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263" r:id="rId2"/>
    <p:sldId id="262" r:id="rId3"/>
    <p:sldId id="270" r:id="rId4"/>
    <p:sldId id="271" r:id="rId5"/>
    <p:sldId id="272" r:id="rId6"/>
    <p:sldId id="273" r:id="rId7"/>
    <p:sldId id="276" r:id="rId8"/>
    <p:sldId id="277" r:id="rId9"/>
    <p:sldId id="274" r:id="rId10"/>
    <p:sldId id="275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7" r:id="rId20"/>
    <p:sldId id="288" r:id="rId21"/>
    <p:sldId id="286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5D36-9B88-4BC2-915C-54E4566DB10B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 rot="20044116">
            <a:off x="2139950" y="2816688"/>
            <a:ext cx="791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9E13-99D7-493F-B56F-99E169BC5CB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6AF-41FD-4077-A30F-B79DEABBF3EB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6EE8-3FBE-419B-8777-1744EA93D889}" type="datetime1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BFD6-0733-4ED2-B6F4-143B2650869E}" type="datetime1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0219-74BB-4800-8AA0-D13D4082EF46}" type="datetime1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8EEB-8943-4070-82B9-48F073792E87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1E6B-6F14-4CFA-ABE1-229FB030C158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37556-1A5C-48EA-831F-C808AC561DA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1B70-DB00-4527-89D9-C166D35B442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D456D-6B40-4E42-86AC-EACDFF2146DA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© R R INSTITUTIONS , BANGALORE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166934" y="382191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MEDICINAL CHEMISTRY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166934" y="2752958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-3" y="-12879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Helminthiasis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is a disease in which a part of the body is infested with worms such as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pinworm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round worm 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tape worm.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Worms may also be called helminthis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The term anthelmintic is restricted to drugs acting locally to expel parasites from GIT.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Drugs which act on parasitic infections are known as anthelmintic.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can be administered by (drench, paste) orally or by injection. The drugs are absorbed in to the blood stream and widely diffused.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They are metabolized in liver and excreted in feces and urine.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i)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Piperazines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: eg. Diethylcarbamazine citrate, Piperazine citrate.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iii)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Heterocyclics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: eg. Oxamniquine, Praziquantel.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iv)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Natural products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:eg. Ivermectin, Avermectin.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v)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Vinyl pyrimidines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Pyrantel, Oxantel.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vi)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Amide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: eg. Niclosamide.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vii)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Nitro derivatives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Niridazoles.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viii)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Imidazo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thiozole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 eg.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Levamisole.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65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i)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Piperazines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: eg. Diethylcarbamazine citrate, Piperazine citrate.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eg. Diethylcarbamazine citrate: (Method –I)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885" y="2086377"/>
            <a:ext cx="9430229" cy="4262907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82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i)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Piperazines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: eg. Diethylcarbamazine citrate, Piperazine citrate.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eg. Diethylcarbamazine citrate: (Method –II &amp; III)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39" y="2034862"/>
            <a:ext cx="10058400" cy="4314423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85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i)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Piperazines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: eg. Diethylcarbamazine citrate, </a:t>
            </a:r>
            <a:r>
              <a:rPr lang="en-IN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Piperazine citrate.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eg. Piperazine citrate 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18" y="1815921"/>
            <a:ext cx="3747752" cy="19318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735" y="4275786"/>
            <a:ext cx="8860665" cy="1931830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31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i)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Piperazines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: eg. Diethylcarbamazine citrate, Piperazine citrate.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Synthesis of  Piperazine citrate 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7" y="2137894"/>
            <a:ext cx="9025281" cy="3996662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709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All Benzimidazoles have similar mode of action and differ only in its bioavailability.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644" y="2524259"/>
            <a:ext cx="8744755" cy="3825026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874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Albendazole (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Albendol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Albend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470" y="2112135"/>
            <a:ext cx="4829578" cy="17257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86" y="4017537"/>
            <a:ext cx="8886422" cy="224159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428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Synthesis of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Albendazole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Albendol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Albend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93" y="2150772"/>
            <a:ext cx="9324304" cy="4198513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777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Mebendazole ( Mebazole, Mendazole)  :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24" y="2137893"/>
            <a:ext cx="4018209" cy="15841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08" y="3721995"/>
            <a:ext cx="8693239" cy="2627290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860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Synthesis of Mebendazole ( Mebazole, Mendazole)  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12" y="1553917"/>
            <a:ext cx="8603087" cy="12923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361" y="2846232"/>
            <a:ext cx="9072405" cy="350305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201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 Benzimidazoles  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Albendazole, Mebendazole, Thiabendazole.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Thiabendazole ( Mintezole,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Bovizol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 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106" y="2163651"/>
            <a:ext cx="4997003" cy="13780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766" y="3631842"/>
            <a:ext cx="8693239" cy="2669429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02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iii)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Heterocyclics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: eg. Oxamniquine, Praziquantel.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Praziquantel (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Prazine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Cysticide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: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28" y="2073499"/>
            <a:ext cx="4623516" cy="21765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555" y="4250028"/>
            <a:ext cx="8809149" cy="2099256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907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iii) 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Heterocyclics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: eg. Oxamniquine, Praziquantel.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Oxamniquine 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2252921"/>
            <a:ext cx="10058400" cy="4096364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187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iv)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Natural products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:eg.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Ivermectin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,      Avermectin.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57" y="1671068"/>
            <a:ext cx="9150909" cy="13168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57" y="3126065"/>
            <a:ext cx="8796270" cy="3223220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731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v)   Vinyl pyrimidines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eg. Pyrantel, Oxantel.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 eg. Pyrantel 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530" y="2060620"/>
            <a:ext cx="4906850" cy="18753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4121239"/>
            <a:ext cx="9167344" cy="1931423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710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vi)   Amide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Niclosamide.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52" y="1674254"/>
            <a:ext cx="3915178" cy="19318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49" y="3797809"/>
            <a:ext cx="10058400" cy="2359751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365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vi)   Amide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Synthesis of Niclosamide.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372" y="2086377"/>
            <a:ext cx="9272790" cy="3928057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033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vii)  Nitro derivatives   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Niridazoles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Use: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Used to parasite infections ( Giardiasis, amoebiasis)</a:t>
            </a:r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1" y="1893195"/>
            <a:ext cx="5280339" cy="2021982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091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ANTHELMINTICS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Anthelmintics are classified based upon their chemical structure.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viii)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Imidazo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thiozole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eg.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Levamisole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39" y="1893194"/>
            <a:ext cx="10058400" cy="4456091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499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/>
          </a:p>
          <a:p>
            <a:endParaRPr lang="en-IN" sz="1600" b="1" dirty="0"/>
          </a:p>
          <a:p>
            <a:endParaRPr lang="en-IN" sz="1600" b="1" dirty="0"/>
          </a:p>
          <a:p>
            <a:r>
              <a:rPr lang="en-IN" sz="1600" b="1" dirty="0"/>
              <a:t> </a:t>
            </a:r>
            <a:r>
              <a:rPr lang="en-IN" sz="4800" b="1" dirty="0">
                <a:latin typeface="Times New Roman" panose="02020603050405020304" pitchFamily="18" charset="0"/>
                <a:cs typeface="Times New Roman" pitchFamily="18" charset="0"/>
              </a:rPr>
              <a:t>THANK YOU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1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2086</TotalTime>
  <Words>841</Words>
  <Application>Microsoft Office PowerPoint</Application>
  <PresentationFormat>Widescreen</PresentationFormat>
  <Paragraphs>149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382</cp:revision>
  <dcterms:created xsi:type="dcterms:W3CDTF">2020-07-13T05:58:17Z</dcterms:created>
  <dcterms:modified xsi:type="dcterms:W3CDTF">2024-09-09T12:40:25Z</dcterms:modified>
</cp:coreProperties>
</file>