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63" r:id="rId2"/>
    <p:sldId id="262" r:id="rId3"/>
    <p:sldId id="270" r:id="rId4"/>
    <p:sldId id="271" r:id="rId5"/>
    <p:sldId id="272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t>09-09-2024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5D36-9B88-4BC2-915C-54E4566DB10B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00459">
            <a:off x="2268870" y="2697303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7556-1A5C-48EA-831F-C808AC561DA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71B70-DB00-4527-89D9-C166D35B4421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98CC-9D1B-4C5B-9B7C-76AC3755A270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13-99D7-493F-B56F-99E169BC5CB7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5B6AF-41FD-4077-A30F-B79DEABBF3EB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96EE8-3FBE-419B-8777-1744EA93D889}" type="datetime1">
              <a:rPr lang="en-IN" smtClean="0"/>
              <a:t>09-09-2024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BFD6-0733-4ED2-B6F4-143B2650869E}" type="datetime1">
              <a:rPr lang="en-IN" smtClean="0"/>
              <a:t>09-09-2024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00219-74BB-4800-8AA0-D13D4082EF46}" type="datetime1">
              <a:rPr lang="en-IN" smtClean="0"/>
              <a:t>09-09-2024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98EEB-8943-4070-82B9-48F073792E87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1E6B-6F14-4CFA-ABE1-229FB030C158}" type="datetime1">
              <a:rPr lang="en-IN" smtClean="0"/>
              <a:t>09-09-2024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© R R INSTITUTIONS , BANGALORE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D456D-6B40-4E42-86AC-EACDFF2146DA}" type="datetime1">
              <a:rPr lang="en-IN" smtClean="0"/>
              <a:t>09-09-2024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© R R INSTITUTIONS , BANGALORE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lowchart: Process 7"/>
          <p:cNvSpPr/>
          <p:nvPr userDrawn="1"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66934" y="429210"/>
            <a:ext cx="784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MEDICINAL CHEMISTRY</a:t>
            </a:r>
            <a:endParaRPr lang="en-IN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66934" y="2920383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ANTISCABIOUS &amp; ANTIPEDICULAR AGENTS</a:t>
            </a:r>
            <a:endParaRPr lang="en-IN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-3" y="-12879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ANTISCABIOUS &amp; ANTIPEDICULAR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Scabicides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are agents that are effective against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Scarcoptes scabiei,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Which is an animal parasite that causes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 scabies in man.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IN" sz="1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Antipedicular agents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are compounds effective in the treatment in man caused by three species of suckling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lice known as Pediculus humanus, variety capitis, corporis and phthirius pubis.</a:t>
            </a:r>
          </a:p>
          <a:p>
            <a:pPr algn="l"/>
            <a:endParaRPr lang="en-IN" sz="1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Examples: Benzyl benzoate, Gammexane, Chlorophenothane.</a:t>
            </a:r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ANTISCABIOUS &amp; ANTIPEDICULAR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Examples: Benzyl benzoate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, Gammexane, Chlorophenothane.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Benzyl benzoate ( Dermin lotion):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86" y="2086378"/>
            <a:ext cx="8847786" cy="4159876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407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ANTISCABIOUS &amp; ANTIPEDICULAR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Examples: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Benzyl benzoate,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Gammexane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, Chlorophenothane.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Gammexane (</a:t>
            </a:r>
            <a:r>
              <a:rPr lang="en-IN" sz="1600" b="1" dirty="0" err="1">
                <a:latin typeface="Times New Roman" pitchFamily="18" charset="0"/>
                <a:cs typeface="Times New Roman" pitchFamily="18" charset="0"/>
              </a:rPr>
              <a:t>Scaboma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lotion):</a:t>
            </a:r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362" y="2047741"/>
            <a:ext cx="9099276" cy="3760631"/>
          </a:xfrm>
          <a:prstGeom prst="rect">
            <a:avLst/>
          </a:prstGeom>
        </p:spPr>
      </p:pic>
      <p:sp>
        <p:nvSpPr>
          <p:cNvPr id="9" name="Flowchart: Process 8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1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ANTISCABIOUS &amp; ANTIPEDICULAR AGENTS</a:t>
            </a:r>
            <a:endParaRPr lang="en-IN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5434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Examples: 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Benzyl benzoate, Gammexane, </a:t>
            </a:r>
            <a:r>
              <a:rPr lang="en-IN" sz="1800" b="1" dirty="0">
                <a:latin typeface="Times New Roman" pitchFamily="18" charset="0"/>
                <a:cs typeface="Times New Roman" pitchFamily="18" charset="0"/>
              </a:rPr>
              <a:t>Chlorophenothane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IN" sz="18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IN" sz="1600" b="1" dirty="0">
                <a:latin typeface="Times New Roman" pitchFamily="18" charset="0"/>
                <a:cs typeface="Times New Roman" pitchFamily="18" charset="0"/>
              </a:rPr>
              <a:t> Chlorophenothane (DDT- Dichloro Diphenyl Trichloro ethane):</a:t>
            </a:r>
          </a:p>
          <a:p>
            <a:pPr algn="l"/>
            <a:endParaRPr lang="en-I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8" y="2099256"/>
            <a:ext cx="7868993" cy="23310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617" y="4752304"/>
            <a:ext cx="8667482" cy="1468191"/>
          </a:xfrm>
          <a:prstGeom prst="rect">
            <a:avLst/>
          </a:prstGeom>
        </p:spPr>
      </p:pic>
      <p:sp>
        <p:nvSpPr>
          <p:cNvPr id="13" name="Flowchart: Process 12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917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-08-2020</a:t>
            </a:r>
          </a:p>
          <a:p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="" xmlns:a16="http://schemas.microsoft.com/office/drawing/2014/main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206062"/>
            <a:ext cx="10515600" cy="4709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="" xmlns:a16="http://schemas.microsoft.com/office/drawing/2014/main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875763" y="787781"/>
            <a:ext cx="10811412" cy="5497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b="1" dirty="0"/>
          </a:p>
          <a:p>
            <a:endParaRPr lang="en-IN" sz="1600" b="1" dirty="0"/>
          </a:p>
          <a:p>
            <a:endParaRPr lang="en-IN" sz="1600" b="1" dirty="0"/>
          </a:p>
          <a:p>
            <a:r>
              <a:rPr lang="en-IN" sz="1600" b="1" dirty="0"/>
              <a:t> </a:t>
            </a:r>
            <a:r>
              <a:rPr lang="en-IN" sz="4800" b="1" dirty="0">
                <a:latin typeface="Times New Roman" panose="02020603050405020304" pitchFamily="18" charset="0"/>
                <a:cs typeface="Times New Roman" pitchFamily="18" charset="0"/>
              </a:rPr>
              <a:t>THANK YOU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en-IN" sz="1600" dirty="0">
              <a:latin typeface="Times New Roman" pitchFamily="18" charset="0"/>
              <a:cs typeface="Times New Roman" pitchFamily="18" charset="0"/>
            </a:endParaRPr>
          </a:p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0" y="310845"/>
            <a:ext cx="875763" cy="927279"/>
          </a:xfrm>
          <a:prstGeom prst="flowChartProcess">
            <a:avLst/>
          </a:prstGeom>
        </p:spPr>
        <p:style>
          <a:lnRef idx="2">
            <a:schemeClr val="accent6"/>
          </a:lnRef>
          <a:fillRef idx="100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417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2027</TotalTime>
  <Words>168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352</cp:revision>
  <dcterms:created xsi:type="dcterms:W3CDTF">2020-07-13T05:58:17Z</dcterms:created>
  <dcterms:modified xsi:type="dcterms:W3CDTF">2024-09-09T12:41:06Z</dcterms:modified>
</cp:coreProperties>
</file>