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7340263" cy="9753600"/>
  <p:notesSz cx="13004800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666" y="4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0E12D-27BD-463D-9484-3B6377AF9134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5050" y="1219200"/>
            <a:ext cx="5854700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00163" y="4694238"/>
            <a:ext cx="10404475" cy="3840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366000" y="926465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A4C4A-AD0F-43A4-9869-35F9EA56B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00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00520" y="3023619"/>
            <a:ext cx="147392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01040" y="5462018"/>
            <a:ext cx="121381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67013" y="9070850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7013" y="390146"/>
            <a:ext cx="15606237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7013" y="2243330"/>
            <a:ext cx="15606237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67013" y="9070850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7013" y="390146"/>
            <a:ext cx="15606237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67013" y="2243330"/>
            <a:ext cx="754301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930236" y="2243330"/>
            <a:ext cx="754301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867013" y="9070850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7013" y="390146"/>
            <a:ext cx="15606237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867013" y="9070850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867013" y="9070850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95690" y="9070850"/>
            <a:ext cx="55488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484990" y="9070850"/>
            <a:ext cx="39882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TextBox 6"/>
          <p:cNvSpPr txBox="1"/>
          <p:nvPr userDrawn="1"/>
        </p:nvSpPr>
        <p:spPr>
          <a:xfrm rot="19878391">
            <a:off x="2207537" y="4558813"/>
            <a:ext cx="129251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6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 userDrawn="1"/>
        </p:nvSpPr>
        <p:spPr>
          <a:xfrm>
            <a:off x="0" y="310845"/>
            <a:ext cx="1050131" cy="1365555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19" y="422718"/>
            <a:ext cx="1141807" cy="114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23">
        <a:defRPr>
          <a:latin typeface="+mn-lt"/>
          <a:ea typeface="+mn-ea"/>
          <a:cs typeface="+mn-cs"/>
        </a:defRPr>
      </a:lvl2pPr>
      <a:lvl3pPr marL="914446">
        <a:defRPr>
          <a:latin typeface="+mn-lt"/>
          <a:ea typeface="+mn-ea"/>
          <a:cs typeface="+mn-cs"/>
        </a:defRPr>
      </a:lvl3pPr>
      <a:lvl4pPr marL="1371668">
        <a:defRPr>
          <a:latin typeface="+mn-lt"/>
          <a:ea typeface="+mn-ea"/>
          <a:cs typeface="+mn-cs"/>
        </a:defRPr>
      </a:lvl4pPr>
      <a:lvl5pPr marL="1828892">
        <a:defRPr>
          <a:latin typeface="+mn-lt"/>
          <a:ea typeface="+mn-ea"/>
          <a:cs typeface="+mn-cs"/>
        </a:defRPr>
      </a:lvl5pPr>
      <a:lvl6pPr marL="2286114">
        <a:defRPr>
          <a:latin typeface="+mn-lt"/>
          <a:ea typeface="+mn-ea"/>
          <a:cs typeface="+mn-cs"/>
        </a:defRPr>
      </a:lvl6pPr>
      <a:lvl7pPr marL="2743337">
        <a:defRPr>
          <a:latin typeface="+mn-lt"/>
          <a:ea typeface="+mn-ea"/>
          <a:cs typeface="+mn-cs"/>
        </a:defRPr>
      </a:lvl7pPr>
      <a:lvl8pPr marL="3200560">
        <a:defRPr>
          <a:latin typeface="+mn-lt"/>
          <a:ea typeface="+mn-ea"/>
          <a:cs typeface="+mn-cs"/>
        </a:defRPr>
      </a:lvl8pPr>
      <a:lvl9pPr marL="365778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23">
        <a:defRPr>
          <a:latin typeface="+mn-lt"/>
          <a:ea typeface="+mn-ea"/>
          <a:cs typeface="+mn-cs"/>
        </a:defRPr>
      </a:lvl2pPr>
      <a:lvl3pPr marL="914446">
        <a:defRPr>
          <a:latin typeface="+mn-lt"/>
          <a:ea typeface="+mn-ea"/>
          <a:cs typeface="+mn-cs"/>
        </a:defRPr>
      </a:lvl3pPr>
      <a:lvl4pPr marL="1371668">
        <a:defRPr>
          <a:latin typeface="+mn-lt"/>
          <a:ea typeface="+mn-ea"/>
          <a:cs typeface="+mn-cs"/>
        </a:defRPr>
      </a:lvl4pPr>
      <a:lvl5pPr marL="1828892">
        <a:defRPr>
          <a:latin typeface="+mn-lt"/>
          <a:ea typeface="+mn-ea"/>
          <a:cs typeface="+mn-cs"/>
        </a:defRPr>
      </a:lvl5pPr>
      <a:lvl6pPr marL="2286114">
        <a:defRPr>
          <a:latin typeface="+mn-lt"/>
          <a:ea typeface="+mn-ea"/>
          <a:cs typeface="+mn-cs"/>
        </a:defRPr>
      </a:lvl6pPr>
      <a:lvl7pPr marL="2743337">
        <a:defRPr>
          <a:latin typeface="+mn-lt"/>
          <a:ea typeface="+mn-ea"/>
          <a:cs typeface="+mn-cs"/>
        </a:defRPr>
      </a:lvl7pPr>
      <a:lvl8pPr marL="3200560">
        <a:defRPr>
          <a:latin typeface="+mn-lt"/>
          <a:ea typeface="+mn-ea"/>
          <a:cs typeface="+mn-cs"/>
        </a:defRPr>
      </a:lvl8pPr>
      <a:lvl9pPr marL="365778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b="10156"/>
          <a:stretch/>
        </p:blipFill>
        <p:spPr>
          <a:xfrm>
            <a:off x="2345531" y="288800"/>
            <a:ext cx="13004800" cy="8763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8931" y="800100"/>
            <a:ext cx="11480800" cy="6616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800100"/>
            <a:ext cx="12090400" cy="8039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0931" y="304800"/>
            <a:ext cx="12090400" cy="8940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0931" y="393700"/>
            <a:ext cx="7937500" cy="8559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07731" y="711200"/>
            <a:ext cx="8026400" cy="8128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254000"/>
            <a:ext cx="11785600" cy="8382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8931" y="914400"/>
            <a:ext cx="11684000" cy="6197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4631" y="330200"/>
            <a:ext cx="11607800" cy="8407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0131" y="774701"/>
            <a:ext cx="10160000" cy="83693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8931" y="596900"/>
            <a:ext cx="8737600" cy="3975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2731" y="596900"/>
            <a:ext cx="11760200" cy="4699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3731" y="406400"/>
            <a:ext cx="11379200" cy="8636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0931" y="393700"/>
            <a:ext cx="12192000" cy="8763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0931" y="304800"/>
            <a:ext cx="12192000" cy="8534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190500"/>
            <a:ext cx="10668000" cy="79502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0531" y="812800"/>
            <a:ext cx="11861800" cy="8026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381000"/>
            <a:ext cx="11379200" cy="8166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304800"/>
            <a:ext cx="11684000" cy="42672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4632" y="190500"/>
            <a:ext cx="11595100" cy="94615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51931" y="2946401"/>
            <a:ext cx="12026900" cy="6197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0531" y="1016000"/>
            <a:ext cx="11379200" cy="7620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406400"/>
            <a:ext cx="11188700" cy="6197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5731" y="800100"/>
            <a:ext cx="12192000" cy="82423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0931" y="190500"/>
            <a:ext cx="12293600" cy="7023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4631" y="254000"/>
            <a:ext cx="11607800" cy="7772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26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0931" y="190500"/>
            <a:ext cx="12293600" cy="9372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27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8231" y="190500"/>
            <a:ext cx="12623800" cy="89662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28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0931" y="393700"/>
            <a:ext cx="11785600" cy="9169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29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0931" y="393700"/>
            <a:ext cx="12395200" cy="7531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30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190500"/>
            <a:ext cx="13004800" cy="9563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31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203200"/>
            <a:ext cx="12395200" cy="93599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0031" y="393701"/>
            <a:ext cx="12382500" cy="92583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33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7331" y="304800"/>
            <a:ext cx="11188700" cy="68199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34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3731" y="800100"/>
            <a:ext cx="11379200" cy="8140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35</a:t>
            </a:fld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70</Words>
  <Application>Microsoft Office PowerPoint</Application>
  <PresentationFormat>Custom</PresentationFormat>
  <Paragraphs>70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2</cp:revision>
  <dcterms:created xsi:type="dcterms:W3CDTF">2024-09-09T15:10:30Z</dcterms:created>
  <dcterms:modified xsi:type="dcterms:W3CDTF">2024-09-09T15:26:01Z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2022-08-13T00:00:00Z</vt:filetime>
  </property>
  <property fmtid="{D5CDD505-2E9C-101B-9397-08002B2CF9AE}" pid="3" name="LastSaved">
    <vt:filetime>2022-08-13T00:00:00Z</vt:filetime>
  </property>
</Properties>
</file>