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63" r:id="rId5"/>
    <p:sldId id="262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5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16-09-2024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8968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728C5-A38C-4C2E-ACB1-6648E5226C08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B3E2-AF28-4EC3-A904-1D377C583602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E171A-B9C6-4B6D-ACA9-874BC7E56C89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0F6D-35D1-45A5-BC39-01F8EF29426F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90568-3F79-4590-AF9A-E14B4C21EBFC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B3B1-A2D8-4AAA-A283-F3679D92A646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BBA0-96C8-48FD-AB91-81AA96D49428}" type="datetime1">
              <a:rPr lang="en-IN" smtClean="0"/>
              <a:t>16-09-2024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9A48B-8685-4102-89FC-F987B4429638}" type="datetime1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F88F-A568-41B8-8740-487FDE01395F}" type="datetime1">
              <a:rPr lang="en-IN" smtClean="0"/>
              <a:t>16-09-2024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5FED-7CD0-4BB3-B2C1-C737C6163B3E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47F-3F36-425D-9D06-96CE89F0ED23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DF81E-B32B-461D-B93C-663B22AB94E2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999510" y="841333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 PHARMACY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499932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PRACTICAL: ABC ANALYSIS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96" y="618186"/>
            <a:ext cx="8628845" cy="541828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0914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56" y="489397"/>
            <a:ext cx="9427334" cy="544150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3338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65237"/>
            <a:ext cx="10515600" cy="7895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1228724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1536" y="1624725"/>
            <a:ext cx="10715626" cy="4497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82888" y="652280"/>
            <a:ext cx="4816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ABC ANALYSIS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6" y="1254739"/>
            <a:ext cx="10178537" cy="4636473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1" y="1072356"/>
            <a:ext cx="9079606" cy="493395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970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14" y="1110456"/>
            <a:ext cx="8255358" cy="489585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323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5" y="1116806"/>
            <a:ext cx="7714445" cy="485775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8492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63" y="721217"/>
            <a:ext cx="8525814" cy="528588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6087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37" y="1095375"/>
            <a:ext cx="8229599" cy="4810125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0192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1" y="798491"/>
            <a:ext cx="8757634" cy="5241154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7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59" y="502276"/>
            <a:ext cx="9105364" cy="554689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8731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345B62-C28F-4779-A3A4-3F970540E4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5B35EF-7B9F-4899-AF55-26B3A06E112B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DBDCC7-BCE7-4C0D-888E-35BCEFE90DAF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1249</TotalTime>
  <Words>36</Words>
  <Application>Microsoft Office PowerPoint</Application>
  <PresentationFormat>Widescreen</PresentationFormat>
  <Paragraphs>31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971</cp:revision>
  <dcterms:created xsi:type="dcterms:W3CDTF">2020-07-13T05:58:17Z</dcterms:created>
  <dcterms:modified xsi:type="dcterms:W3CDTF">2024-09-16T04:12:21Z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