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shal CS" userId="7eec82e4852c2582" providerId="LiveId" clId="{66FCEAD0-783F-42CD-BF67-4B46324A2B0F}"/>
    <pc:docChg chg="addSld delSld modSld">
      <pc:chgData name="Vishal CS" userId="7eec82e4852c2582" providerId="LiveId" clId="{66FCEAD0-783F-42CD-BF67-4B46324A2B0F}" dt="2023-09-18T13:26:04.583" v="213" actId="1076"/>
      <pc:docMkLst>
        <pc:docMk/>
      </pc:docMkLst>
      <pc:sldChg chg="addSp modSp mod">
        <pc:chgData name="Vishal CS" userId="7eec82e4852c2582" providerId="LiveId" clId="{66FCEAD0-783F-42CD-BF67-4B46324A2B0F}" dt="2023-09-18T12:14:03.899" v="5" actId="1076"/>
        <pc:sldMkLst>
          <pc:docMk/>
          <pc:sldMk cId="3893713372" sldId="260"/>
        </pc:sldMkLst>
        <pc:picChg chg="add mod modCrop">
          <ac:chgData name="Vishal CS" userId="7eec82e4852c2582" providerId="LiveId" clId="{66FCEAD0-783F-42CD-BF67-4B46324A2B0F}" dt="2023-09-18T12:14:03.899" v="5" actId="1076"/>
          <ac:picMkLst>
            <pc:docMk/>
            <pc:sldMk cId="3893713372" sldId="260"/>
            <ac:picMk id="3" creationId="{68369A68-FA77-6A2E-EA2B-483C019AB3CD}"/>
          </ac:picMkLst>
        </pc:picChg>
      </pc:sldChg>
      <pc:sldChg chg="addSp modSp mod">
        <pc:chgData name="Vishal CS" userId="7eec82e4852c2582" providerId="LiveId" clId="{66FCEAD0-783F-42CD-BF67-4B46324A2B0F}" dt="2023-09-18T12:15:18.575" v="14" actId="1076"/>
        <pc:sldMkLst>
          <pc:docMk/>
          <pc:sldMk cId="2902484075" sldId="261"/>
        </pc:sldMkLst>
        <pc:picChg chg="add mod modCrop">
          <ac:chgData name="Vishal CS" userId="7eec82e4852c2582" providerId="LiveId" clId="{66FCEAD0-783F-42CD-BF67-4B46324A2B0F}" dt="2023-09-18T12:15:18.575" v="14" actId="1076"/>
          <ac:picMkLst>
            <pc:docMk/>
            <pc:sldMk cId="2902484075" sldId="261"/>
            <ac:picMk id="3" creationId="{A6B22008-5377-F9F3-DDBA-D65EE3E1D3D8}"/>
          </ac:picMkLst>
        </pc:picChg>
      </pc:sldChg>
      <pc:sldChg chg="addSp modSp add mod">
        <pc:chgData name="Vishal CS" userId="7eec82e4852c2582" providerId="LiveId" clId="{66FCEAD0-783F-42CD-BF67-4B46324A2B0F}" dt="2023-09-18T12:15:55.891" v="20" actId="1076"/>
        <pc:sldMkLst>
          <pc:docMk/>
          <pc:sldMk cId="4047308698" sldId="262"/>
        </pc:sldMkLst>
        <pc:picChg chg="add mod modCrop">
          <ac:chgData name="Vishal CS" userId="7eec82e4852c2582" providerId="LiveId" clId="{66FCEAD0-783F-42CD-BF67-4B46324A2B0F}" dt="2023-09-18T12:15:55.891" v="20" actId="1076"/>
          <ac:picMkLst>
            <pc:docMk/>
            <pc:sldMk cId="4047308698" sldId="262"/>
            <ac:picMk id="3" creationId="{BF1D5AA2-0501-94D3-B19B-73153B8E4407}"/>
          </ac:picMkLst>
        </pc:picChg>
      </pc:sldChg>
      <pc:sldChg chg="addSp modSp add mod">
        <pc:chgData name="Vishal CS" userId="7eec82e4852c2582" providerId="LiveId" clId="{66FCEAD0-783F-42CD-BF67-4B46324A2B0F}" dt="2023-09-18T12:18:58.838" v="26" actId="1076"/>
        <pc:sldMkLst>
          <pc:docMk/>
          <pc:sldMk cId="3190451749" sldId="263"/>
        </pc:sldMkLst>
        <pc:picChg chg="add mod modCrop">
          <ac:chgData name="Vishal CS" userId="7eec82e4852c2582" providerId="LiveId" clId="{66FCEAD0-783F-42CD-BF67-4B46324A2B0F}" dt="2023-09-18T12:18:58.838" v="26" actId="1076"/>
          <ac:picMkLst>
            <pc:docMk/>
            <pc:sldMk cId="3190451749" sldId="263"/>
            <ac:picMk id="3" creationId="{48DAF108-027B-8109-FC58-E1106D49C547}"/>
          </ac:picMkLst>
        </pc:picChg>
      </pc:sldChg>
      <pc:sldChg chg="addSp modSp add mod">
        <pc:chgData name="Vishal CS" userId="7eec82e4852c2582" providerId="LiveId" clId="{66FCEAD0-783F-42CD-BF67-4B46324A2B0F}" dt="2023-09-18T12:21:35.530" v="35" actId="1076"/>
        <pc:sldMkLst>
          <pc:docMk/>
          <pc:sldMk cId="2646461358" sldId="264"/>
        </pc:sldMkLst>
        <pc:picChg chg="add mod modCrop">
          <ac:chgData name="Vishal CS" userId="7eec82e4852c2582" providerId="LiveId" clId="{66FCEAD0-783F-42CD-BF67-4B46324A2B0F}" dt="2023-09-18T12:21:35.530" v="35" actId="1076"/>
          <ac:picMkLst>
            <pc:docMk/>
            <pc:sldMk cId="2646461358" sldId="264"/>
            <ac:picMk id="3" creationId="{C027A04E-1C5B-157B-DCD1-E976E4EF418C}"/>
          </ac:picMkLst>
        </pc:picChg>
      </pc:sldChg>
      <pc:sldChg chg="addSp modSp add mod">
        <pc:chgData name="Vishal CS" userId="7eec82e4852c2582" providerId="LiveId" clId="{66FCEAD0-783F-42CD-BF67-4B46324A2B0F}" dt="2023-09-18T12:24:40.457" v="45" actId="1076"/>
        <pc:sldMkLst>
          <pc:docMk/>
          <pc:sldMk cId="811051865" sldId="265"/>
        </pc:sldMkLst>
        <pc:picChg chg="add mod modCrop">
          <ac:chgData name="Vishal CS" userId="7eec82e4852c2582" providerId="LiveId" clId="{66FCEAD0-783F-42CD-BF67-4B46324A2B0F}" dt="2023-09-18T12:24:40.457" v="45" actId="1076"/>
          <ac:picMkLst>
            <pc:docMk/>
            <pc:sldMk cId="811051865" sldId="265"/>
            <ac:picMk id="3" creationId="{2D1FA0D2-604B-9FF0-1AC7-F9EF659373CF}"/>
          </ac:picMkLst>
        </pc:picChg>
      </pc:sldChg>
      <pc:sldChg chg="addSp modSp add mod">
        <pc:chgData name="Vishal CS" userId="7eec82e4852c2582" providerId="LiveId" clId="{66FCEAD0-783F-42CD-BF67-4B46324A2B0F}" dt="2023-09-18T12:26:30.480" v="51" actId="1076"/>
        <pc:sldMkLst>
          <pc:docMk/>
          <pc:sldMk cId="3515173414" sldId="266"/>
        </pc:sldMkLst>
        <pc:picChg chg="add mod modCrop">
          <ac:chgData name="Vishal CS" userId="7eec82e4852c2582" providerId="LiveId" clId="{66FCEAD0-783F-42CD-BF67-4B46324A2B0F}" dt="2023-09-18T12:26:30.480" v="51" actId="1076"/>
          <ac:picMkLst>
            <pc:docMk/>
            <pc:sldMk cId="3515173414" sldId="266"/>
            <ac:picMk id="3" creationId="{F59ACCA6-649B-AAE1-3980-865982ED8048}"/>
          </ac:picMkLst>
        </pc:picChg>
      </pc:sldChg>
      <pc:sldChg chg="addSp modSp add mod">
        <pc:chgData name="Vishal CS" userId="7eec82e4852c2582" providerId="LiveId" clId="{66FCEAD0-783F-42CD-BF67-4B46324A2B0F}" dt="2023-09-18T12:27:51.375" v="59" actId="1076"/>
        <pc:sldMkLst>
          <pc:docMk/>
          <pc:sldMk cId="2498340170" sldId="267"/>
        </pc:sldMkLst>
        <pc:picChg chg="add mod modCrop">
          <ac:chgData name="Vishal CS" userId="7eec82e4852c2582" providerId="LiveId" clId="{66FCEAD0-783F-42CD-BF67-4B46324A2B0F}" dt="2023-09-18T12:27:51.375" v="59" actId="1076"/>
          <ac:picMkLst>
            <pc:docMk/>
            <pc:sldMk cId="2498340170" sldId="267"/>
            <ac:picMk id="3" creationId="{E4D521E5-FBD1-D7D8-7054-4AE662AB1028}"/>
          </ac:picMkLst>
        </pc:picChg>
      </pc:sldChg>
      <pc:sldChg chg="addSp modSp add mod">
        <pc:chgData name="Vishal CS" userId="7eec82e4852c2582" providerId="LiveId" clId="{66FCEAD0-783F-42CD-BF67-4B46324A2B0F}" dt="2023-09-18T12:29:07.661" v="65" actId="1076"/>
        <pc:sldMkLst>
          <pc:docMk/>
          <pc:sldMk cId="3821166169" sldId="268"/>
        </pc:sldMkLst>
        <pc:picChg chg="add mod modCrop">
          <ac:chgData name="Vishal CS" userId="7eec82e4852c2582" providerId="LiveId" clId="{66FCEAD0-783F-42CD-BF67-4B46324A2B0F}" dt="2023-09-18T12:29:07.661" v="65" actId="1076"/>
          <ac:picMkLst>
            <pc:docMk/>
            <pc:sldMk cId="3821166169" sldId="268"/>
            <ac:picMk id="3" creationId="{D196ADD9-CBAD-ED26-E5E7-F166F2679950}"/>
          </ac:picMkLst>
        </pc:picChg>
      </pc:sldChg>
      <pc:sldChg chg="addSp modSp add mod">
        <pc:chgData name="Vishal CS" userId="7eec82e4852c2582" providerId="LiveId" clId="{66FCEAD0-783F-42CD-BF67-4B46324A2B0F}" dt="2023-09-18T12:29:42.706" v="73" actId="1076"/>
        <pc:sldMkLst>
          <pc:docMk/>
          <pc:sldMk cId="2427044355" sldId="269"/>
        </pc:sldMkLst>
        <pc:picChg chg="add mod modCrop">
          <ac:chgData name="Vishal CS" userId="7eec82e4852c2582" providerId="LiveId" clId="{66FCEAD0-783F-42CD-BF67-4B46324A2B0F}" dt="2023-09-18T12:29:42.706" v="73" actId="1076"/>
          <ac:picMkLst>
            <pc:docMk/>
            <pc:sldMk cId="2427044355" sldId="269"/>
            <ac:picMk id="3" creationId="{185E1BD3-704E-604C-3D6F-CCCFB83B25AA}"/>
          </ac:picMkLst>
        </pc:picChg>
      </pc:sldChg>
      <pc:sldChg chg="addSp modSp add mod">
        <pc:chgData name="Vishal CS" userId="7eec82e4852c2582" providerId="LiveId" clId="{66FCEAD0-783F-42CD-BF67-4B46324A2B0F}" dt="2023-09-18T12:30:58.508" v="83" actId="1076"/>
        <pc:sldMkLst>
          <pc:docMk/>
          <pc:sldMk cId="3506941488" sldId="270"/>
        </pc:sldMkLst>
        <pc:picChg chg="add mod modCrop">
          <ac:chgData name="Vishal CS" userId="7eec82e4852c2582" providerId="LiveId" clId="{66FCEAD0-783F-42CD-BF67-4B46324A2B0F}" dt="2023-09-18T12:30:58.508" v="83" actId="1076"/>
          <ac:picMkLst>
            <pc:docMk/>
            <pc:sldMk cId="3506941488" sldId="270"/>
            <ac:picMk id="3" creationId="{EC3457FF-3C23-F731-1B95-2AC63331F179}"/>
          </ac:picMkLst>
        </pc:picChg>
      </pc:sldChg>
      <pc:sldChg chg="addSp modSp add mod">
        <pc:chgData name="Vishal CS" userId="7eec82e4852c2582" providerId="LiveId" clId="{66FCEAD0-783F-42CD-BF67-4B46324A2B0F}" dt="2023-09-18T12:32:31.393" v="89" actId="1076"/>
        <pc:sldMkLst>
          <pc:docMk/>
          <pc:sldMk cId="1608123479" sldId="271"/>
        </pc:sldMkLst>
        <pc:picChg chg="add mod modCrop">
          <ac:chgData name="Vishal CS" userId="7eec82e4852c2582" providerId="LiveId" clId="{66FCEAD0-783F-42CD-BF67-4B46324A2B0F}" dt="2023-09-18T12:32:31.393" v="89" actId="1076"/>
          <ac:picMkLst>
            <pc:docMk/>
            <pc:sldMk cId="1608123479" sldId="271"/>
            <ac:picMk id="3" creationId="{7297C363-AC3E-B99C-5AEE-3C7C7A537D0C}"/>
          </ac:picMkLst>
        </pc:picChg>
      </pc:sldChg>
      <pc:sldChg chg="addSp modSp add mod">
        <pc:chgData name="Vishal CS" userId="7eec82e4852c2582" providerId="LiveId" clId="{66FCEAD0-783F-42CD-BF67-4B46324A2B0F}" dt="2023-09-18T12:34:06.663" v="95" actId="1076"/>
        <pc:sldMkLst>
          <pc:docMk/>
          <pc:sldMk cId="2706225079" sldId="272"/>
        </pc:sldMkLst>
        <pc:picChg chg="add mod modCrop">
          <ac:chgData name="Vishal CS" userId="7eec82e4852c2582" providerId="LiveId" clId="{66FCEAD0-783F-42CD-BF67-4B46324A2B0F}" dt="2023-09-18T12:34:06.663" v="95" actId="1076"/>
          <ac:picMkLst>
            <pc:docMk/>
            <pc:sldMk cId="2706225079" sldId="272"/>
            <ac:picMk id="3" creationId="{3E3F7684-0ED2-68A4-03C3-2D8143C47830}"/>
          </ac:picMkLst>
        </pc:picChg>
      </pc:sldChg>
      <pc:sldChg chg="addSp modSp add mod">
        <pc:chgData name="Vishal CS" userId="7eec82e4852c2582" providerId="LiveId" clId="{66FCEAD0-783F-42CD-BF67-4B46324A2B0F}" dt="2023-09-18T12:36:13.159" v="108" actId="1076"/>
        <pc:sldMkLst>
          <pc:docMk/>
          <pc:sldMk cId="3576539808" sldId="273"/>
        </pc:sldMkLst>
        <pc:picChg chg="add mod modCrop">
          <ac:chgData name="Vishal CS" userId="7eec82e4852c2582" providerId="LiveId" clId="{66FCEAD0-783F-42CD-BF67-4B46324A2B0F}" dt="2023-09-18T12:36:13.159" v="108" actId="1076"/>
          <ac:picMkLst>
            <pc:docMk/>
            <pc:sldMk cId="3576539808" sldId="273"/>
            <ac:picMk id="3" creationId="{251E96EE-B858-5503-35E1-E2E58E601922}"/>
          </ac:picMkLst>
        </pc:picChg>
      </pc:sldChg>
      <pc:sldChg chg="addSp modSp add mod">
        <pc:chgData name="Vishal CS" userId="7eec82e4852c2582" providerId="LiveId" clId="{66FCEAD0-783F-42CD-BF67-4B46324A2B0F}" dt="2023-09-18T12:38:22.979" v="115" actId="1076"/>
        <pc:sldMkLst>
          <pc:docMk/>
          <pc:sldMk cId="2248447031" sldId="274"/>
        </pc:sldMkLst>
        <pc:picChg chg="add mod modCrop">
          <ac:chgData name="Vishal CS" userId="7eec82e4852c2582" providerId="LiveId" clId="{66FCEAD0-783F-42CD-BF67-4B46324A2B0F}" dt="2023-09-18T12:38:22.979" v="115" actId="1076"/>
          <ac:picMkLst>
            <pc:docMk/>
            <pc:sldMk cId="2248447031" sldId="274"/>
            <ac:picMk id="3" creationId="{AFBF7F14-48B7-CA61-CF25-B2D5B378BF74}"/>
          </ac:picMkLst>
        </pc:picChg>
      </pc:sldChg>
      <pc:sldChg chg="new del">
        <pc:chgData name="Vishal CS" userId="7eec82e4852c2582" providerId="LiveId" clId="{66FCEAD0-783F-42CD-BF67-4B46324A2B0F}" dt="2023-09-18T12:29:51.063" v="77" actId="47"/>
        <pc:sldMkLst>
          <pc:docMk/>
          <pc:sldMk cId="2595401770" sldId="274"/>
        </pc:sldMkLst>
      </pc:sldChg>
      <pc:sldChg chg="addSp modSp add mod">
        <pc:chgData name="Vishal CS" userId="7eec82e4852c2582" providerId="LiveId" clId="{66FCEAD0-783F-42CD-BF67-4B46324A2B0F}" dt="2023-09-18T12:40:48.089" v="122" actId="1076"/>
        <pc:sldMkLst>
          <pc:docMk/>
          <pc:sldMk cId="3604207115" sldId="275"/>
        </pc:sldMkLst>
        <pc:picChg chg="add mod modCrop">
          <ac:chgData name="Vishal CS" userId="7eec82e4852c2582" providerId="LiveId" clId="{66FCEAD0-783F-42CD-BF67-4B46324A2B0F}" dt="2023-09-18T12:40:48.089" v="122" actId="1076"/>
          <ac:picMkLst>
            <pc:docMk/>
            <pc:sldMk cId="3604207115" sldId="275"/>
            <ac:picMk id="3" creationId="{A8265127-EF14-A5C0-6AFF-18CA2085E044}"/>
          </ac:picMkLst>
        </pc:picChg>
      </pc:sldChg>
      <pc:sldChg chg="addSp modSp add mod">
        <pc:chgData name="Vishal CS" userId="7eec82e4852c2582" providerId="LiveId" clId="{66FCEAD0-783F-42CD-BF67-4B46324A2B0F}" dt="2023-09-18T12:50:33.903" v="128" actId="1076"/>
        <pc:sldMkLst>
          <pc:docMk/>
          <pc:sldMk cId="2189233892" sldId="276"/>
        </pc:sldMkLst>
        <pc:picChg chg="add mod modCrop">
          <ac:chgData name="Vishal CS" userId="7eec82e4852c2582" providerId="LiveId" clId="{66FCEAD0-783F-42CD-BF67-4B46324A2B0F}" dt="2023-09-18T12:50:33.903" v="128" actId="1076"/>
          <ac:picMkLst>
            <pc:docMk/>
            <pc:sldMk cId="2189233892" sldId="276"/>
            <ac:picMk id="3" creationId="{A20262F3-A162-DC89-B467-02AC3D84BF72}"/>
          </ac:picMkLst>
        </pc:picChg>
      </pc:sldChg>
      <pc:sldChg chg="addSp modSp add mod">
        <pc:chgData name="Vishal CS" userId="7eec82e4852c2582" providerId="LiveId" clId="{66FCEAD0-783F-42CD-BF67-4B46324A2B0F}" dt="2023-09-18T12:54:17.030" v="134" actId="1076"/>
        <pc:sldMkLst>
          <pc:docMk/>
          <pc:sldMk cId="3146273071" sldId="277"/>
        </pc:sldMkLst>
        <pc:picChg chg="add mod modCrop">
          <ac:chgData name="Vishal CS" userId="7eec82e4852c2582" providerId="LiveId" clId="{66FCEAD0-783F-42CD-BF67-4B46324A2B0F}" dt="2023-09-18T12:54:17.030" v="134" actId="1076"/>
          <ac:picMkLst>
            <pc:docMk/>
            <pc:sldMk cId="3146273071" sldId="277"/>
            <ac:picMk id="3" creationId="{B4FD8E95-5420-136B-8405-BECA35704E90}"/>
          </ac:picMkLst>
        </pc:picChg>
      </pc:sldChg>
      <pc:sldChg chg="addSp modSp add mod">
        <pc:chgData name="Vishal CS" userId="7eec82e4852c2582" providerId="LiveId" clId="{66FCEAD0-783F-42CD-BF67-4B46324A2B0F}" dt="2023-09-18T12:55:27.372" v="140" actId="1076"/>
        <pc:sldMkLst>
          <pc:docMk/>
          <pc:sldMk cId="529148794" sldId="278"/>
        </pc:sldMkLst>
        <pc:picChg chg="add mod modCrop">
          <ac:chgData name="Vishal CS" userId="7eec82e4852c2582" providerId="LiveId" clId="{66FCEAD0-783F-42CD-BF67-4B46324A2B0F}" dt="2023-09-18T12:55:27.372" v="140" actId="1076"/>
          <ac:picMkLst>
            <pc:docMk/>
            <pc:sldMk cId="529148794" sldId="278"/>
            <ac:picMk id="3" creationId="{5B3436D9-2F35-01E0-0AB3-C6DFE76BB5C5}"/>
          </ac:picMkLst>
        </pc:picChg>
      </pc:sldChg>
      <pc:sldChg chg="addSp modSp add mod">
        <pc:chgData name="Vishal CS" userId="7eec82e4852c2582" providerId="LiveId" clId="{66FCEAD0-783F-42CD-BF67-4B46324A2B0F}" dt="2023-09-18T12:57:36.884" v="147" actId="1076"/>
        <pc:sldMkLst>
          <pc:docMk/>
          <pc:sldMk cId="4038063051" sldId="279"/>
        </pc:sldMkLst>
        <pc:picChg chg="add mod modCrop">
          <ac:chgData name="Vishal CS" userId="7eec82e4852c2582" providerId="LiveId" clId="{66FCEAD0-783F-42CD-BF67-4B46324A2B0F}" dt="2023-09-18T12:57:36.884" v="147" actId="1076"/>
          <ac:picMkLst>
            <pc:docMk/>
            <pc:sldMk cId="4038063051" sldId="279"/>
            <ac:picMk id="3" creationId="{56998A12-3E33-B345-C881-D31D0F825F72}"/>
          </ac:picMkLst>
        </pc:picChg>
      </pc:sldChg>
      <pc:sldChg chg="addSp modSp add mod">
        <pc:chgData name="Vishal CS" userId="7eec82e4852c2582" providerId="LiveId" clId="{66FCEAD0-783F-42CD-BF67-4B46324A2B0F}" dt="2023-09-18T13:00:46.225" v="154" actId="14100"/>
        <pc:sldMkLst>
          <pc:docMk/>
          <pc:sldMk cId="2453517237" sldId="280"/>
        </pc:sldMkLst>
        <pc:picChg chg="add mod modCrop">
          <ac:chgData name="Vishal CS" userId="7eec82e4852c2582" providerId="LiveId" clId="{66FCEAD0-783F-42CD-BF67-4B46324A2B0F}" dt="2023-09-18T13:00:46.225" v="154" actId="14100"/>
          <ac:picMkLst>
            <pc:docMk/>
            <pc:sldMk cId="2453517237" sldId="280"/>
            <ac:picMk id="3" creationId="{499AB3A4-BE11-F877-2A91-391433D6D9E2}"/>
          </ac:picMkLst>
        </pc:picChg>
      </pc:sldChg>
      <pc:sldChg chg="addSp modSp add mod">
        <pc:chgData name="Vishal CS" userId="7eec82e4852c2582" providerId="LiveId" clId="{66FCEAD0-783F-42CD-BF67-4B46324A2B0F}" dt="2023-09-18T13:03:47.445" v="159" actId="14100"/>
        <pc:sldMkLst>
          <pc:docMk/>
          <pc:sldMk cId="1769666800" sldId="281"/>
        </pc:sldMkLst>
        <pc:picChg chg="add mod modCrop">
          <ac:chgData name="Vishal CS" userId="7eec82e4852c2582" providerId="LiveId" clId="{66FCEAD0-783F-42CD-BF67-4B46324A2B0F}" dt="2023-09-18T13:03:47.445" v="159" actId="14100"/>
          <ac:picMkLst>
            <pc:docMk/>
            <pc:sldMk cId="1769666800" sldId="281"/>
            <ac:picMk id="3" creationId="{2518C82C-5001-F472-76C3-39C6DEF97282}"/>
          </ac:picMkLst>
        </pc:picChg>
      </pc:sldChg>
      <pc:sldChg chg="addSp modSp add mod">
        <pc:chgData name="Vishal CS" userId="7eec82e4852c2582" providerId="LiveId" clId="{66FCEAD0-783F-42CD-BF67-4B46324A2B0F}" dt="2023-09-18T13:12:20.411" v="166" actId="1076"/>
        <pc:sldMkLst>
          <pc:docMk/>
          <pc:sldMk cId="1534462988" sldId="282"/>
        </pc:sldMkLst>
        <pc:picChg chg="add mod modCrop">
          <ac:chgData name="Vishal CS" userId="7eec82e4852c2582" providerId="LiveId" clId="{66FCEAD0-783F-42CD-BF67-4B46324A2B0F}" dt="2023-09-18T13:12:20.411" v="166" actId="1076"/>
          <ac:picMkLst>
            <pc:docMk/>
            <pc:sldMk cId="1534462988" sldId="282"/>
            <ac:picMk id="3" creationId="{4E6E358A-395C-81C7-F652-79926E993AE8}"/>
          </ac:picMkLst>
        </pc:picChg>
      </pc:sldChg>
      <pc:sldChg chg="addSp modSp add mod">
        <pc:chgData name="Vishal CS" userId="7eec82e4852c2582" providerId="LiveId" clId="{66FCEAD0-783F-42CD-BF67-4B46324A2B0F}" dt="2023-09-18T13:14:53.385" v="173" actId="1076"/>
        <pc:sldMkLst>
          <pc:docMk/>
          <pc:sldMk cId="3840337468" sldId="283"/>
        </pc:sldMkLst>
        <pc:picChg chg="add mod modCrop">
          <ac:chgData name="Vishal CS" userId="7eec82e4852c2582" providerId="LiveId" clId="{66FCEAD0-783F-42CD-BF67-4B46324A2B0F}" dt="2023-09-18T13:14:53.385" v="173" actId="1076"/>
          <ac:picMkLst>
            <pc:docMk/>
            <pc:sldMk cId="3840337468" sldId="283"/>
            <ac:picMk id="3" creationId="{DFD92E23-99EF-7316-32D2-B5E44061BB48}"/>
          </ac:picMkLst>
        </pc:picChg>
      </pc:sldChg>
      <pc:sldChg chg="addSp modSp add mod">
        <pc:chgData name="Vishal CS" userId="7eec82e4852c2582" providerId="LiveId" clId="{66FCEAD0-783F-42CD-BF67-4B46324A2B0F}" dt="2023-09-18T13:18:24.047" v="179" actId="1076"/>
        <pc:sldMkLst>
          <pc:docMk/>
          <pc:sldMk cId="2318928551" sldId="284"/>
        </pc:sldMkLst>
        <pc:picChg chg="add mod modCrop">
          <ac:chgData name="Vishal CS" userId="7eec82e4852c2582" providerId="LiveId" clId="{66FCEAD0-783F-42CD-BF67-4B46324A2B0F}" dt="2023-09-18T13:18:24.047" v="179" actId="1076"/>
          <ac:picMkLst>
            <pc:docMk/>
            <pc:sldMk cId="2318928551" sldId="284"/>
            <ac:picMk id="3" creationId="{BB736080-DF48-B0CD-0E7E-3FFEE7D8E943}"/>
          </ac:picMkLst>
        </pc:picChg>
      </pc:sldChg>
      <pc:sldChg chg="addSp modSp add mod">
        <pc:chgData name="Vishal CS" userId="7eec82e4852c2582" providerId="LiveId" clId="{66FCEAD0-783F-42CD-BF67-4B46324A2B0F}" dt="2023-09-18T13:22:58.813" v="186" actId="14100"/>
        <pc:sldMkLst>
          <pc:docMk/>
          <pc:sldMk cId="2665357394" sldId="285"/>
        </pc:sldMkLst>
        <pc:picChg chg="add mod modCrop">
          <ac:chgData name="Vishal CS" userId="7eec82e4852c2582" providerId="LiveId" clId="{66FCEAD0-783F-42CD-BF67-4B46324A2B0F}" dt="2023-09-18T13:22:58.813" v="186" actId="14100"/>
          <ac:picMkLst>
            <pc:docMk/>
            <pc:sldMk cId="2665357394" sldId="285"/>
            <ac:picMk id="3" creationId="{C06831BC-B8C1-0042-FD05-9DD34A21B708}"/>
          </ac:picMkLst>
        </pc:picChg>
      </pc:sldChg>
      <pc:sldChg chg="addSp modSp add mod">
        <pc:chgData name="Vishal CS" userId="7eec82e4852c2582" providerId="LiveId" clId="{66FCEAD0-783F-42CD-BF67-4B46324A2B0F}" dt="2023-09-18T13:23:30.013" v="192" actId="1076"/>
        <pc:sldMkLst>
          <pc:docMk/>
          <pc:sldMk cId="1232837646" sldId="286"/>
        </pc:sldMkLst>
        <pc:picChg chg="add mod modCrop">
          <ac:chgData name="Vishal CS" userId="7eec82e4852c2582" providerId="LiveId" clId="{66FCEAD0-783F-42CD-BF67-4B46324A2B0F}" dt="2023-09-18T13:23:30.013" v="192" actId="1076"/>
          <ac:picMkLst>
            <pc:docMk/>
            <pc:sldMk cId="1232837646" sldId="286"/>
            <ac:picMk id="3" creationId="{89EF233A-A61B-140D-1BAD-9D0B647A26B1}"/>
          </ac:picMkLst>
        </pc:picChg>
      </pc:sldChg>
      <pc:sldChg chg="addSp modSp add mod">
        <pc:chgData name="Vishal CS" userId="7eec82e4852c2582" providerId="LiveId" clId="{66FCEAD0-783F-42CD-BF67-4B46324A2B0F}" dt="2023-09-18T13:24:08.296" v="199" actId="1076"/>
        <pc:sldMkLst>
          <pc:docMk/>
          <pc:sldMk cId="4294342553" sldId="287"/>
        </pc:sldMkLst>
        <pc:picChg chg="add mod modCrop">
          <ac:chgData name="Vishal CS" userId="7eec82e4852c2582" providerId="LiveId" clId="{66FCEAD0-783F-42CD-BF67-4B46324A2B0F}" dt="2023-09-18T13:24:08.296" v="199" actId="1076"/>
          <ac:picMkLst>
            <pc:docMk/>
            <pc:sldMk cId="4294342553" sldId="287"/>
            <ac:picMk id="3" creationId="{22308EBD-B77C-2005-2497-DF38AE2E9827}"/>
          </ac:picMkLst>
        </pc:picChg>
      </pc:sldChg>
      <pc:sldChg chg="addSp modSp add mod">
        <pc:chgData name="Vishal CS" userId="7eec82e4852c2582" providerId="LiveId" clId="{66FCEAD0-783F-42CD-BF67-4B46324A2B0F}" dt="2023-09-18T13:25:12.722" v="207" actId="1076"/>
        <pc:sldMkLst>
          <pc:docMk/>
          <pc:sldMk cId="3415029170" sldId="288"/>
        </pc:sldMkLst>
        <pc:picChg chg="add mod modCrop">
          <ac:chgData name="Vishal CS" userId="7eec82e4852c2582" providerId="LiveId" clId="{66FCEAD0-783F-42CD-BF67-4B46324A2B0F}" dt="2023-09-18T13:25:12.722" v="207" actId="1076"/>
          <ac:picMkLst>
            <pc:docMk/>
            <pc:sldMk cId="3415029170" sldId="288"/>
            <ac:picMk id="3" creationId="{BD1CA809-9864-5E32-20FE-253491C20857}"/>
          </ac:picMkLst>
        </pc:picChg>
      </pc:sldChg>
      <pc:sldChg chg="addSp modSp add mod">
        <pc:chgData name="Vishal CS" userId="7eec82e4852c2582" providerId="LiveId" clId="{66FCEAD0-783F-42CD-BF67-4B46324A2B0F}" dt="2023-09-18T13:26:04.583" v="213" actId="1076"/>
        <pc:sldMkLst>
          <pc:docMk/>
          <pc:sldMk cId="565897556" sldId="289"/>
        </pc:sldMkLst>
        <pc:picChg chg="add mod modCrop">
          <ac:chgData name="Vishal CS" userId="7eec82e4852c2582" providerId="LiveId" clId="{66FCEAD0-783F-42CD-BF67-4B46324A2B0F}" dt="2023-09-18T13:26:04.583" v="213" actId="1076"/>
          <ac:picMkLst>
            <pc:docMk/>
            <pc:sldMk cId="565897556" sldId="289"/>
            <ac:picMk id="3" creationId="{448BC075-3C55-A47E-2490-E41CA74634F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DE31E-C783-4F72-A7A2-D8457FD288BA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CB2BA-5E8E-492B-9ABB-1B90C67571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472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CB2BA-5E8E-492B-9ABB-1B90C67571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588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9DEA79-C4B0-8086-E6E0-14D8EE0C18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1297243-B99D-47D7-B779-3058A7E8B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CDD8E9-FDB7-7728-F6D4-D9118F05B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44AF-42D0-40C8-9032-EC1433E96239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8BBA729-D085-1B84-A83B-102694C8C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D0E7DA7-5766-74B3-49F4-A9B48080E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3513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4D6864-CDFB-C66D-9F31-857783BF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36B9AD0-971A-0797-F075-002DB7ABB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0CEDE9E-F64E-4D2E-13B7-52DF39657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2CB2-C4AB-4376-BCFE-C984C79786D5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6D5F0E-F4ED-BAFD-48F6-BECCF25F2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1A46208-D801-FF7B-1FF5-D7A8E2947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546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89A0B8-A0E9-449E-4040-00E11F628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9066F7A-93AF-CAB3-B19A-81782FE991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38411EE-A724-0F8C-C619-D0569315F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1A56F0-B7BF-49C5-8F8B-CFE70E75AA34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285860E-2C8E-87F8-56A3-C20065F3B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008FC0B-9580-8E01-7C7C-411A07B54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3033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AC53F6-B671-BACB-F84A-58D619AC4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6166B0-5513-A2E2-3DE7-F65A3AE64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8D08F96-7B68-8C2E-6E96-34AC74118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B43F9DE-E11A-497E-3FBE-51A59EF0A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358C-75AD-468D-971B-5C7B1E2BA9E8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6CF6E80-9749-D757-6222-BE11865BF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02A0212-01EF-755D-C878-57B15A387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5496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C84BFA6-574B-50A5-DED4-A259EDA11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0E3560-4A52-6238-5AF5-85752AFFD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09DEB50-E51E-CE4C-2625-00A6E3AEC9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F838BB4-4832-7CBF-4CDF-0A880DE20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24FAA979-4EC9-7D05-9328-FD66DB23C8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02CEF1E-4297-DD58-F9FF-86233CAA4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6385D-1C01-4831-B859-D6568112A73C}" type="datetime1">
              <a:rPr lang="en-IN" smtClean="0"/>
              <a:t>17-09-2024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6ED6EAB-06F9-ACA3-55DE-1C8B28A2F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13A26D16-8FE7-46BD-709E-5D619503D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40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E45D91-86EE-2CC2-53DD-7A611A917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B9932B0F-3FA9-79E7-2678-83082E66F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E8018-BE0E-43FC-A63F-F49BF6CC94D5}" type="datetime1">
              <a:rPr lang="en-IN" smtClean="0"/>
              <a:t>17-09-2024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7B15755A-2BE2-C8EA-9E5E-12E26A885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B5262EC-C413-FF34-584A-544A3C4E8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1482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CAA2AB5D-7086-191B-1A16-5346D68DA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344D4-FC70-41B0-8FBE-EF385C4FCAF7}" type="datetime1">
              <a:rPr lang="en-IN" smtClean="0"/>
              <a:t>17-09-2024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C1E6676B-D5B3-BB14-219B-8E1A1FB46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F10F252-96EB-45A7-EEFC-047DD7486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6664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2D9984-BBDF-823A-CD2F-734D3C45B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B17843B-419B-E88C-718F-E737A94D0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DCA22EE-47AA-2C3C-B2B2-0BC5E92B6F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A78C5D9-D5F3-0B8F-B9A1-6B45920E0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8D7C9-087F-4AFD-92BC-6518554B9A43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45F2824-6775-0BCA-F9A9-A57F4B366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81E7848-DDBC-893D-8C10-2CD3754BC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1352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965F23-77D0-AA1B-F158-AEF025A2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973C2EF-9C6D-EC20-36FD-430FB72D85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C53D2BD-62F6-CD80-17B3-FA7257EA1E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9CC2914-A982-9A6F-6D01-7E5F687A2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A5454-0DAF-4CB6-BF77-1F42F27BF6FB}" type="datetime1">
              <a:rPr lang="en-IN" smtClean="0"/>
              <a:t>17-09-2024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56FC476-94DE-57E9-EF5D-59288FA95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5B09B73-5F2D-8FBB-4E28-ED1BE4EA2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21097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8CF9EA-EAB8-28AB-F9FA-9B72323FE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1063E8BA-AEFE-B7F4-4CAD-4CE664AB1E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3185AA-79A7-1100-619A-29446C3B2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BC277-5E7F-4B96-89CF-E16B3BC307B5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31F9A1-2830-1C3C-6790-A2E01C994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7E13A16-7D4A-31A9-2D23-FFAD49382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2254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03436169-E207-8F6F-A7AE-10A74A2E81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E3D14F2-3270-FA41-1706-2AC85AD12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DFE9F0-C1AF-C517-8673-A6D4D9ADA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CCF5D-C08D-4204-BDCC-49B0E42CD79D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9624EE-6C7B-0A88-3E26-070AE0ABD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43D39DC-D0E0-FE70-051F-6704404F6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234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A6B3960-1A4B-9DAD-C42A-97D17CABD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2B56767-5A73-8FDE-65AD-77725AECCF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A866BBB-2646-D099-BAC5-E44149BE0C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C334-E7ED-466F-A66A-69F525AFA699}" type="datetime1">
              <a:rPr lang="en-IN" smtClean="0"/>
              <a:t>17-09-2024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C959F4D-0F07-7B4C-4A11-A332F2C1AE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0331E9D-428B-40EE-4A55-76C7EC2ED0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AC989-E6E4-4F77-9B49-910D1F032C2E}" type="slidenum">
              <a:rPr lang="en-IN" smtClean="0"/>
              <a:t>‹#›</a:t>
            </a:fld>
            <a:endParaRPr lang="en-IN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8" y="378328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921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3B27819-1D2A-29F9-C4D9-75D0C80C5F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86" t="12026" r="9778" b="12679"/>
          <a:stretch/>
        </p:blipFill>
        <p:spPr>
          <a:xfrm>
            <a:off x="1479176" y="421341"/>
            <a:ext cx="9233647" cy="516367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728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BEE2974-464D-C32E-7076-EC49539E33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27" t="14117" r="12206" b="13986"/>
          <a:stretch/>
        </p:blipFill>
        <p:spPr>
          <a:xfrm>
            <a:off x="708211" y="430304"/>
            <a:ext cx="11080804" cy="6149789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0190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7ACBABD-5FDA-54E5-B610-440DE445A3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79" t="17517" r="17647" b="14248"/>
          <a:stretch/>
        </p:blipFill>
        <p:spPr>
          <a:xfrm>
            <a:off x="932329" y="475128"/>
            <a:ext cx="10972800" cy="623264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691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295BF85-A14C-000D-8069-8EB3268B58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35" t="12026" r="27353" b="53464"/>
          <a:stretch/>
        </p:blipFill>
        <p:spPr>
          <a:xfrm>
            <a:off x="735106" y="0"/>
            <a:ext cx="9574306" cy="31282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E8A1F58-4A48-11D6-1FD8-94EE9CBF39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485" t="16078" r="26397" b="48497"/>
          <a:stretch/>
        </p:blipFill>
        <p:spPr>
          <a:xfrm>
            <a:off x="358588" y="3209365"/>
            <a:ext cx="11564471" cy="34417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455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8369A68-FA77-6A2E-EA2B-483C019AB3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44" t="15556" r="11103" b="17255"/>
          <a:stretch/>
        </p:blipFill>
        <p:spPr>
          <a:xfrm>
            <a:off x="206188" y="457200"/>
            <a:ext cx="11923059" cy="622810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371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6B22008-5377-F9F3-DDBA-D65EE3E1D3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4" t="15163" r="25661" b="16994"/>
          <a:stretch/>
        </p:blipFill>
        <p:spPr>
          <a:xfrm>
            <a:off x="815789" y="152423"/>
            <a:ext cx="10139082" cy="655315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2484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F1D5AA2-0501-94D3-B19B-73153B8E44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338" t="16078" r="29338" b="20523"/>
          <a:stretch/>
        </p:blipFill>
        <p:spPr>
          <a:xfrm>
            <a:off x="806823" y="277905"/>
            <a:ext cx="10192870" cy="645371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730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8DAF108-027B-8109-FC58-E1106D49C5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17" t="14248" r="24706" b="18169"/>
          <a:stretch/>
        </p:blipFill>
        <p:spPr>
          <a:xfrm>
            <a:off x="1098177" y="323381"/>
            <a:ext cx="9995646" cy="621123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45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027A04E-1C5B-157B-DCD1-E976E4EF41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35" t="12419" r="10074" b="11764"/>
          <a:stretch/>
        </p:blipFill>
        <p:spPr>
          <a:xfrm>
            <a:off x="878540" y="376518"/>
            <a:ext cx="10978409" cy="610496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646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D1FA0D2-604B-9FF0-1AC7-F9EF659373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103" t="16601" r="10662" b="23922"/>
          <a:stretch/>
        </p:blipFill>
        <p:spPr>
          <a:xfrm>
            <a:off x="699244" y="887506"/>
            <a:ext cx="11401452" cy="520849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105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59ACCA6-649B-AAE1-3980-865982ED80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41" t="14770" r="15074" b="18955"/>
          <a:stretch/>
        </p:blipFill>
        <p:spPr>
          <a:xfrm>
            <a:off x="564776" y="394447"/>
            <a:ext cx="11627224" cy="623809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517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4D521E5-FBD1-D7D8-7054-4AE662AB10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30" t="13987" r="27206" b="24183"/>
          <a:stretch/>
        </p:blipFill>
        <p:spPr>
          <a:xfrm>
            <a:off x="690283" y="193845"/>
            <a:ext cx="10560423" cy="647031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834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196ADD9-CBAD-ED26-E5E7-F166F26799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529" t="12810" r="22206" b="13856"/>
          <a:stretch/>
        </p:blipFill>
        <p:spPr>
          <a:xfrm>
            <a:off x="887506" y="161364"/>
            <a:ext cx="9941858" cy="638144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116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85E1BD3-704E-604C-3D6F-CCCFB83B25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46" t="15948" r="28677" b="18039"/>
          <a:stretch/>
        </p:blipFill>
        <p:spPr>
          <a:xfrm>
            <a:off x="1828799" y="609599"/>
            <a:ext cx="9045389" cy="597895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704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EC3457FF-3C23-F731-1B95-2AC63331F1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71" t="12157" r="15441" b="15686"/>
          <a:stretch/>
        </p:blipFill>
        <p:spPr>
          <a:xfrm>
            <a:off x="824752" y="279475"/>
            <a:ext cx="10954871" cy="629905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694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297C363-AC3E-B99C-5AEE-3C7C7A537D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73" t="13726" r="22647" b="17385"/>
          <a:stretch/>
        </p:blipFill>
        <p:spPr>
          <a:xfrm>
            <a:off x="1299881" y="403041"/>
            <a:ext cx="9726707" cy="6051917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8123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E3F7684-0ED2-68A4-03C3-2D8143C478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68" t="15556" r="19779" b="18562"/>
          <a:stretch/>
        </p:blipFill>
        <p:spPr>
          <a:xfrm>
            <a:off x="654424" y="319527"/>
            <a:ext cx="10883152" cy="621894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622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51E96EE-B858-5503-35E1-E2E58E6019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059" t="18040" r="21029" b="21569"/>
          <a:stretch/>
        </p:blipFill>
        <p:spPr>
          <a:xfrm>
            <a:off x="349622" y="484094"/>
            <a:ext cx="11259671" cy="617811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6539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FBF7F14-48B7-CA61-CF25-B2D5B378BF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23" t="12157" r="25368" b="16732"/>
          <a:stretch/>
        </p:blipFill>
        <p:spPr>
          <a:xfrm>
            <a:off x="1452282" y="466165"/>
            <a:ext cx="9547411" cy="628028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844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8265127-EF14-A5C0-6AFF-18CA2085E0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91" t="13202" r="13824" b="12287"/>
          <a:stretch/>
        </p:blipFill>
        <p:spPr>
          <a:xfrm>
            <a:off x="591671" y="153768"/>
            <a:ext cx="11250705" cy="655046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4207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20262F3-A162-DC89-B467-02AC3D84BF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0" t="13595" r="22573" b="13987"/>
          <a:stretch/>
        </p:blipFill>
        <p:spPr>
          <a:xfrm>
            <a:off x="1044388" y="107575"/>
            <a:ext cx="10103224" cy="646326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923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4FD8E95-5420-136B-8405-BECA35704E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23" t="12941" r="19632" b="13465"/>
          <a:stretch/>
        </p:blipFill>
        <p:spPr>
          <a:xfrm>
            <a:off x="824753" y="252934"/>
            <a:ext cx="10210800" cy="635213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627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B3436D9-2F35-01E0-0AB3-C6DFE76BB5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779" t="16470" r="22720" b="14771"/>
          <a:stretch/>
        </p:blipFill>
        <p:spPr>
          <a:xfrm>
            <a:off x="905435" y="433912"/>
            <a:ext cx="10381129" cy="642408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914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6998A12-3E33-B345-C881-D31D0F825F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4" t="12026" r="22500" b="16993"/>
          <a:stretch/>
        </p:blipFill>
        <p:spPr>
          <a:xfrm>
            <a:off x="1613646" y="286871"/>
            <a:ext cx="9368118" cy="601287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806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99AB3A4-BE11-F877-2A91-391433D6D9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21" t="14249" r="14485" b="11764"/>
          <a:stretch/>
        </p:blipFill>
        <p:spPr>
          <a:xfrm>
            <a:off x="753036" y="564777"/>
            <a:ext cx="10103223" cy="598161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351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518C82C-5001-F472-76C3-39C6DEF972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15" t="13595" r="19559" b="16340"/>
          <a:stretch/>
        </p:blipFill>
        <p:spPr>
          <a:xfrm>
            <a:off x="1308847" y="448234"/>
            <a:ext cx="10058400" cy="6105667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6966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E6E358A-395C-81C7-F652-79926E993A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1" t="12025" r="11617" b="11766"/>
          <a:stretch/>
        </p:blipFill>
        <p:spPr>
          <a:xfrm>
            <a:off x="735105" y="300318"/>
            <a:ext cx="10894037" cy="625736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446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FD92E23-99EF-7316-32D2-B5E44061BB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56" t="14248" r="17794" b="19607"/>
          <a:stretch/>
        </p:blipFill>
        <p:spPr>
          <a:xfrm>
            <a:off x="735105" y="354105"/>
            <a:ext cx="11363740" cy="6149789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033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B736080-DF48-B0CD-0E7E-3FFEE7D8E9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161" t="13333" r="11912" b="12287"/>
          <a:stretch/>
        </p:blipFill>
        <p:spPr>
          <a:xfrm>
            <a:off x="1183341" y="394447"/>
            <a:ext cx="9135036" cy="5100918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92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06831BC-B8C1-0042-FD05-9DD34A21B7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44" t="16993" r="21397" b="13334"/>
          <a:stretch/>
        </p:blipFill>
        <p:spPr>
          <a:xfrm>
            <a:off x="699246" y="358588"/>
            <a:ext cx="10174942" cy="617681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535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89EF233A-A61B-140D-1BAD-9D0B647A26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70" t="16209" r="20588" b="23791"/>
          <a:stretch/>
        </p:blipFill>
        <p:spPr>
          <a:xfrm>
            <a:off x="528918" y="286871"/>
            <a:ext cx="11385176" cy="610490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283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22308EBD-B77C-2005-2497-DF38AE2E98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411" t="17255" r="19706" b="15816"/>
          <a:stretch/>
        </p:blipFill>
        <p:spPr>
          <a:xfrm>
            <a:off x="690281" y="209389"/>
            <a:ext cx="11268636" cy="643922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9434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BD1CA809-9864-5E32-20FE-253491C208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36" t="17909" r="25588" b="22483"/>
          <a:stretch/>
        </p:blipFill>
        <p:spPr>
          <a:xfrm>
            <a:off x="582705" y="129988"/>
            <a:ext cx="11546541" cy="6598023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502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48BC075-3C55-A47E-2490-E41CA74634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88" t="14770" r="22133" b="23399"/>
          <a:stretch/>
        </p:blipFill>
        <p:spPr>
          <a:xfrm>
            <a:off x="735106" y="403411"/>
            <a:ext cx="11349317" cy="633793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RDP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AC989-E6E4-4F77-9B49-910D1F032C2E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589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69</Words>
  <Application>Microsoft Office PowerPoint</Application>
  <PresentationFormat>Widescreen</PresentationFormat>
  <Paragraphs>69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Vishal CS</dc:creator>
  <cp:lastModifiedBy>User</cp:lastModifiedBy>
  <cp:revision>2</cp:revision>
  <dcterms:created xsi:type="dcterms:W3CDTF">2023-09-18T12:06:52Z</dcterms:created>
  <dcterms:modified xsi:type="dcterms:W3CDTF">2024-09-17T17:03:43Z</dcterms:modified>
</cp:coreProperties>
</file>