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5"/>
  </p:notesMasterIdLst>
  <p:handoutMasterIdLst>
    <p:handoutMasterId r:id="rId16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4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719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48AB-8B23-4586-A5D1-B6249BB201B6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36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977A-F13E-4483-9084-6F31D87793E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029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2D46-AC83-4A3C-89BF-77ABC23803E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661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339C-2174-4A29-8D29-2BBCA087A386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867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62FE9-1190-4CDE-B666-8D2519735E9A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4224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14D77-FDB6-4F28-92BA-CDCAE05A8E40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5189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1515-D672-4C83-A551-1CD34103E063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869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FE9C-362B-430E-9D04-56D229A59DA5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495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30238-F58A-40D7-AB24-EB42B5811C3A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8837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57462-653F-402F-9A43-0F75800C6BAD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273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5C99A-E345-4BCF-938A-397F73413BDC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054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5CC8-ADD4-4C96-B662-B594148DA33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19628343">
            <a:off x="2171698" y="3100605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Process 8"/>
          <p:cNvSpPr/>
          <p:nvPr userDrawn="1"/>
        </p:nvSpPr>
        <p:spPr>
          <a:xfrm>
            <a:off x="0" y="404544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1" y="475890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4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Gut_flor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182566" y="571456"/>
            <a:ext cx="10298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MICROBIOLOGY        </a:t>
            </a:r>
            <a:endParaRPr lang="en-IN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407338" y="2964726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STUDY OF BACTERIA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8495404-7054-42BB-95D0-DC7CF5207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796" y="546414"/>
            <a:ext cx="10515600" cy="5275442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bacterial species exist simply as single cells, others associate in characteristic patterns: 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Neisseria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 diploids (pairs),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form chains,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 together in "bunch of grapes" clusters.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Bacteria can also group to form larger multicellular structures, such as the elongated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filaments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Actinobacteria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aggregates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Myxobacteria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the complex hyphae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Streptomyces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These multicellular structures are often only seen in certain conditions.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when starved of amino acids,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Myxobacteria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detect surrounding cells in a process known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quorum sensing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migrate towards each other, and aggregate to form fruiting bodies up to 500 micrometres long and containing approximately 100,000 bacterial cells.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these fruiting bodies, the bacteria perform separate tasks; for example, about one in ten cells migrate to the top of a fruiting body and differentiate into a specialised dormant state called a 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myxospore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is more resistant to drying and other adverse environmental conditions.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1B04F8F-37D6-4EEA-9A34-105DDC89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CC83A5-9B33-46B7-AC56-67FC3822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60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500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739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are unicelled organism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constitute a large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Typically a few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micrometres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length, bacteria have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shapes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ranging from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spheres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spirals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Bacteria were among the first life forms to appear on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are present in most of its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habitats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 inhabit soil, water,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acidic hot springs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radioactive waste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and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 biosphere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earth's crust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Bacteria also live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symbiotic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parasite</a:t>
            </a:r>
            <a:r>
              <a:rPr lang="en-IN" sz="16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with plants and animals.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 bacteria have not been characterised, and only about 27 percent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bacterial phyla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have species that can be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the laboratory.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study of bacteria is known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bacteriology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branch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microbiology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C2F5E1-DFD5-48A1-AC6B-AE18AC651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163" y="670703"/>
            <a:ext cx="10515600" cy="4351338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Nearly all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life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dependent on bacteria for survival as only bacteria and some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archaea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possess the genes and enzymes necessary to synthesize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 B</a:t>
            </a:r>
            <a:r>
              <a:rPr lang="en-IN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also known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cobalamin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provide it through the food chain.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Vitamin B</a:t>
            </a:r>
            <a:r>
              <a:rPr lang="en-IN" sz="16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 water-soluble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is involved in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metabolism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every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 human body.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It is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cofactor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synthesis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in both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fatty acid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amino acid metabolism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particularly important in the normal functioning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nervous system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via its role in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myelin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There are typically 40 million bacterial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 gram of soil and a million bacterial cells in a millilitre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 water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There are approximately 5×10</a:t>
            </a:r>
            <a:r>
              <a:rPr lang="en-IN" sz="1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bacteria on Earth, forming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biomass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which is only exceeded by plants.</a:t>
            </a:r>
          </a:p>
          <a:p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 are vital in many stages of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nutrient cycle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 recycling nutrients such as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fixation of nitrogen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from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atmosphere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nutrient cycle includes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decomposition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dead bodies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bacteria are responsible for the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putrefaction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stage in this process.</a:t>
            </a:r>
            <a:endParaRPr lang="en-IN" sz="17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the biological communities surrounding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hydrothermal vents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cold seeps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extremophile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bacteria provide the nutrients needed to sustain life by converting dissolved compounds, such as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sulphide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  <a:r>
              <a:rPr lang="en-IN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to energy.</a:t>
            </a:r>
            <a:endParaRPr lang="en-IN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0FE55-F9ED-4D40-94AB-6ECBC3EF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551229-E270-43CC-8366-19601AE9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54561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4AF91B7-C9A8-4F45-9FCD-BF962BBBF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9728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43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F91044-FDA3-49A1-9895-322C359F7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429" y="583800"/>
            <a:ext cx="10515600" cy="5069380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humans and most animals, the largest number of bacteria exist in the </a:t>
            </a:r>
            <a:r>
              <a:rPr lang="en-IN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Gut flora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gut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a large number on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vast majority of the bacteria in the body are rendered harmless by the protective effects of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immune system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though many are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particularly in the gut flora. However, several species of bacteria are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cause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infectious diseases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including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cholera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syphilis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anthrax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leprosy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bubonic plague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most common fatal bacterial diseases are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infections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Tuberculosis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alone kills about 2 million people per year, mostly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sub-Saharan Africa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used to treat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bacterial infections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are also used in farming, making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 resistance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growing problem.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industry, bacteria are important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sewage treatment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the breakdown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oil spills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production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cheese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yogurt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through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fermentation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 recovery of gold, palladium, copper and other metals in the mining sector, as well as in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biotechnology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the manufacture of antibiotics and other chemicals.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F1581A-877C-4007-98EA-7C5ADAFA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EC800B-80CA-493D-B5CF-0D2EE289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4549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EE2A0BC-806A-4F61-9F52-BF4D64DE1068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5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863D3115-952C-4241-A943-22DF2092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631" y="345478"/>
            <a:ext cx="10515600" cy="4979228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Once regarded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constituting the class </a:t>
            </a:r>
            <a:r>
              <a:rPr lang="en-IN" sz="1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Schizomycetes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"fission fungi"), bacteria are now classified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prokaryotes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Unlike cells of animals and other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eukaryotes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bacterial cells do not contain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rarely harbour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membrane-bound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organelles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term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traditionally included all prokaryotes,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classification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changed after the discovery in the 1990s that prokaryotes consist of two very different groups of organisms that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evolved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from an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common ancestor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These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evolutionary domains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called 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Archaea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6E5BBA5-24D7-4BD6-B483-BC54D6E56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7E63B5-E858-443A-89B0-C6801ED5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20B85453-3BAC-4418-8EF0-C9EBA6256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63" y="2835092"/>
            <a:ext cx="6214369" cy="306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446534F-0833-44F5-BEBD-FF2E104AC70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54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45A74B-7B99-44FB-8AE0-CD11034F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790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 AND EARLY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3EA0E0-DD06-45C5-A228-06C01F86F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ancestors of modern bacteria were unicellular microorganisms that were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forms of life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appear on Earth, about 4 billion years ago.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about 3 billion years, most organisms were microscopic, and bacteria and archaea were the dominant forms of life.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bacterial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exist, such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stromatolites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their lack of distinctive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prevents them from being used to examine the history of bacterial evolution, or to date the time of origin of a particular bacterial species.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However, gene sequences can be used to reconstruct the bacterial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phylogeny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these studies indicate that bacteria diverged first from the archaeal/eukaryotic lineage.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recent common ancestor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bacteria and archaea was probably a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hyperthermophile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lived about 2.5 billion–3.2 billion years ago.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earliest life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on land may have been bacteria some 3.22 billion years ago.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EC5E05-ACE5-42DE-8EEA-2BCF6405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466EF6-CBD5-422E-9EFD-E63A98DA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8336929-5958-4D86-A350-3BF99DE7C93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A65A0A-1778-4B85-80B9-E30480ECB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54" y="568295"/>
            <a:ext cx="10951346" cy="5004986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 were also involved in the second great evolutionary divergence, that of the archaea and eukaryotes.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Here, eukaryotes resulted from the entering of ancient bacteria into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endosymbiotic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associations with the ancestors of eukaryotic cells, which were themselves possibly related to the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Archaea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This involved the engulfment by proto-eukaryotic cells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alphaproteobacterial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symbionts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form either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mitochondria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hydrogenosomes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are still found in all known Eukarya (sometimes in highly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form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e.g. in ancient "</a:t>
            </a:r>
            <a:r>
              <a:rPr lang="en-IN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amitochondrial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protozoa).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Later, some eukaryotes that already contained mitochondria also engulfed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cyanobacteria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-like organisms, leading to the formation of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chloroplasts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algae and plants. This is known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endosymbiosis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45769C-0DD4-4C87-993E-5B9B5616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3DE010-F928-41F6-8206-E1465912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8AE8C4B-95B6-4232-B2B0-255EECCF005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3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2E645-7FBC-4FFC-922D-64AB9FC62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IN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en-IN" b="0" i="0" dirty="0">
                <a:solidFill>
                  <a:srgbClr val="000000"/>
                </a:solidFill>
                <a:effectLst/>
                <a:latin typeface="Linux Libertine"/>
              </a:rPr>
              <a:t/>
            </a:r>
            <a:br>
              <a:rPr lang="en-IN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7FBA8C-B4D1-4282-9302-775FFDEB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488" y="719352"/>
            <a:ext cx="10515600" cy="5468937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 display a wide diversity of shapes and sizes,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Bacterial cells are about one-tenth the size of eukaryotic cells and are typically 0.5–5.0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micrometres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length.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a few species are visible to the unaided eye—for example,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Thiomargarita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namibiensis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up to half a millimetre long and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Epulopiscium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fishelsoni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reaches 0.7 mm.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Among the smallest bacteria are members of the genus 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measure only 0.3 micrometres, as small as the largest </a:t>
            </a:r>
            <a:r>
              <a:rPr lang="en-IN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complete action of bacteria 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bacteria may be even smaller, but these 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ultramicrobacteria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not well-studied.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 bacterial species are either spherical, called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cocci</a:t>
            </a:r>
            <a:r>
              <a:rPr lang="en-IN" sz="1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singular coccus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from Greek </a:t>
            </a:r>
            <a:r>
              <a:rPr lang="en-IN" sz="16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kókkos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grain, seed), or rod-shaped,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bacilli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bacillus, from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Latin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baculus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stick).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Some bacteria,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vibrio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are shaped like slightly curved rods or comma-shaped; others can be spiral-shaped,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spirilla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tightly coiled, called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spirochaetes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small number of other unusual shapes have been described, such as star-shaped bacteria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This wide variety of shapes is determined by the bacterial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wall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cytoskeleton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is important because it can influence the ability of bacteria to acquire nutrients, attach to surfaces, swim through liquids and escape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predators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686D62-0F32-4BBF-ABC6-88A21AE4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8747FB-D879-4AA3-96E5-E92661D8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0EB807-281A-479F-AE4A-580E0DABC36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64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 diagram showing bacteria morphology">
            <a:extLst>
              <a:ext uri="{FF2B5EF4-FFF2-40B4-BE49-F238E27FC236}">
                <a16:creationId xmlns:a16="http://schemas.microsoft.com/office/drawing/2014/main" xmlns="" id="{EE05C813-1895-4C3D-B152-B43DC1AB20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98" y="390618"/>
            <a:ext cx="10342485" cy="578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D10AF2-D995-45AE-B5CF-8CD021EF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A64B8C-DB46-4972-B192-8923DBB4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6412256-1621-4B98-B8CF-BEAD2B3B491D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07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A5410D-00BC-4C20-B66F-89497940C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26552-0865-4478-8135-6EAA8BCDA5EB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4FCF822-48F8-49E9-BEF9-927C3C25414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1452</TotalTime>
  <Words>131</Words>
  <Application>Microsoft Office PowerPoint</Application>
  <PresentationFormat>Widescreen</PresentationFormat>
  <Paragraphs>81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Linux Libertine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ORIGIN AND EARLY EVOLUTION</vt:lpstr>
      <vt:lpstr>PowerPoint Presentation</vt:lpstr>
      <vt:lpstr>Morphology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76</cp:revision>
  <dcterms:created xsi:type="dcterms:W3CDTF">2020-07-13T05:58:17Z</dcterms:created>
  <dcterms:modified xsi:type="dcterms:W3CDTF">2024-09-17T05:46:23Z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