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7"/>
  </p:notesMasterIdLst>
  <p:handoutMasterIdLst>
    <p:handoutMasterId r:id="rId18"/>
  </p:handoutMasterIdLst>
  <p:sldIdLst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08-09-2024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08-09-2024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610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11605">
            <a:off x="2089150" y="3289300"/>
            <a:ext cx="8013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Process 9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08-09-2024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5" y="377694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NAME- PHARMACEUTICAL MICROBIOLOGY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5" y="3100688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NAME- 1 BACTERIAL GROWTH CURVE</a:t>
            </a:r>
            <a:r>
              <a:rPr lang="en-IN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37C26D4-6A8A-4C99-A32E-E8DA171F8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876443-9DEF-4FC9-8774-BC8604A1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FFE430-9E25-498F-92FD-C41085DD2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366" y="954157"/>
            <a:ext cx="7407964" cy="49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56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C1008C-32A8-4E3A-BA98-3754265F7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E072E80-B68F-4399-8DBA-58481F00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BB2949-FB2E-448C-B8D8-C3F248144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444" y="874643"/>
            <a:ext cx="6907696" cy="48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8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298C6F7-BB46-4E9D-B4DA-4506A8E1D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1F2876D-96F7-48D3-A8A1-6FD0C73D5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C6C83A0-CB40-49C6-B02C-BC5EF4771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54" y="372862"/>
            <a:ext cx="10341746" cy="58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83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08-09-2024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 BACTERIAL GROWTH CURVE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conditions required for growth of bacteria</a:t>
            </a:r>
          </a:p>
          <a:p>
            <a:pPr algn="l"/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</a:p>
          <a:p>
            <a:pPr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is one of the most important physical factors that has a great influence on the growth of microorganisms. The temperature that allows for rapid growth during a short period of time is known as the optimum growth temperature</a:t>
            </a:r>
          </a:p>
          <a:p>
            <a:pPr marL="400050" indent="-400050" algn="l">
              <a:buFont typeface="+mj-lt"/>
              <a:buAutoNum type="romanL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Psychrophiles : Psychrophiles are able to grow at 0°C but have an optimum temperature of 15°C or lower</a:t>
            </a:r>
          </a:p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C7551F-D413-4C24-932F-1C3FCEDD9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300" y="2610677"/>
            <a:ext cx="4674743" cy="35097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26040F-220C-4E80-8009-C1C22A910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Mesophiles : Mesophiles are growing within the range of 20 to 40° C . All bacteria that are pathogenic for humans and warm-blooded animals are mesophiles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F0FE55-F9ED-4D40-94AB-6ECBC3EF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551229-E270-43CC-8366-19601AE9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201A4FF-418B-49F1-A855-C9997541D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922" y="2496943"/>
            <a:ext cx="5711688" cy="376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430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F91044-FDA3-49A1-9895-322C359F7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Thermophiles : Thermophiles prefers high temperature for growth . The growth range of many thermophiles extends into the mesophilic region . These species are called facultative thermophiles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F1581A-877C-4007-98EA-7C5ADAFA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EC800B-80CA-493D-B5CF-0D2EE289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235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6E5BBA5-24D7-4BD6-B483-BC54D6E56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7E63B5-E858-443A-89B0-C6801ED5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3FBBE19-43B3-4D6B-9043-CFCA2BC4B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485" y="136525"/>
            <a:ext cx="9916358" cy="610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4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3EA0E0-DD06-45C5-A228-06C01F86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718"/>
            <a:ext cx="10515600" cy="5866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</a:p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 of the growth medium of bacteria has a profound effect upon the multiplication of microorganisms. Each microbial species has definite pH value of microorganisms, they can be classified as follows : </a:t>
            </a:r>
          </a:p>
          <a:p>
            <a:pPr marL="400050" indent="-400050">
              <a:buFont typeface="+mj-lt"/>
              <a:buAutoNum type="romanL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Acidophiles : These microorganisms have an optimum pH range between 1 to 6.5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EC5E05-ACE5-42DE-8EEA-2BCF6405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466EF6-CBD5-422E-9EFD-E63A98DA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3EF7ADF-FA6F-4DE2-BCD9-9D9D0AACD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31" y="1695635"/>
            <a:ext cx="10395751" cy="466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A65A0A-1778-4B85-80B9-E30480ECB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76" y="73367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. Neutrophiles : Most bacteria grow in a narrow pH range between 6.5 and 7.5, such bacteria are called neutrophiles </a:t>
            </a:r>
          </a:p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Alkalophiles : These microorganisms have an optimum pH range in between 7.5 to 14</a:t>
            </a:r>
          </a:p>
          <a:p>
            <a:pPr marL="0" indent="0">
              <a:buNone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Gaseous requirement :</a:t>
            </a:r>
          </a:p>
          <a:p>
            <a:pPr marL="400050" indent="-400050">
              <a:buAutoNum type="romanL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Aerobic bacteria :  These bacteria require oxygen for growth and can grow when incubated in an air atmosphere </a:t>
            </a:r>
          </a:p>
          <a:p>
            <a:pPr marL="400050" indent="-400050">
              <a:buAutoNum type="romanL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Anaerobic bacteria : These bacteria do not use oxygen for energy and growth. Oxygen is toxic to such cells and they cannot grow when incubated in an air atmosphere </a:t>
            </a:r>
          </a:p>
          <a:p>
            <a:pPr marL="400050" indent="-400050">
              <a:buAutoNum type="romanL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Facultatively anaerobic bacteria : These bacteria do not require oxygen for growth but if oxygen is available, is used for energy production </a:t>
            </a:r>
          </a:p>
          <a:p>
            <a:pPr marL="400050" indent="-400050">
              <a:buAutoNum type="romanL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Microaerophilic bacteria : These bacteria requires low levels of oxygen for growth but cannot tolerate the levels of oxygen present in an air atmosphere </a:t>
            </a:r>
          </a:p>
          <a:p>
            <a:pPr marL="0" indent="0">
              <a:buNone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45769C-0DD4-4C87-993E-5B9B5616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3DE010-F928-41F6-8206-E1465912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703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7FBA8C-B4D1-4282-9302-775FFDEB9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curve of bacteria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growth curve of bacteria can be determined by inoculating a small number of bacterial cells into a suitable culture medium and counting the bacteria in aliquot samples at regular intervals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logarithms of the viable cells are plotted against time on a graph paper, it gives a typical curve called as bacterial growth curve or growth cycle of bacteria 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 phase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 or logarithmic or exponential phase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Stationary phase 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Death  or decline phase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B686D62-0F32-4BBF-ABC6-88A21AE4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8747FB-D879-4AA3-96E5-E92661D8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764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1B04F8F-37D6-4EEA-9A34-105DDC893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ACC83A5-9B33-46B7-AC56-67FC3822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0B91CB-48EE-4F85-9B6D-43E1837A4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32" y="381739"/>
            <a:ext cx="10502284" cy="58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00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BDC911-F2BF-43A3-A093-3FB993C9DE8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BB75C4-B593-4C95-80ED-93C9087EAF69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C473457-4287-4099-A433-0FBEB6121C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776</TotalTime>
  <Words>436</Words>
  <Application>Microsoft Office PowerPoint</Application>
  <PresentationFormat>Widescreen</PresentationFormat>
  <Paragraphs>59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28</cp:revision>
  <dcterms:created xsi:type="dcterms:W3CDTF">2020-07-13T05:58:17Z</dcterms:created>
  <dcterms:modified xsi:type="dcterms:W3CDTF">2024-09-08T05:56:33Z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