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35"/>
  </p:notesMasterIdLst>
  <p:handoutMasterIdLst>
    <p:handoutMasterId r:id="rId36"/>
  </p:handoutMasterIdLst>
  <p:sldIdLst>
    <p:sldId id="26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8" r:id="rId14"/>
    <p:sldId id="310" r:id="rId15"/>
    <p:sldId id="311" r:id="rId16"/>
    <p:sldId id="312" r:id="rId17"/>
    <p:sldId id="313" r:id="rId18"/>
    <p:sldId id="314" r:id="rId19"/>
    <p:sldId id="316" r:id="rId20"/>
    <p:sldId id="318" r:id="rId21"/>
    <p:sldId id="317" r:id="rId22"/>
    <p:sldId id="319" r:id="rId23"/>
    <p:sldId id="320" r:id="rId24"/>
    <p:sldId id="326" r:id="rId25"/>
    <p:sldId id="327" r:id="rId26"/>
    <p:sldId id="328" r:id="rId27"/>
    <p:sldId id="329" r:id="rId28"/>
    <p:sldId id="330" r:id="rId29"/>
    <p:sldId id="331" r:id="rId30"/>
    <p:sldId id="332" r:id="rId31"/>
    <p:sldId id="333" r:id="rId32"/>
    <p:sldId id="334" r:id="rId33"/>
    <p:sldId id="321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17-09-2024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67048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2B63B-3B6C-40C3-B369-A908460BEE04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F231-37ED-425C-8BFF-E25270E0ECC8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2EF5-6EE0-4FC9-B003-F91AB323F41D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0A083-B5D2-4385-BD7C-B283CEF79815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7D08F-B448-46B3-8141-8F3ABCF7DF1D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7784A-B427-452F-8236-120AF91CCEA3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37A30-143C-4067-81D6-7DF6B4D17C7E}" type="datetime1">
              <a:rPr lang="en-IN" smtClean="0"/>
              <a:t>17-09-2024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4BB9-A9C2-4E13-B665-BDF355D63631}" type="datetime1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9C5AC-1AAF-4607-9309-D3263553471B}" type="datetime1">
              <a:rPr lang="en-IN" smtClean="0"/>
              <a:t>17-09-2024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E5E4-AB3C-45CF-94CC-862CD778CDCD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A325F-FCA1-4BD6-9D5C-0A316D450D73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3386E-7541-486E-B30B-A39A03E56A7F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876586">
            <a:off x="2203450" y="3328194"/>
            <a:ext cx="7785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lowchart: Process 9"/>
          <p:cNvSpPr/>
          <p:nvPr userDrawn="1"/>
        </p:nvSpPr>
        <p:spPr>
          <a:xfrm>
            <a:off x="0" y="310843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8957920-506D-4F31-9CB9-011BD525C6C5}"/>
              </a:ext>
            </a:extLst>
          </p:cNvPr>
          <p:cNvSpPr txBox="1"/>
          <p:nvPr/>
        </p:nvSpPr>
        <p:spPr>
          <a:xfrm>
            <a:off x="1537947" y="440247"/>
            <a:ext cx="9720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PHARMACEUTICAL MICROBILOLOGY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/>
          <p:cNvSpPr txBox="1"/>
          <p:nvPr/>
        </p:nvSpPr>
        <p:spPr>
          <a:xfrm>
            <a:off x="2166936" y="2718579"/>
            <a:ext cx="84622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</a:rPr>
              <a:t>Different methods used in isolation and identification of bacteria with emphasis to different staining techniques and biochemical reactions. Counting of bacteria -Total and Viable counting techniques.</a:t>
            </a:r>
            <a:endParaRPr lang="en-US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1952" y="395975"/>
            <a:ext cx="7938870" cy="59603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2715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0"/>
            <a:ext cx="8969179" cy="6733914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>
                <a:solidFill>
                  <a:prstClr val="black">
                    <a:tint val="75000"/>
                  </a:prstClr>
                </a:solidFill>
              </a:rPr>
              <a:t>RDP</a:t>
            </a:r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343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7597" y="304206"/>
            <a:ext cx="8061101" cy="6052144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4479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014" t="52757"/>
          <a:stretch/>
        </p:blipFill>
        <p:spPr>
          <a:xfrm>
            <a:off x="1622739" y="1712890"/>
            <a:ext cx="8608176" cy="391517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3702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14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584" y="593971"/>
            <a:ext cx="8633272" cy="648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954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15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198" y="375029"/>
            <a:ext cx="7838002" cy="58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629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16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23392"/>
          <a:stretch/>
        </p:blipFill>
        <p:spPr>
          <a:xfrm>
            <a:off x="1682705" y="555334"/>
            <a:ext cx="8998755" cy="517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37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17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55674"/>
            <a:ext cx="7992549" cy="600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90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18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424" y="192242"/>
            <a:ext cx="8662249" cy="650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427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19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365" y="178459"/>
            <a:ext cx="8159974" cy="612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200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934" y="364565"/>
            <a:ext cx="7859403" cy="590071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1712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20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5553" y="426546"/>
            <a:ext cx="7400120" cy="555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738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21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8980" y="487425"/>
            <a:ext cx="7834039" cy="588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6473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22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97" y="162277"/>
            <a:ext cx="8248603" cy="619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624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23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063" y="381752"/>
            <a:ext cx="7949873" cy="597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8709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24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14690"/>
            <a:ext cx="8047417" cy="604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1182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25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016" y="600059"/>
            <a:ext cx="10256302" cy="576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1449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26</a:t>
            </a:fld>
            <a:endParaRPr lang="en-IN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174" y="132480"/>
            <a:ext cx="8303472" cy="623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932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27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58179"/>
            <a:ext cx="7358510" cy="552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312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28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528" y="706900"/>
            <a:ext cx="10059272" cy="544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90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29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273" y="1767924"/>
            <a:ext cx="10138527" cy="298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08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887" y="425984"/>
            <a:ext cx="7877571" cy="591435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54212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248" y="2335593"/>
            <a:ext cx="10515600" cy="1325563"/>
          </a:xfrm>
        </p:spPr>
        <p:txBody>
          <a:bodyPr/>
          <a:lstStyle/>
          <a:p>
            <a:r>
              <a:rPr lang="en-US" dirty="0"/>
              <a:t>END OF THE UNIT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7741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876" y="567496"/>
            <a:ext cx="7370006" cy="553328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3275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882" y="449953"/>
            <a:ext cx="7631939" cy="572993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6855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363" y="425984"/>
            <a:ext cx="7485916" cy="5620304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9558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547" y="580375"/>
            <a:ext cx="7696334" cy="577828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8600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410" y="425984"/>
            <a:ext cx="7425878" cy="557522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5676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155" y="246241"/>
            <a:ext cx="8005427" cy="6010344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0168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8" ma:contentTypeDescription="Create a new document." ma:contentTypeScope="" ma:versionID="13104c66a9f134da7d79ccca67d315c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2e2eabde58cd5db6bc74f3f32f78666c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E9956CF-DAD2-4C82-9B67-8AE37560D4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3A92F7-1235-4E02-8055-929C4764D3C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1e863c3e-37bc-489c-8a97-a2b2e8e58ff9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C3050F5-05DE-42CC-8EFD-86122C7E880A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2597</TotalTime>
  <Words>114</Words>
  <Application>Microsoft Office PowerPoint</Application>
  <PresentationFormat>Widescreen</PresentationFormat>
  <Paragraphs>82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THE UNIT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59</cp:revision>
  <dcterms:created xsi:type="dcterms:W3CDTF">2020-07-13T05:58:17Z</dcterms:created>
  <dcterms:modified xsi:type="dcterms:W3CDTF">2024-09-17T05:47:07Z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