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A9D4C-DDB4-4D32-B070-51CE38826660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A483E-43D0-4137-9A34-5CED7A997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43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20" smtClean="0"/>
              <a:t>11-08-2023</a:t>
            </a:r>
            <a:endParaRPr spc="-2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20" smtClean="0"/>
              <a:t>11-08-2023</a:t>
            </a:r>
            <a:endParaRPr spc="-2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20" smtClean="0"/>
              <a:t>11-08-2023</a:t>
            </a:r>
            <a:endParaRPr spc="-2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112" y="365759"/>
            <a:ext cx="704088" cy="83210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02785" y="1553475"/>
            <a:ext cx="8145301" cy="46492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20" smtClean="0"/>
              <a:t>11-08-2023</a:t>
            </a:r>
            <a:endParaRPr spc="-2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20" smtClean="0"/>
              <a:t>11-08-2023</a:t>
            </a: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02278" y="2222449"/>
            <a:ext cx="5205095" cy="483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09134" y="6466738"/>
            <a:ext cx="217424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7244" y="6466738"/>
            <a:ext cx="726439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20" smtClean="0"/>
              <a:t>11-08-2023</a:t>
            </a:r>
            <a:endParaRPr spc="-2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74654" y="6466738"/>
            <a:ext cx="24130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9966" y="6592925"/>
            <a:ext cx="7296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30" dirty="0">
                <a:latin typeface="Times New Roman"/>
                <a:cs typeface="Times New Roman"/>
              </a:rPr>
              <a:t>11-</a:t>
            </a:r>
            <a:r>
              <a:rPr sz="1200" b="1" dirty="0">
                <a:latin typeface="Times New Roman"/>
                <a:cs typeface="Times New Roman"/>
              </a:rPr>
              <a:t>08-</a:t>
            </a:r>
            <a:r>
              <a:rPr sz="1200" b="1" spc="-20" dirty="0">
                <a:latin typeface="Times New Roman"/>
                <a:cs typeface="Times New Roman"/>
              </a:rPr>
              <a:t>2023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86996" y="6559397"/>
            <a:ext cx="12763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0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29000" y="914400"/>
            <a:ext cx="4953635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32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BIOSTATISTICS</a:t>
            </a:r>
            <a:r>
              <a:rPr sz="3200" b="1" u="sng" spc="-1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3200" b="1" u="sng" spc="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RESEARCH</a:t>
            </a:r>
            <a:r>
              <a:rPr sz="32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METHODOLOGY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58857" y="3417257"/>
            <a:ext cx="5065395" cy="19967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110"/>
              </a:spcBef>
            </a:pPr>
            <a:r>
              <a:rPr sz="3200" b="1" dirty="0">
                <a:latin typeface="Times New Roman"/>
                <a:cs typeface="Times New Roman"/>
              </a:rPr>
              <a:t>UNIT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–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2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BIOSTATISTICS</a:t>
            </a:r>
            <a:endParaRPr sz="32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3200" b="1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3200" b="1" spc="-40" dirty="0">
                <a:latin typeface="Times New Roman"/>
                <a:cs typeface="Times New Roman"/>
              </a:rPr>
              <a:t>STATISTICAL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spc="-10" dirty="0" smtClean="0">
                <a:latin typeface="Times New Roman"/>
                <a:cs typeface="Times New Roman"/>
              </a:rPr>
              <a:t>SOFTWARES</a:t>
            </a:r>
            <a:endParaRPr sz="3200" b="1" dirty="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6095" y="33528"/>
            <a:ext cx="12195175" cy="106680"/>
            <a:chOff x="-6095" y="33528"/>
            <a:chExt cx="12195175" cy="106680"/>
          </a:xfrm>
        </p:grpSpPr>
        <p:sp>
          <p:nvSpPr>
            <p:cNvPr id="12" name="object 12"/>
            <p:cNvSpPr/>
            <p:nvPr/>
          </p:nvSpPr>
          <p:spPr>
            <a:xfrm>
              <a:off x="0" y="39624"/>
              <a:ext cx="12183110" cy="94615"/>
            </a:xfrm>
            <a:custGeom>
              <a:avLst/>
              <a:gdLst/>
              <a:ahLst/>
              <a:cxnLst/>
              <a:rect l="l" t="t" r="r" b="b"/>
              <a:pathLst>
                <a:path w="12183110" h="94614">
                  <a:moveTo>
                    <a:pt x="12182856" y="0"/>
                  </a:moveTo>
                  <a:lnTo>
                    <a:pt x="0" y="0"/>
                  </a:lnTo>
                  <a:lnTo>
                    <a:pt x="0" y="94488"/>
                  </a:lnTo>
                  <a:lnTo>
                    <a:pt x="12182856" y="94488"/>
                  </a:lnTo>
                  <a:lnTo>
                    <a:pt x="121828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39624"/>
              <a:ext cx="12183110" cy="94615"/>
            </a:xfrm>
            <a:custGeom>
              <a:avLst/>
              <a:gdLst/>
              <a:ahLst/>
              <a:cxnLst/>
              <a:rect l="l" t="t" r="r" b="b"/>
              <a:pathLst>
                <a:path w="12183110" h="94614">
                  <a:moveTo>
                    <a:pt x="0" y="94488"/>
                  </a:moveTo>
                  <a:lnTo>
                    <a:pt x="12182856" y="94488"/>
                  </a:lnTo>
                  <a:lnTo>
                    <a:pt x="12182856" y="0"/>
                  </a:lnTo>
                  <a:lnTo>
                    <a:pt x="0" y="0"/>
                  </a:lnTo>
                  <a:lnTo>
                    <a:pt x="0" y="94488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spc="-10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t>1</a:t>
            </a:fld>
            <a:endParaRPr lang="en-US" spc="-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600" y="652272"/>
            <a:ext cx="8650224" cy="55534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6458" y="0"/>
            <a:ext cx="8017181" cy="630021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9592" y="423672"/>
            <a:ext cx="8348472" cy="59314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429767"/>
            <a:ext cx="8031480" cy="599846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44627" y="137159"/>
            <a:ext cx="7680828" cy="56335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8876" y="426719"/>
            <a:ext cx="8016411" cy="593222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6648" y="554736"/>
            <a:ext cx="7589520" cy="55340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344424"/>
            <a:ext cx="8153400" cy="616915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7338" y="194563"/>
            <a:ext cx="59055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20" dirty="0">
                <a:latin typeface="Times New Roman"/>
                <a:cs typeface="Times New Roman"/>
              </a:rPr>
              <a:t>SPSS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5207" y="682751"/>
            <a:ext cx="7879080" cy="531876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0967" y="512063"/>
            <a:ext cx="7162800" cy="559308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71397" y="364998"/>
            <a:ext cx="486409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25" dirty="0">
                <a:latin typeface="Times New Roman"/>
                <a:cs typeface="Times New Roman"/>
              </a:rPr>
              <a:t>SAS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1224" y="1036319"/>
            <a:ext cx="8570976" cy="478536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3664" y="484632"/>
            <a:ext cx="7994904" cy="58887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6335" y="286511"/>
            <a:ext cx="8339327" cy="586435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879" y="420623"/>
            <a:ext cx="8424672" cy="601675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3120" y="295656"/>
            <a:ext cx="8180831" cy="591921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268710" cy="5989320"/>
            <a:chOff x="0" y="0"/>
            <a:chExt cx="11268710" cy="5989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7160"/>
              <a:ext cx="5980175" cy="58521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21679" y="0"/>
              <a:ext cx="5446776" cy="596798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440679" cy="401726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97879" y="2267711"/>
            <a:ext cx="5199887" cy="385572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1832" y="137160"/>
            <a:ext cx="6525768" cy="61020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7879" y="359663"/>
            <a:ext cx="8464295" cy="613867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7" y="0"/>
            <a:ext cx="5242560" cy="39258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63767" y="1780032"/>
            <a:ext cx="6044184" cy="475792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111" y="313943"/>
            <a:ext cx="5370576" cy="365907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45935" y="2743200"/>
            <a:ext cx="5236464" cy="329793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4351" y="137160"/>
            <a:ext cx="8388096" cy="645261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5544" y="426719"/>
            <a:ext cx="9089136" cy="600456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4112" y="137159"/>
            <a:ext cx="11713845" cy="6022975"/>
            <a:chOff x="134112" y="137159"/>
            <a:chExt cx="11713845" cy="60229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0663" y="137159"/>
              <a:ext cx="5681471" cy="41208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7547" y="2197607"/>
              <a:ext cx="5400028" cy="39624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9151" y="137159"/>
            <a:ext cx="7824216" cy="608990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4344" y="295656"/>
            <a:ext cx="5152641" cy="595964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199" y="137160"/>
            <a:ext cx="5145023" cy="386181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08776" y="3121151"/>
            <a:ext cx="5785104" cy="299313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89632" y="350520"/>
            <a:ext cx="7412735" cy="57912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4976" y="137160"/>
            <a:ext cx="7933944" cy="608990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199" y="137159"/>
            <a:ext cx="5343144" cy="398068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28955" y="2036064"/>
            <a:ext cx="5085092" cy="398068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0224" y="216408"/>
            <a:ext cx="5532120" cy="41148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2511" y="420623"/>
            <a:ext cx="7543800" cy="59344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3351" y="234695"/>
            <a:ext cx="9562463" cy="578968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2135" y="137160"/>
            <a:ext cx="6967727" cy="606856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5479" y="60960"/>
            <a:ext cx="8141208" cy="629412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6470" y="271271"/>
            <a:ext cx="7995729" cy="60838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0433" y="368808"/>
            <a:ext cx="7704878" cy="577596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4608" y="637031"/>
            <a:ext cx="10082783" cy="490423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896725" cy="6144895"/>
            <a:chOff x="0" y="0"/>
            <a:chExt cx="11896725" cy="61448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562343" cy="60746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2343" y="0"/>
              <a:ext cx="5334000" cy="614476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1343" y="304799"/>
            <a:ext cx="7561400" cy="576681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7757" y="448767"/>
            <a:ext cx="10356215" cy="44183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latin typeface="Times New Roman"/>
                <a:cs typeface="Times New Roman"/>
              </a:rPr>
              <a:t>Some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of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the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tools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used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in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quantitative</a:t>
            </a:r>
            <a:r>
              <a:rPr sz="1600" spc="-8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analysis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include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the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following: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SPSS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(Statistical</a:t>
            </a:r>
            <a:r>
              <a:rPr sz="1600" spc="-8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Package</a:t>
            </a:r>
            <a:r>
              <a:rPr sz="1600" spc="-6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for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the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Social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Sciences)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allows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for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many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types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of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statistical</a:t>
            </a:r>
            <a:r>
              <a:rPr sz="1600" spc="-8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analysis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like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chi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square,</a:t>
            </a:r>
            <a:r>
              <a:rPr sz="1600" spc="-8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T-</a:t>
            </a:r>
            <a:r>
              <a:rPr sz="1600" dirty="0">
                <a:latin typeface="Times New Roman"/>
                <a:cs typeface="Times New Roman"/>
              </a:rPr>
              <a:t>test,</a:t>
            </a:r>
            <a:r>
              <a:rPr sz="1600" spc="-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ANOVA, </a:t>
            </a:r>
            <a:r>
              <a:rPr sz="1600" dirty="0">
                <a:latin typeface="Times New Roman"/>
                <a:cs typeface="Times New Roman"/>
              </a:rPr>
              <a:t>factor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analysis,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etc.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It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is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appropriate</a:t>
            </a:r>
            <a:r>
              <a:rPr sz="1600" spc="-8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for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complex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types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of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data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and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applicable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to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fields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of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medicine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or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social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science.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R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is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open-</a:t>
            </a:r>
            <a:r>
              <a:rPr sz="1600" dirty="0">
                <a:latin typeface="Times New Roman"/>
                <a:cs typeface="Times New Roman"/>
              </a:rPr>
              <a:t>source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language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for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manipulating</a:t>
            </a:r>
            <a:r>
              <a:rPr sz="1600" spc="-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and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visualizing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data.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05" dirty="0">
                <a:latin typeface="Times New Roman"/>
                <a:cs typeface="Times New Roman"/>
              </a:rPr>
              <a:t>STATA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works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best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with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simpler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datasets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in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econometrics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and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has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easy-to-</a:t>
            </a:r>
            <a:r>
              <a:rPr sz="1600" dirty="0">
                <a:latin typeface="Times New Roman"/>
                <a:cs typeface="Times New Roman"/>
              </a:rPr>
              <a:t>use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interface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offering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“graphs”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and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“statistics”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features.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Like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SPSS,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it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also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allows for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programming.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SAS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is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helpful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in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business</a:t>
            </a:r>
            <a:r>
              <a:rPr sz="1600" spc="-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contexts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because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you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can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use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it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for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forecasting,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improving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efficiency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and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quality,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and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measuring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performance.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 marR="508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Excel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has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many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formulas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that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can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lead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to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data-driven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insights.</a:t>
            </a:r>
            <a:r>
              <a:rPr sz="1600" spc="-110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You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can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also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learn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specific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data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programming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languages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within </a:t>
            </a:r>
            <a:r>
              <a:rPr sz="1600" dirty="0">
                <a:latin typeface="Times New Roman"/>
                <a:cs typeface="Times New Roman"/>
              </a:rPr>
              <a:t>Excel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like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VBA.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Once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data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needs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to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be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taken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to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the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next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level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and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re-created,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data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scientists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or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data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engineers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use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programming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tools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like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Python,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R,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and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Matlab/ID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for</a:t>
            </a:r>
            <a:r>
              <a:rPr sz="1600" spc="-10" dirty="0">
                <a:latin typeface="Times New Roman"/>
                <a:cs typeface="Times New Roman"/>
              </a:rPr>
              <a:t> coding.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8048" y="36576"/>
            <a:ext cx="7711440" cy="650138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4694" y="456454"/>
            <a:ext cx="7282883" cy="564038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0800" y="466344"/>
            <a:ext cx="6665976" cy="548691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6538" y="382904"/>
            <a:ext cx="3708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/>
              <a:t>FEATURES</a:t>
            </a:r>
            <a:r>
              <a:rPr sz="2400" spc="-55" dirty="0"/>
              <a:t> </a:t>
            </a:r>
            <a:r>
              <a:rPr sz="2400" dirty="0"/>
              <a:t>OF</a:t>
            </a:r>
            <a:r>
              <a:rPr sz="2400" spc="-75" dirty="0"/>
              <a:t> </a:t>
            </a:r>
            <a:r>
              <a:rPr sz="2400" spc="-10" dirty="0"/>
              <a:t>SAS………..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3288" y="371856"/>
            <a:ext cx="8113775" cy="611428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292</Words>
  <Application>Microsoft Office PowerPoint</Application>
  <PresentationFormat>Widescreen</PresentationFormat>
  <Paragraphs>119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FEATURES OF SAS………..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2024-09-15T10:02:54Z</dcterms:created>
  <dcterms:modified xsi:type="dcterms:W3CDTF">2024-09-15T10:05:47Z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2024-09-15T00:00:00Z</vt:filetime>
  </property>
  <property fmtid="{D5CDD505-2E9C-101B-9397-08002B2CF9AE}" pid="5" name="Producer">
    <vt:lpwstr>www.ilovepdf.com</vt:lpwstr>
  </property>
</Properties>
</file>