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7"/>
  </p:notesMasterIdLst>
  <p:handoutMasterIdLst>
    <p:handoutMasterId r:id="rId18"/>
  </p:handoutMasterIdLst>
  <p:sldIdLst>
    <p:sldId id="266" r:id="rId5"/>
    <p:sldId id="303" r:id="rId6"/>
    <p:sldId id="304" r:id="rId7"/>
    <p:sldId id="305" r:id="rId8"/>
    <p:sldId id="315" r:id="rId9"/>
    <p:sldId id="314" r:id="rId10"/>
    <p:sldId id="313" r:id="rId11"/>
    <p:sldId id="312" r:id="rId12"/>
    <p:sldId id="311" r:id="rId13"/>
    <p:sldId id="310" r:id="rId14"/>
    <p:sldId id="306" r:id="rId15"/>
    <p:sldId id="30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8235-C779-4F62-BEEB-B13BA752DC1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7FDA-FEA8-4C5A-9E95-208812090103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EC28-8B22-4796-86C2-710ACC3E82A9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2A1A-CB5A-406C-A27D-4D67E3B7682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BE28-3DDB-43EF-82FE-8E084FA7D333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CC490-71A4-4A55-9F8A-93740F6C99F1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61D96-6FC2-4D5D-A568-36691710BAE1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70C51-5A19-48AA-A7AD-296BFE8CFFD0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710D-434E-4D4B-9A56-9DC43C8D37AB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C337-CFCC-4B62-B30A-6D040ED1FF0B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6A75-90DE-4061-B740-3AB9EEF81E9F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2ADDA-28CA-4932-9D77-CAA6B817B246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227413">
            <a:off x="1905000" y="2921819"/>
            <a:ext cx="8648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549151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268084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BIOAVAILABILITY ENHANCEMENT METHODS</a:t>
            </a:r>
          </a:p>
          <a:p>
            <a:pPr algn="ctr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8047" y="191069"/>
            <a:ext cx="1106833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III). ENHANCEMENT OF DRUG STABILITY: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various ways by which improvement of stability of a drug in the GIT has a positive impact on bioavailability as follows: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1) ENTERIC COATING: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Retard the release of drug in stomach E.g. erythromycin, penicillin V,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pancreatin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benzimidizoles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such as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omeprazole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2) COMPLEXATION: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is used to increase the stability of drug in GI e.g. ester drugs thus enhance their oral bioavailability.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Β 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cyclodextrins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are potential carriers for achieving such objectives but other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agents, such as caffeine, sodium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salicylate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sodium benzoate &amp;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nicotinamide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191069"/>
            <a:ext cx="11000096" cy="58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3).Use of metabolism inhibitors: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Which can selectively inhibit of any of the contributing processes, would result in increased fractional absorption &amp; hence a higher bioavailability.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Bio adhesive delivery systems that can reduce the drug degradation between the delivery system &amp; absorbing membrane by providing intimate contact with GI mucosa.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Controlled release microencapsulated systems that can provide simultaneous delivery of a drug &amp; its specific enzyme inhibitor at the site for required period of time.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Immobilization of enzyme inhibitors 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mucoadhesive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delivery systems.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5344" y="163773"/>
            <a:ext cx="11068334" cy="6572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US" b="1" dirty="0"/>
          </a:p>
          <a:p>
            <a:pPr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IV).ENHANCEMENT OF GASTROINTESTINAL RETENTION:</a:t>
            </a:r>
          </a:p>
          <a:p>
            <a:pPr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Gastro-retentive drug delivery system ( GRDDS) are designed on the basis of delayed gastric emptying &amp;CR principles, &amp; are intended to retain &amp; localize the drug delivery device in the stomach or within the upper part of small intestine until the entire drug is released. </a:t>
            </a:r>
          </a:p>
          <a:p>
            <a:pPr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Excipients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that are bio adhesive or that swell on hydration when incorporated in an oral dosage form, can promote gastro-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retension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absorption by- </a:t>
            </a:r>
          </a:p>
          <a:p>
            <a:pPr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1) increased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cotact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with epithelial surfaces. </a:t>
            </a:r>
          </a:p>
          <a:p>
            <a:pPr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2) prolonging residence time in the stomach. </a:t>
            </a:r>
          </a:p>
          <a:p>
            <a:pPr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3) delaying intestinal transit. e.g. Cellulose ethers , gums of natural origin, &amp; synthetic acrylic acid polymers have been evaluated for such purposes.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82639" y="368490"/>
            <a:ext cx="1074078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Enhancement of bioavailability: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Bioavailability enhancement through following methods. They are ,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Enhancement of drug solubility or dissolution rate.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Enhancement of drug permeability, </a:t>
            </a:r>
          </a:p>
          <a:p>
            <a:pPr marL="342900" indent="-342900">
              <a:lnSpc>
                <a:spcPct val="20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III. Enhancement of drug stability </a:t>
            </a:r>
          </a:p>
          <a:p>
            <a:pPr marL="342900" indent="-342900">
              <a:lnSpc>
                <a:spcPct val="20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IV. Enhancement of gastrointestinal retention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5343" y="413182"/>
            <a:ext cx="1042689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II).ENHANCEMENT OF DRUG PERMEABILITY: </a:t>
            </a:r>
          </a:p>
          <a:p>
            <a:pPr marL="342900" indent="-342900">
              <a:lnSpc>
                <a:spcPct val="20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On several occasions, the rate-limiting step in drug absorption is transport through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intenstinal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epithelium owing to poor permeability. </a:t>
            </a:r>
          </a:p>
          <a:p>
            <a:pPr marL="342900" indent="-342900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1).LIPID TECHNOLOGIES: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With an increase in the number of emerging hydrophobic drugs, several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lipid_based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formulations have been designed to improve their bioavailability by a combination of various mechanisms briefly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summarised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as follows: </a:t>
            </a:r>
          </a:p>
          <a:p>
            <a:pPr marL="342900" indent="-342900">
              <a:lnSpc>
                <a:spcPct val="20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a)physicochemical:- enhanced dissolution and solubility.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00751" y="163773"/>
            <a:ext cx="1105468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US" b="1" dirty="0"/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Physiological:-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otential mechanisms include,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Enhancement of effective luminal solubility by stimulation of secretion of bile salts, endogenous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biliary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lipids including phospholipids and cholesterol which together form mixed micelles and facilitate GI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solubilization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drug.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Reduction in gastric emptying rate thereby increasing the time available for dissolution and absorption.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Increased intestinal membrane permeability.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Increased intestinal blood flow.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Decreased luminal degradation.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Increased uptake from the intestinal lumen into the lymphatic system(and a reduction in first-pass hepatic and GI metabolism)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1695" y="259307"/>
            <a:ext cx="1098644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c).Solid lipid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nanoparticles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overcome the disadvantages associated with the lipid state of oil droplets, the liquid lipid is replaced by a solid lipid leading to the formation of solid lipid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nanoparticles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contrast to emulsions, the particles consist of a solid core made from solid lipids.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are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charecterised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by a mean diameter between approximately 100-1000nm.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are two basic production techniques for solid lipid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nanoparticles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Homogenization of melted lipids at elevated temperature and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Homogenization of a suspension of solid lipids at or below room temperature.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1696" y="245661"/>
            <a:ext cx="1108198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d).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Nanostructured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lipid carriers (NLC):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oil-loaded solid-lipid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nanoparticles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but offer the advantage of greater drug loading.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e).Lipid-drug conjugate (LDC)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nanoparticles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Involve covalent bonding or salt formation of a hydrophilic drug with lipid to enhance membrane permeability. 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f).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Liposomes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Defined as lipid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bilayer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surrounding an aqueous phase.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Liposoluble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drugs can be embedded in the “fatty” regions, while hydrophilic substances are held in the aqueous internal spaces of these globular vesicles.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1696" y="218364"/>
            <a:ext cx="1104103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2). ION PAIRING: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ion pairing approach involves co-administration of a hydrophilic or polar drug with a suitable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lipophilic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counter ion, which consequently improves the partitioning of the resultant ion-pair (relatively more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lipophilic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into the intestinal membrane.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fact ,the approach seems to increase the oral bioavailability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ionisable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drugs such as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atenolol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by approximately 2-fold.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However , it is important that a counter ion possesses high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lipophilicity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sufficient aqueous solubility, physiological compatibility, &amp; metabolic stability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399" y="259307"/>
            <a:ext cx="109182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3).PENETRATION ENHANCERS: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Compounds which facilitate the transport of drugs across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biomembrane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are called as penetration/permeation enhancers or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promotors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method is used mainly in cases of hydrophilic drugs which are expected to have difficulty in penetrating the lipid structure of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biomembrane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Penetration enhancers act by interaction of its lipid part with the polar component of membrane phospholipids.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5343" y="245660"/>
            <a:ext cx="109864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Penetration enhancers can be divided into three categories: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1) substance that act very quickly, have a strong effect &amp; cause injury to the membrane (which is reversible) E.g. fatty acids such as oleic &amp;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linolic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arachidonic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acid &amp; their mono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glycerides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2) substances that act quickly, cause temporary injury but have average activity, E.g.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salicylates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, &amp;certain bile salts.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3) substances having average to strong activity but cause sustained histological changes, E.g. SLS, EDTA, citric acid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76CA2B-A632-441C-9A62-6F0888A472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DF12C8-5E48-48E2-9710-514C8A66C6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3EACD3-E7C1-4FCF-84ED-A1ACDF2D34F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</TotalTime>
  <Words>1014</Words>
  <Application>Microsoft Office PowerPoint</Application>
  <PresentationFormat>Widescreen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63</cp:revision>
  <dcterms:created xsi:type="dcterms:W3CDTF">2020-07-13T05:58:17Z</dcterms:created>
  <dcterms:modified xsi:type="dcterms:W3CDTF">2024-09-14T03:28:20Z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