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5"/>
  </p:notesMasterIdLst>
  <p:handoutMasterIdLst>
    <p:handoutMasterId r:id="rId26"/>
  </p:handoutMasterIdLst>
  <p:sldIdLst>
    <p:sldId id="266" r:id="rId5"/>
    <p:sldId id="303" r:id="rId6"/>
    <p:sldId id="304" r:id="rId7"/>
    <p:sldId id="305" r:id="rId8"/>
    <p:sldId id="306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380B0-6DA9-44CF-AC38-CEA94EF3F77E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30EF-6BF3-4E7F-96D6-CA88CD60BF93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88661-B575-43DF-AFA2-C811CA369949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AF34-64C0-4D4C-B666-2580834EE131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35BFD-A031-4DCE-BC33-57FA59A22E84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B60C-291C-4B51-A1F2-7E4C4531AC99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BFF8C-D16C-4382-9517-88551DC96DF6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D7552-F4A2-4DBC-9AF3-2F1C965212C2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62EEC-D737-4067-B773-4C566A03C7A6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5C05E-A7B8-4E56-98EC-9DEBDE1550E3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42009-FF46-4470-B00B-06246753A693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D00AA-97EF-4299-88D9-D76E7E8A408C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438766">
            <a:off x="2002960" y="2960438"/>
            <a:ext cx="8572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1" y="699666"/>
            <a:ext cx="10016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4" y="3374656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BIOAVAILABILITY ENHANCEMENT METHODS</a:t>
            </a:r>
          </a:p>
          <a:p>
            <a:pPr algn="ctr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55343" y="245660"/>
            <a:ext cx="1104103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5)Evaporative precipitation into aqueous solution (EPAS) 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EPAS process utilizes rapid phase separation to nucleate &amp; grow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nanoparticles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microparticles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lipophilic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drugs.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drug is first dissolved in a low boiling point organic solvent.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This solution is pumped through a tube where it is heated under pressure to a temperature above the solvents boiling point &amp;then sprayed through a fine atomizing nozzle into a heated aqueous solution.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Surfactants are added to the organic solution &amp;the aqueous solution to optimize particle formation &amp;stabilization. In EPAS, the surfactant migrates to the drug-water interface during particle formation and the hydrophilic segment is oriented towards the aqueous continuous phase.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73457" y="191069"/>
            <a:ext cx="11095630" cy="6767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hydrophilic stabilizer on the surface inhibits crystallization of the growing particles &amp; therefore facilitates dissolution rate</a:t>
            </a:r>
          </a:p>
          <a:p>
            <a:pPr algn="just"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6) Use of surfactant :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Surfactants are very useful as absorption enhancers and enhance both dissolution rate &amp; permeability of drug.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They enhance dissolution rate primarily by promoting wetting &amp; penetration of dissolution fluid into the solid drug particles.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They are generally used in concentration below their critical micelle concentration (CMC) values since above CMC, the drug entrapped in the micelle structure fails to partition in the dissolution fluid.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Nonionic surfactants like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polysorbates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Steroids like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spiranolactones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8991" y="559558"/>
            <a:ext cx="109318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20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7) Use of salt forms : 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Salts have improved solubility &amp; dissolution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charecteristics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 comparison to the original drug. 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It is generally accepted that a minimum difference of 3 units between 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value of the group&amp; that of its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counterion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is required to form stable salts. </a:t>
            </a:r>
          </a:p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E.g. alkali metal salts of acidic drugs like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penicillins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&amp;strong acid salts of basic drugs like atropine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8991" y="341194"/>
            <a:ext cx="109864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8) Use of precipitation inhibitors: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significant increase in free drug concentration above equilibrium solubility results in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supersaturation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which can lead to drug precipitation or crystallization.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This can be prevented by use of inert polymers such as HPMC, PVP, PVA, PEG, etc.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Which act by one or more mechanisms-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the crystallization rate of drugs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Provide 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steric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barrier to drug molecules &amp; inhibit crystallization through specific intermolecular interactions on growing crystal surfaces.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Adsorbs onto faces of host crystals, reduce the crystal growth rate of the host and produce smaller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crystalsc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the viscosity of crystallization medium there by reducing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751" y="204717"/>
            <a:ext cx="1102739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9)Alteration of pH of drug microenvironment :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Insitu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salt formation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Addition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buffersto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the formulation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E.g. Buffered aspirin tablets.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10).Use of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amorphs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anhydrates, solvates and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metastable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polymorphs: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Depending upon the internal structure of the solid drug, selection of proper form of drug with greater solubility is important.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general,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amorphs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are more soluble than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metastable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polymorphs, anhydrates are more soluble than hydrates &amp;solvates are more soluble than non-solvates.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752" y="191070"/>
            <a:ext cx="11122926" cy="6596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12) Precipitation 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poorly aqueous soluble drugs such as cyclosporine is dissolved in a suitable organic solvent followed by its rapid mixing with a non-solvent to effect precipitation of drug in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nanosize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particles. The product so prepared is also called as hydrosol</a:t>
            </a:r>
          </a:p>
          <a:p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13) Selective absorption on insoluble carriers :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highly active adsorbent such as the inorganic clays like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bentonite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can enhance the dissolution rate of poorly water soluble drugs like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griseofulvin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indomethacin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&amp; prednisone by maintaining the concentration gradient at its maximum.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two reasons suggested for the rapid release of drugs from the surface of clays are- the weak physical bonding between 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adsorbate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&amp; the adsorbent &amp; the hydration &amp; swelling of clay in the aqueous media.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87104" y="163774"/>
            <a:ext cx="11136574" cy="687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14).Solid solutions :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solid solute molecularly dispersed in a solid solvent. Since the two components crystallize together in a homogeneous one phase system, solid solutions are also called as molecular dispersions or mixed crystals.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Because of reduction in particle size to the molecular level, solid solutions show greater aqueous solubility and faster dissolution than eutectics and solid dispersion.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They are generally prepared by fusion method where by a physical mixture of solute and solvent are melted together followed by rapid solidification.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Such systems, prepared by fusion, are often called as melts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e.g. 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griseofulvin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succinic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acid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griseofulvin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from such solid solution dissolves 6-7 times faster than pure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griseofulvin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41695" y="245660"/>
            <a:ext cx="1098644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15).Eutectic mixtures :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These systems are also prepared by fusion method 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phase diagram of two-component system is shown in diagram. When the eutectic mixture is exposed to water, the soluble carrier dissolves leaving the drug in a microcrystalline state which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solubilizes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rapidly.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Examples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paracetamol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-urea,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griseofulvin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-urea,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griseofulvin-succinic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acid , etc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8991" y="382137"/>
            <a:ext cx="1089091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16).SOLID DISPERSION: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term “solid dispersions” refers to the dispersion of one or more active ingredients in an inert carrier in a solid state, frequently prepared by the 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Hot melt method. 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Solvent evaporation method. 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Hot melt extrusion method. </a:t>
            </a: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These are generally prepared by solvent or co-precipitation method. </a:t>
            </a: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Where by both the guest solute &amp; the solid carrier solvent are dissolved in a common volatile liquid solvent such as alcohol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4400" y="423081"/>
            <a:ext cx="109455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liquid solvent is removed by evaporation under reduced pressure or by freeze drying which results in amorphous precipitation of guest in a crystalline carrier.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basic difference between the solid solutions/eutectics is that the drug is precipitated out in an amorphous form in the former as opposed to crystalline form in the latter.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E.g. amorphous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sulphathiazole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 crystalline urea.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Such dispersions are often called as co-evaporates or co-precipitates.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With glassy materials, the dispersions formed are called as glass dispersions or glass suspensions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82639" y="368490"/>
            <a:ext cx="107407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20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Enhancement of bioavailability: 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Bioavailability enhancement through following methods. They are ,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Enhancement of drug solubility or dissolution rate.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Enhancement of drug permeability Enhancement of drug stability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Enhancement of gastrointestinal retention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8047" y="204716"/>
            <a:ext cx="1091820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17). Molecular encapsulation with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Cyclodextrins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beta and gamma-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cyclodextrins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several of their derivatives are unique in having the ability to form molecular inclusion complexes with hydrophobic drugs having poor aqueous solubility.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These bucket shaped oligosaccharides produced from starch are versatile in having a hydrophobic cavity of size suitable enough to accommodate 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lipophillic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drugs as guests, the outside of the host molecule is relatively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hydrophillic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Thus, the molecularly encapsulated drug has greatly improved aqueous solubility &amp; dissolution rate.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 are several examples of drugs with improved bioavailability due to such a phenomenon-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thiazide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diuretics, barbiturates, benzodiazepines &amp; number of NSAIDs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09933" y="354841"/>
            <a:ext cx="109455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A). ENHANCEMENT OF DRUG SOLUBILITY OR DISSOLUTION RATE: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Micronization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Nanonisation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Supercritical fluid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recrystallization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Spray freezing into liquid(SFL)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Evaporative precipitation into aqueous solution (EPAS)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Use of surfactant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Use of salt forms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Use of precipitation inhibitors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1. 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8047" y="382137"/>
            <a:ext cx="1067254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9.  Alteration of pH of drug microenvironment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10. Use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amorphs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, anhydrates, solvates and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metastable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polymorphs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11. Solvent deposition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12. Precipitation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13. Selective absorption on insoluble carriers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14. Solid solutions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15. Eutectic mixtures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16. Solid dispersions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17.Molecular encapsulation with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cyclodextrins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752" y="163773"/>
            <a:ext cx="10822675" cy="6892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B).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ENHANCEMENT OF DRUG PERMEABILITY: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Lipid technologies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Ion pairing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Penetration enhancers </a:t>
            </a:r>
          </a:p>
          <a:p>
            <a:pPr marL="457200" indent="-457200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C).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ENHANCEMENT OF DRUG STABILITY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Enteric coating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Complexation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Use of metabolism inhibitors </a:t>
            </a:r>
          </a:p>
          <a:p>
            <a:pPr marL="457200" indent="-457200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ENHANCEMENT OF GASTROINTESTINAL RETENTION: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Incresed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contact with epithelial surface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Prolonged residence time in the stomach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Delaying intestinal transit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37229" y="436728"/>
            <a:ext cx="109318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A). ENHANCEMENT OF DRUG SOLUBILITY OR DISSOLUTION RATE: </a:t>
            </a:r>
          </a:p>
          <a:p>
            <a:pPr marL="457200" indent="-457200">
              <a:lnSpc>
                <a:spcPct val="150000"/>
              </a:lnSpc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Micronization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Reduce the size of solid drug particle to 1-10 microns 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It also called as micro milling 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Particle size Is reduced by Spray drying or by use of air attrition methods (fluid energy or jet mill). 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Griseofulvin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several steroidal and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sulpha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drugs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37230" y="354842"/>
            <a:ext cx="10740788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Nanonisation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The drug powder is converted to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nano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crystals of sizes 200-600nm.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E.g.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amphotericin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Dispersion of drug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nano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crystals in a liquid ( water ) called as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nano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suspension 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 are 3 technologies use to prepare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nano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particles: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Pearl milling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Homogenisation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 water ( wet milling as in a colloid mill ).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Homogenisation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 non aqueous media or in water with water miscible liquid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82639" y="245660"/>
            <a:ext cx="1089091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3) Supercritical fluid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recrystallization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Supercritical fluids are fluids whose temperature &amp; pressure are greater than its critical temperature(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) &amp; critical pressure (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) , allowing it to assume the properties of both a liquid and gas.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At near critical temperatures, SCFs are highly compressible, allowing moderate changes in pressure to greatly alter the density &amp; mass transport characteristics of a fluid that largely determine its solvent power.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Once the drug particles are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solubilised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within SCF, they may be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recrystallised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at greatly reduced particle sizes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752" y="232013"/>
            <a:ext cx="10972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4)Spray freezing into liquid(SFL) :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This technique involves atomizing an aqueous, organic, aqueous-organic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cosolvent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solution, aqueous-organic emulsion or suspension containing a drug &amp; pharmaceutical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excipients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directly into a compressed gas( CO2,helium,propane,ethane) or the cryogenic liquids( nitrogen, organ or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hydrofluoroethers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frozen particles are then lyophilized to obtain dry and free flowing micronized powders use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acetonitrile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as the solvent increases drug loading &amp;decreases the drying time for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lyophilization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. The dissolution rate is remarkably enhanced from the SFL powder containing amorphous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nanostructured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aggregates with high surface area &amp; excellent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wettability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189B56-B539-4D79-A2E9-93E8153B4DF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C5C110B-1FC5-440D-9527-86E8CFD4A8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6065973-AFD0-403E-BDE5-79CFFBF826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</TotalTime>
  <Words>1659</Words>
  <Application>Microsoft Office PowerPoint</Application>
  <PresentationFormat>Widescreen</PresentationFormat>
  <Paragraphs>211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56</cp:revision>
  <dcterms:created xsi:type="dcterms:W3CDTF">2020-07-13T05:58:17Z</dcterms:created>
  <dcterms:modified xsi:type="dcterms:W3CDTF">2024-09-14T03:25:47Z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