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4"/>
  </p:notesMasterIdLst>
  <p:handoutMasterIdLst>
    <p:handoutMasterId r:id="rId15"/>
  </p:handoutMasterIdLst>
  <p:sldIdLst>
    <p:sldId id="263" r:id="rId5"/>
    <p:sldId id="267" r:id="rId6"/>
    <p:sldId id="268" r:id="rId7"/>
    <p:sldId id="272" r:id="rId8"/>
    <p:sldId id="269" r:id="rId9"/>
    <p:sldId id="270" r:id="rId10"/>
    <p:sldId id="271" r:id="rId11"/>
    <p:sldId id="273" r:id="rId12"/>
    <p:sldId id="27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16-09-2024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16-09-2024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8224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1FC7-4625-42E3-B22E-815A3439B74C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09540-D8E8-4F5B-B1F4-D65757E4FD4F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344EC-B9D8-40F8-9D7A-7D9CFF54B782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9A9-6A55-4F50-9883-2670ED5ECECC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8425E-8CF1-4E2C-92EC-36DC8E9E28CE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78223-9577-40F4-AFC2-08F2D5CFB14A}" type="datetime1">
              <a:rPr lang="en-IN" smtClean="0"/>
              <a:t>16-09-2024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691CD-E8C9-4F10-8D59-B513BFFB7758}" type="datetime1">
              <a:rPr lang="en-IN" smtClean="0"/>
              <a:t>16-09-2024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C7C8-2462-461B-ABC7-B187000E4D63}" type="datetime1">
              <a:rPr lang="en-IN" smtClean="0"/>
              <a:t>16-09-2024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B689-9E0B-4BF9-A766-3363DC908A9F}" type="datetime1">
              <a:rPr lang="en-IN" smtClean="0"/>
              <a:t>16-09-2024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A2FEC-D9A9-4B4C-B3E7-F7261572F6E9}" type="datetime1">
              <a:rPr lang="en-IN" smtClean="0"/>
              <a:t>16-09-2024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1672-870E-4AF9-BD95-6F763FB34537}" type="datetime1">
              <a:rPr lang="en-IN" smtClean="0"/>
              <a:t>16-09-2024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828D8-F281-4E59-8D32-77F3F0B01207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2012389" y="931486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HOSPITAL PHARMACY</a:t>
            </a:r>
            <a:endParaRPr lang="en-IN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012389" y="3306750"/>
            <a:ext cx="784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5: HOSPITAL PHARMACY SEVICES</a:t>
            </a:r>
            <a:endParaRPr lang="en-IN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59855"/>
            <a:ext cx="10515600" cy="5596496"/>
          </a:xfrm>
        </p:spPr>
        <p:txBody>
          <a:bodyPr>
            <a:no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Service within the hospital which process, issue and control professional supplies and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equipments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both sterile and non-sterile to all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specilalized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departments.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Specialized departments served: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- Nursing pavilions,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- Clinicians,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- Specialized labs (Cardiac catheterization lab and operating rooms)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Before 1960, the CSSR was relatively modern innovation in hospital.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Beginning: Equipment washroom with autoclaving facilities.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Includes: - Modern production line techniques with automatic control techniques,  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  - Modern washing,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  - Drying and powdering,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  - Equipment for surgical gloves and taking an active role in developing various gas and cold sterilization techniques.   </a:t>
            </a: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2" name="TextBox 1"/>
          <p:cNvSpPr txBox="1"/>
          <p:nvPr/>
        </p:nvSpPr>
        <p:spPr>
          <a:xfrm>
            <a:off x="838199" y="437881"/>
            <a:ext cx="10804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 STERILE SUPPLY SERVICES (CSSS)  – ROLE OF PHARMACIST</a:t>
            </a:r>
          </a:p>
        </p:txBody>
      </p:sp>
    </p:spTree>
    <p:extLst>
      <p:ext uri="{BB962C8B-B14F-4D97-AF65-F5344CB8AC3E}">
        <p14:creationId xmlns:p14="http://schemas.microsoft.com/office/powerpoint/2010/main" val="2251121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34096"/>
            <a:ext cx="10515600" cy="5442867"/>
          </a:xfrm>
        </p:spPr>
        <p:txBody>
          <a:bodyPr/>
          <a:lstStyle/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CSSR: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Cleaning, storage and dispensing of specialized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equipments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such  as cardiac catheters, monitoring equipment, suction pump, surgical dressing carts, resuscitation carts and preparation of IV fluids, surgical irrigating fluids,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pertonial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dialysis fluids and a myriad of special kits and trays.</a:t>
            </a:r>
          </a:p>
          <a:p>
            <a:pPr algn="just"/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 of CSS department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- Managed by the surgeon-in-charge of operation theatre or by the Head of the anesthesiology.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- Functions are carried out by technicians and nursing staff attached to the operation theatres.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Traditionally it was a part of the surgical operating suite.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Now it has been merged with Pharmacy service department to distribution of supplies.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0789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 and work distribution in the hospital: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Jaslok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Hospital, Mumbai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Nair Hospital, Mumbai             Department under Pharmacist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Other hospitals under the Nursing Superintendent.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short CSSR is a sub-department of Pharmacy in the Hospital.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Manufacture of sterile injectable or irrigation solution is separated from CSSR.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Both have joint working.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Right Brace 6"/>
          <p:cNvSpPr/>
          <p:nvPr/>
        </p:nvSpPr>
        <p:spPr>
          <a:xfrm>
            <a:off x="4481848" y="2240924"/>
            <a:ext cx="321972" cy="117197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551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18186"/>
            <a:ext cx="10515600" cy="555877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Responsibilities of CSSR:</a:t>
            </a:r>
          </a:p>
          <a:p>
            <a:pPr marL="457200" indent="-457200"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Procurement, storage and distribution of supplies as well as various sterile solutions.</a:t>
            </a:r>
          </a:p>
          <a:p>
            <a:pPr marL="457200" indent="-457200"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Majority of the items dispensed are used by nurses in care of their patients. </a:t>
            </a:r>
          </a:p>
          <a:p>
            <a:pPr marL="457200" indent="-457200"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CSSR has dual functions: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a. Cleaning, packing and distribution of medical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equipments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supplies.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b. Manufacture of sterile fluids which is responsibility of pharmacist.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Advantages:</a:t>
            </a:r>
          </a:p>
          <a:p>
            <a:pPr marL="457200" indent="-457200"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CSSR reduces risk of infections due to efficient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sterlisation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items under expert supervision. </a:t>
            </a:r>
          </a:p>
          <a:p>
            <a:pPr marL="457200" indent="-457200"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reduces risk of recontamination due to efficient packing of surgical supplies.</a:t>
            </a:r>
          </a:p>
          <a:p>
            <a:pPr marL="457200" indent="-457200"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Contamination by the personnel who come in direct contact with the patients.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8678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53792"/>
            <a:ext cx="10515600" cy="56231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Nurses are able to look after patients by devoting more time to their wellbeing and are rather than to sterilization work.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CSSD brings down capital cost and maintenance cost of sterilizing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equipments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CSSD prevents the duplication of sterilization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equipments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each floor.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CSSD proves to be economical to hospital.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CSSR in Hospital Organization: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CSSR in many hospitals is considered as a Sub-department.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The department may fall under the aegis of operating room supervisor or the nursing service.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The Director of the unit, reports to the major department head.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In some hospitals, a division of surgical care is established as a section of general nursing service.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Head of CSSR is operating at a sub-department level.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0889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08338"/>
            <a:ext cx="10515600" cy="54686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In other hospitals, the manufacture of sterile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injectables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irrigating solution is separated from CSSR.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Solution room is under administrative scope of pharmacist.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 this arrangement, the pharmacist reports directly to the administrator or to one of his assistants. 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 Organizational structure of hospital is retained the Pharmacy and CSSR as one unit, may have joint responsibility.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situation is brought about when pharmacy – </a:t>
            </a:r>
          </a:p>
          <a:p>
            <a:pPr marL="457200" indent="-457200"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 the solution in bulk and transport tanks to CSSR for bottling and sterilization.</a:t>
            </a:r>
          </a:p>
          <a:p>
            <a:pPr marL="457200" indent="-457200"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 and package the solutions for sterilization by CSSR.</a:t>
            </a:r>
          </a:p>
          <a:p>
            <a:pPr marL="457200" indent="-457200"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 a concentrated solution which is then diluted, packed and sterilized in CSSR.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8729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2732"/>
            <a:ext cx="10515600" cy="5404231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 a mixture of chemicals in dry state which upon reconstitution results in a desired product which is then packed and sterilized by CSSR personnel.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Duties consist of the following: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1. Purchasing of supplies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2. Receiving and storing of supplies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3. Dispensing of supplies in small lots.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4. Distributing the supplies towards operation theatres and other clinics.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5. Charging inventory and accounting procedures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6. Manufacturing of pharmaceuticals and dosage forms.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7. Practicing principles of standardization.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8. Teaching and training various groups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9. Meeting with and discussing procedures or problems with the medical s		    staff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3240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95459"/>
            <a:ext cx="10515600" cy="54815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10. Interviewing sales personal.</a:t>
            </a:r>
          </a:p>
          <a:p>
            <a:pPr marL="0" indent="0" algn="just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Qualification of Hospital Pharmacist to manage the CSSR: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pharmacy curriculum provides an exposure to bacteriology, the principles of sterilization, accounting and management.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Nurse has a better knowledge of the ultimate use of product dispensed.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pharmacist as a part of his daily practice in the operation of the hospital pharmacy, performs many functions performed by his counterpart in the CSSR. 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Clearly, it would appear that the pharmacist is qualified both by education and experience to supervise the activities of CSSR.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Responsibility result in more economical management and savings which result in reduction in personnel, full utilization of space and equipment.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95310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531FFB-A99F-4859-BFF0-44A7F8857A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FB9BB51-C44F-446F-BC12-4EB955CEFE0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752B48D-9022-482D-9826-38C5EC4595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3042</TotalTime>
  <Words>341</Words>
  <Application>Microsoft Office PowerPoint</Application>
  <PresentationFormat>Widescreen</PresentationFormat>
  <Paragraphs>93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1892</cp:revision>
  <dcterms:created xsi:type="dcterms:W3CDTF">2020-07-13T05:58:17Z</dcterms:created>
  <dcterms:modified xsi:type="dcterms:W3CDTF">2024-09-16T04:11:07Z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