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63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8206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1463-A116-40A6-9855-39B98BC903CC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64B93-E540-4CBC-AEF0-B9771281EB55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888C-0AC8-4A7A-BCAB-780816C670A9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0988-0AE1-4899-B5FB-01504120E998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012B-0EC1-4D73-A60C-B6D19427B51C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D632-6028-407C-ABB4-B27264A6E13A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453-3601-4044-AC00-8AB5D4368EA5}" type="datetime1">
              <a:rPr lang="en-IN" smtClean="0"/>
              <a:t>16-09-2024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7CC1-E8D2-4CBB-9012-128D8CC4DC38}" type="datetime1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D35BE-7F21-4339-BDEC-1A448881D7C8}" type="datetime1">
              <a:rPr lang="en-IN" smtClean="0"/>
              <a:t>16-09-2024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6BA7-252C-4D66-8F7A-AF7839C92380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47684-B94A-4850-812A-EAEB66A3C2D7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519D-4040-4B96-9FE5-D84FB878CEA2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25268" y="738302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 PHARMACY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229476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5: HOSPITAL PHARMACY SEVICES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99546"/>
            <a:ext cx="10515600" cy="54568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Staff for CSSR: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Staffing is difficult in view of the fact that most applicants ha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not had experience.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receive on –the –job training.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On-the-job training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time consuming and varies from hospital to hospital.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costly to the institutions.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pharmacist director of the CSSR undertake a technician training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Pharmacist must train: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Principles of sterilization, monitoring and operation of  autoclaves, gas 		    sterilizers and aerators.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Identification of surgical instruments.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Assembling and disassembling of trays,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etc.,</a:t>
            </a: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 dirty="0"/>
          </a:p>
        </p:txBody>
      </p:sp>
      <p:sp>
        <p:nvSpPr>
          <p:cNvPr id="2" name="TextBox 1"/>
          <p:cNvSpPr txBox="1"/>
          <p:nvPr/>
        </p:nvSpPr>
        <p:spPr>
          <a:xfrm>
            <a:off x="838199" y="437881"/>
            <a:ext cx="10804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STERILE SUPPLY SERVICES (CSSS)  – ROLE OF PHARMACIST</a:t>
            </a:r>
          </a:p>
        </p:txBody>
      </p:sp>
    </p:spTree>
    <p:extLst>
      <p:ext uri="{BB962C8B-B14F-4D97-AF65-F5344CB8AC3E}">
        <p14:creationId xmlns:p14="http://schemas.microsoft.com/office/powerpoint/2010/main" val="2251121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Decontamination, basic bacteriology and biology testing.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5. Material handling aspect of CSSR.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handling aspects of the CSSR operation should be coordinated with department of pharmacy, purchasing and distribution.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Duplication of services will be eliminated.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of CSSD: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very important to decide whether CSSD should be under operation supervisors and nurses or pharmacists.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Pharmacist should acquire following qualifications: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Pharmacist should have the knowledge of bacteriology, principles of 	  	    sterilization, accounting and management.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1933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9854"/>
            <a:ext cx="10515600" cy="5417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Pharmacist should have the knowledge of use of all sterile products to be dispensed.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lphaUcParenR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 of CSSD: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located at central place in order to make maximum use of its services.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Able to receive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linen from laundry, surgical dressings from store room and large shipments of sterile and irrigating solutions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pharmacy.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such a location is not possible, then suitable conveyor must be used.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CSSD should be located preferably near the pharmacy; supervision and administration.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pharmacy and CSSR are to be combined, then 2 units should be physically combined or adjacent to one another.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can be closer supervision of the personnel and consolidation of duties.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375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Planning of CSSD in the Hospital: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Pharmacist has to design the departmental facilities and infrastructure.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the requirements of space, personnel, building material, staff,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furniture, etc…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committee may be constituted and should consists of heads of various user departments.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depends on the functions that the CSSD is supposed to perform.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objectives of the department: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1. Department will be responsible for CSSS – nursing, pharmacy or stores.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Services to be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Sterile supplies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923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290" y="656823"/>
            <a:ext cx="10515600" cy="53269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ii. Unsterile supplies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iii. Apparatus. Examples: Oxygen cylinders, respirators.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Departments to be served and the extent of services to be rendered.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Examples: Operation room, nursing station, delivery room, IPD and OPD.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of items to be processed is prepared and are decided based on the following queries: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What items will be purchased readymade by the hospital and what items   	     	     will be processed by the CSSD.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Examples: Surgical dressings, parenteral solutions, surgical instruments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Which pharmaceutical preparations are made in the hospital and to be 		     	    sterilized in CSSD?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What will be the frequency of receipts of goods?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6179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What will be the method of distribution by CSSD – dumbwaiter, truck or 	    messenger boys?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5. Which facilities are available for storage of goods?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6. Which sterilizing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available to department?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7. Where is the department is located.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8. What is the size of staff and space available?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Basis of Plan: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of space: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upon the bed strength and number of patients, the facilities are planned.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space for distribution and waiting area be planned.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767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 requirement depends upon: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Materials to be used,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Personnel,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Machines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equipments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used and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Facilities to be provided for the personnel.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should be no mosquitos, flies and catering in the working area.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Pest control arrangement should be made.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 requirements depends upon: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Material storage space,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Laboratory for working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Manufacturing and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Issuing of goods.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672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Storage space requirement is based on: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Storage conditions of materials.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arrangements, space to facilitate the repairs of immovable machines, space for power, steam, electricity, water, gas pipelines should be planned.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space: 7 sq.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/bed for 1000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bed hospital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0064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B12079-D731-4367-83AA-196117BD0D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522F03-C20E-4910-9EBD-517584651D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CB2667-75BF-4787-B347-7AEF4276CAE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3218</TotalTime>
  <Words>196</Words>
  <Application>Microsoft Office PowerPoint</Application>
  <PresentationFormat>Widescreen</PresentationFormat>
  <Paragraphs>98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1983</cp:revision>
  <dcterms:created xsi:type="dcterms:W3CDTF">2020-07-13T05:58:17Z</dcterms:created>
  <dcterms:modified xsi:type="dcterms:W3CDTF">2024-09-16T04:13:36Z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