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16"/>
  </p:notesMasterIdLst>
  <p:handoutMasterIdLst>
    <p:handoutMasterId r:id="rId17"/>
  </p:handoutMasterIdLst>
  <p:sldIdLst>
    <p:sldId id="263" r:id="rId5"/>
    <p:sldId id="326" r:id="rId6"/>
    <p:sldId id="327" r:id="rId7"/>
    <p:sldId id="328" r:id="rId8"/>
    <p:sldId id="329" r:id="rId9"/>
    <p:sldId id="330" r:id="rId10"/>
    <p:sldId id="331" r:id="rId11"/>
    <p:sldId id="332" r:id="rId12"/>
    <p:sldId id="333" r:id="rId13"/>
    <p:sldId id="334" r:id="rId14"/>
    <p:sldId id="321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7280BD50-F72A-443A-8A7C-9A6A969C2F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0149BFF-D5FE-41B9-B89E-346E6FC2BE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9FD3E-56F1-4D93-A064-62BE23F429F1}" type="datetimeFigureOut">
              <a:rPr lang="en-IN" smtClean="0"/>
              <a:t>17-09-2024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A7AE4AE-8780-4C06-B105-E50A0CB117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F349081-626D-42D4-96E8-DBE21E03E4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BE145-7B0B-4BFC-A728-545BF59A6F1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1047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86AA5-8483-44CB-A555-9041E2D72D7A}" type="datetimeFigureOut">
              <a:rPr lang="en-IN" smtClean="0"/>
              <a:t>17-09-2024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4A333-46EF-4665-ACD4-6848AE64622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71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4A333-46EF-4665-ACD4-6848AE646224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1072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1FD9B-A258-403F-B46D-EDF97F20C0EA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058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C7BFB-1ADA-4801-AB71-7747CBA23201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026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8F1DF-CEA0-4AB1-8CEA-CB23D75538D1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420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0FC38-F2DF-42AB-8E0C-382139569701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886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84130-3910-4717-8FCE-92230864AEF3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974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90AB9-5E5C-4972-8473-114C5524B77A}" type="datetime1">
              <a:rPr lang="en-IN" smtClean="0"/>
              <a:t>17-09-2024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0179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456A6-B05A-417A-B367-08978A7B52BE}" type="datetime1">
              <a:rPr lang="en-IN" smtClean="0"/>
              <a:t>17-09-2024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538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93E31-1696-4F0C-A917-1D685060E7A4}" type="datetime1">
              <a:rPr lang="en-IN" smtClean="0"/>
              <a:t>17-09-2024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582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FB20F-1D45-404D-B307-7FD6FA1CECB0}" type="datetime1">
              <a:rPr lang="en-IN" smtClean="0"/>
              <a:t>17-09-2024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87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D33BB-8745-484F-B329-9045202227FF}" type="datetime1">
              <a:rPr lang="en-IN" smtClean="0"/>
              <a:t>17-09-2024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21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1913-6D79-42AD-8A49-D564C90034E3}" type="datetime1">
              <a:rPr lang="en-IN" smtClean="0"/>
              <a:t>17-09-2024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223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EFDE03-C65C-4A15-9495-B7946AF95199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 userDrawn="1"/>
        </p:nvSpPr>
        <p:spPr>
          <a:xfrm rot="20006977">
            <a:off x="1190625" y="2929364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727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211016" y="6542088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598079" y="6557962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8957920-506D-4F31-9CB9-011BD525C6C5}"/>
              </a:ext>
            </a:extLst>
          </p:cNvPr>
          <p:cNvSpPr txBox="1"/>
          <p:nvPr/>
        </p:nvSpPr>
        <p:spPr>
          <a:xfrm>
            <a:off x="2133600" y="1468298"/>
            <a:ext cx="784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PHARMACEUTICAL MICROBILOLOGY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TextBox 5"/>
          <p:cNvSpPr txBox="1"/>
          <p:nvPr/>
        </p:nvSpPr>
        <p:spPr>
          <a:xfrm>
            <a:off x="1973754" y="3182809"/>
            <a:ext cx="846228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</a:rPr>
              <a:t>Different methods used in isolation and identification of bacteria with emphasis to different staining techniques and biochemical reactions. Counting of bacteria -Total and Viable counting techniques.</a:t>
            </a:r>
            <a:endParaRPr lang="en-US" sz="3200" b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9683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10</a:t>
            </a:fld>
            <a:endParaRPr lang="en-IN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5273" y="1767924"/>
            <a:ext cx="10138527" cy="298729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5E73A084-C271-444C-8FDA-2CA93FBB78B5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430850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1248" y="2335593"/>
            <a:ext cx="10515600" cy="1325563"/>
          </a:xfrm>
        </p:spPr>
        <p:txBody>
          <a:bodyPr/>
          <a:lstStyle/>
          <a:p>
            <a:r>
              <a:rPr lang="en-US" dirty="0"/>
              <a:t>END OF THE UNIT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11</a:t>
            </a:fld>
            <a:endParaRPr lang="en-I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A4A9825-EA4C-4895-96C0-F5DDAB4D6AC3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47741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39275" y="6493953"/>
            <a:ext cx="2743200" cy="365125"/>
          </a:xfrm>
        </p:spPr>
        <p:txBody>
          <a:bodyPr/>
          <a:lstStyle/>
          <a:p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8980" y="487425"/>
            <a:ext cx="7834039" cy="588315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95C48248-3007-4430-888D-88FADF51FB85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71647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39275" y="6462843"/>
            <a:ext cx="2743200" cy="365125"/>
          </a:xfrm>
        </p:spPr>
        <p:txBody>
          <a:bodyPr/>
          <a:lstStyle/>
          <a:p>
            <a:r>
              <a:rPr lang="en-IN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97" y="162277"/>
            <a:ext cx="8248603" cy="619407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3F9D68A-B0C7-45C3-B21C-B458176791C3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55462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39275" y="6505898"/>
            <a:ext cx="2743200" cy="365125"/>
          </a:xfrm>
        </p:spPr>
        <p:txBody>
          <a:bodyPr/>
          <a:lstStyle/>
          <a:p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1063" y="381752"/>
            <a:ext cx="7949873" cy="597459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643E1EE5-547F-44E1-BE0A-4AEBE0FA1A4D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12870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20750" y="6507839"/>
            <a:ext cx="2743200" cy="365125"/>
          </a:xfrm>
        </p:spPr>
        <p:txBody>
          <a:bodyPr/>
          <a:lstStyle/>
          <a:p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314690"/>
            <a:ext cx="8047417" cy="604166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B90B8A2-1488-4102-B7CB-BAC22A27630C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93118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63909" y="6492875"/>
            <a:ext cx="2743200" cy="365125"/>
          </a:xfrm>
        </p:spPr>
        <p:txBody>
          <a:bodyPr/>
          <a:lstStyle/>
          <a:p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016" y="600059"/>
            <a:ext cx="10256302" cy="576917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FFD8CB2-096A-4429-8270-8E6675119204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63144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7</a:t>
            </a:fld>
            <a:endParaRPr lang="en-IN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0174" y="132480"/>
            <a:ext cx="8303472" cy="623674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C64B179-9C5A-41C9-93E9-D85FAF7FE0B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8493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8</a:t>
            </a:fld>
            <a:endParaRPr lang="en-IN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358179"/>
            <a:ext cx="7358510" cy="552345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9F145CE-0751-4E57-BE05-673DE88861D8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288312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9</a:t>
            </a:fld>
            <a:endParaRPr lang="en-IN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4528" y="706900"/>
            <a:ext cx="10059272" cy="54442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75CD86BD-D165-4841-9760-4127656C5C25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29590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432652D8BF75408E2A29D99D363D9E" ma:contentTypeVersion="8" ma:contentTypeDescription="Create a new document." ma:contentTypeScope="" ma:versionID="13104c66a9f134da7d79ccca67d315c9">
  <xsd:schema xmlns:xsd="http://www.w3.org/2001/XMLSchema" xmlns:xs="http://www.w3.org/2001/XMLSchema" xmlns:p="http://schemas.microsoft.com/office/2006/metadata/properties" xmlns:ns2="1e863c3e-37bc-489c-8a97-a2b2e8e58ff9" targetNamespace="http://schemas.microsoft.com/office/2006/metadata/properties" ma:root="true" ma:fieldsID="2e2eabde58cd5db6bc74f3f32f78666c" ns2:_="">
    <xsd:import namespace="1e863c3e-37bc-489c-8a97-a2b2e8e58f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863c3e-37bc-489c-8a97-a2b2e8e58f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CADE31A-40DD-44B8-A15C-57031C07B902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1e863c3e-37bc-489c-8a97-a2b2e8e58ff9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A80F391-F476-4D85-BFFF-2071F00E37B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1D4F78B-89E3-4CC8-979D-C97EB3067612}">
  <ds:schemaRefs>
    <ds:schemaRef ds:uri="http://schemas.microsoft.com/office/2006/metadata/properties"/>
    <ds:schemaRef ds:uri="http://www.w3.org/2000/xmlns/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3016</TotalTime>
  <Words>60</Words>
  <Application>Microsoft Office PowerPoint</Application>
  <PresentationFormat>Widescreen</PresentationFormat>
  <Paragraphs>28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 OF THE UNIT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Siddharth B</dc:creator>
  <cp:lastModifiedBy>User</cp:lastModifiedBy>
  <cp:revision>63</cp:revision>
  <dcterms:created xsi:type="dcterms:W3CDTF">2020-07-13T05:58:17Z</dcterms:created>
  <dcterms:modified xsi:type="dcterms:W3CDTF">2024-09-17T05:54:49Z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0x010100A0432652D8BF75408E2A29D99D363D9E</vt:lpwstr>
  </property>
</Properties>
</file>