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74" r:id="rId4"/>
    <p:sldId id="276" r:id="rId5"/>
    <p:sldId id="277" r:id="rId6"/>
    <p:sldId id="265" r:id="rId7"/>
    <p:sldId id="278" r:id="rId8"/>
    <p:sldId id="282" r:id="rId9"/>
    <p:sldId id="262" r:id="rId10"/>
    <p:sldId id="273" r:id="rId11"/>
    <p:sldId id="261" r:id="rId12"/>
    <p:sldId id="263" r:id="rId13"/>
    <p:sldId id="268" r:id="rId14"/>
    <p:sldId id="269" r:id="rId15"/>
    <p:sldId id="270" r:id="rId16"/>
    <p:sldId id="275" r:id="rId17"/>
    <p:sldId id="279" r:id="rId18"/>
    <p:sldId id="280" r:id="rId19"/>
    <p:sldId id="288" r:id="rId20"/>
    <p:sldId id="281" r:id="rId21"/>
    <p:sldId id="293" r:id="rId22"/>
    <p:sldId id="287" r:id="rId23"/>
    <p:sldId id="292" r:id="rId24"/>
    <p:sldId id="291" r:id="rId25"/>
    <p:sldId id="294" r:id="rId26"/>
    <p:sldId id="289" r:id="rId27"/>
    <p:sldId id="290" r:id="rId28"/>
    <p:sldId id="26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9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643CFD-C9C8-4047-A6EB-F676490ABA3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8EE1B4-43B5-475F-8283-6DE49C254007}">
      <dgm:prSet phldrT="[Text]" custT="1"/>
      <dgm:spPr/>
      <dgm:t>
        <a:bodyPr/>
        <a:lstStyle/>
        <a:p>
          <a:r>
            <a:rPr lang="en-US" sz="2000" dirty="0"/>
            <a:t>Metabolic abnormalities </a:t>
          </a:r>
        </a:p>
      </dgm:t>
    </dgm:pt>
    <dgm:pt modelId="{B788659C-8692-4640-A7D8-558AEB45131F}" type="parTrans" cxnId="{F607BC27-5CE1-4AE8-A4D3-4D549568B124}">
      <dgm:prSet/>
      <dgm:spPr/>
      <dgm:t>
        <a:bodyPr/>
        <a:lstStyle/>
        <a:p>
          <a:endParaRPr lang="en-US"/>
        </a:p>
      </dgm:t>
    </dgm:pt>
    <dgm:pt modelId="{C9D11615-E4A3-4B38-9583-5C2E896CC627}" type="sibTrans" cxnId="{F607BC27-5CE1-4AE8-A4D3-4D549568B124}">
      <dgm:prSet/>
      <dgm:spPr/>
      <dgm:t>
        <a:bodyPr/>
        <a:lstStyle/>
        <a:p>
          <a:endParaRPr lang="en-US"/>
        </a:p>
      </dgm:t>
    </dgm:pt>
    <dgm:pt modelId="{D9EA96C5-1666-40BD-8CE8-1E731726A32B}">
      <dgm:prSet phldrT="[Text]" custT="1"/>
      <dgm:spPr/>
      <dgm:t>
        <a:bodyPr/>
        <a:lstStyle/>
        <a:p>
          <a:r>
            <a:rPr lang="en-US" sz="2000" dirty="0"/>
            <a:t>Neurological  manifestations </a:t>
          </a:r>
        </a:p>
      </dgm:t>
    </dgm:pt>
    <dgm:pt modelId="{229191D6-E9B2-46D2-95E9-1EE1D5D45B81}" type="parTrans" cxnId="{D0C61FF8-FE00-48F5-9D3D-2AD4676A430A}">
      <dgm:prSet/>
      <dgm:spPr/>
      <dgm:t>
        <a:bodyPr/>
        <a:lstStyle/>
        <a:p>
          <a:endParaRPr lang="en-US"/>
        </a:p>
      </dgm:t>
    </dgm:pt>
    <dgm:pt modelId="{48CCFBB5-96E8-485C-8BD1-22CA3F5CF19B}" type="sibTrans" cxnId="{D0C61FF8-FE00-48F5-9D3D-2AD4676A430A}">
      <dgm:prSet/>
      <dgm:spPr/>
      <dgm:t>
        <a:bodyPr/>
        <a:lstStyle/>
        <a:p>
          <a:endParaRPr lang="en-US"/>
        </a:p>
      </dgm:t>
    </dgm:pt>
    <dgm:pt modelId="{00506D7A-4A33-45F9-9B26-7307629D401F}">
      <dgm:prSet phldrT="[Text]" custT="1"/>
      <dgm:spPr/>
      <dgm:t>
        <a:bodyPr/>
        <a:lstStyle/>
        <a:p>
          <a:r>
            <a:rPr lang="en-US" sz="2000" dirty="0"/>
            <a:t>Cardiovascular problems </a:t>
          </a:r>
        </a:p>
      </dgm:t>
    </dgm:pt>
    <dgm:pt modelId="{ED6167B7-663A-4585-AA9F-6C3D87859BF9}" type="parTrans" cxnId="{654091B0-1BAE-4CD7-AE70-64929CAD13F0}">
      <dgm:prSet/>
      <dgm:spPr/>
      <dgm:t>
        <a:bodyPr/>
        <a:lstStyle/>
        <a:p>
          <a:endParaRPr lang="en-US"/>
        </a:p>
      </dgm:t>
    </dgm:pt>
    <dgm:pt modelId="{E21DCAE2-3BE6-46BC-9E0E-F03D55897CD0}" type="sibTrans" cxnId="{654091B0-1BAE-4CD7-AE70-64929CAD13F0}">
      <dgm:prSet/>
      <dgm:spPr/>
      <dgm:t>
        <a:bodyPr/>
        <a:lstStyle/>
        <a:p>
          <a:endParaRPr lang="en-US"/>
        </a:p>
      </dgm:t>
    </dgm:pt>
    <dgm:pt modelId="{10B313F8-DABE-4CE1-8E39-1BDE8EEB4E89}">
      <dgm:prSet phldrT="[Text]" custT="1"/>
      <dgm:spPr/>
      <dgm:t>
        <a:bodyPr/>
        <a:lstStyle/>
        <a:p>
          <a:r>
            <a:rPr lang="en-US" sz="2000" dirty="0"/>
            <a:t>GI manifestations </a:t>
          </a:r>
        </a:p>
      </dgm:t>
    </dgm:pt>
    <dgm:pt modelId="{335225E5-AD45-451C-9F5E-0F24CA828AB9}" type="parTrans" cxnId="{4DA647D0-EB12-46CC-9AE6-0A8EEDA47072}">
      <dgm:prSet/>
      <dgm:spPr/>
      <dgm:t>
        <a:bodyPr/>
        <a:lstStyle/>
        <a:p>
          <a:endParaRPr lang="en-US"/>
        </a:p>
      </dgm:t>
    </dgm:pt>
    <dgm:pt modelId="{6919C3E6-6746-4A33-BADB-AA9B8D7FC5FE}" type="sibTrans" cxnId="{4DA647D0-EB12-46CC-9AE6-0A8EEDA47072}">
      <dgm:prSet/>
      <dgm:spPr/>
      <dgm:t>
        <a:bodyPr/>
        <a:lstStyle/>
        <a:p>
          <a:endParaRPr lang="en-US"/>
        </a:p>
      </dgm:t>
    </dgm:pt>
    <dgm:pt modelId="{F2DB0067-5FCD-4821-9631-FF1F2EF5AF9D}">
      <dgm:prSet phldrT="[Text]" custT="1"/>
      <dgm:spPr/>
      <dgm:t>
        <a:bodyPr/>
        <a:lstStyle/>
        <a:p>
          <a:r>
            <a:rPr lang="en-US" sz="2000" dirty="0"/>
            <a:t>Respiratory problems </a:t>
          </a:r>
        </a:p>
      </dgm:t>
    </dgm:pt>
    <dgm:pt modelId="{09A33536-E377-4031-B750-65492E68B78D}" type="parTrans" cxnId="{C77A6943-0F3B-453E-A18B-9D68100BC5C2}">
      <dgm:prSet/>
      <dgm:spPr/>
      <dgm:t>
        <a:bodyPr/>
        <a:lstStyle/>
        <a:p>
          <a:endParaRPr lang="en-US"/>
        </a:p>
      </dgm:t>
    </dgm:pt>
    <dgm:pt modelId="{AB80CAB8-59B4-473D-9622-99FBD004ED17}" type="sibTrans" cxnId="{C77A6943-0F3B-453E-A18B-9D68100BC5C2}">
      <dgm:prSet/>
      <dgm:spPr/>
      <dgm:t>
        <a:bodyPr/>
        <a:lstStyle/>
        <a:p>
          <a:endParaRPr lang="en-US"/>
        </a:p>
      </dgm:t>
    </dgm:pt>
    <dgm:pt modelId="{04371DE2-0E5D-4EDE-95ED-72B704AD765C}">
      <dgm:prSet phldrT="[Text]" custT="1"/>
      <dgm:spPr/>
      <dgm:t>
        <a:bodyPr/>
        <a:lstStyle/>
        <a:p>
          <a:r>
            <a:rPr lang="en-US" sz="2000" dirty="0"/>
            <a:t>Integumentary findings </a:t>
          </a:r>
        </a:p>
      </dgm:t>
    </dgm:pt>
    <dgm:pt modelId="{7B61DEFE-B68A-4C10-9194-155FBAC51102}" type="parTrans" cxnId="{99A6F9EF-789C-40BA-9AB4-8331C4075B14}">
      <dgm:prSet/>
      <dgm:spPr/>
      <dgm:t>
        <a:bodyPr/>
        <a:lstStyle/>
        <a:p>
          <a:endParaRPr lang="en-US"/>
        </a:p>
      </dgm:t>
    </dgm:pt>
    <dgm:pt modelId="{86D63789-63B9-4287-84EE-6FE8E6D8AE4A}" type="sibTrans" cxnId="{99A6F9EF-789C-40BA-9AB4-8331C4075B14}">
      <dgm:prSet/>
      <dgm:spPr/>
      <dgm:t>
        <a:bodyPr/>
        <a:lstStyle/>
        <a:p>
          <a:endParaRPr lang="en-US"/>
        </a:p>
      </dgm:t>
    </dgm:pt>
    <dgm:pt modelId="{FD3DA3CE-7F1B-48ED-A4A6-BCC45FC7D9D5}">
      <dgm:prSet phldrT="[Text]" custT="1"/>
      <dgm:spPr/>
      <dgm:t>
        <a:bodyPr/>
        <a:lstStyle/>
        <a:p>
          <a:r>
            <a:rPr lang="en-US" sz="2000" dirty="0"/>
            <a:t>Musculoskeletal changes </a:t>
          </a:r>
        </a:p>
      </dgm:t>
    </dgm:pt>
    <dgm:pt modelId="{32133AC5-D6C0-4A86-9985-52A84D53818C}" type="parTrans" cxnId="{210C69EE-C2BB-42B5-A849-DF076512FD0D}">
      <dgm:prSet/>
      <dgm:spPr/>
      <dgm:t>
        <a:bodyPr/>
        <a:lstStyle/>
        <a:p>
          <a:endParaRPr lang="en-US"/>
        </a:p>
      </dgm:t>
    </dgm:pt>
    <dgm:pt modelId="{9D9CC0E3-AD78-4270-8E15-55935171E82B}" type="sibTrans" cxnId="{210C69EE-C2BB-42B5-A849-DF076512FD0D}">
      <dgm:prSet/>
      <dgm:spPr/>
      <dgm:t>
        <a:bodyPr/>
        <a:lstStyle/>
        <a:p>
          <a:endParaRPr lang="en-US"/>
        </a:p>
      </dgm:t>
    </dgm:pt>
    <dgm:pt modelId="{46A712C7-C7CF-4ADB-9EA9-D207EFC7B403}">
      <dgm:prSet phldrT="[Text]" custT="1"/>
      <dgm:spPr/>
      <dgm:t>
        <a:bodyPr/>
        <a:lstStyle/>
        <a:p>
          <a:r>
            <a:rPr lang="en-US" sz="2000" dirty="0"/>
            <a:t>Hematological disturbances </a:t>
          </a:r>
        </a:p>
      </dgm:t>
    </dgm:pt>
    <dgm:pt modelId="{7F6A8873-63AF-4F26-9821-146406FE39CE}" type="parTrans" cxnId="{CB9F64C9-A94C-4999-8099-D3ED27EA3CDF}">
      <dgm:prSet/>
      <dgm:spPr/>
      <dgm:t>
        <a:bodyPr/>
        <a:lstStyle/>
        <a:p>
          <a:endParaRPr lang="en-US"/>
        </a:p>
      </dgm:t>
    </dgm:pt>
    <dgm:pt modelId="{2515973D-6198-4E85-8ACB-E1ECF58D321A}" type="sibTrans" cxnId="{CB9F64C9-A94C-4999-8099-D3ED27EA3CDF}">
      <dgm:prSet/>
      <dgm:spPr/>
      <dgm:t>
        <a:bodyPr/>
        <a:lstStyle/>
        <a:p>
          <a:endParaRPr lang="en-US"/>
        </a:p>
      </dgm:t>
    </dgm:pt>
    <dgm:pt modelId="{E638DFD4-0A96-4D57-87B2-C0E513D47AF4}" type="pres">
      <dgm:prSet presAssocID="{BB643CFD-C9C8-4047-A6EB-F676490ABA3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14934B0-23DD-499B-A791-F46F01157465}" type="pres">
      <dgm:prSet presAssocID="{5E8EE1B4-43B5-475F-8283-6DE49C254007}" presName="parentLin" presStyleCnt="0"/>
      <dgm:spPr/>
    </dgm:pt>
    <dgm:pt modelId="{C959179C-3CF3-4491-95C3-8C691CB3C0EE}" type="pres">
      <dgm:prSet presAssocID="{5E8EE1B4-43B5-475F-8283-6DE49C254007}" presName="parentLeftMargin" presStyleLbl="node1" presStyleIdx="0" presStyleCnt="8"/>
      <dgm:spPr/>
      <dgm:t>
        <a:bodyPr/>
        <a:lstStyle/>
        <a:p>
          <a:endParaRPr lang="en-US"/>
        </a:p>
      </dgm:t>
    </dgm:pt>
    <dgm:pt modelId="{5B306776-D183-40F2-900F-F5DCE1D68BA9}" type="pres">
      <dgm:prSet presAssocID="{5E8EE1B4-43B5-475F-8283-6DE49C254007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EBBEB4-C691-4E89-87BB-C878FD3B824F}" type="pres">
      <dgm:prSet presAssocID="{5E8EE1B4-43B5-475F-8283-6DE49C254007}" presName="negativeSpace" presStyleCnt="0"/>
      <dgm:spPr/>
    </dgm:pt>
    <dgm:pt modelId="{F04288A9-BA67-4433-AB45-BA47CC3ED7B0}" type="pres">
      <dgm:prSet presAssocID="{5E8EE1B4-43B5-475F-8283-6DE49C254007}" presName="childText" presStyleLbl="conFgAcc1" presStyleIdx="0" presStyleCnt="8">
        <dgm:presLayoutVars>
          <dgm:bulletEnabled val="1"/>
        </dgm:presLayoutVars>
      </dgm:prSet>
      <dgm:spPr/>
    </dgm:pt>
    <dgm:pt modelId="{22FF9D03-2583-4A87-96BF-A3C61F54E724}" type="pres">
      <dgm:prSet presAssocID="{C9D11615-E4A3-4B38-9583-5C2E896CC627}" presName="spaceBetweenRectangles" presStyleCnt="0"/>
      <dgm:spPr/>
    </dgm:pt>
    <dgm:pt modelId="{C034B588-10EB-4C68-AB89-4B03EFAF8F27}" type="pres">
      <dgm:prSet presAssocID="{D9EA96C5-1666-40BD-8CE8-1E731726A32B}" presName="parentLin" presStyleCnt="0"/>
      <dgm:spPr/>
    </dgm:pt>
    <dgm:pt modelId="{E112202D-7BDA-4338-8868-2485DB5BC192}" type="pres">
      <dgm:prSet presAssocID="{D9EA96C5-1666-40BD-8CE8-1E731726A32B}" presName="parentLeftMargin" presStyleLbl="node1" presStyleIdx="0" presStyleCnt="8"/>
      <dgm:spPr/>
      <dgm:t>
        <a:bodyPr/>
        <a:lstStyle/>
        <a:p>
          <a:endParaRPr lang="en-US"/>
        </a:p>
      </dgm:t>
    </dgm:pt>
    <dgm:pt modelId="{618C5354-584E-45A8-B03D-25A8AD74F319}" type="pres">
      <dgm:prSet presAssocID="{D9EA96C5-1666-40BD-8CE8-1E731726A32B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13E37D-2030-477B-AB44-5A3518FD5F0F}" type="pres">
      <dgm:prSet presAssocID="{D9EA96C5-1666-40BD-8CE8-1E731726A32B}" presName="negativeSpace" presStyleCnt="0"/>
      <dgm:spPr/>
    </dgm:pt>
    <dgm:pt modelId="{F9253E0C-DBA3-45F0-A08E-67D22B2EA26D}" type="pres">
      <dgm:prSet presAssocID="{D9EA96C5-1666-40BD-8CE8-1E731726A32B}" presName="childText" presStyleLbl="conFgAcc1" presStyleIdx="1" presStyleCnt="8" custLinFactY="23476" custLinFactNeighborY="100000">
        <dgm:presLayoutVars>
          <dgm:bulletEnabled val="1"/>
        </dgm:presLayoutVars>
      </dgm:prSet>
      <dgm:spPr/>
    </dgm:pt>
    <dgm:pt modelId="{4EA4B4E0-0AA6-418D-82EC-9DD9BBD06BCF}" type="pres">
      <dgm:prSet presAssocID="{48CCFBB5-96E8-485C-8BD1-22CA3F5CF19B}" presName="spaceBetweenRectangles" presStyleCnt="0"/>
      <dgm:spPr/>
    </dgm:pt>
    <dgm:pt modelId="{6B653213-01B8-4A5E-817F-43EA013C85B8}" type="pres">
      <dgm:prSet presAssocID="{00506D7A-4A33-45F9-9B26-7307629D401F}" presName="parentLin" presStyleCnt="0"/>
      <dgm:spPr/>
    </dgm:pt>
    <dgm:pt modelId="{009E3A5D-32FE-430A-97BB-5C6B1EEC7321}" type="pres">
      <dgm:prSet presAssocID="{00506D7A-4A33-45F9-9B26-7307629D401F}" presName="parentLeftMargin" presStyleLbl="node1" presStyleIdx="1" presStyleCnt="8"/>
      <dgm:spPr/>
      <dgm:t>
        <a:bodyPr/>
        <a:lstStyle/>
        <a:p>
          <a:endParaRPr lang="en-US"/>
        </a:p>
      </dgm:t>
    </dgm:pt>
    <dgm:pt modelId="{BF9F3B13-7050-4F1F-A262-E2D25437DBF4}" type="pres">
      <dgm:prSet presAssocID="{00506D7A-4A33-45F9-9B26-7307629D401F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2F9B46-0CE0-4F64-B0E8-1785DE0604F9}" type="pres">
      <dgm:prSet presAssocID="{00506D7A-4A33-45F9-9B26-7307629D401F}" presName="negativeSpace" presStyleCnt="0"/>
      <dgm:spPr/>
    </dgm:pt>
    <dgm:pt modelId="{612D5559-650F-4F60-BC0D-EF99FAC56DFF}" type="pres">
      <dgm:prSet presAssocID="{00506D7A-4A33-45F9-9B26-7307629D401F}" presName="childText" presStyleLbl="conFgAcc1" presStyleIdx="2" presStyleCnt="8">
        <dgm:presLayoutVars>
          <dgm:bulletEnabled val="1"/>
        </dgm:presLayoutVars>
      </dgm:prSet>
      <dgm:spPr/>
    </dgm:pt>
    <dgm:pt modelId="{AA47CED7-E508-422E-AD0F-7938A874149E}" type="pres">
      <dgm:prSet presAssocID="{E21DCAE2-3BE6-46BC-9E0E-F03D55897CD0}" presName="spaceBetweenRectangles" presStyleCnt="0"/>
      <dgm:spPr/>
    </dgm:pt>
    <dgm:pt modelId="{DE78BBCD-38D7-4B61-8D4B-A45F04CE3DB5}" type="pres">
      <dgm:prSet presAssocID="{10B313F8-DABE-4CE1-8E39-1BDE8EEB4E89}" presName="parentLin" presStyleCnt="0"/>
      <dgm:spPr/>
    </dgm:pt>
    <dgm:pt modelId="{DCEA3AE1-11F0-4776-9727-B8BD10DB980E}" type="pres">
      <dgm:prSet presAssocID="{10B313F8-DABE-4CE1-8E39-1BDE8EEB4E89}" presName="parentLeftMargin" presStyleLbl="node1" presStyleIdx="2" presStyleCnt="8"/>
      <dgm:spPr/>
      <dgm:t>
        <a:bodyPr/>
        <a:lstStyle/>
        <a:p>
          <a:endParaRPr lang="en-US"/>
        </a:p>
      </dgm:t>
    </dgm:pt>
    <dgm:pt modelId="{2A4547DE-50E0-410A-918D-6BC0C8E0D211}" type="pres">
      <dgm:prSet presAssocID="{10B313F8-DABE-4CE1-8E39-1BDE8EEB4E89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D01108-CEDC-42D3-805C-4AAB2B0B9441}" type="pres">
      <dgm:prSet presAssocID="{10B313F8-DABE-4CE1-8E39-1BDE8EEB4E89}" presName="negativeSpace" presStyleCnt="0"/>
      <dgm:spPr/>
    </dgm:pt>
    <dgm:pt modelId="{4D21E9AC-C994-4F24-8A95-3BF8798C3B8B}" type="pres">
      <dgm:prSet presAssocID="{10B313F8-DABE-4CE1-8E39-1BDE8EEB4E89}" presName="childText" presStyleLbl="conFgAcc1" presStyleIdx="3" presStyleCnt="8">
        <dgm:presLayoutVars>
          <dgm:bulletEnabled val="1"/>
        </dgm:presLayoutVars>
      </dgm:prSet>
      <dgm:spPr/>
    </dgm:pt>
    <dgm:pt modelId="{DD2A8CEB-C316-44D0-A22C-BED6C42171A5}" type="pres">
      <dgm:prSet presAssocID="{6919C3E6-6746-4A33-BADB-AA9B8D7FC5FE}" presName="spaceBetweenRectangles" presStyleCnt="0"/>
      <dgm:spPr/>
    </dgm:pt>
    <dgm:pt modelId="{936E4DB7-31FA-49EB-BD54-3DFFC69E7CE9}" type="pres">
      <dgm:prSet presAssocID="{F2DB0067-5FCD-4821-9631-FF1F2EF5AF9D}" presName="parentLin" presStyleCnt="0"/>
      <dgm:spPr/>
    </dgm:pt>
    <dgm:pt modelId="{69D99D72-9AEC-4E66-B071-23013FB4CC16}" type="pres">
      <dgm:prSet presAssocID="{F2DB0067-5FCD-4821-9631-FF1F2EF5AF9D}" presName="parentLeftMargin" presStyleLbl="node1" presStyleIdx="3" presStyleCnt="8"/>
      <dgm:spPr/>
      <dgm:t>
        <a:bodyPr/>
        <a:lstStyle/>
        <a:p>
          <a:endParaRPr lang="en-US"/>
        </a:p>
      </dgm:t>
    </dgm:pt>
    <dgm:pt modelId="{0365CE4B-B372-4C01-A5FA-CFB6B38E4ABA}" type="pres">
      <dgm:prSet presAssocID="{F2DB0067-5FCD-4821-9631-FF1F2EF5AF9D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C3955A-0C77-416F-86EA-44F1A8B952EC}" type="pres">
      <dgm:prSet presAssocID="{F2DB0067-5FCD-4821-9631-FF1F2EF5AF9D}" presName="negativeSpace" presStyleCnt="0"/>
      <dgm:spPr/>
    </dgm:pt>
    <dgm:pt modelId="{5C0FA533-8CCB-4DD0-BFA5-DF6C03325D0E}" type="pres">
      <dgm:prSet presAssocID="{F2DB0067-5FCD-4821-9631-FF1F2EF5AF9D}" presName="childText" presStyleLbl="conFgAcc1" presStyleIdx="4" presStyleCnt="8">
        <dgm:presLayoutVars>
          <dgm:bulletEnabled val="1"/>
        </dgm:presLayoutVars>
      </dgm:prSet>
      <dgm:spPr/>
    </dgm:pt>
    <dgm:pt modelId="{592BFAFD-5E1D-4764-B8CC-1E7E9F971511}" type="pres">
      <dgm:prSet presAssocID="{AB80CAB8-59B4-473D-9622-99FBD004ED17}" presName="spaceBetweenRectangles" presStyleCnt="0"/>
      <dgm:spPr/>
    </dgm:pt>
    <dgm:pt modelId="{B16A35C2-F31B-487E-8F0D-6B3E1E535ECB}" type="pres">
      <dgm:prSet presAssocID="{04371DE2-0E5D-4EDE-95ED-72B704AD765C}" presName="parentLin" presStyleCnt="0"/>
      <dgm:spPr/>
    </dgm:pt>
    <dgm:pt modelId="{F68CFC89-848D-4760-B5D8-F9C1F7B74572}" type="pres">
      <dgm:prSet presAssocID="{04371DE2-0E5D-4EDE-95ED-72B704AD765C}" presName="parentLeftMargin" presStyleLbl="node1" presStyleIdx="4" presStyleCnt="8"/>
      <dgm:spPr/>
      <dgm:t>
        <a:bodyPr/>
        <a:lstStyle/>
        <a:p>
          <a:endParaRPr lang="en-US"/>
        </a:p>
      </dgm:t>
    </dgm:pt>
    <dgm:pt modelId="{C11FD40D-B260-4703-BDB8-7C5A99DF9C49}" type="pres">
      <dgm:prSet presAssocID="{04371DE2-0E5D-4EDE-95ED-72B704AD765C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E27284-8571-4BD7-81CB-3B3C7431C3AB}" type="pres">
      <dgm:prSet presAssocID="{04371DE2-0E5D-4EDE-95ED-72B704AD765C}" presName="negativeSpace" presStyleCnt="0"/>
      <dgm:spPr/>
    </dgm:pt>
    <dgm:pt modelId="{D7EF980E-6B1C-4DA1-A4C3-3FC41DA88E1D}" type="pres">
      <dgm:prSet presAssocID="{04371DE2-0E5D-4EDE-95ED-72B704AD765C}" presName="childText" presStyleLbl="conFgAcc1" presStyleIdx="5" presStyleCnt="8">
        <dgm:presLayoutVars>
          <dgm:bulletEnabled val="1"/>
        </dgm:presLayoutVars>
      </dgm:prSet>
      <dgm:spPr/>
    </dgm:pt>
    <dgm:pt modelId="{A69ABB79-4685-4830-B954-AE525E10DCE7}" type="pres">
      <dgm:prSet presAssocID="{86D63789-63B9-4287-84EE-6FE8E6D8AE4A}" presName="spaceBetweenRectangles" presStyleCnt="0"/>
      <dgm:spPr/>
    </dgm:pt>
    <dgm:pt modelId="{A92C7B31-1482-4253-A792-CD246A72B223}" type="pres">
      <dgm:prSet presAssocID="{FD3DA3CE-7F1B-48ED-A4A6-BCC45FC7D9D5}" presName="parentLin" presStyleCnt="0"/>
      <dgm:spPr/>
    </dgm:pt>
    <dgm:pt modelId="{6ED1CAC5-65F4-4DF4-BA5F-06883DD95DA7}" type="pres">
      <dgm:prSet presAssocID="{FD3DA3CE-7F1B-48ED-A4A6-BCC45FC7D9D5}" presName="parentLeftMargin" presStyleLbl="node1" presStyleIdx="5" presStyleCnt="8"/>
      <dgm:spPr/>
      <dgm:t>
        <a:bodyPr/>
        <a:lstStyle/>
        <a:p>
          <a:endParaRPr lang="en-US"/>
        </a:p>
      </dgm:t>
    </dgm:pt>
    <dgm:pt modelId="{73655544-3A83-4AF2-A382-5CCDDFC361CA}" type="pres">
      <dgm:prSet presAssocID="{FD3DA3CE-7F1B-48ED-A4A6-BCC45FC7D9D5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374B80-3688-4962-91C9-1EDE00CEA722}" type="pres">
      <dgm:prSet presAssocID="{FD3DA3CE-7F1B-48ED-A4A6-BCC45FC7D9D5}" presName="negativeSpace" presStyleCnt="0"/>
      <dgm:spPr/>
    </dgm:pt>
    <dgm:pt modelId="{D8C9F029-3378-4F44-BA47-EF478FFB6926}" type="pres">
      <dgm:prSet presAssocID="{FD3DA3CE-7F1B-48ED-A4A6-BCC45FC7D9D5}" presName="childText" presStyleLbl="conFgAcc1" presStyleIdx="6" presStyleCnt="8">
        <dgm:presLayoutVars>
          <dgm:bulletEnabled val="1"/>
        </dgm:presLayoutVars>
      </dgm:prSet>
      <dgm:spPr/>
    </dgm:pt>
    <dgm:pt modelId="{3FC07632-F037-4305-A735-E4A82F031E77}" type="pres">
      <dgm:prSet presAssocID="{9D9CC0E3-AD78-4270-8E15-55935171E82B}" presName="spaceBetweenRectangles" presStyleCnt="0"/>
      <dgm:spPr/>
    </dgm:pt>
    <dgm:pt modelId="{B5CCEC4A-383D-4937-BE16-15D76CED88FA}" type="pres">
      <dgm:prSet presAssocID="{46A712C7-C7CF-4ADB-9EA9-D207EFC7B403}" presName="parentLin" presStyleCnt="0"/>
      <dgm:spPr/>
    </dgm:pt>
    <dgm:pt modelId="{1D33A45F-DA00-4A82-8EC7-E015A69B2490}" type="pres">
      <dgm:prSet presAssocID="{46A712C7-C7CF-4ADB-9EA9-D207EFC7B403}" presName="parentLeftMargin" presStyleLbl="node1" presStyleIdx="6" presStyleCnt="8"/>
      <dgm:spPr/>
      <dgm:t>
        <a:bodyPr/>
        <a:lstStyle/>
        <a:p>
          <a:endParaRPr lang="en-US"/>
        </a:p>
      </dgm:t>
    </dgm:pt>
    <dgm:pt modelId="{17FEA176-9466-452D-BE03-F2DC01AD5468}" type="pres">
      <dgm:prSet presAssocID="{46A712C7-C7CF-4ADB-9EA9-D207EFC7B403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FD95F0-3D33-42B5-943C-0CD981EA6EAE}" type="pres">
      <dgm:prSet presAssocID="{46A712C7-C7CF-4ADB-9EA9-D207EFC7B403}" presName="negativeSpace" presStyleCnt="0"/>
      <dgm:spPr/>
    </dgm:pt>
    <dgm:pt modelId="{09E68077-0095-4640-BDE8-51B41E12643C}" type="pres">
      <dgm:prSet presAssocID="{46A712C7-C7CF-4ADB-9EA9-D207EFC7B403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F55E7EE7-9580-4579-8537-7A8053269188}" type="presOf" srcId="{04371DE2-0E5D-4EDE-95ED-72B704AD765C}" destId="{F68CFC89-848D-4760-B5D8-F9C1F7B74572}" srcOrd="0" destOrd="0" presId="urn:microsoft.com/office/officeart/2005/8/layout/list1"/>
    <dgm:cxn modelId="{1F98B2AB-DBFB-4CAA-8448-A0177FBFD8C5}" type="presOf" srcId="{5E8EE1B4-43B5-475F-8283-6DE49C254007}" destId="{5B306776-D183-40F2-900F-F5DCE1D68BA9}" srcOrd="1" destOrd="0" presId="urn:microsoft.com/office/officeart/2005/8/layout/list1"/>
    <dgm:cxn modelId="{4DA647D0-EB12-46CC-9AE6-0A8EEDA47072}" srcId="{BB643CFD-C9C8-4047-A6EB-F676490ABA35}" destId="{10B313F8-DABE-4CE1-8E39-1BDE8EEB4E89}" srcOrd="3" destOrd="0" parTransId="{335225E5-AD45-451C-9F5E-0F24CA828AB9}" sibTransId="{6919C3E6-6746-4A33-BADB-AA9B8D7FC5FE}"/>
    <dgm:cxn modelId="{654091B0-1BAE-4CD7-AE70-64929CAD13F0}" srcId="{BB643CFD-C9C8-4047-A6EB-F676490ABA35}" destId="{00506D7A-4A33-45F9-9B26-7307629D401F}" srcOrd="2" destOrd="0" parTransId="{ED6167B7-663A-4585-AA9F-6C3D87859BF9}" sibTransId="{E21DCAE2-3BE6-46BC-9E0E-F03D55897CD0}"/>
    <dgm:cxn modelId="{D0C61FF8-FE00-48F5-9D3D-2AD4676A430A}" srcId="{BB643CFD-C9C8-4047-A6EB-F676490ABA35}" destId="{D9EA96C5-1666-40BD-8CE8-1E731726A32B}" srcOrd="1" destOrd="0" parTransId="{229191D6-E9B2-46D2-95E9-1EE1D5D45B81}" sibTransId="{48CCFBB5-96E8-485C-8BD1-22CA3F5CF19B}"/>
    <dgm:cxn modelId="{69A05BAF-5224-4BA6-9C5A-0A81159E9FAC}" type="presOf" srcId="{46A712C7-C7CF-4ADB-9EA9-D207EFC7B403}" destId="{17FEA176-9466-452D-BE03-F2DC01AD5468}" srcOrd="1" destOrd="0" presId="urn:microsoft.com/office/officeart/2005/8/layout/list1"/>
    <dgm:cxn modelId="{A660521E-ACC6-4DB3-8228-D901539C4F19}" type="presOf" srcId="{F2DB0067-5FCD-4821-9631-FF1F2EF5AF9D}" destId="{0365CE4B-B372-4C01-A5FA-CFB6B38E4ABA}" srcOrd="1" destOrd="0" presId="urn:microsoft.com/office/officeart/2005/8/layout/list1"/>
    <dgm:cxn modelId="{3C6B4D38-4CCE-4539-9B25-13CEDED70741}" type="presOf" srcId="{00506D7A-4A33-45F9-9B26-7307629D401F}" destId="{BF9F3B13-7050-4F1F-A262-E2D25437DBF4}" srcOrd="1" destOrd="0" presId="urn:microsoft.com/office/officeart/2005/8/layout/list1"/>
    <dgm:cxn modelId="{19922B23-5F6A-4638-8229-73D3A871C171}" type="presOf" srcId="{00506D7A-4A33-45F9-9B26-7307629D401F}" destId="{009E3A5D-32FE-430A-97BB-5C6B1EEC7321}" srcOrd="0" destOrd="0" presId="urn:microsoft.com/office/officeart/2005/8/layout/list1"/>
    <dgm:cxn modelId="{3F4DB150-2C5A-4591-A8C4-0D612F64448D}" type="presOf" srcId="{5E8EE1B4-43B5-475F-8283-6DE49C254007}" destId="{C959179C-3CF3-4491-95C3-8C691CB3C0EE}" srcOrd="0" destOrd="0" presId="urn:microsoft.com/office/officeart/2005/8/layout/list1"/>
    <dgm:cxn modelId="{9EA49313-662D-4C02-83D4-F286808DEC2B}" type="presOf" srcId="{46A712C7-C7CF-4ADB-9EA9-D207EFC7B403}" destId="{1D33A45F-DA00-4A82-8EC7-E015A69B2490}" srcOrd="0" destOrd="0" presId="urn:microsoft.com/office/officeart/2005/8/layout/list1"/>
    <dgm:cxn modelId="{99E909C9-1A1B-48B5-8293-6947B9F12677}" type="presOf" srcId="{FD3DA3CE-7F1B-48ED-A4A6-BCC45FC7D9D5}" destId="{73655544-3A83-4AF2-A382-5CCDDFC361CA}" srcOrd="1" destOrd="0" presId="urn:microsoft.com/office/officeart/2005/8/layout/list1"/>
    <dgm:cxn modelId="{99A6F9EF-789C-40BA-9AB4-8331C4075B14}" srcId="{BB643CFD-C9C8-4047-A6EB-F676490ABA35}" destId="{04371DE2-0E5D-4EDE-95ED-72B704AD765C}" srcOrd="5" destOrd="0" parTransId="{7B61DEFE-B68A-4C10-9194-155FBAC51102}" sibTransId="{86D63789-63B9-4287-84EE-6FE8E6D8AE4A}"/>
    <dgm:cxn modelId="{61CE6926-CD32-4106-ADEB-0872206897CB}" type="presOf" srcId="{04371DE2-0E5D-4EDE-95ED-72B704AD765C}" destId="{C11FD40D-B260-4703-BDB8-7C5A99DF9C49}" srcOrd="1" destOrd="0" presId="urn:microsoft.com/office/officeart/2005/8/layout/list1"/>
    <dgm:cxn modelId="{95F28DFC-FFA1-4B56-AC6C-152251C63348}" type="presOf" srcId="{BB643CFD-C9C8-4047-A6EB-F676490ABA35}" destId="{E638DFD4-0A96-4D57-87B2-C0E513D47AF4}" srcOrd="0" destOrd="0" presId="urn:microsoft.com/office/officeart/2005/8/layout/list1"/>
    <dgm:cxn modelId="{C2AEA676-D306-4A4E-A639-290BCE44532E}" type="presOf" srcId="{D9EA96C5-1666-40BD-8CE8-1E731726A32B}" destId="{E112202D-7BDA-4338-8868-2485DB5BC192}" srcOrd="0" destOrd="0" presId="urn:microsoft.com/office/officeart/2005/8/layout/list1"/>
    <dgm:cxn modelId="{F607BC27-5CE1-4AE8-A4D3-4D549568B124}" srcId="{BB643CFD-C9C8-4047-A6EB-F676490ABA35}" destId="{5E8EE1B4-43B5-475F-8283-6DE49C254007}" srcOrd="0" destOrd="0" parTransId="{B788659C-8692-4640-A7D8-558AEB45131F}" sibTransId="{C9D11615-E4A3-4B38-9583-5C2E896CC627}"/>
    <dgm:cxn modelId="{5224CFF2-4513-432E-8B43-FD45372F5C9C}" type="presOf" srcId="{F2DB0067-5FCD-4821-9631-FF1F2EF5AF9D}" destId="{69D99D72-9AEC-4E66-B071-23013FB4CC16}" srcOrd="0" destOrd="0" presId="urn:microsoft.com/office/officeart/2005/8/layout/list1"/>
    <dgm:cxn modelId="{2FD0731A-285D-4217-87CF-621D285D0E5C}" type="presOf" srcId="{D9EA96C5-1666-40BD-8CE8-1E731726A32B}" destId="{618C5354-584E-45A8-B03D-25A8AD74F319}" srcOrd="1" destOrd="0" presId="urn:microsoft.com/office/officeart/2005/8/layout/list1"/>
    <dgm:cxn modelId="{D21949B0-6FB2-43B7-8DDC-63B142C4C625}" type="presOf" srcId="{10B313F8-DABE-4CE1-8E39-1BDE8EEB4E89}" destId="{2A4547DE-50E0-410A-918D-6BC0C8E0D211}" srcOrd="1" destOrd="0" presId="urn:microsoft.com/office/officeart/2005/8/layout/list1"/>
    <dgm:cxn modelId="{210C69EE-C2BB-42B5-A849-DF076512FD0D}" srcId="{BB643CFD-C9C8-4047-A6EB-F676490ABA35}" destId="{FD3DA3CE-7F1B-48ED-A4A6-BCC45FC7D9D5}" srcOrd="6" destOrd="0" parTransId="{32133AC5-D6C0-4A86-9985-52A84D53818C}" sibTransId="{9D9CC0E3-AD78-4270-8E15-55935171E82B}"/>
    <dgm:cxn modelId="{370644AD-6434-44EF-8B8C-3D1CF90A370B}" type="presOf" srcId="{FD3DA3CE-7F1B-48ED-A4A6-BCC45FC7D9D5}" destId="{6ED1CAC5-65F4-4DF4-BA5F-06883DD95DA7}" srcOrd="0" destOrd="0" presId="urn:microsoft.com/office/officeart/2005/8/layout/list1"/>
    <dgm:cxn modelId="{886C473C-2957-49B9-821D-9965158BC3EA}" type="presOf" srcId="{10B313F8-DABE-4CE1-8E39-1BDE8EEB4E89}" destId="{DCEA3AE1-11F0-4776-9727-B8BD10DB980E}" srcOrd="0" destOrd="0" presId="urn:microsoft.com/office/officeart/2005/8/layout/list1"/>
    <dgm:cxn modelId="{CB9F64C9-A94C-4999-8099-D3ED27EA3CDF}" srcId="{BB643CFD-C9C8-4047-A6EB-F676490ABA35}" destId="{46A712C7-C7CF-4ADB-9EA9-D207EFC7B403}" srcOrd="7" destOrd="0" parTransId="{7F6A8873-63AF-4F26-9821-146406FE39CE}" sibTransId="{2515973D-6198-4E85-8ACB-E1ECF58D321A}"/>
    <dgm:cxn modelId="{C77A6943-0F3B-453E-A18B-9D68100BC5C2}" srcId="{BB643CFD-C9C8-4047-A6EB-F676490ABA35}" destId="{F2DB0067-5FCD-4821-9631-FF1F2EF5AF9D}" srcOrd="4" destOrd="0" parTransId="{09A33536-E377-4031-B750-65492E68B78D}" sibTransId="{AB80CAB8-59B4-473D-9622-99FBD004ED17}"/>
    <dgm:cxn modelId="{7F5DDA87-E2B9-4688-82FC-E0453C2028A4}" type="presParOf" srcId="{E638DFD4-0A96-4D57-87B2-C0E513D47AF4}" destId="{C14934B0-23DD-499B-A791-F46F01157465}" srcOrd="0" destOrd="0" presId="urn:microsoft.com/office/officeart/2005/8/layout/list1"/>
    <dgm:cxn modelId="{A05B735A-3102-45F6-B405-8B1C4A13AA26}" type="presParOf" srcId="{C14934B0-23DD-499B-A791-F46F01157465}" destId="{C959179C-3CF3-4491-95C3-8C691CB3C0EE}" srcOrd="0" destOrd="0" presId="urn:microsoft.com/office/officeart/2005/8/layout/list1"/>
    <dgm:cxn modelId="{EA594E34-E22A-4E17-B73E-4EDD3B98BA44}" type="presParOf" srcId="{C14934B0-23DD-499B-A791-F46F01157465}" destId="{5B306776-D183-40F2-900F-F5DCE1D68BA9}" srcOrd="1" destOrd="0" presId="urn:microsoft.com/office/officeart/2005/8/layout/list1"/>
    <dgm:cxn modelId="{8F5C1F8B-05BF-407F-AAEB-66CBB2B8485C}" type="presParOf" srcId="{E638DFD4-0A96-4D57-87B2-C0E513D47AF4}" destId="{0DEBBEB4-C691-4E89-87BB-C878FD3B824F}" srcOrd="1" destOrd="0" presId="urn:microsoft.com/office/officeart/2005/8/layout/list1"/>
    <dgm:cxn modelId="{55109928-89F2-4D2B-8179-4270426D6051}" type="presParOf" srcId="{E638DFD4-0A96-4D57-87B2-C0E513D47AF4}" destId="{F04288A9-BA67-4433-AB45-BA47CC3ED7B0}" srcOrd="2" destOrd="0" presId="urn:microsoft.com/office/officeart/2005/8/layout/list1"/>
    <dgm:cxn modelId="{853DDAD8-2D3A-419F-9FAD-F6D8B5271A4F}" type="presParOf" srcId="{E638DFD4-0A96-4D57-87B2-C0E513D47AF4}" destId="{22FF9D03-2583-4A87-96BF-A3C61F54E724}" srcOrd="3" destOrd="0" presId="urn:microsoft.com/office/officeart/2005/8/layout/list1"/>
    <dgm:cxn modelId="{BBE1CF78-1684-4F69-84AE-7AB826E8FCF6}" type="presParOf" srcId="{E638DFD4-0A96-4D57-87B2-C0E513D47AF4}" destId="{C034B588-10EB-4C68-AB89-4B03EFAF8F27}" srcOrd="4" destOrd="0" presId="urn:microsoft.com/office/officeart/2005/8/layout/list1"/>
    <dgm:cxn modelId="{60726D21-815D-4395-A406-87B93FCCD86C}" type="presParOf" srcId="{C034B588-10EB-4C68-AB89-4B03EFAF8F27}" destId="{E112202D-7BDA-4338-8868-2485DB5BC192}" srcOrd="0" destOrd="0" presId="urn:microsoft.com/office/officeart/2005/8/layout/list1"/>
    <dgm:cxn modelId="{0FDE0EB2-41B1-4C49-9E99-75646E551064}" type="presParOf" srcId="{C034B588-10EB-4C68-AB89-4B03EFAF8F27}" destId="{618C5354-584E-45A8-B03D-25A8AD74F319}" srcOrd="1" destOrd="0" presId="urn:microsoft.com/office/officeart/2005/8/layout/list1"/>
    <dgm:cxn modelId="{CF210D4E-92C4-4F0B-A214-24D80208D6E9}" type="presParOf" srcId="{E638DFD4-0A96-4D57-87B2-C0E513D47AF4}" destId="{3313E37D-2030-477B-AB44-5A3518FD5F0F}" srcOrd="5" destOrd="0" presId="urn:microsoft.com/office/officeart/2005/8/layout/list1"/>
    <dgm:cxn modelId="{ABB20275-C780-4478-9C6E-924B30F74744}" type="presParOf" srcId="{E638DFD4-0A96-4D57-87B2-C0E513D47AF4}" destId="{F9253E0C-DBA3-45F0-A08E-67D22B2EA26D}" srcOrd="6" destOrd="0" presId="urn:microsoft.com/office/officeart/2005/8/layout/list1"/>
    <dgm:cxn modelId="{CDC2919B-C3D6-4464-A2D2-7B058EFEB3AD}" type="presParOf" srcId="{E638DFD4-0A96-4D57-87B2-C0E513D47AF4}" destId="{4EA4B4E0-0AA6-418D-82EC-9DD9BBD06BCF}" srcOrd="7" destOrd="0" presId="urn:microsoft.com/office/officeart/2005/8/layout/list1"/>
    <dgm:cxn modelId="{12B43C5E-F0C8-4890-B773-720A62B079A7}" type="presParOf" srcId="{E638DFD4-0A96-4D57-87B2-C0E513D47AF4}" destId="{6B653213-01B8-4A5E-817F-43EA013C85B8}" srcOrd="8" destOrd="0" presId="urn:microsoft.com/office/officeart/2005/8/layout/list1"/>
    <dgm:cxn modelId="{E0D1D4F3-95B6-4142-BAFE-23E307DA882A}" type="presParOf" srcId="{6B653213-01B8-4A5E-817F-43EA013C85B8}" destId="{009E3A5D-32FE-430A-97BB-5C6B1EEC7321}" srcOrd="0" destOrd="0" presId="urn:microsoft.com/office/officeart/2005/8/layout/list1"/>
    <dgm:cxn modelId="{F44F4B74-1F17-40FD-A3E7-EE56C457842D}" type="presParOf" srcId="{6B653213-01B8-4A5E-817F-43EA013C85B8}" destId="{BF9F3B13-7050-4F1F-A262-E2D25437DBF4}" srcOrd="1" destOrd="0" presId="urn:microsoft.com/office/officeart/2005/8/layout/list1"/>
    <dgm:cxn modelId="{AA728103-05C0-47C2-A5E3-64153B1C3F38}" type="presParOf" srcId="{E638DFD4-0A96-4D57-87B2-C0E513D47AF4}" destId="{C62F9B46-0CE0-4F64-B0E8-1785DE0604F9}" srcOrd="9" destOrd="0" presId="urn:microsoft.com/office/officeart/2005/8/layout/list1"/>
    <dgm:cxn modelId="{D2C3AF9E-E42E-4117-A7B1-EA2FDC1F2517}" type="presParOf" srcId="{E638DFD4-0A96-4D57-87B2-C0E513D47AF4}" destId="{612D5559-650F-4F60-BC0D-EF99FAC56DFF}" srcOrd="10" destOrd="0" presId="urn:microsoft.com/office/officeart/2005/8/layout/list1"/>
    <dgm:cxn modelId="{48A7DC5D-7F97-4404-8A4E-3FD590414D2F}" type="presParOf" srcId="{E638DFD4-0A96-4D57-87B2-C0E513D47AF4}" destId="{AA47CED7-E508-422E-AD0F-7938A874149E}" srcOrd="11" destOrd="0" presId="urn:microsoft.com/office/officeart/2005/8/layout/list1"/>
    <dgm:cxn modelId="{DDC61B5A-79F1-4A79-BB85-554808D9DD0F}" type="presParOf" srcId="{E638DFD4-0A96-4D57-87B2-C0E513D47AF4}" destId="{DE78BBCD-38D7-4B61-8D4B-A45F04CE3DB5}" srcOrd="12" destOrd="0" presId="urn:microsoft.com/office/officeart/2005/8/layout/list1"/>
    <dgm:cxn modelId="{7E8C8D53-9527-4657-A8B5-36DBC6685FD0}" type="presParOf" srcId="{DE78BBCD-38D7-4B61-8D4B-A45F04CE3DB5}" destId="{DCEA3AE1-11F0-4776-9727-B8BD10DB980E}" srcOrd="0" destOrd="0" presId="urn:microsoft.com/office/officeart/2005/8/layout/list1"/>
    <dgm:cxn modelId="{7E280B7E-A74F-468F-A29B-457F112EA1D2}" type="presParOf" srcId="{DE78BBCD-38D7-4B61-8D4B-A45F04CE3DB5}" destId="{2A4547DE-50E0-410A-918D-6BC0C8E0D211}" srcOrd="1" destOrd="0" presId="urn:microsoft.com/office/officeart/2005/8/layout/list1"/>
    <dgm:cxn modelId="{2B6A3738-98C2-4919-9BC9-69B2358F1DA3}" type="presParOf" srcId="{E638DFD4-0A96-4D57-87B2-C0E513D47AF4}" destId="{17D01108-CEDC-42D3-805C-4AAB2B0B9441}" srcOrd="13" destOrd="0" presId="urn:microsoft.com/office/officeart/2005/8/layout/list1"/>
    <dgm:cxn modelId="{60F9F771-B54B-4E0C-80CE-8C40EC3B907D}" type="presParOf" srcId="{E638DFD4-0A96-4D57-87B2-C0E513D47AF4}" destId="{4D21E9AC-C994-4F24-8A95-3BF8798C3B8B}" srcOrd="14" destOrd="0" presId="urn:microsoft.com/office/officeart/2005/8/layout/list1"/>
    <dgm:cxn modelId="{C715703E-369C-44E2-9C77-F295A376D698}" type="presParOf" srcId="{E638DFD4-0A96-4D57-87B2-C0E513D47AF4}" destId="{DD2A8CEB-C316-44D0-A22C-BED6C42171A5}" srcOrd="15" destOrd="0" presId="urn:microsoft.com/office/officeart/2005/8/layout/list1"/>
    <dgm:cxn modelId="{52E7724B-1A79-422B-9ACD-655E73BCB5C5}" type="presParOf" srcId="{E638DFD4-0A96-4D57-87B2-C0E513D47AF4}" destId="{936E4DB7-31FA-49EB-BD54-3DFFC69E7CE9}" srcOrd="16" destOrd="0" presId="urn:microsoft.com/office/officeart/2005/8/layout/list1"/>
    <dgm:cxn modelId="{CF59255E-FE70-4CA3-803B-DB092CDCE870}" type="presParOf" srcId="{936E4DB7-31FA-49EB-BD54-3DFFC69E7CE9}" destId="{69D99D72-9AEC-4E66-B071-23013FB4CC16}" srcOrd="0" destOrd="0" presId="urn:microsoft.com/office/officeart/2005/8/layout/list1"/>
    <dgm:cxn modelId="{037FA88B-1E25-4C47-9E39-740FEAD5E510}" type="presParOf" srcId="{936E4DB7-31FA-49EB-BD54-3DFFC69E7CE9}" destId="{0365CE4B-B372-4C01-A5FA-CFB6B38E4ABA}" srcOrd="1" destOrd="0" presId="urn:microsoft.com/office/officeart/2005/8/layout/list1"/>
    <dgm:cxn modelId="{DEDC864F-19AD-47F7-9A13-4EB4DB37EFFD}" type="presParOf" srcId="{E638DFD4-0A96-4D57-87B2-C0E513D47AF4}" destId="{0BC3955A-0C77-416F-86EA-44F1A8B952EC}" srcOrd="17" destOrd="0" presId="urn:microsoft.com/office/officeart/2005/8/layout/list1"/>
    <dgm:cxn modelId="{E4414904-FA10-4109-AA18-0014CD844338}" type="presParOf" srcId="{E638DFD4-0A96-4D57-87B2-C0E513D47AF4}" destId="{5C0FA533-8CCB-4DD0-BFA5-DF6C03325D0E}" srcOrd="18" destOrd="0" presId="urn:microsoft.com/office/officeart/2005/8/layout/list1"/>
    <dgm:cxn modelId="{934A663B-5C17-4894-A993-FD18866DC97B}" type="presParOf" srcId="{E638DFD4-0A96-4D57-87B2-C0E513D47AF4}" destId="{592BFAFD-5E1D-4764-B8CC-1E7E9F971511}" srcOrd="19" destOrd="0" presId="urn:microsoft.com/office/officeart/2005/8/layout/list1"/>
    <dgm:cxn modelId="{01AB6777-BE3D-473A-9F99-5C0EAA2417FE}" type="presParOf" srcId="{E638DFD4-0A96-4D57-87B2-C0E513D47AF4}" destId="{B16A35C2-F31B-487E-8F0D-6B3E1E535ECB}" srcOrd="20" destOrd="0" presId="urn:microsoft.com/office/officeart/2005/8/layout/list1"/>
    <dgm:cxn modelId="{38AC5438-A587-4CE2-B174-BB720B6D47F3}" type="presParOf" srcId="{B16A35C2-F31B-487E-8F0D-6B3E1E535ECB}" destId="{F68CFC89-848D-4760-B5D8-F9C1F7B74572}" srcOrd="0" destOrd="0" presId="urn:microsoft.com/office/officeart/2005/8/layout/list1"/>
    <dgm:cxn modelId="{84BFB02B-2528-4857-B208-BCBA7E73BA4E}" type="presParOf" srcId="{B16A35C2-F31B-487E-8F0D-6B3E1E535ECB}" destId="{C11FD40D-B260-4703-BDB8-7C5A99DF9C49}" srcOrd="1" destOrd="0" presId="urn:microsoft.com/office/officeart/2005/8/layout/list1"/>
    <dgm:cxn modelId="{5DD8DF1F-F9C4-4177-892D-F6910D9CB98D}" type="presParOf" srcId="{E638DFD4-0A96-4D57-87B2-C0E513D47AF4}" destId="{1EE27284-8571-4BD7-81CB-3B3C7431C3AB}" srcOrd="21" destOrd="0" presId="urn:microsoft.com/office/officeart/2005/8/layout/list1"/>
    <dgm:cxn modelId="{4842EE88-352C-4AC6-831A-773EC2424EB5}" type="presParOf" srcId="{E638DFD4-0A96-4D57-87B2-C0E513D47AF4}" destId="{D7EF980E-6B1C-4DA1-A4C3-3FC41DA88E1D}" srcOrd="22" destOrd="0" presId="urn:microsoft.com/office/officeart/2005/8/layout/list1"/>
    <dgm:cxn modelId="{D40604AF-12D2-4D6B-B70E-F27BA1FAADBB}" type="presParOf" srcId="{E638DFD4-0A96-4D57-87B2-C0E513D47AF4}" destId="{A69ABB79-4685-4830-B954-AE525E10DCE7}" srcOrd="23" destOrd="0" presId="urn:microsoft.com/office/officeart/2005/8/layout/list1"/>
    <dgm:cxn modelId="{96EC9661-DA3C-4447-8D09-682E42DD3458}" type="presParOf" srcId="{E638DFD4-0A96-4D57-87B2-C0E513D47AF4}" destId="{A92C7B31-1482-4253-A792-CD246A72B223}" srcOrd="24" destOrd="0" presId="urn:microsoft.com/office/officeart/2005/8/layout/list1"/>
    <dgm:cxn modelId="{8DB6EBA1-E305-49F8-AD84-A7AB16D31129}" type="presParOf" srcId="{A92C7B31-1482-4253-A792-CD246A72B223}" destId="{6ED1CAC5-65F4-4DF4-BA5F-06883DD95DA7}" srcOrd="0" destOrd="0" presId="urn:microsoft.com/office/officeart/2005/8/layout/list1"/>
    <dgm:cxn modelId="{55B1FFFF-9443-470A-A225-872BA0A1C2E4}" type="presParOf" srcId="{A92C7B31-1482-4253-A792-CD246A72B223}" destId="{73655544-3A83-4AF2-A382-5CCDDFC361CA}" srcOrd="1" destOrd="0" presId="urn:microsoft.com/office/officeart/2005/8/layout/list1"/>
    <dgm:cxn modelId="{2559D954-CAF0-4F17-9FE7-1F1D01E93ED1}" type="presParOf" srcId="{E638DFD4-0A96-4D57-87B2-C0E513D47AF4}" destId="{8F374B80-3688-4962-91C9-1EDE00CEA722}" srcOrd="25" destOrd="0" presId="urn:microsoft.com/office/officeart/2005/8/layout/list1"/>
    <dgm:cxn modelId="{0E24893E-C19A-4486-8C13-9B75B3E963CA}" type="presParOf" srcId="{E638DFD4-0A96-4D57-87B2-C0E513D47AF4}" destId="{D8C9F029-3378-4F44-BA47-EF478FFB6926}" srcOrd="26" destOrd="0" presId="urn:microsoft.com/office/officeart/2005/8/layout/list1"/>
    <dgm:cxn modelId="{00AF2BFD-57F0-4B5E-B5F9-AA705AD31BF9}" type="presParOf" srcId="{E638DFD4-0A96-4D57-87B2-C0E513D47AF4}" destId="{3FC07632-F037-4305-A735-E4A82F031E77}" srcOrd="27" destOrd="0" presId="urn:microsoft.com/office/officeart/2005/8/layout/list1"/>
    <dgm:cxn modelId="{29F54D1D-682B-4A03-AB8D-52BEC711E39E}" type="presParOf" srcId="{E638DFD4-0A96-4D57-87B2-C0E513D47AF4}" destId="{B5CCEC4A-383D-4937-BE16-15D76CED88FA}" srcOrd="28" destOrd="0" presId="urn:microsoft.com/office/officeart/2005/8/layout/list1"/>
    <dgm:cxn modelId="{FDEB6884-8ECD-4DCA-AF01-CE11F543370B}" type="presParOf" srcId="{B5CCEC4A-383D-4937-BE16-15D76CED88FA}" destId="{1D33A45F-DA00-4A82-8EC7-E015A69B2490}" srcOrd="0" destOrd="0" presId="urn:microsoft.com/office/officeart/2005/8/layout/list1"/>
    <dgm:cxn modelId="{FCB432B6-ABD5-40C5-B362-F6753A12207A}" type="presParOf" srcId="{B5CCEC4A-383D-4937-BE16-15D76CED88FA}" destId="{17FEA176-9466-452D-BE03-F2DC01AD5468}" srcOrd="1" destOrd="0" presId="urn:microsoft.com/office/officeart/2005/8/layout/list1"/>
    <dgm:cxn modelId="{87D6FCA3-A94D-478C-80FF-3DE9FA11962B}" type="presParOf" srcId="{E638DFD4-0A96-4D57-87B2-C0E513D47AF4}" destId="{C1FD95F0-3D33-42B5-943C-0CD981EA6EAE}" srcOrd="29" destOrd="0" presId="urn:microsoft.com/office/officeart/2005/8/layout/list1"/>
    <dgm:cxn modelId="{8C3D8704-A59C-42E3-BC3F-A7C45F14F251}" type="presParOf" srcId="{E638DFD4-0A96-4D57-87B2-C0E513D47AF4}" destId="{09E68077-0095-4640-BDE8-51B41E12643C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7E9E32-C143-4DB2-8810-54B09A0B1E5D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8CA122-58A8-4536-ABD3-E9323CD9F735}">
      <dgm:prSet phldrT="[Text]" custT="1"/>
      <dgm:spPr/>
      <dgm:t>
        <a:bodyPr/>
        <a:lstStyle/>
        <a:p>
          <a:r>
            <a:rPr lang="en-US" sz="2000" dirty="0"/>
            <a:t>Treatment of edema </a:t>
          </a:r>
        </a:p>
      </dgm:t>
    </dgm:pt>
    <dgm:pt modelId="{68C2D02A-CF02-4535-9285-00242629898D}" type="parTrans" cxnId="{FFA113CE-963A-40D4-AD75-5B3FBDA7BEA6}">
      <dgm:prSet/>
      <dgm:spPr/>
      <dgm:t>
        <a:bodyPr/>
        <a:lstStyle/>
        <a:p>
          <a:endParaRPr lang="en-US" sz="2000"/>
        </a:p>
      </dgm:t>
    </dgm:pt>
    <dgm:pt modelId="{6A402265-8829-47A6-A8EF-0B6311365FE7}" type="sibTrans" cxnId="{FFA113CE-963A-40D4-AD75-5B3FBDA7BEA6}">
      <dgm:prSet/>
      <dgm:spPr/>
      <dgm:t>
        <a:bodyPr/>
        <a:lstStyle/>
        <a:p>
          <a:endParaRPr lang="en-US" sz="2000"/>
        </a:p>
      </dgm:t>
    </dgm:pt>
    <dgm:pt modelId="{AD81BC13-73C0-4BBE-B379-048282E31351}">
      <dgm:prSet phldrT="[Text]" custT="1"/>
      <dgm:spPr/>
      <dgm:t>
        <a:bodyPr/>
        <a:lstStyle/>
        <a:p>
          <a:r>
            <a:rPr lang="en-US" sz="1800" dirty="0"/>
            <a:t>ACE inhibitors </a:t>
          </a:r>
        </a:p>
      </dgm:t>
    </dgm:pt>
    <dgm:pt modelId="{E4AB50E5-9DCB-4B6E-A4E4-D1956E8A1FB5}" type="parTrans" cxnId="{08B8724A-081A-4413-A5E0-E8DD184069CC}">
      <dgm:prSet/>
      <dgm:spPr/>
      <dgm:t>
        <a:bodyPr/>
        <a:lstStyle/>
        <a:p>
          <a:endParaRPr lang="en-US" sz="2000"/>
        </a:p>
      </dgm:t>
    </dgm:pt>
    <dgm:pt modelId="{0F004648-95AB-4278-99E4-EB21BE32C61F}" type="sibTrans" cxnId="{08B8724A-081A-4413-A5E0-E8DD184069CC}">
      <dgm:prSet/>
      <dgm:spPr/>
      <dgm:t>
        <a:bodyPr/>
        <a:lstStyle/>
        <a:p>
          <a:endParaRPr lang="en-US" sz="2000"/>
        </a:p>
      </dgm:t>
    </dgm:pt>
    <dgm:pt modelId="{30FB5315-9434-48D6-85A4-FB3787B343C4}">
      <dgm:prSet phldrT="[Text]" custT="1"/>
      <dgm:spPr/>
      <dgm:t>
        <a:bodyPr/>
        <a:lstStyle/>
        <a:p>
          <a:r>
            <a:rPr lang="en-US" sz="2000" dirty="0"/>
            <a:t>Treatment  of hypertension </a:t>
          </a:r>
        </a:p>
      </dgm:t>
    </dgm:pt>
    <dgm:pt modelId="{A6BE3E91-7F92-4294-B7B2-F63E18F628D1}" type="parTrans" cxnId="{AD40F305-A0DF-4085-B8C0-35F5533FDAE3}">
      <dgm:prSet/>
      <dgm:spPr/>
      <dgm:t>
        <a:bodyPr/>
        <a:lstStyle/>
        <a:p>
          <a:endParaRPr lang="en-US" sz="2000"/>
        </a:p>
      </dgm:t>
    </dgm:pt>
    <dgm:pt modelId="{A65687F3-E5F6-4A1B-97B6-F2D99293688F}" type="sibTrans" cxnId="{AD40F305-A0DF-4085-B8C0-35F5533FDAE3}">
      <dgm:prSet/>
      <dgm:spPr/>
      <dgm:t>
        <a:bodyPr/>
        <a:lstStyle/>
        <a:p>
          <a:endParaRPr lang="en-US" sz="2000"/>
        </a:p>
      </dgm:t>
    </dgm:pt>
    <dgm:pt modelId="{AB1D7B14-B502-479B-9E80-88E1DA10FD13}">
      <dgm:prSet phldrT="[Text]" custT="1"/>
      <dgm:spPr/>
      <dgm:t>
        <a:bodyPr/>
        <a:lstStyle/>
        <a:p>
          <a:r>
            <a:rPr lang="en-US" sz="1800" dirty="0"/>
            <a:t>ACE inhibitors</a:t>
          </a:r>
        </a:p>
      </dgm:t>
    </dgm:pt>
    <dgm:pt modelId="{B29069F1-F89A-4D45-82BA-3E7CC9C80169}" type="parTrans" cxnId="{FAC86A33-FBC5-4FBE-8211-EF89F4A29A66}">
      <dgm:prSet/>
      <dgm:spPr/>
      <dgm:t>
        <a:bodyPr/>
        <a:lstStyle/>
        <a:p>
          <a:endParaRPr lang="en-US" sz="2000"/>
        </a:p>
      </dgm:t>
    </dgm:pt>
    <dgm:pt modelId="{95FD5494-9D6E-4430-AA6A-5D34BC7EAC7C}" type="sibTrans" cxnId="{FAC86A33-FBC5-4FBE-8211-EF89F4A29A66}">
      <dgm:prSet/>
      <dgm:spPr/>
      <dgm:t>
        <a:bodyPr/>
        <a:lstStyle/>
        <a:p>
          <a:endParaRPr lang="en-US" sz="2000"/>
        </a:p>
      </dgm:t>
    </dgm:pt>
    <dgm:pt modelId="{E3A1A003-F478-47B8-A9FC-F1021F1BB69D}">
      <dgm:prSet phldrT="[Text]" custT="1"/>
      <dgm:spPr/>
      <dgm:t>
        <a:bodyPr/>
        <a:lstStyle/>
        <a:p>
          <a:r>
            <a:rPr lang="en-US" sz="1800" dirty="0"/>
            <a:t>Ca channel</a:t>
          </a:r>
        </a:p>
        <a:p>
          <a:r>
            <a:rPr lang="en-US" sz="1800" dirty="0"/>
            <a:t>blockers </a:t>
          </a:r>
        </a:p>
      </dgm:t>
    </dgm:pt>
    <dgm:pt modelId="{4A154018-617B-45C2-8D94-BDA12E78B303}" type="parTrans" cxnId="{FB3D0587-A188-4FFE-872D-62831A81A4AE}">
      <dgm:prSet/>
      <dgm:spPr/>
      <dgm:t>
        <a:bodyPr/>
        <a:lstStyle/>
        <a:p>
          <a:endParaRPr lang="en-US" sz="2000"/>
        </a:p>
      </dgm:t>
    </dgm:pt>
    <dgm:pt modelId="{1113606E-6828-481A-9123-3052C45EDACA}" type="sibTrans" cxnId="{FB3D0587-A188-4FFE-872D-62831A81A4AE}">
      <dgm:prSet/>
      <dgm:spPr/>
      <dgm:t>
        <a:bodyPr/>
        <a:lstStyle/>
        <a:p>
          <a:endParaRPr lang="en-US" sz="2000"/>
        </a:p>
      </dgm:t>
    </dgm:pt>
    <dgm:pt modelId="{2E83BCED-E62C-4FA9-A023-7BEFEEF0F23E}">
      <dgm:prSet phldrT="[Text]" custT="1"/>
      <dgm:spPr/>
      <dgm:t>
        <a:bodyPr/>
        <a:lstStyle/>
        <a:p>
          <a:r>
            <a:rPr lang="en-US" sz="2000" dirty="0"/>
            <a:t>Treatment of hyperphoshatemia </a:t>
          </a:r>
        </a:p>
      </dgm:t>
    </dgm:pt>
    <dgm:pt modelId="{0E054A73-4072-4F56-A912-E15E3E162BDB}" type="parTrans" cxnId="{0149D573-E29B-4D47-AE7C-F1E6717724FF}">
      <dgm:prSet/>
      <dgm:spPr/>
      <dgm:t>
        <a:bodyPr/>
        <a:lstStyle/>
        <a:p>
          <a:endParaRPr lang="en-US" sz="2000"/>
        </a:p>
      </dgm:t>
    </dgm:pt>
    <dgm:pt modelId="{3A914AFE-B5DA-44D1-989E-B5502CFA0C2D}" type="sibTrans" cxnId="{0149D573-E29B-4D47-AE7C-F1E6717724FF}">
      <dgm:prSet/>
      <dgm:spPr/>
      <dgm:t>
        <a:bodyPr/>
        <a:lstStyle/>
        <a:p>
          <a:endParaRPr lang="en-US" sz="2000"/>
        </a:p>
      </dgm:t>
    </dgm:pt>
    <dgm:pt modelId="{1CBE925C-A6B7-4C9B-866F-C47FAA31DC13}">
      <dgm:prSet phldrT="[Text]" custT="1"/>
      <dgm:spPr/>
      <dgm:t>
        <a:bodyPr/>
        <a:lstStyle/>
        <a:p>
          <a:r>
            <a:rPr lang="en-US" sz="1800" dirty="0"/>
            <a:t>Phosphate binders</a:t>
          </a:r>
        </a:p>
      </dgm:t>
    </dgm:pt>
    <dgm:pt modelId="{86C5E038-5842-471F-82B9-E16906A4758B}" type="parTrans" cxnId="{C0344A0B-383A-4FB6-9D8A-28D273C70235}">
      <dgm:prSet/>
      <dgm:spPr/>
      <dgm:t>
        <a:bodyPr/>
        <a:lstStyle/>
        <a:p>
          <a:endParaRPr lang="en-US" sz="2000"/>
        </a:p>
      </dgm:t>
    </dgm:pt>
    <dgm:pt modelId="{2CEE4B5B-BDE9-4E13-A761-DA37AC951508}" type="sibTrans" cxnId="{C0344A0B-383A-4FB6-9D8A-28D273C70235}">
      <dgm:prSet/>
      <dgm:spPr/>
      <dgm:t>
        <a:bodyPr/>
        <a:lstStyle/>
        <a:p>
          <a:endParaRPr lang="en-US" sz="2000"/>
        </a:p>
      </dgm:t>
    </dgm:pt>
    <dgm:pt modelId="{D74B8958-E344-47C3-A10D-D942835344F3}">
      <dgm:prSet phldrT="[Text]" custT="1"/>
      <dgm:spPr/>
      <dgm:t>
        <a:bodyPr/>
        <a:lstStyle/>
        <a:p>
          <a:r>
            <a:rPr lang="en-US" sz="2000" dirty="0"/>
            <a:t>Treatment of hypocalcaemia</a:t>
          </a:r>
        </a:p>
      </dgm:t>
    </dgm:pt>
    <dgm:pt modelId="{028F50EC-228D-4731-9749-97C5438BA523}" type="parTrans" cxnId="{5C82B167-54E7-48A6-8DD7-77431DFDDAAF}">
      <dgm:prSet/>
      <dgm:spPr/>
      <dgm:t>
        <a:bodyPr/>
        <a:lstStyle/>
        <a:p>
          <a:endParaRPr lang="en-US" sz="2000"/>
        </a:p>
      </dgm:t>
    </dgm:pt>
    <dgm:pt modelId="{7C0C34FA-F1DC-49B4-9E8C-8C311C7AE507}" type="sibTrans" cxnId="{5C82B167-54E7-48A6-8DD7-77431DFDDAAF}">
      <dgm:prSet/>
      <dgm:spPr/>
      <dgm:t>
        <a:bodyPr/>
        <a:lstStyle/>
        <a:p>
          <a:endParaRPr lang="en-US" sz="2000"/>
        </a:p>
      </dgm:t>
    </dgm:pt>
    <dgm:pt modelId="{C828EFA0-E919-4F51-961A-A3AA8D683E2A}">
      <dgm:prSet phldrT="[Text]" custT="1"/>
      <dgm:spPr/>
      <dgm:t>
        <a:bodyPr/>
        <a:lstStyle/>
        <a:p>
          <a:r>
            <a:rPr lang="en-US" sz="1800" dirty="0"/>
            <a:t>Oral</a:t>
          </a:r>
        </a:p>
        <a:p>
          <a:r>
            <a:rPr lang="en-US" sz="1800" dirty="0"/>
            <a:t> Ca salts</a:t>
          </a:r>
        </a:p>
      </dgm:t>
    </dgm:pt>
    <dgm:pt modelId="{ADED2503-795B-445D-97E3-C002CB7292C6}" type="parTrans" cxnId="{D9EFF208-8707-4AEC-AFAE-E461589A72C4}">
      <dgm:prSet/>
      <dgm:spPr/>
      <dgm:t>
        <a:bodyPr/>
        <a:lstStyle/>
        <a:p>
          <a:endParaRPr lang="en-US" sz="2000"/>
        </a:p>
      </dgm:t>
    </dgm:pt>
    <dgm:pt modelId="{D2CD3597-1C45-4FEE-B51D-F906F25DB149}" type="sibTrans" cxnId="{D9EFF208-8707-4AEC-AFAE-E461589A72C4}">
      <dgm:prSet/>
      <dgm:spPr/>
      <dgm:t>
        <a:bodyPr/>
        <a:lstStyle/>
        <a:p>
          <a:endParaRPr lang="en-US" sz="2000"/>
        </a:p>
      </dgm:t>
    </dgm:pt>
    <dgm:pt modelId="{D1212783-F6EC-4C0C-A155-DD8CCF890BBB}">
      <dgm:prSet phldrT="[Text]" custT="1"/>
      <dgm:spPr/>
      <dgm:t>
        <a:bodyPr/>
        <a:lstStyle/>
        <a:p>
          <a:r>
            <a:rPr lang="en-US" sz="2000" dirty="0" err="1"/>
            <a:t>Vit</a:t>
          </a:r>
          <a:r>
            <a:rPr lang="en-US" sz="2000" dirty="0"/>
            <a:t> D</a:t>
          </a:r>
        </a:p>
      </dgm:t>
    </dgm:pt>
    <dgm:pt modelId="{3B5C5983-A151-436B-A2D9-082B2F9C0DEE}" type="parTrans" cxnId="{BCD1A7F1-66F0-4A62-9066-F5B807DDB1E6}">
      <dgm:prSet/>
      <dgm:spPr/>
      <dgm:t>
        <a:bodyPr/>
        <a:lstStyle/>
        <a:p>
          <a:endParaRPr lang="en-US" sz="2000"/>
        </a:p>
      </dgm:t>
    </dgm:pt>
    <dgm:pt modelId="{0324AF00-91A5-4B2A-B368-0521768FE4D0}" type="sibTrans" cxnId="{BCD1A7F1-66F0-4A62-9066-F5B807DDB1E6}">
      <dgm:prSet/>
      <dgm:spPr/>
      <dgm:t>
        <a:bodyPr/>
        <a:lstStyle/>
        <a:p>
          <a:endParaRPr lang="en-US" sz="2000"/>
        </a:p>
      </dgm:t>
    </dgm:pt>
    <dgm:pt modelId="{D411FB8B-2550-4330-93E2-0CCC2980195B}" type="pres">
      <dgm:prSet presAssocID="{C57E9E32-C143-4DB2-8810-54B09A0B1E5D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72B8B76-1FB9-444B-AE32-2E6CE86B986C}" type="pres">
      <dgm:prSet presAssocID="{6C8CA122-58A8-4536-ABD3-E9323CD9F735}" presName="horFlow" presStyleCnt="0"/>
      <dgm:spPr/>
    </dgm:pt>
    <dgm:pt modelId="{C6CAE721-C8FC-48DF-B7A6-23098E8874D8}" type="pres">
      <dgm:prSet presAssocID="{6C8CA122-58A8-4536-ABD3-E9323CD9F735}" presName="bigChev" presStyleLbl="node1" presStyleIdx="0" presStyleCnt="4" custScaleX="261666" custLinFactY="-60321" custLinFactNeighborX="-852" custLinFactNeighborY="-100000"/>
      <dgm:spPr/>
      <dgm:t>
        <a:bodyPr/>
        <a:lstStyle/>
        <a:p>
          <a:endParaRPr lang="en-US"/>
        </a:p>
      </dgm:t>
    </dgm:pt>
    <dgm:pt modelId="{753D4E88-5616-4D9B-BDD4-F243A52F04E8}" type="pres">
      <dgm:prSet presAssocID="{E4AB50E5-9DCB-4B6E-A4E4-D1956E8A1FB5}" presName="parTrans" presStyleCnt="0"/>
      <dgm:spPr/>
    </dgm:pt>
    <dgm:pt modelId="{165881D4-E849-49BA-B392-B1013CDE3248}" type="pres">
      <dgm:prSet presAssocID="{AD81BC13-73C0-4BBE-B379-048282E31351}" presName="node" presStyleLbl="alignAccFollowNode1" presStyleIdx="0" presStyleCnt="6" custScaleX="91493" custScaleY="78728" custLinFactX="-153306" custLinFactNeighborX="-200000" custLinFactNeighborY="-762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EB21C5-D9B8-4901-92E2-3D900F7B471C}" type="pres">
      <dgm:prSet presAssocID="{6C8CA122-58A8-4536-ABD3-E9323CD9F735}" presName="vSp" presStyleCnt="0"/>
      <dgm:spPr/>
    </dgm:pt>
    <dgm:pt modelId="{4CBB3715-1C3B-49AF-A724-594A4541D7D6}" type="pres">
      <dgm:prSet presAssocID="{30FB5315-9434-48D6-85A4-FB3787B343C4}" presName="horFlow" presStyleCnt="0"/>
      <dgm:spPr/>
    </dgm:pt>
    <dgm:pt modelId="{D9E5FC96-15E2-45A0-A41A-862EAA3E75F2}" type="pres">
      <dgm:prSet presAssocID="{30FB5315-9434-48D6-85A4-FB3787B343C4}" presName="bigChev" presStyleLbl="node1" presStyleIdx="1" presStyleCnt="4" custScaleX="264046" custLinFactNeighborX="-852" custLinFactNeighborY="-83661"/>
      <dgm:spPr/>
      <dgm:t>
        <a:bodyPr/>
        <a:lstStyle/>
        <a:p>
          <a:endParaRPr lang="en-US"/>
        </a:p>
      </dgm:t>
    </dgm:pt>
    <dgm:pt modelId="{2AC099C0-80B3-4D2F-A232-7664D05BC49A}" type="pres">
      <dgm:prSet presAssocID="{B29069F1-F89A-4D45-82BA-3E7CC9C80169}" presName="parTrans" presStyleCnt="0"/>
      <dgm:spPr/>
    </dgm:pt>
    <dgm:pt modelId="{2E65C2C4-64C0-4B27-A420-5DF11462899B}" type="pres">
      <dgm:prSet presAssocID="{AB1D7B14-B502-479B-9E80-88E1DA10FD13}" presName="node" presStyleLbl="alignAccFollowNode1" presStyleIdx="1" presStyleCnt="6" custScaleX="102558" custScaleY="89370" custLinFactX="-230630" custLinFactNeighborX="-300000" custLinFactNeighborY="214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161F1C-9A0D-473D-A833-D7AC2C72D1E8}" type="pres">
      <dgm:prSet presAssocID="{95FD5494-9D6E-4430-AA6A-5D34BC7EAC7C}" presName="sibTrans" presStyleCnt="0"/>
      <dgm:spPr/>
    </dgm:pt>
    <dgm:pt modelId="{9C71683B-1978-48AC-9E7C-5C27804E78DC}" type="pres">
      <dgm:prSet presAssocID="{E3A1A003-F478-47B8-A9FC-F1021F1BB69D}" presName="node" presStyleLbl="alignAccFollowNode1" presStyleIdx="2" presStyleCnt="6" custScaleX="141345" custScaleY="82886" custLinFactX="-219720" custLinFactNeighborX="-300000" custLinFactNeighborY="182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AE86AA-28F7-451F-A240-F5F850EF1CDD}" type="pres">
      <dgm:prSet presAssocID="{30FB5315-9434-48D6-85A4-FB3787B343C4}" presName="vSp" presStyleCnt="0"/>
      <dgm:spPr/>
    </dgm:pt>
    <dgm:pt modelId="{636B6467-35C6-42A8-BE7E-5D55FEF2B316}" type="pres">
      <dgm:prSet presAssocID="{2E83BCED-E62C-4FA9-A023-7BEFEEF0F23E}" presName="horFlow" presStyleCnt="0"/>
      <dgm:spPr/>
    </dgm:pt>
    <dgm:pt modelId="{00D816E9-181C-4370-BEA2-9CA406B5B064}" type="pres">
      <dgm:prSet presAssocID="{2E83BCED-E62C-4FA9-A023-7BEFEEF0F23E}" presName="bigChev" presStyleLbl="node1" presStyleIdx="2" presStyleCnt="4" custScaleX="264046" custLinFactNeighborY="-7000"/>
      <dgm:spPr/>
      <dgm:t>
        <a:bodyPr/>
        <a:lstStyle/>
        <a:p>
          <a:endParaRPr lang="en-US"/>
        </a:p>
      </dgm:t>
    </dgm:pt>
    <dgm:pt modelId="{FAAF936E-C1FE-4BBF-A29F-8B5B5E8F622B}" type="pres">
      <dgm:prSet presAssocID="{86C5E038-5842-471F-82B9-E16906A4758B}" presName="parTrans" presStyleCnt="0"/>
      <dgm:spPr/>
    </dgm:pt>
    <dgm:pt modelId="{93B9B055-B196-423B-AF45-E13006450B0F}" type="pres">
      <dgm:prSet presAssocID="{1CBE925C-A6B7-4C9B-866F-C47FAA31DC13}" presName="node" presStyleLbl="alignAccFollowNode1" presStyleIdx="3" presStyleCnt="6" custScaleX="136754" custScaleY="83768" custLinFactX="-223993" custLinFactY="7667" custLinFactNeighborX="-3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78E9F4-3DD7-42C6-921C-197B23908D36}" type="pres">
      <dgm:prSet presAssocID="{2E83BCED-E62C-4FA9-A023-7BEFEEF0F23E}" presName="vSp" presStyleCnt="0"/>
      <dgm:spPr/>
    </dgm:pt>
    <dgm:pt modelId="{7078C183-101F-4080-ADAC-3903CF755D3B}" type="pres">
      <dgm:prSet presAssocID="{D74B8958-E344-47C3-A10D-D942835344F3}" presName="horFlow" presStyleCnt="0"/>
      <dgm:spPr/>
    </dgm:pt>
    <dgm:pt modelId="{F7C5D5A0-C32A-4B3F-B960-E9888D3C3DDB}" type="pres">
      <dgm:prSet presAssocID="{D74B8958-E344-47C3-A10D-D942835344F3}" presName="bigChev" presStyleLbl="node1" presStyleIdx="3" presStyleCnt="4" custScaleX="266475" custLinFactNeighborX="-852" custLinFactNeighborY="64991"/>
      <dgm:spPr/>
      <dgm:t>
        <a:bodyPr/>
        <a:lstStyle/>
        <a:p>
          <a:endParaRPr lang="en-US"/>
        </a:p>
      </dgm:t>
    </dgm:pt>
    <dgm:pt modelId="{3EC4E133-0D7A-4045-B219-E25A7631C44E}" type="pres">
      <dgm:prSet presAssocID="{ADED2503-795B-445D-97E3-C002CB7292C6}" presName="parTrans" presStyleCnt="0"/>
      <dgm:spPr/>
    </dgm:pt>
    <dgm:pt modelId="{15142A6C-DDE2-466A-BB74-366E7EFB4217}" type="pres">
      <dgm:prSet presAssocID="{C828EFA0-E919-4F51-961A-A3AA8D683E2A}" presName="node" presStyleLbl="alignAccFollowNode1" presStyleIdx="4" presStyleCnt="6" custScaleX="95695" custScaleY="91441" custLinFactX="-157439" custLinFactY="95749" custLinFactNeighborX="-2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C7636D-FB5A-40CA-B453-525CC893B63A}" type="pres">
      <dgm:prSet presAssocID="{D2CD3597-1C45-4FEE-B51D-F906F25DB149}" presName="sibTrans" presStyleCnt="0"/>
      <dgm:spPr/>
    </dgm:pt>
    <dgm:pt modelId="{A2992679-B3EB-4CFA-80B6-A284DDB7B2C7}" type="pres">
      <dgm:prSet presAssocID="{D1212783-F6EC-4C0C-A155-DD8CCF890BBB}" presName="node" presStyleLbl="alignAccFollowNode1" presStyleIdx="5" presStyleCnt="6" custScaleX="101214" custScaleY="88020" custLinFactX="-305745" custLinFactY="97904" custLinFactNeighborX="-4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B8724A-081A-4413-A5E0-E8DD184069CC}" srcId="{6C8CA122-58A8-4536-ABD3-E9323CD9F735}" destId="{AD81BC13-73C0-4BBE-B379-048282E31351}" srcOrd="0" destOrd="0" parTransId="{E4AB50E5-9DCB-4B6E-A4E4-D1956E8A1FB5}" sibTransId="{0F004648-95AB-4278-99E4-EB21BE32C61F}"/>
    <dgm:cxn modelId="{26DF62A9-EEB3-43CA-AF23-ADC6CEFF2A96}" type="presOf" srcId="{6C8CA122-58A8-4536-ABD3-E9323CD9F735}" destId="{C6CAE721-C8FC-48DF-B7A6-23098E8874D8}" srcOrd="0" destOrd="0" presId="urn:microsoft.com/office/officeart/2005/8/layout/lProcess3"/>
    <dgm:cxn modelId="{5C82B167-54E7-48A6-8DD7-77431DFDDAAF}" srcId="{C57E9E32-C143-4DB2-8810-54B09A0B1E5D}" destId="{D74B8958-E344-47C3-A10D-D942835344F3}" srcOrd="3" destOrd="0" parTransId="{028F50EC-228D-4731-9749-97C5438BA523}" sibTransId="{7C0C34FA-F1DC-49B4-9E8C-8C311C7AE507}"/>
    <dgm:cxn modelId="{292F00E9-F97D-4515-8BB0-2719B9B36BB2}" type="presOf" srcId="{2E83BCED-E62C-4FA9-A023-7BEFEEF0F23E}" destId="{00D816E9-181C-4370-BEA2-9CA406B5B064}" srcOrd="0" destOrd="0" presId="urn:microsoft.com/office/officeart/2005/8/layout/lProcess3"/>
    <dgm:cxn modelId="{6DB1A5F4-96D5-4F99-86DE-9387DD713A30}" type="presOf" srcId="{30FB5315-9434-48D6-85A4-FB3787B343C4}" destId="{D9E5FC96-15E2-45A0-A41A-862EAA3E75F2}" srcOrd="0" destOrd="0" presId="urn:microsoft.com/office/officeart/2005/8/layout/lProcess3"/>
    <dgm:cxn modelId="{38E13304-E16E-4843-AAD1-428418A69EBF}" type="presOf" srcId="{AD81BC13-73C0-4BBE-B379-048282E31351}" destId="{165881D4-E849-49BA-B392-B1013CDE3248}" srcOrd="0" destOrd="0" presId="urn:microsoft.com/office/officeart/2005/8/layout/lProcess3"/>
    <dgm:cxn modelId="{BCD1A7F1-66F0-4A62-9066-F5B807DDB1E6}" srcId="{D74B8958-E344-47C3-A10D-D942835344F3}" destId="{D1212783-F6EC-4C0C-A155-DD8CCF890BBB}" srcOrd="1" destOrd="0" parTransId="{3B5C5983-A151-436B-A2D9-082B2F9C0DEE}" sibTransId="{0324AF00-91A5-4B2A-B368-0521768FE4D0}"/>
    <dgm:cxn modelId="{FAC86A33-FBC5-4FBE-8211-EF89F4A29A66}" srcId="{30FB5315-9434-48D6-85A4-FB3787B343C4}" destId="{AB1D7B14-B502-479B-9E80-88E1DA10FD13}" srcOrd="0" destOrd="0" parTransId="{B29069F1-F89A-4D45-82BA-3E7CC9C80169}" sibTransId="{95FD5494-9D6E-4430-AA6A-5D34BC7EAC7C}"/>
    <dgm:cxn modelId="{0749D0EF-728E-48FB-8EAE-130164028E31}" type="presOf" srcId="{D1212783-F6EC-4C0C-A155-DD8CCF890BBB}" destId="{A2992679-B3EB-4CFA-80B6-A284DDB7B2C7}" srcOrd="0" destOrd="0" presId="urn:microsoft.com/office/officeart/2005/8/layout/lProcess3"/>
    <dgm:cxn modelId="{0149D573-E29B-4D47-AE7C-F1E6717724FF}" srcId="{C57E9E32-C143-4DB2-8810-54B09A0B1E5D}" destId="{2E83BCED-E62C-4FA9-A023-7BEFEEF0F23E}" srcOrd="2" destOrd="0" parTransId="{0E054A73-4072-4F56-A912-E15E3E162BDB}" sibTransId="{3A914AFE-B5DA-44D1-989E-B5502CFA0C2D}"/>
    <dgm:cxn modelId="{FFA113CE-963A-40D4-AD75-5B3FBDA7BEA6}" srcId="{C57E9E32-C143-4DB2-8810-54B09A0B1E5D}" destId="{6C8CA122-58A8-4536-ABD3-E9323CD9F735}" srcOrd="0" destOrd="0" parTransId="{68C2D02A-CF02-4535-9285-00242629898D}" sibTransId="{6A402265-8829-47A6-A8EF-0B6311365FE7}"/>
    <dgm:cxn modelId="{9717F0C9-3B9B-4DD8-ADCF-FC4E809C94C6}" type="presOf" srcId="{C828EFA0-E919-4F51-961A-A3AA8D683E2A}" destId="{15142A6C-DDE2-466A-BB74-366E7EFB4217}" srcOrd="0" destOrd="0" presId="urn:microsoft.com/office/officeart/2005/8/layout/lProcess3"/>
    <dgm:cxn modelId="{AD40F305-A0DF-4085-B8C0-35F5533FDAE3}" srcId="{C57E9E32-C143-4DB2-8810-54B09A0B1E5D}" destId="{30FB5315-9434-48D6-85A4-FB3787B343C4}" srcOrd="1" destOrd="0" parTransId="{A6BE3E91-7F92-4294-B7B2-F63E18F628D1}" sibTransId="{A65687F3-E5F6-4A1B-97B6-F2D99293688F}"/>
    <dgm:cxn modelId="{FA9D72FB-0931-423F-B602-D04A6281F595}" type="presOf" srcId="{D74B8958-E344-47C3-A10D-D942835344F3}" destId="{F7C5D5A0-C32A-4B3F-B960-E9888D3C3DDB}" srcOrd="0" destOrd="0" presId="urn:microsoft.com/office/officeart/2005/8/layout/lProcess3"/>
    <dgm:cxn modelId="{377DCE4F-1E18-495D-8444-EE1B47A5F7BA}" type="presOf" srcId="{AB1D7B14-B502-479B-9E80-88E1DA10FD13}" destId="{2E65C2C4-64C0-4B27-A420-5DF11462899B}" srcOrd="0" destOrd="0" presId="urn:microsoft.com/office/officeart/2005/8/layout/lProcess3"/>
    <dgm:cxn modelId="{D9EFF208-8707-4AEC-AFAE-E461589A72C4}" srcId="{D74B8958-E344-47C3-A10D-D942835344F3}" destId="{C828EFA0-E919-4F51-961A-A3AA8D683E2A}" srcOrd="0" destOrd="0" parTransId="{ADED2503-795B-445D-97E3-C002CB7292C6}" sibTransId="{D2CD3597-1C45-4FEE-B51D-F906F25DB149}"/>
    <dgm:cxn modelId="{4C61FB72-36EA-4E4A-92A7-BEF89C0D8D19}" type="presOf" srcId="{C57E9E32-C143-4DB2-8810-54B09A0B1E5D}" destId="{D411FB8B-2550-4330-93E2-0CCC2980195B}" srcOrd="0" destOrd="0" presId="urn:microsoft.com/office/officeart/2005/8/layout/lProcess3"/>
    <dgm:cxn modelId="{FB3D0587-A188-4FFE-872D-62831A81A4AE}" srcId="{30FB5315-9434-48D6-85A4-FB3787B343C4}" destId="{E3A1A003-F478-47B8-A9FC-F1021F1BB69D}" srcOrd="1" destOrd="0" parTransId="{4A154018-617B-45C2-8D94-BDA12E78B303}" sibTransId="{1113606E-6828-481A-9123-3052C45EDACA}"/>
    <dgm:cxn modelId="{6216A2F1-7C13-40E7-A0DF-396ACAD5AD4A}" type="presOf" srcId="{1CBE925C-A6B7-4C9B-866F-C47FAA31DC13}" destId="{93B9B055-B196-423B-AF45-E13006450B0F}" srcOrd="0" destOrd="0" presId="urn:microsoft.com/office/officeart/2005/8/layout/lProcess3"/>
    <dgm:cxn modelId="{649AEC87-E23B-4111-8CFC-DD7543196C44}" type="presOf" srcId="{E3A1A003-F478-47B8-A9FC-F1021F1BB69D}" destId="{9C71683B-1978-48AC-9E7C-5C27804E78DC}" srcOrd="0" destOrd="0" presId="urn:microsoft.com/office/officeart/2005/8/layout/lProcess3"/>
    <dgm:cxn modelId="{C0344A0B-383A-4FB6-9D8A-28D273C70235}" srcId="{2E83BCED-E62C-4FA9-A023-7BEFEEF0F23E}" destId="{1CBE925C-A6B7-4C9B-866F-C47FAA31DC13}" srcOrd="0" destOrd="0" parTransId="{86C5E038-5842-471F-82B9-E16906A4758B}" sibTransId="{2CEE4B5B-BDE9-4E13-A761-DA37AC951508}"/>
    <dgm:cxn modelId="{C8FB7BC2-CE0F-4AA6-9B15-1FCA61D04BE1}" type="presParOf" srcId="{D411FB8B-2550-4330-93E2-0CCC2980195B}" destId="{672B8B76-1FB9-444B-AE32-2E6CE86B986C}" srcOrd="0" destOrd="0" presId="urn:microsoft.com/office/officeart/2005/8/layout/lProcess3"/>
    <dgm:cxn modelId="{03F29435-3DE9-4AF9-9D48-E2CC1CB50B8A}" type="presParOf" srcId="{672B8B76-1FB9-444B-AE32-2E6CE86B986C}" destId="{C6CAE721-C8FC-48DF-B7A6-23098E8874D8}" srcOrd="0" destOrd="0" presId="urn:microsoft.com/office/officeart/2005/8/layout/lProcess3"/>
    <dgm:cxn modelId="{BE93603B-E23E-49D0-A7CF-7AC34988BAA9}" type="presParOf" srcId="{672B8B76-1FB9-444B-AE32-2E6CE86B986C}" destId="{753D4E88-5616-4D9B-BDD4-F243A52F04E8}" srcOrd="1" destOrd="0" presId="urn:microsoft.com/office/officeart/2005/8/layout/lProcess3"/>
    <dgm:cxn modelId="{127D1FF3-C282-4880-B5B3-04096CE3A927}" type="presParOf" srcId="{672B8B76-1FB9-444B-AE32-2E6CE86B986C}" destId="{165881D4-E849-49BA-B392-B1013CDE3248}" srcOrd="2" destOrd="0" presId="urn:microsoft.com/office/officeart/2005/8/layout/lProcess3"/>
    <dgm:cxn modelId="{308FE603-8957-4A15-B9D1-046765B02612}" type="presParOf" srcId="{D411FB8B-2550-4330-93E2-0CCC2980195B}" destId="{12EB21C5-D9B8-4901-92E2-3D900F7B471C}" srcOrd="1" destOrd="0" presId="urn:microsoft.com/office/officeart/2005/8/layout/lProcess3"/>
    <dgm:cxn modelId="{E0A23CAF-E8FE-466B-8D34-1E5E5E00F834}" type="presParOf" srcId="{D411FB8B-2550-4330-93E2-0CCC2980195B}" destId="{4CBB3715-1C3B-49AF-A724-594A4541D7D6}" srcOrd="2" destOrd="0" presId="urn:microsoft.com/office/officeart/2005/8/layout/lProcess3"/>
    <dgm:cxn modelId="{C3F83F2F-D457-4ACA-BFE0-63FCF50A5974}" type="presParOf" srcId="{4CBB3715-1C3B-49AF-A724-594A4541D7D6}" destId="{D9E5FC96-15E2-45A0-A41A-862EAA3E75F2}" srcOrd="0" destOrd="0" presId="urn:microsoft.com/office/officeart/2005/8/layout/lProcess3"/>
    <dgm:cxn modelId="{EBBB8F04-43E7-4E0A-8D2F-8BED63CC7EB8}" type="presParOf" srcId="{4CBB3715-1C3B-49AF-A724-594A4541D7D6}" destId="{2AC099C0-80B3-4D2F-A232-7664D05BC49A}" srcOrd="1" destOrd="0" presId="urn:microsoft.com/office/officeart/2005/8/layout/lProcess3"/>
    <dgm:cxn modelId="{5BE846D2-D77D-43A1-A597-7B4F08E33F7D}" type="presParOf" srcId="{4CBB3715-1C3B-49AF-A724-594A4541D7D6}" destId="{2E65C2C4-64C0-4B27-A420-5DF11462899B}" srcOrd="2" destOrd="0" presId="urn:microsoft.com/office/officeart/2005/8/layout/lProcess3"/>
    <dgm:cxn modelId="{0FF33B90-D161-4271-8192-6E20D87B452D}" type="presParOf" srcId="{4CBB3715-1C3B-49AF-A724-594A4541D7D6}" destId="{D3161F1C-9A0D-473D-A833-D7AC2C72D1E8}" srcOrd="3" destOrd="0" presId="urn:microsoft.com/office/officeart/2005/8/layout/lProcess3"/>
    <dgm:cxn modelId="{3AE41126-6C70-400D-9527-D3D702C499E3}" type="presParOf" srcId="{4CBB3715-1C3B-49AF-A724-594A4541D7D6}" destId="{9C71683B-1978-48AC-9E7C-5C27804E78DC}" srcOrd="4" destOrd="0" presId="urn:microsoft.com/office/officeart/2005/8/layout/lProcess3"/>
    <dgm:cxn modelId="{845B13D5-C34F-47E0-A572-CBC33950C1C9}" type="presParOf" srcId="{D411FB8B-2550-4330-93E2-0CCC2980195B}" destId="{24AE86AA-28F7-451F-A240-F5F850EF1CDD}" srcOrd="3" destOrd="0" presId="urn:microsoft.com/office/officeart/2005/8/layout/lProcess3"/>
    <dgm:cxn modelId="{238CDEBD-6DAD-4B24-BFF3-618A83B3BAA7}" type="presParOf" srcId="{D411FB8B-2550-4330-93E2-0CCC2980195B}" destId="{636B6467-35C6-42A8-BE7E-5D55FEF2B316}" srcOrd="4" destOrd="0" presId="urn:microsoft.com/office/officeart/2005/8/layout/lProcess3"/>
    <dgm:cxn modelId="{8DAAA107-7CDD-419F-A278-D1EE40A018B1}" type="presParOf" srcId="{636B6467-35C6-42A8-BE7E-5D55FEF2B316}" destId="{00D816E9-181C-4370-BEA2-9CA406B5B064}" srcOrd="0" destOrd="0" presId="urn:microsoft.com/office/officeart/2005/8/layout/lProcess3"/>
    <dgm:cxn modelId="{3DF671D1-FE2E-4FFB-9BFD-777BCD4CCD5B}" type="presParOf" srcId="{636B6467-35C6-42A8-BE7E-5D55FEF2B316}" destId="{FAAF936E-C1FE-4BBF-A29F-8B5B5E8F622B}" srcOrd="1" destOrd="0" presId="urn:microsoft.com/office/officeart/2005/8/layout/lProcess3"/>
    <dgm:cxn modelId="{1B6ECA85-4A54-4BAD-A5C8-FA578F0617B1}" type="presParOf" srcId="{636B6467-35C6-42A8-BE7E-5D55FEF2B316}" destId="{93B9B055-B196-423B-AF45-E13006450B0F}" srcOrd="2" destOrd="0" presId="urn:microsoft.com/office/officeart/2005/8/layout/lProcess3"/>
    <dgm:cxn modelId="{FBFA606E-BBAA-4F1B-8BF5-FEC7746382D1}" type="presParOf" srcId="{D411FB8B-2550-4330-93E2-0CCC2980195B}" destId="{9078E9F4-3DD7-42C6-921C-197B23908D36}" srcOrd="5" destOrd="0" presId="urn:microsoft.com/office/officeart/2005/8/layout/lProcess3"/>
    <dgm:cxn modelId="{73980571-61D0-411F-8D5E-01D3CCB99F80}" type="presParOf" srcId="{D411FB8B-2550-4330-93E2-0CCC2980195B}" destId="{7078C183-101F-4080-ADAC-3903CF755D3B}" srcOrd="6" destOrd="0" presId="urn:microsoft.com/office/officeart/2005/8/layout/lProcess3"/>
    <dgm:cxn modelId="{164F3447-053E-4A46-B421-A72E69D15A45}" type="presParOf" srcId="{7078C183-101F-4080-ADAC-3903CF755D3B}" destId="{F7C5D5A0-C32A-4B3F-B960-E9888D3C3DDB}" srcOrd="0" destOrd="0" presId="urn:microsoft.com/office/officeart/2005/8/layout/lProcess3"/>
    <dgm:cxn modelId="{9BA4F7A9-3B9F-4DB3-8F5B-F7CD8B1778FE}" type="presParOf" srcId="{7078C183-101F-4080-ADAC-3903CF755D3B}" destId="{3EC4E133-0D7A-4045-B219-E25A7631C44E}" srcOrd="1" destOrd="0" presId="urn:microsoft.com/office/officeart/2005/8/layout/lProcess3"/>
    <dgm:cxn modelId="{F40E5D29-B745-47D5-94AC-E9B3C3A7A526}" type="presParOf" srcId="{7078C183-101F-4080-ADAC-3903CF755D3B}" destId="{15142A6C-DDE2-466A-BB74-366E7EFB4217}" srcOrd="2" destOrd="0" presId="urn:microsoft.com/office/officeart/2005/8/layout/lProcess3"/>
    <dgm:cxn modelId="{524961C6-D8DF-4D03-BD13-8791E6A40B7F}" type="presParOf" srcId="{7078C183-101F-4080-ADAC-3903CF755D3B}" destId="{CDC7636D-FB5A-40CA-B453-525CC893B63A}" srcOrd="3" destOrd="0" presId="urn:microsoft.com/office/officeart/2005/8/layout/lProcess3"/>
    <dgm:cxn modelId="{DE1D1CBB-5E87-4B26-AEB1-961BC40EA73E}" type="presParOf" srcId="{7078C183-101F-4080-ADAC-3903CF755D3B}" destId="{A2992679-B3EB-4CFA-80B6-A284DDB7B2C7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50B965-A3D2-4078-94E6-09DE61EEC84C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7C5EAEB-1B0C-46AF-8A4E-FB3CC5A0B76F}">
      <dgm:prSet phldrT="[Text]"/>
      <dgm:spPr/>
      <dgm:t>
        <a:bodyPr/>
        <a:lstStyle/>
        <a:p>
          <a:r>
            <a:rPr lang="en-US" dirty="0"/>
            <a:t>Treatment of other systemic manifestations of CKD</a:t>
          </a:r>
        </a:p>
      </dgm:t>
    </dgm:pt>
    <dgm:pt modelId="{4D7CB7D7-FD44-4312-8798-C611CF116FF1}" type="parTrans" cxnId="{4D623516-86E1-439C-BD0A-7CD02E0976A0}">
      <dgm:prSet/>
      <dgm:spPr/>
      <dgm:t>
        <a:bodyPr/>
        <a:lstStyle/>
        <a:p>
          <a:endParaRPr lang="en-US"/>
        </a:p>
      </dgm:t>
    </dgm:pt>
    <dgm:pt modelId="{D132CB69-2E29-4A51-A4C7-D2510506C2CE}" type="sibTrans" cxnId="{4D623516-86E1-439C-BD0A-7CD02E0976A0}">
      <dgm:prSet/>
      <dgm:spPr/>
      <dgm:t>
        <a:bodyPr/>
        <a:lstStyle/>
        <a:p>
          <a:endParaRPr lang="en-US"/>
        </a:p>
      </dgm:t>
    </dgm:pt>
    <dgm:pt modelId="{33D79249-F09C-4F57-8AD5-62053AD57531}">
      <dgm:prSet phldrT="[Text]" custT="1"/>
      <dgm:spPr/>
      <dgm:t>
        <a:bodyPr/>
        <a:lstStyle/>
        <a:p>
          <a:r>
            <a:rPr lang="en-US" sz="1600" dirty="0"/>
            <a:t>GI disturbances </a:t>
          </a:r>
        </a:p>
      </dgm:t>
    </dgm:pt>
    <dgm:pt modelId="{20B22907-6F96-42A2-A0BE-E8FEF3A81BBD}" type="parTrans" cxnId="{E0316F34-1B94-4B91-8172-F4BE93F67ADF}">
      <dgm:prSet/>
      <dgm:spPr/>
      <dgm:t>
        <a:bodyPr/>
        <a:lstStyle/>
        <a:p>
          <a:endParaRPr lang="en-US"/>
        </a:p>
      </dgm:t>
    </dgm:pt>
    <dgm:pt modelId="{797F3A7D-6FE3-4CF8-8375-76D213300B75}" type="sibTrans" cxnId="{E0316F34-1B94-4B91-8172-F4BE93F67ADF}">
      <dgm:prSet/>
      <dgm:spPr/>
      <dgm:t>
        <a:bodyPr/>
        <a:lstStyle/>
        <a:p>
          <a:endParaRPr lang="en-US"/>
        </a:p>
      </dgm:t>
    </dgm:pt>
    <dgm:pt modelId="{95955DF9-FAC1-4AC2-8A11-B2C3360395F6}">
      <dgm:prSet phldrT="[Text]" custT="1"/>
      <dgm:spPr/>
      <dgm:t>
        <a:bodyPr/>
        <a:lstStyle/>
        <a:p>
          <a:r>
            <a:rPr lang="en-US" sz="1800" dirty="0"/>
            <a:t>anemia</a:t>
          </a:r>
        </a:p>
      </dgm:t>
    </dgm:pt>
    <dgm:pt modelId="{AFC2AED2-D2CD-4F39-BA26-9CBCD52C601F}" type="parTrans" cxnId="{B11B7892-D142-4FA3-9503-3143334E273F}">
      <dgm:prSet/>
      <dgm:spPr/>
      <dgm:t>
        <a:bodyPr/>
        <a:lstStyle/>
        <a:p>
          <a:endParaRPr lang="en-US"/>
        </a:p>
      </dgm:t>
    </dgm:pt>
    <dgm:pt modelId="{6F3E09E4-1434-45C4-A5C4-087A7C428A10}" type="sibTrans" cxnId="{B11B7892-D142-4FA3-9503-3143334E273F}">
      <dgm:prSet/>
      <dgm:spPr/>
      <dgm:t>
        <a:bodyPr/>
        <a:lstStyle/>
        <a:p>
          <a:endParaRPr lang="en-US"/>
        </a:p>
      </dgm:t>
    </dgm:pt>
    <dgm:pt modelId="{9623D347-9C36-411E-9F5C-A275241991D4}">
      <dgm:prSet phldrT="[Text]"/>
      <dgm:spPr/>
      <dgm:t>
        <a:bodyPr/>
        <a:lstStyle/>
        <a:p>
          <a:r>
            <a:rPr lang="en-US" dirty="0"/>
            <a:t>Management of body chemistry abnormalities </a:t>
          </a:r>
        </a:p>
      </dgm:t>
    </dgm:pt>
    <dgm:pt modelId="{C232C653-8AE1-4D95-913E-52CE49D4E808}" type="parTrans" cxnId="{4C97C841-4A0D-4857-892C-2501BC7F1D7C}">
      <dgm:prSet/>
      <dgm:spPr/>
      <dgm:t>
        <a:bodyPr/>
        <a:lstStyle/>
        <a:p>
          <a:endParaRPr lang="en-US"/>
        </a:p>
      </dgm:t>
    </dgm:pt>
    <dgm:pt modelId="{193CEEB8-69A9-4D3F-B1AD-4B62135F656C}" type="sibTrans" cxnId="{4C97C841-4A0D-4857-892C-2501BC7F1D7C}">
      <dgm:prSet/>
      <dgm:spPr/>
      <dgm:t>
        <a:bodyPr/>
        <a:lstStyle/>
        <a:p>
          <a:endParaRPr lang="en-US"/>
        </a:p>
      </dgm:t>
    </dgm:pt>
    <dgm:pt modelId="{51095B95-6569-491F-9E0F-6D67D18EC292}">
      <dgm:prSet phldrT="[Text]"/>
      <dgm:spPr/>
      <dgm:t>
        <a:bodyPr/>
        <a:lstStyle/>
        <a:p>
          <a:r>
            <a:rPr lang="en-US" dirty="0"/>
            <a:t>Dialysis </a:t>
          </a:r>
        </a:p>
      </dgm:t>
    </dgm:pt>
    <dgm:pt modelId="{8CCD6F2C-7008-4AE6-8B70-A2E2357A855E}" type="parTrans" cxnId="{63C68169-995D-4D22-8A67-A2C95B5A2591}">
      <dgm:prSet/>
      <dgm:spPr/>
      <dgm:t>
        <a:bodyPr/>
        <a:lstStyle/>
        <a:p>
          <a:endParaRPr lang="en-US"/>
        </a:p>
      </dgm:t>
    </dgm:pt>
    <dgm:pt modelId="{7D47124C-C8FB-43DF-A343-1EA571C99434}" type="sibTrans" cxnId="{63C68169-995D-4D22-8A67-A2C95B5A2591}">
      <dgm:prSet/>
      <dgm:spPr/>
      <dgm:t>
        <a:bodyPr/>
        <a:lstStyle/>
        <a:p>
          <a:endParaRPr lang="en-US"/>
        </a:p>
      </dgm:t>
    </dgm:pt>
    <dgm:pt modelId="{FD4C7544-5583-4282-A71D-858A485CE43E}">
      <dgm:prSet phldrT="[Text]" custT="1"/>
      <dgm:spPr/>
      <dgm:t>
        <a:bodyPr/>
        <a:lstStyle/>
        <a:p>
          <a:r>
            <a:rPr lang="en-US" sz="1800" dirty="0"/>
            <a:t>peritoneal</a:t>
          </a:r>
        </a:p>
      </dgm:t>
    </dgm:pt>
    <dgm:pt modelId="{F717DEDF-8E66-4EC5-9C42-F65637F49237}" type="parTrans" cxnId="{889E6A3D-5DBB-440E-9F75-4D70E8A3D0E2}">
      <dgm:prSet/>
      <dgm:spPr/>
      <dgm:t>
        <a:bodyPr/>
        <a:lstStyle/>
        <a:p>
          <a:endParaRPr lang="en-US"/>
        </a:p>
      </dgm:t>
    </dgm:pt>
    <dgm:pt modelId="{18DF6195-AA0E-4C5D-85A0-0CF7B1A24C6F}" type="sibTrans" cxnId="{889E6A3D-5DBB-440E-9F75-4D70E8A3D0E2}">
      <dgm:prSet/>
      <dgm:spPr/>
      <dgm:t>
        <a:bodyPr/>
        <a:lstStyle/>
        <a:p>
          <a:endParaRPr lang="en-US"/>
        </a:p>
      </dgm:t>
    </dgm:pt>
    <dgm:pt modelId="{E716CA61-412F-42F4-9659-4B628F40ECE5}">
      <dgm:prSet phldrT="[Text]" custT="1"/>
      <dgm:spPr/>
      <dgm:t>
        <a:bodyPr/>
        <a:lstStyle/>
        <a:p>
          <a:r>
            <a:rPr lang="en-US" sz="1800" dirty="0" err="1"/>
            <a:t>hemo</a:t>
          </a:r>
          <a:endParaRPr lang="en-US" sz="1800" dirty="0"/>
        </a:p>
      </dgm:t>
    </dgm:pt>
    <dgm:pt modelId="{19FF2706-3436-4925-963A-FC471689EBDA}" type="parTrans" cxnId="{103CEEE7-B001-4485-BF13-4EC8E7ADBABC}">
      <dgm:prSet/>
      <dgm:spPr/>
      <dgm:t>
        <a:bodyPr/>
        <a:lstStyle/>
        <a:p>
          <a:endParaRPr lang="en-US"/>
        </a:p>
      </dgm:t>
    </dgm:pt>
    <dgm:pt modelId="{7D33297A-74E7-419E-B08E-510BD4257994}" type="sibTrans" cxnId="{103CEEE7-B001-4485-BF13-4EC8E7ADBABC}">
      <dgm:prSet/>
      <dgm:spPr/>
      <dgm:t>
        <a:bodyPr/>
        <a:lstStyle/>
        <a:p>
          <a:endParaRPr lang="en-US"/>
        </a:p>
      </dgm:t>
    </dgm:pt>
    <dgm:pt modelId="{9CFB4967-F3F0-4D56-A4CC-D22D7C5A45B4}">
      <dgm:prSet/>
      <dgm:spPr/>
      <dgm:t>
        <a:bodyPr/>
        <a:lstStyle/>
        <a:p>
          <a:r>
            <a:rPr lang="en-US" dirty="0"/>
            <a:t>Renal transplantation </a:t>
          </a:r>
        </a:p>
      </dgm:t>
    </dgm:pt>
    <dgm:pt modelId="{DED963B2-9064-4F06-9405-6BBD16890A0F}" type="parTrans" cxnId="{00257DEF-E7C1-4C43-8408-760DA190E19B}">
      <dgm:prSet/>
      <dgm:spPr/>
      <dgm:t>
        <a:bodyPr/>
        <a:lstStyle/>
        <a:p>
          <a:endParaRPr lang="en-US"/>
        </a:p>
      </dgm:t>
    </dgm:pt>
    <dgm:pt modelId="{680B9B7D-9BA4-49BC-B036-FCF5458F1D19}" type="sibTrans" cxnId="{00257DEF-E7C1-4C43-8408-760DA190E19B}">
      <dgm:prSet/>
      <dgm:spPr/>
      <dgm:t>
        <a:bodyPr/>
        <a:lstStyle/>
        <a:p>
          <a:endParaRPr lang="en-US"/>
        </a:p>
      </dgm:t>
    </dgm:pt>
    <dgm:pt modelId="{027BE853-8018-4BEC-9C7F-B233060545A7}" type="pres">
      <dgm:prSet presAssocID="{AA50B965-A3D2-4078-94E6-09DE61EEC84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8344489-630B-43EE-B2A7-F5DDB18ACD77}" type="pres">
      <dgm:prSet presAssocID="{E7C5EAEB-1B0C-46AF-8A4E-FB3CC5A0B76F}" presName="horFlow" presStyleCnt="0"/>
      <dgm:spPr/>
    </dgm:pt>
    <dgm:pt modelId="{E63FF199-B708-4A56-8EFE-FD9DC7317167}" type="pres">
      <dgm:prSet presAssocID="{E7C5EAEB-1B0C-46AF-8A4E-FB3CC5A0B76F}" presName="bigChev" presStyleLbl="node1" presStyleIdx="0" presStyleCnt="4" custScaleX="244270" custLinFactY="-68157" custLinFactNeighborY="-100000"/>
      <dgm:spPr/>
      <dgm:t>
        <a:bodyPr/>
        <a:lstStyle/>
        <a:p>
          <a:endParaRPr lang="en-US"/>
        </a:p>
      </dgm:t>
    </dgm:pt>
    <dgm:pt modelId="{99F360FE-4885-4B6D-9C19-113DFD1B1608}" type="pres">
      <dgm:prSet presAssocID="{20B22907-6F96-42A2-A0BE-E8FEF3A81BBD}" presName="parTrans" presStyleCnt="0"/>
      <dgm:spPr/>
    </dgm:pt>
    <dgm:pt modelId="{FD08E151-43BF-4C5A-A0E4-27EA65BBA9FE}" type="pres">
      <dgm:prSet presAssocID="{33D79249-F09C-4F57-8AD5-62053AD57531}" presName="node" presStyleLbl="alignAccFollowNode1" presStyleIdx="0" presStyleCnt="4" custScaleX="106037" custScaleY="87742" custLinFactX="-115967" custLinFactNeighborX="-200000" custLinFactNeighborY="-807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A08395-8EF3-4771-A697-14DC9DCC1F8F}" type="pres">
      <dgm:prSet presAssocID="{797F3A7D-6FE3-4CF8-8375-76D213300B75}" presName="sibTrans" presStyleCnt="0"/>
      <dgm:spPr/>
    </dgm:pt>
    <dgm:pt modelId="{C2DE24EA-E1A0-46B9-972F-B792D98A4914}" type="pres">
      <dgm:prSet presAssocID="{95955DF9-FAC1-4AC2-8A11-B2C3360395F6}" presName="node" presStyleLbl="alignAccFollowNode1" presStyleIdx="1" presStyleCnt="4" custScaleX="112997" custScaleY="93525" custLinFactX="-111046" custLinFactNeighborX="-200000" custLinFactNeighborY="-805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9A909A-A2B0-47C9-8FAA-4D43923D2B0B}" type="pres">
      <dgm:prSet presAssocID="{E7C5EAEB-1B0C-46AF-8A4E-FB3CC5A0B76F}" presName="vSp" presStyleCnt="0"/>
      <dgm:spPr/>
    </dgm:pt>
    <dgm:pt modelId="{44D1EA1E-BE4A-4E6E-9278-878C7204DBC7}" type="pres">
      <dgm:prSet presAssocID="{9623D347-9C36-411E-9F5C-A275241991D4}" presName="horFlow" presStyleCnt="0"/>
      <dgm:spPr/>
    </dgm:pt>
    <dgm:pt modelId="{1B20C708-3237-49E8-A6DF-546307340779}" type="pres">
      <dgm:prSet presAssocID="{9623D347-9C36-411E-9F5C-A275241991D4}" presName="bigChev" presStyleLbl="node1" presStyleIdx="1" presStyleCnt="4" custScaleX="257694" custLinFactNeighborY="-66480"/>
      <dgm:spPr/>
      <dgm:t>
        <a:bodyPr/>
        <a:lstStyle/>
        <a:p>
          <a:endParaRPr lang="en-US"/>
        </a:p>
      </dgm:t>
    </dgm:pt>
    <dgm:pt modelId="{6D9DAAE2-EE33-4AB8-A189-DF3F06563E93}" type="pres">
      <dgm:prSet presAssocID="{9623D347-9C36-411E-9F5C-A275241991D4}" presName="vSp" presStyleCnt="0"/>
      <dgm:spPr/>
    </dgm:pt>
    <dgm:pt modelId="{5D5CD9AD-C76B-4702-B229-47C0B5769EFC}" type="pres">
      <dgm:prSet presAssocID="{9CFB4967-F3F0-4D56-A4CC-D22D7C5A45B4}" presName="horFlow" presStyleCnt="0"/>
      <dgm:spPr/>
    </dgm:pt>
    <dgm:pt modelId="{F1FBA4D5-28A1-420E-AFBB-9D7631881AC8}" type="pres">
      <dgm:prSet presAssocID="{9CFB4967-F3F0-4D56-A4CC-D22D7C5A45B4}" presName="bigChev" presStyleLbl="node1" presStyleIdx="2" presStyleCnt="4" custScaleX="264789" custLinFactNeighborY="-49198"/>
      <dgm:spPr/>
      <dgm:t>
        <a:bodyPr/>
        <a:lstStyle/>
        <a:p>
          <a:endParaRPr lang="en-US"/>
        </a:p>
      </dgm:t>
    </dgm:pt>
    <dgm:pt modelId="{AD833C8C-42ED-4E03-A0D0-5EFBAE79C03D}" type="pres">
      <dgm:prSet presAssocID="{9CFB4967-F3F0-4D56-A4CC-D22D7C5A45B4}" presName="vSp" presStyleCnt="0"/>
      <dgm:spPr/>
    </dgm:pt>
    <dgm:pt modelId="{C0923740-904F-4EB0-B1CB-500894F9EC1D}" type="pres">
      <dgm:prSet presAssocID="{51095B95-6569-491F-9E0F-6D67D18EC292}" presName="horFlow" presStyleCnt="0"/>
      <dgm:spPr/>
    </dgm:pt>
    <dgm:pt modelId="{E8184472-BFE2-4354-AD28-B6833B1EAA4A}" type="pres">
      <dgm:prSet presAssocID="{51095B95-6569-491F-9E0F-6D67D18EC292}" presName="bigChev" presStyleLbl="node1" presStyleIdx="3" presStyleCnt="4" custScaleX="265040"/>
      <dgm:spPr/>
      <dgm:t>
        <a:bodyPr/>
        <a:lstStyle/>
        <a:p>
          <a:endParaRPr lang="en-US"/>
        </a:p>
      </dgm:t>
    </dgm:pt>
    <dgm:pt modelId="{EBC57430-D4CB-4245-BF90-CAEE50A55625}" type="pres">
      <dgm:prSet presAssocID="{F717DEDF-8E66-4EC5-9C42-F65637F49237}" presName="parTrans" presStyleCnt="0"/>
      <dgm:spPr/>
    </dgm:pt>
    <dgm:pt modelId="{8C1C13FF-803B-47E7-A07A-490A68B4483C}" type="pres">
      <dgm:prSet presAssocID="{FD4C7544-5583-4282-A71D-858A485CE43E}" presName="node" presStyleLbl="alignAccFollowNode1" presStyleIdx="2" presStyleCnt="4" custScaleX="99809" custScaleY="80725" custLinFactX="-234364" custLinFactY="14369" custLinFactNeighborX="-3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001BA-1372-4E48-8B9D-B8B4D288CED7}" type="pres">
      <dgm:prSet presAssocID="{18DF6195-AA0E-4C5D-85A0-0CF7B1A24C6F}" presName="sibTrans" presStyleCnt="0"/>
      <dgm:spPr/>
    </dgm:pt>
    <dgm:pt modelId="{2E4D7876-3937-4AF0-9A05-591F7B52C467}" type="pres">
      <dgm:prSet presAssocID="{E716CA61-412F-42F4-9659-4B628F40ECE5}" presName="node" presStyleLbl="alignAccFollowNode1" presStyleIdx="3" presStyleCnt="4" custScaleX="106116" custScaleY="80725" custLinFactX="-224852" custLinFactY="14369" custLinFactNeighborX="-3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11B7892-D142-4FA3-9503-3143334E273F}" srcId="{E7C5EAEB-1B0C-46AF-8A4E-FB3CC5A0B76F}" destId="{95955DF9-FAC1-4AC2-8A11-B2C3360395F6}" srcOrd="1" destOrd="0" parTransId="{AFC2AED2-D2CD-4F39-BA26-9CBCD52C601F}" sibTransId="{6F3E09E4-1434-45C4-A5C4-087A7C428A10}"/>
    <dgm:cxn modelId="{4D623516-86E1-439C-BD0A-7CD02E0976A0}" srcId="{AA50B965-A3D2-4078-94E6-09DE61EEC84C}" destId="{E7C5EAEB-1B0C-46AF-8A4E-FB3CC5A0B76F}" srcOrd="0" destOrd="0" parTransId="{4D7CB7D7-FD44-4312-8798-C611CF116FF1}" sibTransId="{D132CB69-2E29-4A51-A4C7-D2510506C2CE}"/>
    <dgm:cxn modelId="{B8B03E5F-03DB-4961-AE5A-5034E78EA9E9}" type="presOf" srcId="{9623D347-9C36-411E-9F5C-A275241991D4}" destId="{1B20C708-3237-49E8-A6DF-546307340779}" srcOrd="0" destOrd="0" presId="urn:microsoft.com/office/officeart/2005/8/layout/lProcess3"/>
    <dgm:cxn modelId="{C9F8CBBF-C209-498C-B000-5A124F62A40D}" type="presOf" srcId="{AA50B965-A3D2-4078-94E6-09DE61EEC84C}" destId="{027BE853-8018-4BEC-9C7F-B233060545A7}" srcOrd="0" destOrd="0" presId="urn:microsoft.com/office/officeart/2005/8/layout/lProcess3"/>
    <dgm:cxn modelId="{F9DB47FC-8D45-4D16-A5E1-121732432D5E}" type="presOf" srcId="{33D79249-F09C-4F57-8AD5-62053AD57531}" destId="{FD08E151-43BF-4C5A-A0E4-27EA65BBA9FE}" srcOrd="0" destOrd="0" presId="urn:microsoft.com/office/officeart/2005/8/layout/lProcess3"/>
    <dgm:cxn modelId="{8723E317-8000-4243-865D-CE2B90ED382C}" type="presOf" srcId="{9CFB4967-F3F0-4D56-A4CC-D22D7C5A45B4}" destId="{F1FBA4D5-28A1-420E-AFBB-9D7631881AC8}" srcOrd="0" destOrd="0" presId="urn:microsoft.com/office/officeart/2005/8/layout/lProcess3"/>
    <dgm:cxn modelId="{14E0B42C-BF35-479A-A85D-D65BFBE9E396}" type="presOf" srcId="{FD4C7544-5583-4282-A71D-858A485CE43E}" destId="{8C1C13FF-803B-47E7-A07A-490A68B4483C}" srcOrd="0" destOrd="0" presId="urn:microsoft.com/office/officeart/2005/8/layout/lProcess3"/>
    <dgm:cxn modelId="{BADC666C-63BA-42A4-BADB-E366312AB59C}" type="presOf" srcId="{95955DF9-FAC1-4AC2-8A11-B2C3360395F6}" destId="{C2DE24EA-E1A0-46B9-972F-B792D98A4914}" srcOrd="0" destOrd="0" presId="urn:microsoft.com/office/officeart/2005/8/layout/lProcess3"/>
    <dgm:cxn modelId="{103CEEE7-B001-4485-BF13-4EC8E7ADBABC}" srcId="{51095B95-6569-491F-9E0F-6D67D18EC292}" destId="{E716CA61-412F-42F4-9659-4B628F40ECE5}" srcOrd="1" destOrd="0" parTransId="{19FF2706-3436-4925-963A-FC471689EBDA}" sibTransId="{7D33297A-74E7-419E-B08E-510BD4257994}"/>
    <dgm:cxn modelId="{FC3B1FCD-1BDE-465B-87D9-B48191B1789F}" type="presOf" srcId="{51095B95-6569-491F-9E0F-6D67D18EC292}" destId="{E8184472-BFE2-4354-AD28-B6833B1EAA4A}" srcOrd="0" destOrd="0" presId="urn:microsoft.com/office/officeart/2005/8/layout/lProcess3"/>
    <dgm:cxn modelId="{981CF182-5A17-4550-BE23-1378A899EB51}" type="presOf" srcId="{E716CA61-412F-42F4-9659-4B628F40ECE5}" destId="{2E4D7876-3937-4AF0-9A05-591F7B52C467}" srcOrd="0" destOrd="0" presId="urn:microsoft.com/office/officeart/2005/8/layout/lProcess3"/>
    <dgm:cxn modelId="{4C97C841-4A0D-4857-892C-2501BC7F1D7C}" srcId="{AA50B965-A3D2-4078-94E6-09DE61EEC84C}" destId="{9623D347-9C36-411E-9F5C-A275241991D4}" srcOrd="1" destOrd="0" parTransId="{C232C653-8AE1-4D95-913E-52CE49D4E808}" sibTransId="{193CEEB8-69A9-4D3F-B1AD-4B62135F656C}"/>
    <dgm:cxn modelId="{00257DEF-E7C1-4C43-8408-760DA190E19B}" srcId="{AA50B965-A3D2-4078-94E6-09DE61EEC84C}" destId="{9CFB4967-F3F0-4D56-A4CC-D22D7C5A45B4}" srcOrd="2" destOrd="0" parTransId="{DED963B2-9064-4F06-9405-6BBD16890A0F}" sibTransId="{680B9B7D-9BA4-49BC-B036-FCF5458F1D19}"/>
    <dgm:cxn modelId="{63C68169-995D-4D22-8A67-A2C95B5A2591}" srcId="{AA50B965-A3D2-4078-94E6-09DE61EEC84C}" destId="{51095B95-6569-491F-9E0F-6D67D18EC292}" srcOrd="3" destOrd="0" parTransId="{8CCD6F2C-7008-4AE6-8B70-A2E2357A855E}" sibTransId="{7D47124C-C8FB-43DF-A343-1EA571C99434}"/>
    <dgm:cxn modelId="{E0316F34-1B94-4B91-8172-F4BE93F67ADF}" srcId="{E7C5EAEB-1B0C-46AF-8A4E-FB3CC5A0B76F}" destId="{33D79249-F09C-4F57-8AD5-62053AD57531}" srcOrd="0" destOrd="0" parTransId="{20B22907-6F96-42A2-A0BE-E8FEF3A81BBD}" sibTransId="{797F3A7D-6FE3-4CF8-8375-76D213300B75}"/>
    <dgm:cxn modelId="{5337775D-8176-44BB-AFEF-D95D643CA9A2}" type="presOf" srcId="{E7C5EAEB-1B0C-46AF-8A4E-FB3CC5A0B76F}" destId="{E63FF199-B708-4A56-8EFE-FD9DC7317167}" srcOrd="0" destOrd="0" presId="urn:microsoft.com/office/officeart/2005/8/layout/lProcess3"/>
    <dgm:cxn modelId="{889E6A3D-5DBB-440E-9F75-4D70E8A3D0E2}" srcId="{51095B95-6569-491F-9E0F-6D67D18EC292}" destId="{FD4C7544-5583-4282-A71D-858A485CE43E}" srcOrd="0" destOrd="0" parTransId="{F717DEDF-8E66-4EC5-9C42-F65637F49237}" sibTransId="{18DF6195-AA0E-4C5D-85A0-0CF7B1A24C6F}"/>
    <dgm:cxn modelId="{BFD327BE-6B5D-4C0D-B8A0-9F00C40E4598}" type="presParOf" srcId="{027BE853-8018-4BEC-9C7F-B233060545A7}" destId="{28344489-630B-43EE-B2A7-F5DDB18ACD77}" srcOrd="0" destOrd="0" presId="urn:microsoft.com/office/officeart/2005/8/layout/lProcess3"/>
    <dgm:cxn modelId="{3E55290F-4DA6-4152-8E73-449E21C6871C}" type="presParOf" srcId="{28344489-630B-43EE-B2A7-F5DDB18ACD77}" destId="{E63FF199-B708-4A56-8EFE-FD9DC7317167}" srcOrd="0" destOrd="0" presId="urn:microsoft.com/office/officeart/2005/8/layout/lProcess3"/>
    <dgm:cxn modelId="{0C7ADEE8-DB2F-42ED-BA9F-A32597EC82F7}" type="presParOf" srcId="{28344489-630B-43EE-B2A7-F5DDB18ACD77}" destId="{99F360FE-4885-4B6D-9C19-113DFD1B1608}" srcOrd="1" destOrd="0" presId="urn:microsoft.com/office/officeart/2005/8/layout/lProcess3"/>
    <dgm:cxn modelId="{868F77EE-9C4C-433E-9C74-3F4530551429}" type="presParOf" srcId="{28344489-630B-43EE-B2A7-F5DDB18ACD77}" destId="{FD08E151-43BF-4C5A-A0E4-27EA65BBA9FE}" srcOrd="2" destOrd="0" presId="urn:microsoft.com/office/officeart/2005/8/layout/lProcess3"/>
    <dgm:cxn modelId="{44D54C97-B164-4B75-8A1B-F8DED9D3FEAD}" type="presParOf" srcId="{28344489-630B-43EE-B2A7-F5DDB18ACD77}" destId="{B7A08395-8EF3-4771-A697-14DC9DCC1F8F}" srcOrd="3" destOrd="0" presId="urn:microsoft.com/office/officeart/2005/8/layout/lProcess3"/>
    <dgm:cxn modelId="{7CB2E909-592F-48C5-857F-C8A16BD4BBAF}" type="presParOf" srcId="{28344489-630B-43EE-B2A7-F5DDB18ACD77}" destId="{C2DE24EA-E1A0-46B9-972F-B792D98A4914}" srcOrd="4" destOrd="0" presId="urn:microsoft.com/office/officeart/2005/8/layout/lProcess3"/>
    <dgm:cxn modelId="{22B6AA5B-145E-496E-B932-B0F12B5FEC54}" type="presParOf" srcId="{027BE853-8018-4BEC-9C7F-B233060545A7}" destId="{919A909A-A2B0-47C9-8FAA-4D43923D2B0B}" srcOrd="1" destOrd="0" presId="urn:microsoft.com/office/officeart/2005/8/layout/lProcess3"/>
    <dgm:cxn modelId="{AF185191-42F7-499D-B650-EECA419EC8C0}" type="presParOf" srcId="{027BE853-8018-4BEC-9C7F-B233060545A7}" destId="{44D1EA1E-BE4A-4E6E-9278-878C7204DBC7}" srcOrd="2" destOrd="0" presId="urn:microsoft.com/office/officeart/2005/8/layout/lProcess3"/>
    <dgm:cxn modelId="{E1C870AA-FFE9-492C-AC9D-DE0FA2961FDE}" type="presParOf" srcId="{44D1EA1E-BE4A-4E6E-9278-878C7204DBC7}" destId="{1B20C708-3237-49E8-A6DF-546307340779}" srcOrd="0" destOrd="0" presId="urn:microsoft.com/office/officeart/2005/8/layout/lProcess3"/>
    <dgm:cxn modelId="{BBABB3B4-BC81-4DAB-A4BF-164D57755F2C}" type="presParOf" srcId="{027BE853-8018-4BEC-9C7F-B233060545A7}" destId="{6D9DAAE2-EE33-4AB8-A189-DF3F06563E93}" srcOrd="3" destOrd="0" presId="urn:microsoft.com/office/officeart/2005/8/layout/lProcess3"/>
    <dgm:cxn modelId="{87E608BF-0B3E-4DA7-93DD-D9FEA2FCDEF9}" type="presParOf" srcId="{027BE853-8018-4BEC-9C7F-B233060545A7}" destId="{5D5CD9AD-C76B-4702-B229-47C0B5769EFC}" srcOrd="4" destOrd="0" presId="urn:microsoft.com/office/officeart/2005/8/layout/lProcess3"/>
    <dgm:cxn modelId="{C3831DB5-B09B-438F-8478-30ED6559EF6B}" type="presParOf" srcId="{5D5CD9AD-C76B-4702-B229-47C0B5769EFC}" destId="{F1FBA4D5-28A1-420E-AFBB-9D7631881AC8}" srcOrd="0" destOrd="0" presId="urn:microsoft.com/office/officeart/2005/8/layout/lProcess3"/>
    <dgm:cxn modelId="{B170C058-8C95-48D1-9EBA-D247402DEBB3}" type="presParOf" srcId="{027BE853-8018-4BEC-9C7F-B233060545A7}" destId="{AD833C8C-42ED-4E03-A0D0-5EFBAE79C03D}" srcOrd="5" destOrd="0" presId="urn:microsoft.com/office/officeart/2005/8/layout/lProcess3"/>
    <dgm:cxn modelId="{6108EC3B-B968-40E9-89CC-7F8FD5CDAB4D}" type="presParOf" srcId="{027BE853-8018-4BEC-9C7F-B233060545A7}" destId="{C0923740-904F-4EB0-B1CB-500894F9EC1D}" srcOrd="6" destOrd="0" presId="urn:microsoft.com/office/officeart/2005/8/layout/lProcess3"/>
    <dgm:cxn modelId="{267FD123-6EA9-4FD5-B586-D6E2C6619538}" type="presParOf" srcId="{C0923740-904F-4EB0-B1CB-500894F9EC1D}" destId="{E8184472-BFE2-4354-AD28-B6833B1EAA4A}" srcOrd="0" destOrd="0" presId="urn:microsoft.com/office/officeart/2005/8/layout/lProcess3"/>
    <dgm:cxn modelId="{18F2B91F-85A0-4774-A657-78EAB6B8C8DC}" type="presParOf" srcId="{C0923740-904F-4EB0-B1CB-500894F9EC1D}" destId="{EBC57430-D4CB-4245-BF90-CAEE50A55625}" srcOrd="1" destOrd="0" presId="urn:microsoft.com/office/officeart/2005/8/layout/lProcess3"/>
    <dgm:cxn modelId="{5C40E861-52D3-418E-9889-41650F600FE4}" type="presParOf" srcId="{C0923740-904F-4EB0-B1CB-500894F9EC1D}" destId="{8C1C13FF-803B-47E7-A07A-490A68B4483C}" srcOrd="2" destOrd="0" presId="urn:microsoft.com/office/officeart/2005/8/layout/lProcess3"/>
    <dgm:cxn modelId="{42137D57-FA54-4FFF-9696-E7636318232F}" type="presParOf" srcId="{C0923740-904F-4EB0-B1CB-500894F9EC1D}" destId="{B4A001BA-1372-4E48-8B9D-B8B4D288CED7}" srcOrd="3" destOrd="0" presId="urn:microsoft.com/office/officeart/2005/8/layout/lProcess3"/>
    <dgm:cxn modelId="{BFAAB701-84F3-4CD9-A6A7-C57C7D52CC61}" type="presParOf" srcId="{C0923740-904F-4EB0-B1CB-500894F9EC1D}" destId="{2E4D7876-3937-4AF0-9A05-591F7B52C467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288A9-BA67-4433-AB45-BA47CC3ED7B0}">
      <dsp:nvSpPr>
        <dsp:cNvPr id="0" name=""/>
        <dsp:cNvSpPr/>
      </dsp:nvSpPr>
      <dsp:spPr>
        <a:xfrm>
          <a:off x="0" y="336539"/>
          <a:ext cx="46482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306776-D183-40F2-900F-F5DCE1D68BA9}">
      <dsp:nvSpPr>
        <dsp:cNvPr id="0" name=""/>
        <dsp:cNvSpPr/>
      </dsp:nvSpPr>
      <dsp:spPr>
        <a:xfrm>
          <a:off x="232410" y="85619"/>
          <a:ext cx="325374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984" tIns="0" rIns="12298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Metabolic abnormalities </a:t>
          </a:r>
        </a:p>
      </dsp:txBody>
      <dsp:txXfrm>
        <a:off x="256908" y="110117"/>
        <a:ext cx="3204744" cy="452844"/>
      </dsp:txXfrm>
    </dsp:sp>
    <dsp:sp modelId="{F9253E0C-DBA3-45F0-A08E-67D22B2EA26D}">
      <dsp:nvSpPr>
        <dsp:cNvPr id="0" name=""/>
        <dsp:cNvSpPr/>
      </dsp:nvSpPr>
      <dsp:spPr>
        <a:xfrm>
          <a:off x="0" y="1300031"/>
          <a:ext cx="46482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8C5354-584E-45A8-B03D-25A8AD74F319}">
      <dsp:nvSpPr>
        <dsp:cNvPr id="0" name=""/>
        <dsp:cNvSpPr/>
      </dsp:nvSpPr>
      <dsp:spPr>
        <a:xfrm>
          <a:off x="232410" y="856739"/>
          <a:ext cx="325374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984" tIns="0" rIns="12298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Neurological  manifestations </a:t>
          </a:r>
        </a:p>
      </dsp:txBody>
      <dsp:txXfrm>
        <a:off x="256908" y="881237"/>
        <a:ext cx="3204744" cy="452844"/>
      </dsp:txXfrm>
    </dsp:sp>
    <dsp:sp modelId="{612D5559-650F-4F60-BC0D-EF99FAC56DFF}">
      <dsp:nvSpPr>
        <dsp:cNvPr id="0" name=""/>
        <dsp:cNvSpPr/>
      </dsp:nvSpPr>
      <dsp:spPr>
        <a:xfrm>
          <a:off x="0" y="1878779"/>
          <a:ext cx="46482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F3B13-7050-4F1F-A262-E2D25437DBF4}">
      <dsp:nvSpPr>
        <dsp:cNvPr id="0" name=""/>
        <dsp:cNvSpPr/>
      </dsp:nvSpPr>
      <dsp:spPr>
        <a:xfrm>
          <a:off x="232410" y="1627859"/>
          <a:ext cx="325374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984" tIns="0" rIns="12298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Cardiovascular problems </a:t>
          </a:r>
        </a:p>
      </dsp:txBody>
      <dsp:txXfrm>
        <a:off x="256908" y="1652357"/>
        <a:ext cx="3204744" cy="452844"/>
      </dsp:txXfrm>
    </dsp:sp>
    <dsp:sp modelId="{4D21E9AC-C994-4F24-8A95-3BF8798C3B8B}">
      <dsp:nvSpPr>
        <dsp:cNvPr id="0" name=""/>
        <dsp:cNvSpPr/>
      </dsp:nvSpPr>
      <dsp:spPr>
        <a:xfrm>
          <a:off x="0" y="2649899"/>
          <a:ext cx="46482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4547DE-50E0-410A-918D-6BC0C8E0D211}">
      <dsp:nvSpPr>
        <dsp:cNvPr id="0" name=""/>
        <dsp:cNvSpPr/>
      </dsp:nvSpPr>
      <dsp:spPr>
        <a:xfrm>
          <a:off x="232410" y="2398979"/>
          <a:ext cx="325374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984" tIns="0" rIns="12298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GI manifestations </a:t>
          </a:r>
        </a:p>
      </dsp:txBody>
      <dsp:txXfrm>
        <a:off x="256908" y="2423477"/>
        <a:ext cx="3204744" cy="452844"/>
      </dsp:txXfrm>
    </dsp:sp>
    <dsp:sp modelId="{5C0FA533-8CCB-4DD0-BFA5-DF6C03325D0E}">
      <dsp:nvSpPr>
        <dsp:cNvPr id="0" name=""/>
        <dsp:cNvSpPr/>
      </dsp:nvSpPr>
      <dsp:spPr>
        <a:xfrm>
          <a:off x="0" y="3421019"/>
          <a:ext cx="46482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65CE4B-B372-4C01-A5FA-CFB6B38E4ABA}">
      <dsp:nvSpPr>
        <dsp:cNvPr id="0" name=""/>
        <dsp:cNvSpPr/>
      </dsp:nvSpPr>
      <dsp:spPr>
        <a:xfrm>
          <a:off x="232410" y="3170099"/>
          <a:ext cx="325374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984" tIns="0" rIns="12298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Respiratory problems </a:t>
          </a:r>
        </a:p>
      </dsp:txBody>
      <dsp:txXfrm>
        <a:off x="256908" y="3194597"/>
        <a:ext cx="3204744" cy="452844"/>
      </dsp:txXfrm>
    </dsp:sp>
    <dsp:sp modelId="{D7EF980E-6B1C-4DA1-A4C3-3FC41DA88E1D}">
      <dsp:nvSpPr>
        <dsp:cNvPr id="0" name=""/>
        <dsp:cNvSpPr/>
      </dsp:nvSpPr>
      <dsp:spPr>
        <a:xfrm>
          <a:off x="0" y="4192140"/>
          <a:ext cx="46482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FD40D-B260-4703-BDB8-7C5A99DF9C49}">
      <dsp:nvSpPr>
        <dsp:cNvPr id="0" name=""/>
        <dsp:cNvSpPr/>
      </dsp:nvSpPr>
      <dsp:spPr>
        <a:xfrm>
          <a:off x="232410" y="3941220"/>
          <a:ext cx="325374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984" tIns="0" rIns="12298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Integumentary findings </a:t>
          </a:r>
        </a:p>
      </dsp:txBody>
      <dsp:txXfrm>
        <a:off x="256908" y="3965718"/>
        <a:ext cx="3204744" cy="452844"/>
      </dsp:txXfrm>
    </dsp:sp>
    <dsp:sp modelId="{D8C9F029-3378-4F44-BA47-EF478FFB6926}">
      <dsp:nvSpPr>
        <dsp:cNvPr id="0" name=""/>
        <dsp:cNvSpPr/>
      </dsp:nvSpPr>
      <dsp:spPr>
        <a:xfrm>
          <a:off x="0" y="4963260"/>
          <a:ext cx="46482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655544-3A83-4AF2-A382-5CCDDFC361CA}">
      <dsp:nvSpPr>
        <dsp:cNvPr id="0" name=""/>
        <dsp:cNvSpPr/>
      </dsp:nvSpPr>
      <dsp:spPr>
        <a:xfrm>
          <a:off x="232410" y="4712339"/>
          <a:ext cx="325374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984" tIns="0" rIns="12298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Musculoskeletal changes </a:t>
          </a:r>
        </a:p>
      </dsp:txBody>
      <dsp:txXfrm>
        <a:off x="256908" y="4736837"/>
        <a:ext cx="3204744" cy="452844"/>
      </dsp:txXfrm>
    </dsp:sp>
    <dsp:sp modelId="{09E68077-0095-4640-BDE8-51B41E12643C}">
      <dsp:nvSpPr>
        <dsp:cNvPr id="0" name=""/>
        <dsp:cNvSpPr/>
      </dsp:nvSpPr>
      <dsp:spPr>
        <a:xfrm>
          <a:off x="0" y="5734380"/>
          <a:ext cx="46482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FEA176-9466-452D-BE03-F2DC01AD5468}">
      <dsp:nvSpPr>
        <dsp:cNvPr id="0" name=""/>
        <dsp:cNvSpPr/>
      </dsp:nvSpPr>
      <dsp:spPr>
        <a:xfrm>
          <a:off x="232410" y="5483460"/>
          <a:ext cx="325374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984" tIns="0" rIns="12298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Hematological disturbances </a:t>
          </a:r>
        </a:p>
      </dsp:txBody>
      <dsp:txXfrm>
        <a:off x="256908" y="5507958"/>
        <a:ext cx="3204744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AE721-C8FC-48DF-B7A6-23098E8874D8}">
      <dsp:nvSpPr>
        <dsp:cNvPr id="0" name=""/>
        <dsp:cNvSpPr/>
      </dsp:nvSpPr>
      <dsp:spPr>
        <a:xfrm>
          <a:off x="2453" y="76201"/>
          <a:ext cx="5228911" cy="7993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Treatment of edema </a:t>
          </a:r>
        </a:p>
      </dsp:txBody>
      <dsp:txXfrm>
        <a:off x="402116" y="76201"/>
        <a:ext cx="4429585" cy="799326"/>
      </dsp:txXfrm>
    </dsp:sp>
    <dsp:sp modelId="{165881D4-E849-49BA-B392-B1013CDE3248}">
      <dsp:nvSpPr>
        <dsp:cNvPr id="0" name=""/>
        <dsp:cNvSpPr/>
      </dsp:nvSpPr>
      <dsp:spPr>
        <a:xfrm>
          <a:off x="1911500" y="990600"/>
          <a:ext cx="1517504" cy="52231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ACE inhibitors </a:t>
          </a:r>
        </a:p>
      </dsp:txBody>
      <dsp:txXfrm>
        <a:off x="2172657" y="990600"/>
        <a:ext cx="995191" cy="522313"/>
      </dsp:txXfrm>
    </dsp:sp>
    <dsp:sp modelId="{D9E5FC96-15E2-45A0-A41A-862EAA3E75F2}">
      <dsp:nvSpPr>
        <dsp:cNvPr id="0" name=""/>
        <dsp:cNvSpPr/>
      </dsp:nvSpPr>
      <dsp:spPr>
        <a:xfrm>
          <a:off x="2453" y="1600196"/>
          <a:ext cx="5276471" cy="7993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Treatment  of hypertension </a:t>
          </a:r>
        </a:p>
      </dsp:txBody>
      <dsp:txXfrm>
        <a:off x="402116" y="1600196"/>
        <a:ext cx="4477145" cy="799326"/>
      </dsp:txXfrm>
    </dsp:sp>
    <dsp:sp modelId="{2E65C2C4-64C0-4B27-A420-5DF11462899B}">
      <dsp:nvSpPr>
        <dsp:cNvPr id="0" name=""/>
        <dsp:cNvSpPr/>
      </dsp:nvSpPr>
      <dsp:spPr>
        <a:xfrm>
          <a:off x="499512" y="2514599"/>
          <a:ext cx="1701028" cy="59291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ACE inhibitors</a:t>
          </a:r>
        </a:p>
      </dsp:txBody>
      <dsp:txXfrm>
        <a:off x="795970" y="2514599"/>
        <a:ext cx="1108112" cy="592916"/>
      </dsp:txXfrm>
    </dsp:sp>
    <dsp:sp modelId="{9C71683B-1978-48AC-9E7C-5C27804E78DC}">
      <dsp:nvSpPr>
        <dsp:cNvPr id="0" name=""/>
        <dsp:cNvSpPr/>
      </dsp:nvSpPr>
      <dsp:spPr>
        <a:xfrm>
          <a:off x="2149289" y="2514599"/>
          <a:ext cx="2344350" cy="54989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Ca channel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blockers </a:t>
          </a:r>
        </a:p>
      </dsp:txBody>
      <dsp:txXfrm>
        <a:off x="2424239" y="2514599"/>
        <a:ext cx="1794451" cy="549899"/>
      </dsp:txXfrm>
    </dsp:sp>
    <dsp:sp modelId="{00D816E9-181C-4370-BEA2-9CA406B5B064}">
      <dsp:nvSpPr>
        <dsp:cNvPr id="0" name=""/>
        <dsp:cNvSpPr/>
      </dsp:nvSpPr>
      <dsp:spPr>
        <a:xfrm>
          <a:off x="4667" y="3124200"/>
          <a:ext cx="5276471" cy="7993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Treatment of hyperphoshatemia </a:t>
          </a:r>
        </a:p>
      </dsp:txBody>
      <dsp:txXfrm>
        <a:off x="404330" y="3124200"/>
        <a:ext cx="4477145" cy="799326"/>
      </dsp:txXfrm>
    </dsp:sp>
    <dsp:sp modelId="{93B9B055-B196-423B-AF45-E13006450B0F}">
      <dsp:nvSpPr>
        <dsp:cNvPr id="0" name=""/>
        <dsp:cNvSpPr/>
      </dsp:nvSpPr>
      <dsp:spPr>
        <a:xfrm>
          <a:off x="526863" y="4016247"/>
          <a:ext cx="2268204" cy="55575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Phosphate binders</a:t>
          </a:r>
        </a:p>
      </dsp:txBody>
      <dsp:txXfrm>
        <a:off x="804738" y="4016247"/>
        <a:ext cx="1712454" cy="555750"/>
      </dsp:txXfrm>
    </dsp:sp>
    <dsp:sp modelId="{F7C5D5A0-C32A-4B3F-B960-E9888D3C3DDB}">
      <dsp:nvSpPr>
        <dsp:cNvPr id="0" name=""/>
        <dsp:cNvSpPr/>
      </dsp:nvSpPr>
      <dsp:spPr>
        <a:xfrm>
          <a:off x="2453" y="4610874"/>
          <a:ext cx="5325010" cy="7993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Treatment of hypocalcaemia</a:t>
          </a:r>
        </a:p>
      </dsp:txBody>
      <dsp:txXfrm>
        <a:off x="402116" y="4610874"/>
        <a:ext cx="4525684" cy="799326"/>
      </dsp:txXfrm>
    </dsp:sp>
    <dsp:sp modelId="{15142A6C-DDE2-466A-BB74-366E7EFB4217}">
      <dsp:nvSpPr>
        <dsp:cNvPr id="0" name=""/>
        <dsp:cNvSpPr/>
      </dsp:nvSpPr>
      <dsp:spPr>
        <a:xfrm>
          <a:off x="1994202" y="5486397"/>
          <a:ext cx="1587198" cy="60665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Oral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 Ca salts</a:t>
          </a:r>
        </a:p>
      </dsp:txBody>
      <dsp:txXfrm>
        <a:off x="2297530" y="5486397"/>
        <a:ext cx="980542" cy="606656"/>
      </dsp:txXfrm>
    </dsp:sp>
    <dsp:sp modelId="{A2992679-B3EB-4CFA-80B6-A284DDB7B2C7}">
      <dsp:nvSpPr>
        <dsp:cNvPr id="0" name=""/>
        <dsp:cNvSpPr/>
      </dsp:nvSpPr>
      <dsp:spPr>
        <a:xfrm>
          <a:off x="424982" y="5512042"/>
          <a:ext cx="1678737" cy="58396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/>
            <a:t>Vit</a:t>
          </a:r>
          <a:r>
            <a:rPr lang="en-US" sz="2000" kern="1200" dirty="0"/>
            <a:t> D</a:t>
          </a:r>
        </a:p>
      </dsp:txBody>
      <dsp:txXfrm>
        <a:off x="716962" y="5512042"/>
        <a:ext cx="1094777" cy="5839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3FF199-B708-4A56-8EFE-FD9DC7317167}">
      <dsp:nvSpPr>
        <dsp:cNvPr id="0" name=""/>
        <dsp:cNvSpPr/>
      </dsp:nvSpPr>
      <dsp:spPr>
        <a:xfrm>
          <a:off x="3115" y="213034"/>
          <a:ext cx="4747637" cy="7774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Treatment of other systemic manifestations of CKD</a:t>
          </a:r>
        </a:p>
      </dsp:txBody>
      <dsp:txXfrm>
        <a:off x="391835" y="213034"/>
        <a:ext cx="3970197" cy="777440"/>
      </dsp:txXfrm>
    </dsp:sp>
    <dsp:sp modelId="{FD08E151-43BF-4C5A-A0E4-27EA65BBA9FE}">
      <dsp:nvSpPr>
        <dsp:cNvPr id="0" name=""/>
        <dsp:cNvSpPr/>
      </dsp:nvSpPr>
      <dsp:spPr>
        <a:xfrm>
          <a:off x="2175622" y="1104907"/>
          <a:ext cx="1710578" cy="56617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GI disturbances </a:t>
          </a:r>
        </a:p>
      </dsp:txBody>
      <dsp:txXfrm>
        <a:off x="2458711" y="1104907"/>
        <a:ext cx="1144400" cy="566178"/>
      </dsp:txXfrm>
    </dsp:sp>
    <dsp:sp modelId="{C2DE24EA-E1A0-46B9-972F-B792D98A4914}">
      <dsp:nvSpPr>
        <dsp:cNvPr id="0" name=""/>
        <dsp:cNvSpPr/>
      </dsp:nvSpPr>
      <dsp:spPr>
        <a:xfrm>
          <a:off x="3739739" y="1087868"/>
          <a:ext cx="1822856" cy="60349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anemia</a:t>
          </a:r>
        </a:p>
      </dsp:txBody>
      <dsp:txXfrm>
        <a:off x="4041486" y="1087868"/>
        <a:ext cx="1219362" cy="603494"/>
      </dsp:txXfrm>
    </dsp:sp>
    <dsp:sp modelId="{1B20C708-3237-49E8-A6DF-546307340779}">
      <dsp:nvSpPr>
        <dsp:cNvPr id="0" name=""/>
        <dsp:cNvSpPr/>
      </dsp:nvSpPr>
      <dsp:spPr>
        <a:xfrm>
          <a:off x="3115" y="1889795"/>
          <a:ext cx="5008546" cy="7774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Management of body chemistry abnormalities </a:t>
          </a:r>
        </a:p>
      </dsp:txBody>
      <dsp:txXfrm>
        <a:off x="391835" y="1889795"/>
        <a:ext cx="4231106" cy="777440"/>
      </dsp:txXfrm>
    </dsp:sp>
    <dsp:sp modelId="{F1FBA4D5-28A1-420E-AFBB-9D7631881AC8}">
      <dsp:nvSpPr>
        <dsp:cNvPr id="0" name=""/>
        <dsp:cNvSpPr/>
      </dsp:nvSpPr>
      <dsp:spPr>
        <a:xfrm>
          <a:off x="3115" y="2910435"/>
          <a:ext cx="5146445" cy="7774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Renal transplantation </a:t>
          </a:r>
        </a:p>
      </dsp:txBody>
      <dsp:txXfrm>
        <a:off x="391835" y="2910435"/>
        <a:ext cx="4369005" cy="777440"/>
      </dsp:txXfrm>
    </dsp:sp>
    <dsp:sp modelId="{E8184472-BFE2-4354-AD28-B6833B1EAA4A}">
      <dsp:nvSpPr>
        <dsp:cNvPr id="0" name=""/>
        <dsp:cNvSpPr/>
      </dsp:nvSpPr>
      <dsp:spPr>
        <a:xfrm>
          <a:off x="3115" y="4179203"/>
          <a:ext cx="5151323" cy="7774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Dialysis </a:t>
          </a:r>
        </a:p>
      </dsp:txBody>
      <dsp:txXfrm>
        <a:off x="391835" y="4179203"/>
        <a:ext cx="4373883" cy="777440"/>
      </dsp:txXfrm>
    </dsp:sp>
    <dsp:sp modelId="{8C1C13FF-803B-47E7-A07A-490A68B4483C}">
      <dsp:nvSpPr>
        <dsp:cNvPr id="0" name=""/>
        <dsp:cNvSpPr/>
      </dsp:nvSpPr>
      <dsp:spPr>
        <a:xfrm>
          <a:off x="443494" y="5045470"/>
          <a:ext cx="1610108" cy="52089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peritoneal</a:t>
          </a:r>
        </a:p>
      </dsp:txBody>
      <dsp:txXfrm>
        <a:off x="703944" y="5045470"/>
        <a:ext cx="1089209" cy="520899"/>
      </dsp:txXfrm>
    </dsp:sp>
    <dsp:sp modelId="{2E4D7876-3937-4AF0-9A05-591F7B52C467}">
      <dsp:nvSpPr>
        <dsp:cNvPr id="0" name=""/>
        <dsp:cNvSpPr/>
      </dsp:nvSpPr>
      <dsp:spPr>
        <a:xfrm>
          <a:off x="1981202" y="5045470"/>
          <a:ext cx="1711852" cy="52089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/>
            <a:t>hemo</a:t>
          </a:r>
          <a:endParaRPr lang="en-US" sz="1800" kern="1200" dirty="0"/>
        </a:p>
      </dsp:txBody>
      <dsp:txXfrm>
        <a:off x="2241652" y="5045470"/>
        <a:ext cx="1190953" cy="520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CF289-3DEC-427E-B343-F973F06EAF5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756D2-2CBB-4693-999E-3BE9E4E8C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BBFD-3382-4AFA-8EC5-E7BF75FD1F2B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51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2459-9952-4AF6-9A4C-AA07DDE35174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23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8ED-7447-4AB1-85BF-B7A7B82A1FC5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1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2F12F-79C7-4495-80D9-D0A70A36693E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07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E334-02BA-4AAA-955C-F27F4C24C8B4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57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1D7F-DC86-4CEC-9F2C-B20DA42AAA73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98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5839B-384F-4922-9893-7418A604D429}" type="datetime1">
              <a:rPr lang="en-US" smtClean="0"/>
              <a:t>9/13/2024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5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4B37-1ED1-4765-A24D-18A2B0C25AEC}" type="datetime1">
              <a:rPr lang="en-US" smtClean="0"/>
              <a:t>9/13/2024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436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1EE14-2FD1-4CCA-AD53-86B9B7CF79C3}" type="datetime1">
              <a:rPr lang="en-US" smtClean="0"/>
              <a:t>9/13/2024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01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6DD4-25D8-4FBD-B78A-1C3F35C8E007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64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CDAE-DC79-4467-84D0-0B7AB0629A58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6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5AF1C-F74D-4E32-A047-DBC6AB7A87C6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50E24-8393-48D9-9EB8-E5A039B92F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978726">
            <a:off x="1733550" y="2967861"/>
            <a:ext cx="8724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33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797176"/>
            <a:ext cx="7772400" cy="1470025"/>
          </a:xfrm>
        </p:spPr>
        <p:txBody>
          <a:bodyPr>
            <a:noAutofit/>
          </a:bodyPr>
          <a:lstStyle/>
          <a:p>
            <a:r>
              <a:rPr lang="en-US" sz="8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Chronic renal failure</a:t>
            </a:r>
            <a:br>
              <a:rPr lang="en-US" sz="8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en-US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theraputics\acute-and-chronic-renal-failure-12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7708" y="152400"/>
            <a:ext cx="8525492" cy="6400800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-403225"/>
            <a:ext cx="7772400" cy="1470025"/>
          </a:xfrm>
        </p:spPr>
        <p:txBody>
          <a:bodyPr/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haroni" pitchFamily="2" charset="-79"/>
                <a:cs typeface="Aharoni" pitchFamily="2" charset="-79"/>
              </a:rPr>
              <a:t>Clinical evaluation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762000"/>
            <a:ext cx="4495800" cy="838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92D050"/>
                </a:solidFill>
                <a:latin typeface="Aharoni" pitchFamily="2" charset="-79"/>
                <a:cs typeface="Aharoni" pitchFamily="2" charset="-79"/>
              </a:rPr>
              <a:t> physical examination 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5867400" y="609600"/>
          <a:ext cx="46482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52400"/>
            <a:ext cx="4953000" cy="838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92D050"/>
                </a:solidFill>
                <a:latin typeface="Aharoni" pitchFamily="2" charset="-79"/>
                <a:cs typeface="Aharoni" pitchFamily="2" charset="-79"/>
              </a:rPr>
              <a:t>Diagnostic test results 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1524000" y="1295400"/>
          <a:ext cx="91440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en-US" dirty="0"/>
                        <a:t>Creatinine</a:t>
                      </a:r>
                      <a:r>
                        <a:rPr lang="en-US" baseline="0" dirty="0"/>
                        <a:t> clearance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Blood tests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Urinanalysis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Radiographic findings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13971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May range from</a:t>
                      </a:r>
                      <a:r>
                        <a:rPr lang="en-US" baseline="0" dirty="0"/>
                        <a:t>         0-90ml/min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/>
                        <a:t>Reflecting renal impairment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Elevated BUN</a:t>
                      </a:r>
                      <a:r>
                        <a:rPr lang="en-US" baseline="0" dirty="0"/>
                        <a:t> &amp; </a:t>
                      </a:r>
                      <a:r>
                        <a:rPr lang="en-US" baseline="0" dirty="0" err="1"/>
                        <a:t>S.creatinine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conc</a:t>
                      </a:r>
                      <a:endParaRPr lang="en-US" baseline="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/>
                        <a:t>Reduced arterial pH &amp;bicarbonate </a:t>
                      </a:r>
                      <a:r>
                        <a:rPr lang="en-US" baseline="0" dirty="0" err="1"/>
                        <a:t>conc</a:t>
                      </a:r>
                      <a:endParaRPr lang="en-US" baseline="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/>
                        <a:t>Reduced </a:t>
                      </a:r>
                      <a:r>
                        <a:rPr lang="en-US" baseline="0" dirty="0" err="1"/>
                        <a:t>S.Ca</a:t>
                      </a:r>
                      <a:r>
                        <a:rPr lang="en-US" baseline="0" dirty="0"/>
                        <a:t> level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/>
                        <a:t>Increased </a:t>
                      </a:r>
                      <a:r>
                        <a:rPr lang="en-US" baseline="0" dirty="0" err="1"/>
                        <a:t>S.potassium</a:t>
                      </a:r>
                      <a:r>
                        <a:rPr lang="en-US" baseline="0" dirty="0"/>
                        <a:t> &amp; phosphate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/>
                        <a:t>Reduction in </a:t>
                      </a:r>
                      <a:r>
                        <a:rPr lang="en-US" baseline="0" dirty="0" err="1"/>
                        <a:t>S.Na</a:t>
                      </a:r>
                      <a:r>
                        <a:rPr lang="en-US" baseline="0" dirty="0"/>
                        <a:t> level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 err="1"/>
                        <a:t>Normochromic</a:t>
                      </a:r>
                      <a:r>
                        <a:rPr lang="en-US" baseline="0" dirty="0"/>
                        <a:t> (</a:t>
                      </a:r>
                      <a:r>
                        <a:rPr lang="en-US" baseline="0" dirty="0" err="1"/>
                        <a:t>hematocrit</a:t>
                      </a:r>
                      <a:r>
                        <a:rPr lang="en-US" baseline="0" dirty="0"/>
                        <a:t> 20-30%)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May reveal</a:t>
                      </a:r>
                      <a:r>
                        <a:rPr lang="en-US" baseline="0" dirty="0"/>
                        <a:t>  </a:t>
                      </a:r>
                      <a:r>
                        <a:rPr lang="en-US" baseline="0" dirty="0" err="1"/>
                        <a:t>glycosuria</a:t>
                      </a:r>
                      <a:r>
                        <a:rPr lang="en-US" baseline="0" dirty="0"/>
                        <a:t>, proteinuria, erythrocytes, leukocytes &amp;casts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/>
                        <a:t>Specific gravity fixed at 1.010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/>
                        <a:t>Kidney, </a:t>
                      </a:r>
                      <a:r>
                        <a:rPr lang="en-US" dirty="0" err="1"/>
                        <a:t>ureter</a:t>
                      </a:r>
                      <a:r>
                        <a:rPr lang="en-US" dirty="0"/>
                        <a:t>, bladder</a:t>
                      </a:r>
                      <a:r>
                        <a:rPr lang="en-US" baseline="0" dirty="0"/>
                        <a:t>, renal scan, renal </a:t>
                      </a:r>
                      <a:r>
                        <a:rPr lang="en-US" baseline="0" dirty="0" err="1"/>
                        <a:t>arteriography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nephroromography</a:t>
                      </a:r>
                      <a:r>
                        <a:rPr lang="en-US" baseline="0" dirty="0"/>
                        <a:t>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/>
                        <a:t>These reveal small </a:t>
                      </a:r>
                      <a:r>
                        <a:rPr lang="en-US" baseline="0" dirty="0" err="1"/>
                        <a:t>kindenys</a:t>
                      </a:r>
                      <a:endParaRPr lang="en-US" baseline="0" dirty="0"/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baseline="0" dirty="0"/>
                        <a:t>(less than 8cm length)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-304800"/>
            <a:ext cx="7772400" cy="1470025"/>
          </a:xfrm>
        </p:spPr>
        <p:txBody>
          <a:bodyPr/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haroni" pitchFamily="2" charset="-79"/>
                <a:cs typeface="Aharoni" pitchFamily="2" charset="-79"/>
              </a:rPr>
              <a:t>Treatment objectives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914400"/>
            <a:ext cx="7391400" cy="3505200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Improve patients comfort  &amp; prolong life</a:t>
            </a:r>
          </a:p>
          <a:p>
            <a:pPr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Treat systemic manifestations </a:t>
            </a:r>
          </a:p>
          <a:p>
            <a:pPr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Correct body chemistry abnormalities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152400"/>
            <a:ext cx="7467600" cy="6705600"/>
          </a:xfrm>
        </p:spPr>
        <p:txBody>
          <a:bodyPr>
            <a:normAutofit/>
          </a:bodyPr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haroni" pitchFamily="2" charset="-79"/>
                <a:cs typeface="Aharoni" pitchFamily="2" charset="-79"/>
              </a:rPr>
              <a:t>Non-pharmacological treatment </a:t>
            </a:r>
          </a:p>
          <a:p>
            <a:pPr algn="l"/>
            <a:r>
              <a:rPr lang="en-US" dirty="0">
                <a:solidFill>
                  <a:srgbClr val="92D050"/>
                </a:solidFill>
              </a:rPr>
              <a:t>a) Dietary measures</a:t>
            </a:r>
            <a:r>
              <a:rPr lang="en-US" dirty="0">
                <a:solidFill>
                  <a:schemeClr val="tx1"/>
                </a:solidFill>
              </a:rPr>
              <a:t>-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*Potassium restricted to 40mEq/day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(hyperkalemia).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*Phosphorous -800-1000mg/day.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*CaCO3 =500-1000mg PO with each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meal.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*Mg- avoid Mg antacids, cathartics.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*Protein </a:t>
            </a:r>
            <a:r>
              <a:rPr lang="en-US" dirty="0" err="1">
                <a:solidFill>
                  <a:schemeClr val="tx1"/>
                </a:solidFill>
              </a:rPr>
              <a:t>restiction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rgbClr val="92D050"/>
                </a:solidFill>
              </a:rPr>
              <a:t>b) Lifestyle modification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rgbClr val="92D050"/>
                </a:solidFill>
              </a:rPr>
              <a:t>c )Fluid restrictions</a:t>
            </a:r>
            <a:r>
              <a:rPr lang="en-US" dirty="0">
                <a:solidFill>
                  <a:schemeClr val="tx1"/>
                </a:solidFill>
              </a:rPr>
              <a:t>:-1-3Lts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-381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haroni" pitchFamily="2" charset="-79"/>
                <a:cs typeface="Aharoni" pitchFamily="2" charset="-79"/>
              </a:rPr>
              <a:t>Pharmacological treatment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600200" y="533400"/>
          <a:ext cx="88392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hevron 5"/>
          <p:cNvSpPr/>
          <p:nvPr/>
        </p:nvSpPr>
        <p:spPr>
          <a:xfrm>
            <a:off x="2057400" y="1524000"/>
            <a:ext cx="1524000" cy="533400"/>
          </a:xfrm>
          <a:prstGeom prst="chevron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en-US" dirty="0"/>
              <a:t>diuretics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947736" y="3048001"/>
            <a:ext cx="1443664" cy="577465"/>
            <a:chOff x="7395535" y="838203"/>
            <a:chExt cx="1443664" cy="577465"/>
          </a:xfrm>
        </p:grpSpPr>
        <p:sp>
          <p:nvSpPr>
            <p:cNvPr id="9" name="Chevron 8"/>
            <p:cNvSpPr/>
            <p:nvPr/>
          </p:nvSpPr>
          <p:spPr>
            <a:xfrm>
              <a:off x="7395535" y="838203"/>
              <a:ext cx="1443664" cy="577465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Chevron 4"/>
            <p:cNvSpPr/>
            <p:nvPr/>
          </p:nvSpPr>
          <p:spPr>
            <a:xfrm>
              <a:off x="7684268" y="838203"/>
              <a:ext cx="866199" cy="5774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10160" rIns="0" bIns="101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/>
                <a:t>Beta blockers</a:t>
              </a: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Diagram 27"/>
          <p:cNvGraphicFramePr/>
          <p:nvPr/>
        </p:nvGraphicFramePr>
        <p:xfrm>
          <a:off x="2286000" y="228600"/>
          <a:ext cx="80010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9" name="Group 28"/>
          <p:cNvGrpSpPr/>
          <p:nvPr/>
        </p:nvGrpSpPr>
        <p:grpSpPr>
          <a:xfrm>
            <a:off x="2606038" y="1219200"/>
            <a:ext cx="2194562" cy="685800"/>
            <a:chOff x="1552998" y="1612995"/>
            <a:chExt cx="2320643" cy="942760"/>
          </a:xfrm>
        </p:grpSpPr>
        <p:sp>
          <p:nvSpPr>
            <p:cNvPr id="30" name="Chevron 29"/>
            <p:cNvSpPr/>
            <p:nvPr/>
          </p:nvSpPr>
          <p:spPr>
            <a:xfrm>
              <a:off x="1552998" y="1717746"/>
              <a:ext cx="2095023" cy="838009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US" dirty="0"/>
                <a:t>Skin problems </a:t>
              </a:r>
            </a:p>
          </p:txBody>
        </p:sp>
        <p:sp>
          <p:nvSpPr>
            <p:cNvPr id="31" name="Chevron 4"/>
            <p:cNvSpPr/>
            <p:nvPr/>
          </p:nvSpPr>
          <p:spPr>
            <a:xfrm>
              <a:off x="2616627" y="1612995"/>
              <a:ext cx="1257014" cy="83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11430" rIns="0" bIns="1143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5387569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1" y="1397000"/>
          <a:ext cx="609599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48126"/>
          <a:ext cx="9144000" cy="6809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26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343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360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91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618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68312">
                <a:tc>
                  <a:txBody>
                    <a:bodyPr/>
                    <a:lstStyle/>
                    <a:p>
                      <a:r>
                        <a:rPr lang="en-US" dirty="0"/>
                        <a:t>DRUGS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0363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  <a:latin typeface="Arial Rounded MT Bold" pitchFamily="34" charset="0"/>
                        </a:rPr>
                        <a:t>Treatment</a:t>
                      </a:r>
                      <a:r>
                        <a:rPr lang="en-US" b="1" baseline="0" dirty="0">
                          <a:solidFill>
                            <a:srgbClr val="FF0000"/>
                          </a:solidFill>
                          <a:latin typeface="Arial Rounded MT Bold" pitchFamily="34" charset="0"/>
                        </a:rPr>
                        <a:t> </a:t>
                      </a:r>
                      <a:endParaRPr lang="en-US" b="1" dirty="0">
                        <a:solidFill>
                          <a:srgbClr val="FF0000"/>
                        </a:solidFill>
                        <a:latin typeface="Arial Rounded MT Bold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  <a:latin typeface="Arial Rounded MT Bold" pitchFamily="34" charset="0"/>
                        </a:rPr>
                        <a:t>Of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rgbClr val="FF0000"/>
                          </a:solidFill>
                          <a:latin typeface="Arial Rounded MT Bold" pitchFamily="34" charset="0"/>
                        </a:rPr>
                        <a:t>Oedema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latin typeface="Arial Rounded MT Bold" pitchFamily="34" charset="0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50965">
                <a:tc>
                  <a:txBody>
                    <a:bodyPr/>
                    <a:lstStyle/>
                    <a:p>
                      <a:r>
                        <a:rPr lang="en-US" i="0" u="sng" dirty="0">
                          <a:solidFill>
                            <a:srgbClr val="00B050"/>
                          </a:solidFill>
                        </a:rPr>
                        <a:t>ACE</a:t>
                      </a:r>
                      <a:r>
                        <a:rPr lang="en-US" i="0" u="sng" baseline="0" dirty="0">
                          <a:solidFill>
                            <a:srgbClr val="00B050"/>
                          </a:solidFill>
                        </a:rPr>
                        <a:t> inhibitors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sz="16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dirty="0" err="1"/>
                        <a:t>Captopril</a:t>
                      </a:r>
                      <a:r>
                        <a:rPr lang="en-US" sz="1600" dirty="0"/>
                        <a:t>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sz="16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sz="16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600" dirty="0" err="1"/>
                        <a:t>Enalapril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They act by inhibiting</a:t>
                      </a:r>
                    </a:p>
                    <a:p>
                      <a:r>
                        <a:rPr lang="en-US" dirty="0" err="1"/>
                        <a:t>angiotensin</a:t>
                      </a:r>
                      <a:r>
                        <a:rPr lang="en-US" dirty="0"/>
                        <a:t> converting</a:t>
                      </a:r>
                    </a:p>
                    <a:p>
                      <a:r>
                        <a:rPr lang="en-US" dirty="0"/>
                        <a:t>enzymes. This prevents the</a:t>
                      </a:r>
                    </a:p>
                    <a:p>
                      <a:r>
                        <a:rPr lang="en-US" dirty="0"/>
                        <a:t>conversion of </a:t>
                      </a:r>
                      <a:r>
                        <a:rPr lang="en-US" dirty="0" err="1"/>
                        <a:t>angiotensin</a:t>
                      </a:r>
                      <a:r>
                        <a:rPr lang="en-US" dirty="0"/>
                        <a:t> I to</a:t>
                      </a:r>
                    </a:p>
                    <a:p>
                      <a:r>
                        <a:rPr lang="en-US" dirty="0" err="1"/>
                        <a:t>angiotensin</a:t>
                      </a:r>
                      <a:r>
                        <a:rPr lang="en-US" dirty="0"/>
                        <a:t> II.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arenR"/>
                      </a:pPr>
                      <a:endParaRPr lang="en-US" sz="1600" dirty="0"/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endParaRPr lang="en-US" sz="1600" dirty="0"/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lang="en-US" sz="1600" dirty="0"/>
                        <a:t>12.5-25 mg BD/TD</a:t>
                      </a:r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endParaRPr lang="en-US" sz="1600" dirty="0"/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lang="en-US" sz="1600" dirty="0"/>
                        <a:t>5-20mg orally OD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Hypotensiontachycardia</a:t>
                      </a:r>
                      <a:r>
                        <a:rPr lang="en-US" dirty="0"/>
                        <a:t> chest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pain rash</a:t>
                      </a:r>
                    </a:p>
                    <a:p>
                      <a:r>
                        <a:rPr lang="en-US" dirty="0" err="1"/>
                        <a:t>neutropenia</a:t>
                      </a:r>
                      <a:r>
                        <a:rPr lang="en-US" dirty="0"/>
                        <a:t> Hyperkalemia</a:t>
                      </a:r>
                    </a:p>
                    <a:p>
                      <a:r>
                        <a:rPr lang="en-US" dirty="0" err="1"/>
                        <a:t>angioedema</a:t>
                      </a:r>
                      <a:r>
                        <a:rPr lang="en-US" dirty="0"/>
                        <a:t>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600" dirty="0"/>
                        <a:t>*Alpha 1 blockers: -</a:t>
                      </a:r>
                      <a:r>
                        <a:rPr lang="en-US" sz="1600" dirty="0" err="1"/>
                        <a:t>Hypotensive</a:t>
                      </a:r>
                      <a:r>
                        <a:rPr lang="en-US" sz="1600" dirty="0"/>
                        <a:t> effect</a:t>
                      </a:r>
                    </a:p>
                    <a:p>
                      <a:r>
                        <a:rPr lang="en-US" sz="1600" dirty="0"/>
                        <a:t>Increased.</a:t>
                      </a:r>
                    </a:p>
                    <a:p>
                      <a:r>
                        <a:rPr lang="en-US" sz="1600" dirty="0"/>
                        <a:t>*Aspirin &amp;NSAIDs:-</a:t>
                      </a:r>
                    </a:p>
                    <a:p>
                      <a:r>
                        <a:rPr lang="en-US" sz="1600" dirty="0"/>
                        <a:t>decrease ACE</a:t>
                      </a:r>
                    </a:p>
                    <a:p>
                      <a:r>
                        <a:rPr lang="en-US" sz="1600" dirty="0"/>
                        <a:t>efficacy or increase adverse renal effects</a:t>
                      </a:r>
                    </a:p>
                    <a:p>
                      <a:r>
                        <a:rPr lang="en-US" sz="1600" dirty="0"/>
                        <a:t>*Insulin:-</a:t>
                      </a:r>
                    </a:p>
                    <a:p>
                      <a:r>
                        <a:rPr lang="en-US" sz="1600" dirty="0"/>
                        <a:t>Risk of hypoglycemia increased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65119">
                <a:tc>
                  <a:txBody>
                    <a:bodyPr/>
                    <a:lstStyle/>
                    <a:p>
                      <a:r>
                        <a:rPr lang="en-US" b="0" u="sng" dirty="0">
                          <a:solidFill>
                            <a:srgbClr val="00B050"/>
                          </a:solidFill>
                        </a:rPr>
                        <a:t>Diuretics</a:t>
                      </a:r>
                    </a:p>
                    <a:p>
                      <a:endParaRPr lang="en-US" sz="1600" dirty="0"/>
                    </a:p>
                    <a:p>
                      <a:r>
                        <a:rPr lang="en-US" sz="1600" dirty="0"/>
                        <a:t>1.  </a:t>
                      </a:r>
                      <a:r>
                        <a:rPr lang="en-US" sz="1600" dirty="0" err="1"/>
                        <a:t>furosemide</a:t>
                      </a:r>
                      <a:endParaRPr lang="en-US" sz="16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(Loop diuretics)</a:t>
                      </a:r>
                      <a:r>
                        <a:rPr lang="en-US" sz="1600" dirty="0"/>
                        <a:t> </a:t>
                      </a:r>
                      <a:r>
                        <a:rPr lang="en-US" sz="1600" baseline="0" dirty="0"/>
                        <a:t> </a:t>
                      </a:r>
                      <a:endParaRPr lang="en-US" sz="1800" baseline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2. </a:t>
                      </a:r>
                      <a:r>
                        <a:rPr lang="en-US" sz="1600" dirty="0" err="1"/>
                        <a:t>Metolazone</a:t>
                      </a:r>
                      <a:endParaRPr lang="en-US" sz="16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(</a:t>
                      </a:r>
                      <a:r>
                        <a:rPr lang="en-US" sz="1400" dirty="0" err="1"/>
                        <a:t>Thiazide</a:t>
                      </a:r>
                      <a:r>
                        <a:rPr lang="en-US" sz="1400" dirty="0"/>
                        <a:t> diuretics)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Inhibit </a:t>
                      </a:r>
                      <a:r>
                        <a:rPr lang="en-US" sz="1600" dirty="0" err="1"/>
                        <a:t>reabsorption</a:t>
                      </a:r>
                      <a:r>
                        <a:rPr lang="en-US" sz="1600" dirty="0"/>
                        <a:t> of Na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/>
                        <a:t>&amp;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Cl</a:t>
                      </a:r>
                      <a:r>
                        <a:rPr lang="en-US" sz="1600" baseline="0" dirty="0"/>
                        <a:t>  </a:t>
                      </a:r>
                      <a:r>
                        <a:rPr lang="en-US" sz="1600" dirty="0"/>
                        <a:t>in the ascending loop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/>
                        <a:t>&amp;</a:t>
                      </a:r>
                    </a:p>
                    <a:p>
                      <a:r>
                        <a:rPr lang="en-US" sz="1600" dirty="0"/>
                        <a:t>distal renal tubule, interfering with the</a:t>
                      </a:r>
                    </a:p>
                    <a:p>
                      <a:r>
                        <a:rPr lang="en-US" sz="1600" dirty="0" err="1"/>
                        <a:t>Cl</a:t>
                      </a:r>
                      <a:r>
                        <a:rPr lang="en-US" sz="1600" dirty="0"/>
                        <a:t>-binding co-transport system,</a:t>
                      </a:r>
                    </a:p>
                    <a:p>
                      <a:r>
                        <a:rPr lang="en-US" sz="1600" dirty="0"/>
                        <a:t>thus causing increased excretion of water,</a:t>
                      </a:r>
                    </a:p>
                    <a:p>
                      <a:r>
                        <a:rPr lang="en-US" sz="1600" dirty="0" err="1"/>
                        <a:t>NaCl</a:t>
                      </a:r>
                      <a:r>
                        <a:rPr lang="en-US" sz="1600" dirty="0"/>
                        <a:t>, Mg</a:t>
                      </a:r>
                      <a:r>
                        <a:rPr lang="en-US" sz="1600" baseline="0" dirty="0"/>
                        <a:t>, Ca &amp; </a:t>
                      </a:r>
                      <a:r>
                        <a:rPr lang="en-US" sz="1600" dirty="0"/>
                        <a:t>K+ 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rabicParenR"/>
                      </a:pPr>
                      <a:endParaRPr lang="en-US" dirty="0"/>
                    </a:p>
                    <a:p>
                      <a:pPr marL="342900" indent="-342900" algn="l">
                        <a:buFont typeface="+mj-lt"/>
                        <a:buAutoNum type="arabicParenR"/>
                      </a:pPr>
                      <a:endParaRPr lang="en-US" dirty="0"/>
                    </a:p>
                    <a:p>
                      <a:pPr marL="342900" indent="-342900" algn="l">
                        <a:buFont typeface="+mj-lt"/>
                        <a:buAutoNum type="arabicParenR"/>
                      </a:pPr>
                      <a:r>
                        <a:rPr lang="en-US" dirty="0"/>
                        <a:t>20-80mg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6-8 hrs orally</a:t>
                      </a:r>
                      <a:r>
                        <a:rPr lang="en-US" baseline="0" dirty="0"/>
                        <a:t> </a:t>
                      </a:r>
                      <a:r>
                        <a:rPr lang="en-US" sz="1400" baseline="0" dirty="0"/>
                        <a:t>(</a:t>
                      </a:r>
                      <a:r>
                        <a:rPr lang="en-US" sz="1400" dirty="0"/>
                        <a:t>max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600mg/day)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sz="1800" dirty="0"/>
                        <a:t>5-20mg OD orally</a:t>
                      </a:r>
                      <a:r>
                        <a:rPr lang="en-US" sz="1800" baseline="0" dirty="0"/>
                        <a:t> </a:t>
                      </a:r>
                      <a:endParaRPr lang="en-US" sz="1800" dirty="0"/>
                    </a:p>
                    <a:p>
                      <a:pPr marL="342900" indent="-342900" algn="l">
                        <a:buFont typeface="+mj-lt"/>
                        <a:buAutoNum type="arabicParenR"/>
                      </a:pPr>
                      <a:endParaRPr lang="en-US" sz="14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Muscle </a:t>
                      </a:r>
                      <a:r>
                        <a:rPr lang="fr-FR" dirty="0" err="1"/>
                        <a:t>cramps</a:t>
                      </a:r>
                      <a:endParaRPr lang="fr-FR" dirty="0"/>
                    </a:p>
                    <a:p>
                      <a:r>
                        <a:rPr lang="fr-FR" dirty="0" err="1"/>
                        <a:t>Pruritis</a:t>
                      </a:r>
                      <a:endParaRPr lang="fr-FR" dirty="0"/>
                    </a:p>
                    <a:p>
                      <a:r>
                        <a:rPr lang="fr-FR" dirty="0" err="1"/>
                        <a:t>Nausea</a:t>
                      </a:r>
                      <a:endParaRPr lang="fr-FR" dirty="0"/>
                    </a:p>
                    <a:p>
                      <a:r>
                        <a:rPr lang="en-US" dirty="0" err="1"/>
                        <a:t>Diarrhoea</a:t>
                      </a:r>
                      <a:endParaRPr lang="en-US" dirty="0"/>
                    </a:p>
                    <a:p>
                      <a:r>
                        <a:rPr lang="en-US" dirty="0"/>
                        <a:t>Vertigo</a:t>
                      </a:r>
                    </a:p>
                    <a:p>
                      <a:r>
                        <a:rPr lang="en-US" dirty="0"/>
                        <a:t>orthostatic</a:t>
                      </a:r>
                    </a:p>
                    <a:p>
                      <a:r>
                        <a:rPr lang="en-US" dirty="0"/>
                        <a:t>Hypotension.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*</a:t>
                      </a:r>
                      <a:r>
                        <a:rPr lang="en-US" sz="1600" dirty="0" err="1"/>
                        <a:t>Digoxin</a:t>
                      </a:r>
                      <a:r>
                        <a:rPr lang="en-US" sz="1600" dirty="0"/>
                        <a:t>-</a:t>
                      </a:r>
                      <a:r>
                        <a:rPr lang="en-US" sz="1600" dirty="0" err="1"/>
                        <a:t>Furosemide</a:t>
                      </a:r>
                      <a:r>
                        <a:rPr lang="en-US" sz="1600" dirty="0"/>
                        <a:t>-induced</a:t>
                      </a:r>
                    </a:p>
                    <a:p>
                      <a:r>
                        <a:rPr lang="en-US" sz="1600" dirty="0" err="1"/>
                        <a:t>hypokalemia</a:t>
                      </a:r>
                      <a:r>
                        <a:rPr lang="en-US" sz="1600" dirty="0"/>
                        <a:t> may predispose to </a:t>
                      </a:r>
                      <a:r>
                        <a:rPr lang="en-US" sz="1600" dirty="0" err="1"/>
                        <a:t>digoxin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/>
                        <a:t>toxicity</a:t>
                      </a:r>
                    </a:p>
                    <a:p>
                      <a:r>
                        <a:rPr lang="en-US" sz="1600" dirty="0"/>
                        <a:t>*</a:t>
                      </a:r>
                      <a:r>
                        <a:rPr lang="en-US" sz="1600" dirty="0" err="1"/>
                        <a:t>Aminoglycoside</a:t>
                      </a:r>
                      <a:r>
                        <a:rPr lang="en-US" sz="1600" dirty="0"/>
                        <a:t>-increase risk of</a:t>
                      </a:r>
                    </a:p>
                    <a:p>
                      <a:r>
                        <a:rPr lang="en-US" sz="1600" dirty="0" err="1"/>
                        <a:t>ototoxicity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*Antihypertensive agents- </a:t>
                      </a:r>
                      <a:r>
                        <a:rPr lang="en-US" sz="1600" dirty="0" err="1"/>
                        <a:t>Hypotensive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effect increased.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2" y="74806"/>
          <a:ext cx="9143998" cy="6783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7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sz="1400" dirty="0"/>
                        <a:t>DRUGS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Arial Rounded MT Bold" pitchFamily="34" charset="0"/>
                        </a:rPr>
                        <a:t>Treatment</a:t>
                      </a:r>
                      <a:r>
                        <a:rPr lang="en-US" sz="1400" b="1" baseline="0" dirty="0">
                          <a:solidFill>
                            <a:srgbClr val="FF0000"/>
                          </a:solidFill>
                          <a:latin typeface="Arial Rounded MT Bold" pitchFamily="34" charset="0"/>
                        </a:rPr>
                        <a:t> 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Arial Rounded MT Bold" pitchFamily="34" charset="0"/>
                        </a:rPr>
                        <a:t>Of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Arial Rounded MT Bold" pitchFamily="34" charset="0"/>
                        </a:rPr>
                        <a:t>Hypertension</a:t>
                      </a:r>
                      <a:r>
                        <a:rPr lang="en-US" sz="1400" b="1" baseline="0" dirty="0">
                          <a:solidFill>
                            <a:srgbClr val="FF0000"/>
                          </a:solidFill>
                          <a:latin typeface="Arial Rounded MT Bold" pitchFamily="34" charset="0"/>
                        </a:rPr>
                        <a:t> 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Arial Rounded MT Bold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3922">
                <a:tc>
                  <a:txBody>
                    <a:bodyPr/>
                    <a:lstStyle/>
                    <a:p>
                      <a:r>
                        <a:rPr lang="en-US" sz="1400" u="sng" dirty="0">
                          <a:solidFill>
                            <a:srgbClr val="00B050"/>
                          </a:solidFill>
                        </a:rPr>
                        <a:t>ACE</a:t>
                      </a:r>
                      <a:r>
                        <a:rPr lang="en-US" sz="1400" u="sng" baseline="0" dirty="0">
                          <a:solidFill>
                            <a:srgbClr val="00B050"/>
                          </a:solidFill>
                        </a:rPr>
                        <a:t> inhibitors</a:t>
                      </a:r>
                      <a:endParaRPr lang="en-US" sz="1400" u="sng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Same as above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20097">
                <a:tc>
                  <a:txBody>
                    <a:bodyPr/>
                    <a:lstStyle/>
                    <a:p>
                      <a:r>
                        <a:rPr lang="en-US" sz="1400" u="sng" dirty="0" err="1">
                          <a:solidFill>
                            <a:srgbClr val="00B050"/>
                          </a:solidFill>
                        </a:rPr>
                        <a:t>Dihydro</a:t>
                      </a:r>
                      <a:r>
                        <a:rPr lang="en-US" sz="1400" u="sng" baseline="0" dirty="0" err="1">
                          <a:solidFill>
                            <a:srgbClr val="00B050"/>
                          </a:solidFill>
                        </a:rPr>
                        <a:t>pyridine</a:t>
                      </a:r>
                      <a:r>
                        <a:rPr lang="en-US" sz="1400" u="sng" baseline="0" dirty="0">
                          <a:solidFill>
                            <a:srgbClr val="00B050"/>
                          </a:solidFill>
                        </a:rPr>
                        <a:t> Ca-channel blocker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Verapamil</a:t>
                      </a: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Diltiazem</a:t>
                      </a: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Nifedipine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They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produce </a:t>
                      </a:r>
                      <a:r>
                        <a:rPr lang="en-US" sz="1400" dirty="0" err="1"/>
                        <a:t>vasodilation</a:t>
                      </a:r>
                      <a:r>
                        <a:rPr lang="en-US" sz="1400" dirty="0"/>
                        <a:t> by reducing Ca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influx</a:t>
                      </a:r>
                    </a:p>
                    <a:p>
                      <a:r>
                        <a:rPr lang="en-US" sz="1400" dirty="0"/>
                        <a:t>into vascular muscle cells producing a</a:t>
                      </a:r>
                    </a:p>
                    <a:p>
                      <a:r>
                        <a:rPr lang="en-US" sz="1400" dirty="0"/>
                        <a:t>relaxation of coronary vascular smooth</a:t>
                      </a:r>
                    </a:p>
                    <a:p>
                      <a:r>
                        <a:rPr lang="en-US" sz="1400" dirty="0"/>
                        <a:t>muscle cells 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arenR"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lang="en-US" sz="1400" dirty="0"/>
                        <a:t>80-480mg daily, child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10mg/kg</a:t>
                      </a:r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lang="en-US" sz="1400" dirty="0"/>
                        <a:t>120mg-480mg</a:t>
                      </a:r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lang="en-US" sz="1400" dirty="0"/>
                        <a:t>30-60mg</a:t>
                      </a:r>
                      <a:r>
                        <a:rPr lang="en-US" sz="1400" baseline="0" dirty="0"/>
                        <a:t> OD 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400" baseline="0" dirty="0"/>
                        <a:t>(</a:t>
                      </a:r>
                      <a:r>
                        <a:rPr lang="en-US" sz="1400" dirty="0"/>
                        <a:t>max of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120mg/day)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Headache</a:t>
                      </a:r>
                    </a:p>
                    <a:p>
                      <a:r>
                        <a:rPr lang="en-US" sz="1400" dirty="0"/>
                        <a:t>Facial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flushing</a:t>
                      </a:r>
                    </a:p>
                    <a:p>
                      <a:r>
                        <a:rPr lang="en-US" sz="1400" dirty="0" err="1"/>
                        <a:t>Oedema</a:t>
                      </a:r>
                      <a:endParaRPr lang="en-US" sz="1400" dirty="0"/>
                    </a:p>
                    <a:p>
                      <a:r>
                        <a:rPr lang="en-US" sz="1400" dirty="0"/>
                        <a:t>Fatigue</a:t>
                      </a:r>
                    </a:p>
                    <a:p>
                      <a:r>
                        <a:rPr lang="en-US" sz="1400" dirty="0" err="1"/>
                        <a:t>bradycardia</a:t>
                      </a:r>
                      <a:r>
                        <a:rPr lang="en-US" sz="1400" dirty="0"/>
                        <a:t> 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*Aspirin &amp; </a:t>
                      </a:r>
                      <a:r>
                        <a:rPr lang="en-US" sz="1400" dirty="0" err="1"/>
                        <a:t>verapamil</a:t>
                      </a:r>
                      <a:r>
                        <a:rPr lang="en-US" sz="1400" dirty="0"/>
                        <a:t>:- may increase</a:t>
                      </a:r>
                    </a:p>
                    <a:p>
                      <a:r>
                        <a:rPr lang="en-US" sz="1400" dirty="0"/>
                        <a:t>bleeding time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monitor</a:t>
                      </a:r>
                    </a:p>
                    <a:p>
                      <a:r>
                        <a:rPr lang="en-US" sz="1400" dirty="0"/>
                        <a:t>while using other </a:t>
                      </a:r>
                      <a:r>
                        <a:rPr lang="en-US" sz="1400" dirty="0" err="1"/>
                        <a:t>antiplatelet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or</a:t>
                      </a:r>
                    </a:p>
                    <a:p>
                      <a:r>
                        <a:rPr lang="en-US" sz="1400" dirty="0"/>
                        <a:t>anticoagulants.</a:t>
                      </a:r>
                    </a:p>
                    <a:p>
                      <a:r>
                        <a:rPr lang="en-US" sz="1400" dirty="0"/>
                        <a:t>*Beta-blockers may have increased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dynamic interactions with </a:t>
                      </a:r>
                      <a:r>
                        <a:rPr lang="en-US" sz="1400" dirty="0" err="1"/>
                        <a:t>verapamil</a:t>
                      </a:r>
                      <a:endParaRPr lang="en-US" sz="1400" dirty="0"/>
                    </a:p>
                    <a:p>
                      <a:r>
                        <a:rPr lang="en-US" sz="1400" dirty="0"/>
                        <a:t>Lithium neurotoxicity may result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78137">
                <a:tc>
                  <a:txBody>
                    <a:bodyPr/>
                    <a:lstStyle/>
                    <a:p>
                      <a:r>
                        <a:rPr lang="en-US" sz="1400" u="sng" dirty="0">
                          <a:solidFill>
                            <a:srgbClr val="00B050"/>
                          </a:solidFill>
                        </a:rPr>
                        <a:t>Beta adrenergic blockers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Metoprolol</a:t>
                      </a: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400" dirty="0" err="1"/>
                        <a:t>Atenolol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 inhibitor of beta 1-</a:t>
                      </a:r>
                    </a:p>
                    <a:p>
                      <a:r>
                        <a:rPr lang="en-US" sz="1400" dirty="0"/>
                        <a:t>adrenergic </a:t>
                      </a:r>
                      <a:r>
                        <a:rPr lang="en-US" sz="1400" dirty="0" err="1"/>
                        <a:t>recep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competitively</a:t>
                      </a:r>
                    </a:p>
                    <a:p>
                      <a:r>
                        <a:rPr lang="en-US" sz="1400" dirty="0"/>
                        <a:t>blocks beta1 receptors with little or no</a:t>
                      </a:r>
                    </a:p>
                    <a:p>
                      <a:r>
                        <a:rPr lang="en-US" sz="1400" dirty="0"/>
                        <a:t>effect on beta2 receptors. </a:t>
                      </a:r>
                    </a:p>
                    <a:p>
                      <a:r>
                        <a:rPr lang="en-US" sz="1400" dirty="0"/>
                        <a:t>There by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Cause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 err="1"/>
                        <a:t>vasodilation</a:t>
                      </a:r>
                      <a:r>
                        <a:rPr lang="en-US" sz="1400" dirty="0"/>
                        <a:t>.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None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None/>
                      </a:pPr>
                      <a:endParaRPr lang="en-US" sz="1400" dirty="0"/>
                    </a:p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400" dirty="0"/>
                        <a:t>1) 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100-450 mg/day in</a:t>
                      </a:r>
                      <a:r>
                        <a:rPr lang="en-US" sz="1400" baseline="0" dirty="0"/>
                        <a:t>  </a:t>
                      </a:r>
                      <a:r>
                        <a:rPr lang="en-US" sz="1400" dirty="0"/>
                        <a:t>2-3 divided doses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2)  25-100mg/day twice daily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Bradycardia</a:t>
                      </a:r>
                      <a:endParaRPr lang="en-US" sz="1400" dirty="0"/>
                    </a:p>
                    <a:p>
                      <a:r>
                        <a:rPr lang="en-US" sz="1400" dirty="0"/>
                        <a:t>Hypotension</a:t>
                      </a:r>
                    </a:p>
                    <a:p>
                      <a:r>
                        <a:rPr lang="en-US" sz="1400" dirty="0"/>
                        <a:t>Dizziness</a:t>
                      </a:r>
                    </a:p>
                    <a:p>
                      <a:r>
                        <a:rPr lang="en-US" sz="1400" dirty="0" err="1"/>
                        <a:t>Diarrhoea</a:t>
                      </a:r>
                      <a:endParaRPr lang="en-US" sz="1400" dirty="0"/>
                    </a:p>
                    <a:p>
                      <a:r>
                        <a:rPr lang="en-US" sz="1400" dirty="0"/>
                        <a:t>Nausea</a:t>
                      </a:r>
                    </a:p>
                    <a:p>
                      <a:r>
                        <a:rPr lang="en-US" sz="1400" dirty="0"/>
                        <a:t>Vomiting</a:t>
                      </a:r>
                    </a:p>
                    <a:p>
                      <a:r>
                        <a:rPr lang="en-US" sz="1400" dirty="0"/>
                        <a:t>confusion.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*Alpha- blockers:</a:t>
                      </a:r>
                    </a:p>
                    <a:p>
                      <a:r>
                        <a:rPr lang="en-US" sz="1400" dirty="0"/>
                        <a:t>Concurrent use of beta-blockers may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increase risk of </a:t>
                      </a:r>
                      <a:r>
                        <a:rPr lang="en-US" sz="1400" dirty="0" err="1"/>
                        <a:t>orthostasis</a:t>
                      </a:r>
                      <a:endParaRPr lang="en-US" sz="1400" dirty="0"/>
                    </a:p>
                    <a:p>
                      <a:r>
                        <a:rPr lang="en-US" sz="1400" dirty="0"/>
                        <a:t>*NSAIDs may increase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anti HTN effects of </a:t>
                      </a:r>
                      <a:r>
                        <a:rPr lang="en-US" sz="1400" dirty="0" err="1"/>
                        <a:t>betablocker</a:t>
                      </a:r>
                      <a:r>
                        <a:rPr lang="en-US" sz="1400" baseline="0" dirty="0"/>
                        <a:t> </a:t>
                      </a:r>
                      <a:endParaRPr lang="en-US" sz="1400" dirty="0"/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3137">
                <a:tc>
                  <a:txBody>
                    <a:bodyPr/>
                    <a:lstStyle/>
                    <a:p>
                      <a:r>
                        <a:rPr lang="en-US" sz="1400" u="sng" dirty="0">
                          <a:solidFill>
                            <a:srgbClr val="00B050"/>
                          </a:solidFill>
                        </a:rPr>
                        <a:t>Other</a:t>
                      </a:r>
                      <a:r>
                        <a:rPr lang="en-US" sz="1400" u="sng" baseline="0" dirty="0">
                          <a:solidFill>
                            <a:srgbClr val="00B050"/>
                          </a:solidFill>
                        </a:rPr>
                        <a:t> anti HTN agents</a:t>
                      </a:r>
                      <a:endParaRPr lang="en-US" sz="1400" u="sng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Arial Rounded MT Bold" pitchFamily="34" charset="0"/>
                <a:cs typeface="Aharoni" pitchFamily="2" charset="-79"/>
              </a:rPr>
              <a:t>Treatment of </a:t>
            </a:r>
            <a:r>
              <a:rPr lang="en-US" dirty="0" err="1">
                <a:solidFill>
                  <a:srgbClr val="FF0000"/>
                </a:solidFill>
                <a:latin typeface="Arial Rounded MT Bold" pitchFamily="34" charset="0"/>
                <a:cs typeface="Aharoni" pitchFamily="2" charset="-79"/>
              </a:rPr>
              <a:t>hyperphosphatemia</a:t>
            </a:r>
            <a:r>
              <a:rPr lang="en-US" dirty="0">
                <a:solidFill>
                  <a:srgbClr val="FF0000"/>
                </a:solidFill>
                <a:latin typeface="Arial Rounded MT Bold" pitchFamily="34" charset="0"/>
                <a:cs typeface="Aharoni" pitchFamily="2" charset="-79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Involves administration of phosphate binders such as </a:t>
            </a:r>
            <a:r>
              <a:rPr lang="en-US" dirty="0" err="1"/>
              <a:t>AlOH</a:t>
            </a:r>
            <a:r>
              <a:rPr lang="en-US" dirty="0"/>
              <a:t> or Ca carbonate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-228600"/>
            <a:ext cx="4800600" cy="1676400"/>
          </a:xfrm>
        </p:spPr>
        <p:txBody>
          <a:bodyPr>
            <a:noAutofit/>
          </a:bodyPr>
          <a:lstStyle/>
          <a:p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haroni" pitchFamily="2" charset="-79"/>
                <a:cs typeface="Aharoni" pitchFamily="2" charset="-79"/>
              </a:rPr>
              <a:t>DEFINITION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990600"/>
            <a:ext cx="8686800" cy="5638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 CRF  is  the progressive, irreversible, deterioration of renal function. Usually resulting from long standing disease, it sometimes derives from acute renal failure that does not respond to treatment. ➢ CRF is characterized by anemia, nocturia, oedema, HTN, bone pain, neurological changes &amp; disordered muscle function. </a:t>
            </a:r>
          </a:p>
          <a:p>
            <a:r>
              <a:rPr lang="en-US" dirty="0">
                <a:solidFill>
                  <a:schemeClr val="tx1"/>
                </a:solidFill>
              </a:rPr>
              <a:t>➢ The incidence of CRF  with age &amp; is greater in females &amp; which may progress in ESRF (enf stage renal failure)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Arial Rounded MT Bold" pitchFamily="34" charset="0"/>
              </a:rPr>
              <a:t>Treatment of </a:t>
            </a:r>
            <a:r>
              <a:rPr lang="en-US" dirty="0" err="1">
                <a:solidFill>
                  <a:srgbClr val="FF0000"/>
                </a:solidFill>
                <a:latin typeface="Arial Rounded MT Bold" pitchFamily="34" charset="0"/>
              </a:rPr>
              <a:t>Hypocalcemia</a:t>
            </a:r>
            <a:r>
              <a:rPr lang="en-US" dirty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dirty="0">
                <a:latin typeface="Arial Rounded MT Bold" pitchFamily="34" charset="0"/>
              </a:rPr>
              <a:t/>
            </a:r>
            <a:br>
              <a:rPr lang="en-US" dirty="0">
                <a:latin typeface="Arial Rounded MT Bold" pitchFamily="34" charset="0"/>
              </a:rPr>
            </a:b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533400"/>
            <a:ext cx="9144000" cy="6324600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>
                <a:solidFill>
                  <a:srgbClr val="92D050"/>
                </a:solidFill>
              </a:rPr>
              <a:t>Treatment of </a:t>
            </a:r>
            <a:r>
              <a:rPr lang="en-US" sz="3600" dirty="0" err="1">
                <a:solidFill>
                  <a:srgbClr val="92D050"/>
                </a:solidFill>
              </a:rPr>
              <a:t>osteodystrophy</a:t>
            </a:r>
            <a:r>
              <a:rPr lang="en-US" sz="3600" dirty="0">
                <a:solidFill>
                  <a:srgbClr val="92D050"/>
                </a:solidFill>
              </a:rPr>
              <a:t> </a:t>
            </a:r>
            <a:r>
              <a:rPr lang="en-US" dirty="0"/>
              <a:t>: The </a:t>
            </a:r>
            <a:r>
              <a:rPr lang="en-US" dirty="0" err="1"/>
              <a:t>osteodystrophy</a:t>
            </a:r>
            <a:r>
              <a:rPr lang="en-US" dirty="0"/>
              <a:t> of renal failure is due to 3 factors :</a:t>
            </a:r>
          </a:p>
          <a:p>
            <a:r>
              <a:rPr lang="en-US" b="1" dirty="0" err="1"/>
              <a:t>Hyperphosphataemia</a:t>
            </a:r>
            <a:r>
              <a:rPr lang="en-US" dirty="0"/>
              <a:t> It is management depends upon restricting phosphate in dairy products, egg, cheese, chocolate, etc., Phosphate biding agents can be used to reduce its absorption orally .agents like Al ,Ca or Mg hydroxide . </a:t>
            </a:r>
            <a:r>
              <a:rPr lang="en-US" dirty="0" err="1"/>
              <a:t>AlOH</a:t>
            </a:r>
            <a:r>
              <a:rPr lang="en-US" dirty="0"/>
              <a:t> is used widely but it produces toxic effects due to poor clearance . </a:t>
            </a:r>
            <a:r>
              <a:rPr lang="en-US" dirty="0" err="1"/>
              <a:t>Desferrioxamine</a:t>
            </a:r>
            <a:r>
              <a:rPr lang="en-US" dirty="0"/>
              <a:t> is used to prevent Al toxicity(4-6g in 500ml of saline)</a:t>
            </a:r>
          </a:p>
          <a:p>
            <a:r>
              <a:rPr lang="en-US" b="1" dirty="0" err="1"/>
              <a:t>Vit</a:t>
            </a:r>
            <a:r>
              <a:rPr lang="en-US" b="1" dirty="0"/>
              <a:t> D deficiency</a:t>
            </a:r>
            <a:r>
              <a:rPr lang="en-US" dirty="0"/>
              <a:t>:-it may be treated with synthetic </a:t>
            </a:r>
            <a:r>
              <a:rPr lang="en-US" dirty="0" err="1"/>
              <a:t>vit</a:t>
            </a:r>
            <a:r>
              <a:rPr lang="en-US" dirty="0"/>
              <a:t> D analogues like alfacalcidol or calcitriol . </a:t>
            </a:r>
            <a:r>
              <a:rPr lang="en-US" dirty="0" err="1"/>
              <a:t>S.Ca</a:t>
            </a:r>
            <a:r>
              <a:rPr lang="en-US" dirty="0"/>
              <a:t> levels is to be monitored </a:t>
            </a:r>
          </a:p>
          <a:p>
            <a:r>
              <a:rPr lang="en-US" b="1" dirty="0"/>
              <a:t>Hyper </a:t>
            </a:r>
            <a:r>
              <a:rPr lang="en-US" b="1" dirty="0" err="1"/>
              <a:t>parathyroidism</a:t>
            </a:r>
            <a:r>
              <a:rPr lang="en-US" dirty="0"/>
              <a:t>:-</a:t>
            </a:r>
          </a:p>
          <a:p>
            <a:pPr>
              <a:buNone/>
            </a:pPr>
            <a:r>
              <a:rPr lang="en-US" dirty="0"/>
              <a:t>     *The rise in plasma </a:t>
            </a:r>
            <a:r>
              <a:rPr lang="en-US" dirty="0" err="1"/>
              <a:t>calcitrol</a:t>
            </a:r>
            <a:r>
              <a:rPr lang="en-US" dirty="0"/>
              <a:t> &amp;calcium levels that results from starting vitamin D therapy usually </a:t>
            </a:r>
            <a:r>
              <a:rPr lang="en-US" dirty="0" err="1"/>
              <a:t>suppressess</a:t>
            </a:r>
            <a:r>
              <a:rPr lang="en-US" dirty="0"/>
              <a:t> the production of parathyroid hormone.</a:t>
            </a:r>
          </a:p>
          <a:p>
            <a:pPr>
              <a:buNone/>
            </a:pPr>
            <a:r>
              <a:rPr lang="en-US" dirty="0"/>
              <a:t>     *If vitamin D therapy does not correct parathyroid hormone levels then </a:t>
            </a:r>
            <a:r>
              <a:rPr lang="en-US" dirty="0" err="1"/>
              <a:t>parathyroidectomy</a:t>
            </a:r>
            <a:r>
              <a:rPr lang="en-US" dirty="0"/>
              <a:t> to remove part or most of the parathyroid glands may be needed.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1" y="838201"/>
            <a:ext cx="9240581" cy="528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533401"/>
            <a:ext cx="91440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+mj-lt"/>
              </a:rPr>
              <a:t>  </a:t>
            </a:r>
          </a:p>
          <a:p>
            <a:r>
              <a:rPr lang="en-US" sz="3200" dirty="0">
                <a:solidFill>
                  <a:srgbClr val="92D050"/>
                </a:solidFill>
                <a:latin typeface="+mj-lt"/>
              </a:rPr>
              <a:t>Treatment of anemia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/>
              <a:t>  Iron or folic acid supplements &amp; erythropoietin .</a:t>
            </a:r>
          </a:p>
          <a:p>
            <a:r>
              <a:rPr lang="en-US" sz="2800" dirty="0"/>
              <a:t>Ex:-ferrous </a:t>
            </a:r>
            <a:r>
              <a:rPr lang="en-US" sz="2800" dirty="0" err="1"/>
              <a:t>sulphate</a:t>
            </a:r>
            <a:r>
              <a:rPr lang="en-US" sz="2800" dirty="0"/>
              <a:t> 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/>
              <a:t>  </a:t>
            </a:r>
            <a:r>
              <a:rPr lang="en-US" sz="2800" dirty="0" err="1"/>
              <a:t>Epoetin</a:t>
            </a:r>
            <a:r>
              <a:rPr lang="en-US" sz="2800" dirty="0"/>
              <a:t> therapy </a:t>
            </a:r>
            <a:r>
              <a:rPr lang="en-US" sz="2800" dirty="0" err="1"/>
              <a:t>i.e</a:t>
            </a:r>
            <a:r>
              <a:rPr lang="en-US" sz="2800" dirty="0"/>
              <a:t> the introduction of</a:t>
            </a:r>
          </a:p>
          <a:p>
            <a:r>
              <a:rPr lang="en-US" sz="2800" dirty="0"/>
              <a:t>   recombinant human </a:t>
            </a:r>
            <a:r>
              <a:rPr lang="en-US" sz="2800" dirty="0" err="1"/>
              <a:t>erythropoietins</a:t>
            </a:r>
            <a:endParaRPr lang="en-US" sz="2800" dirty="0"/>
          </a:p>
          <a:p>
            <a:r>
              <a:rPr lang="en-US" sz="2800" dirty="0"/>
              <a:t>(</a:t>
            </a:r>
            <a:r>
              <a:rPr lang="en-US" sz="2800" dirty="0" err="1"/>
              <a:t>epoetin</a:t>
            </a:r>
            <a:r>
              <a:rPr lang="en-US" sz="2800" dirty="0"/>
              <a:t> alpha &amp; beta), generally</a:t>
            </a:r>
          </a:p>
          <a:p>
            <a:r>
              <a:rPr lang="en-US" sz="2800" dirty="0"/>
              <a:t>engineered form of the hormone which</a:t>
            </a:r>
          </a:p>
          <a:p>
            <a:r>
              <a:rPr lang="en-US" sz="2800" dirty="0"/>
              <a:t>is safe &amp; effective.</a:t>
            </a:r>
          </a:p>
          <a:p>
            <a:endParaRPr lang="en-US" sz="2800" dirty="0"/>
          </a:p>
          <a:p>
            <a:r>
              <a:rPr lang="en-US" sz="3200" dirty="0">
                <a:solidFill>
                  <a:srgbClr val="92D050"/>
                </a:solidFill>
                <a:latin typeface="+mj-lt"/>
              </a:rPr>
              <a:t>Treatment of  GI disturbances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err="1"/>
              <a:t>Antiemitics</a:t>
            </a:r>
            <a:r>
              <a:rPr lang="en-US" sz="2800" dirty="0"/>
              <a:t> to control nausea&amp; </a:t>
            </a:r>
            <a:r>
              <a:rPr lang="en-US" sz="2800" dirty="0" err="1"/>
              <a:t>vomting</a:t>
            </a:r>
            <a:r>
              <a:rPr lang="en-US" sz="2800" dirty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err="1"/>
              <a:t>Docusate</a:t>
            </a:r>
            <a:r>
              <a:rPr lang="en-US" sz="2800" dirty="0"/>
              <a:t> Na or methyl cellulose prevent constipation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/>
              <a:t>Enemas to remove blood from GI</a:t>
            </a: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-76200"/>
            <a:ext cx="10058400" cy="1295400"/>
          </a:xfrm>
        </p:spPr>
        <p:txBody>
          <a:bodyPr>
            <a:noAutofit/>
          </a:bodyPr>
          <a:lstStyle/>
          <a:p>
            <a:pPr lvl="0"/>
            <a:r>
              <a:rPr lang="en-US" sz="3200" dirty="0">
                <a:solidFill>
                  <a:srgbClr val="FF0000"/>
                </a:solidFill>
                <a:latin typeface="Arial Rounded MT Bold" pitchFamily="34" charset="0"/>
              </a:rPr>
              <a:t/>
            </a:r>
            <a:br>
              <a:rPr lang="en-US" sz="3200" dirty="0">
                <a:solidFill>
                  <a:srgbClr val="FF0000"/>
                </a:solidFill>
                <a:latin typeface="Arial Rounded MT Bold" pitchFamily="34" charset="0"/>
              </a:rPr>
            </a:br>
            <a:r>
              <a:rPr lang="en-US" sz="3200" dirty="0">
                <a:solidFill>
                  <a:srgbClr val="FF0000"/>
                </a:solidFill>
                <a:latin typeface="Arial Rounded MT Bold" pitchFamily="34" charset="0"/>
              </a:rPr>
              <a:t>Treatment of other systemic manifestations of CKD</a:t>
            </a:r>
            <a:br>
              <a:rPr lang="en-US" sz="3200" dirty="0">
                <a:solidFill>
                  <a:srgbClr val="FF0000"/>
                </a:solidFill>
                <a:latin typeface="Arial Rounded MT Bold" pitchFamily="34" charset="0"/>
              </a:rPr>
            </a:br>
            <a:endParaRPr lang="en-US" sz="32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pc\Desktop\crf pics\Screenshot_2016-09-02-13-24-17-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-76200"/>
            <a:ext cx="5638800" cy="6944078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pc\Desktop\crf pics\Screenshot_2016-09-02-13-24-38-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2936" y="1"/>
            <a:ext cx="8849031" cy="6857999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4572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000" dirty="0"/>
              <a:t>To prevent progression of disease in </a:t>
            </a: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340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Arial Rounded MT Bold" pitchFamily="34" charset="0"/>
                <a:cs typeface="Aharoni" pitchFamily="2" charset="-79"/>
              </a:rPr>
              <a:t>Dialysis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</a:t>
            </a:r>
            <a:r>
              <a:rPr lang="en-US" dirty="0" err="1"/>
              <a:t>ckd</a:t>
            </a:r>
            <a:r>
              <a:rPr lang="en-US" dirty="0"/>
              <a:t> progresses to end stage &amp;no response to conservative measures long term dialysis is needed 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>
                <a:solidFill>
                  <a:srgbClr val="92D050"/>
                </a:solidFill>
              </a:rPr>
              <a:t>Hemo</a:t>
            </a:r>
            <a:r>
              <a:rPr lang="en-US" dirty="0">
                <a:solidFill>
                  <a:srgbClr val="92D050"/>
                </a:solidFill>
              </a:rPr>
              <a:t> dialysis</a:t>
            </a:r>
            <a:r>
              <a:rPr lang="en-US" dirty="0"/>
              <a:t>:- it is preferred in acute hyperkalemia, </a:t>
            </a:r>
            <a:r>
              <a:rPr lang="en-US" dirty="0" err="1"/>
              <a:t>hypercatabolism</a:t>
            </a:r>
            <a:endParaRPr lang="en-US" dirty="0"/>
          </a:p>
          <a:p>
            <a:pPr marL="514350" indent="-514350">
              <a:buFont typeface="+mj-lt"/>
              <a:buAutoNum type="alphaLcPeriod"/>
            </a:pPr>
            <a:r>
              <a:rPr lang="en-US" dirty="0">
                <a:solidFill>
                  <a:srgbClr val="92D050"/>
                </a:solidFill>
              </a:rPr>
              <a:t>Peritoneal dialysis</a:t>
            </a:r>
            <a:r>
              <a:rPr lang="en-US" dirty="0"/>
              <a:t>:- it is preferred in bleeding disorders &amp; CVS disorders </a:t>
            </a:r>
          </a:p>
          <a:p>
            <a:pPr marL="514350" indent="-514350">
              <a:buFont typeface="+mj-lt"/>
              <a:buAutoNum type="alphaL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 Rounded MT Bold" pitchFamily="34" charset="0"/>
                <a:cs typeface="Aharoni" pitchFamily="2" charset="-79"/>
              </a:rPr>
              <a:t>Renal transplantation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295400"/>
            <a:ext cx="8382000" cy="5562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/>
              <a:t>    This is surgical procedure done for patients with end stage renal disease 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err="1"/>
              <a:t>Histocompatibility</a:t>
            </a:r>
            <a:r>
              <a:rPr lang="en-US" dirty="0"/>
              <a:t> must be tested to mini the risk of rejection HLA type &amp;blood type is tested to assess compatibility.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/>
              <a:t>Renal transplant material may be obtained from a living or cadaver 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/>
              <a:t>Three types of graft rejection are:-</a:t>
            </a:r>
          </a:p>
          <a:p>
            <a:pPr marL="514350" indent="-514350"/>
            <a:r>
              <a:rPr lang="en-US" dirty="0" err="1">
                <a:solidFill>
                  <a:srgbClr val="92D050"/>
                </a:solidFill>
              </a:rPr>
              <a:t>Hyperacute</a:t>
            </a:r>
            <a:r>
              <a:rPr lang="en-US" dirty="0"/>
              <a:t> rejection results in graft loss within min or hrs</a:t>
            </a:r>
          </a:p>
          <a:p>
            <a:pPr marL="514350" indent="-514350"/>
            <a:r>
              <a:rPr lang="en-US" dirty="0">
                <a:solidFill>
                  <a:srgbClr val="92D050"/>
                </a:solidFill>
              </a:rPr>
              <a:t>Acute</a:t>
            </a:r>
            <a:r>
              <a:rPr lang="en-US" dirty="0"/>
              <a:t> rejection may occur 4-60 days after transplant </a:t>
            </a:r>
          </a:p>
          <a:p>
            <a:pPr marL="514350" indent="-514350"/>
            <a:r>
              <a:rPr lang="en-US" dirty="0">
                <a:solidFill>
                  <a:srgbClr val="92D050"/>
                </a:solidFill>
              </a:rPr>
              <a:t>Chronic</a:t>
            </a:r>
            <a:r>
              <a:rPr lang="en-US" dirty="0"/>
              <a:t> rejection occurs more than 60 days after transplant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theraputics\PHYSICAL EXAMINA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7741" y="76200"/>
            <a:ext cx="8414872" cy="67056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09800" y="-76200"/>
            <a:ext cx="8229600" cy="1143000"/>
          </a:xfrm>
        </p:spPr>
        <p:txBody>
          <a:bodyPr/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haroni" pitchFamily="2" charset="-79"/>
                <a:cs typeface="Aharoni" pitchFamily="2" charset="-79"/>
              </a:rPr>
              <a:t>Complications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theraputics\Chronic-Kidney-Disease-Treatment-Guideli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0765" y="1"/>
            <a:ext cx="9130473" cy="6857999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esktop\ck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8422" y="124172"/>
            <a:ext cx="7298978" cy="6733829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7800" y="-304800"/>
            <a:ext cx="2743200" cy="1295400"/>
          </a:xfrm>
        </p:spPr>
        <p:txBody>
          <a:bodyPr>
            <a:normAutofit/>
          </a:bodyPr>
          <a:lstStyle/>
          <a:p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haroni" pitchFamily="2" charset="-79"/>
                <a:cs typeface="Aharoni" pitchFamily="2" charset="-79"/>
              </a:rPr>
              <a:t>Etiology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-457200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haroni" pitchFamily="2" charset="-79"/>
                <a:cs typeface="Aharoni" pitchFamily="2" charset="-79"/>
              </a:rPr>
              <a:t>Pathophysiology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33400"/>
            <a:ext cx="9144000" cy="632460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4500" dirty="0">
                <a:solidFill>
                  <a:schemeClr val="accent4">
                    <a:lumMod val="60000"/>
                    <a:lumOff val="40000"/>
                  </a:schemeClr>
                </a:solidFill>
                <a:latin typeface="Bauhaus 93" pitchFamily="82" charset="0"/>
              </a:rPr>
              <a:t>Glomerular </a:t>
            </a:r>
            <a:r>
              <a:rPr lang="en-US" sz="45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auhaus 93" pitchFamily="82" charset="0"/>
              </a:rPr>
              <a:t>hyperfiltration</a:t>
            </a:r>
            <a:r>
              <a:rPr lang="en-US" sz="4500" dirty="0">
                <a:solidFill>
                  <a:schemeClr val="accent4">
                    <a:lumMod val="60000"/>
                    <a:lumOff val="40000"/>
                  </a:schemeClr>
                </a:solidFill>
                <a:latin typeface="Bauhaus 93" pitchFamily="82" charset="0"/>
              </a:rPr>
              <a:t> &amp; intra hypertension </a:t>
            </a:r>
          </a:p>
          <a:p>
            <a:pPr>
              <a:buFont typeface="Wingdings" pitchFamily="2" charset="2"/>
              <a:buChar char="v"/>
            </a:pPr>
            <a:r>
              <a:rPr lang="en-US" sz="3800" dirty="0">
                <a:solidFill>
                  <a:schemeClr val="tx1"/>
                </a:solidFill>
              </a:rPr>
              <a:t>When number of functioning nephrons is reduced due to renal disease the remaining nephrons compensate by enlarging or increasing their individual GFR, by escalating glomerular blood flow &amp; intraglomerular capillary pressure, increased glomerular perfusion is attained .</a:t>
            </a:r>
          </a:p>
          <a:p>
            <a:pPr>
              <a:buFont typeface="Wingdings" pitchFamily="2" charset="2"/>
              <a:buChar char="v"/>
            </a:pPr>
            <a:r>
              <a:rPr lang="en-US" sz="3800" dirty="0">
                <a:solidFill>
                  <a:schemeClr val="tx1"/>
                </a:solidFill>
              </a:rPr>
              <a:t>This would result blood flow &amp; pressure within  glomeruli causes damage to remaining nephrons .</a:t>
            </a:r>
          </a:p>
          <a:p>
            <a:pPr>
              <a:buFont typeface="Wingdings" pitchFamily="2" charset="2"/>
              <a:buChar char="v"/>
            </a:pPr>
            <a:r>
              <a:rPr lang="en-US" sz="3800" dirty="0" err="1">
                <a:solidFill>
                  <a:schemeClr val="tx1"/>
                </a:solidFill>
              </a:rPr>
              <a:t>Glomerular</a:t>
            </a:r>
            <a:r>
              <a:rPr lang="en-US" sz="3800" dirty="0">
                <a:solidFill>
                  <a:schemeClr val="tx1"/>
                </a:solidFill>
              </a:rPr>
              <a:t> injury also results from increased capillary permeability which allows proteins &amp; other macromolecules to leak through capillaries into the renal tubules.</a:t>
            </a:r>
          </a:p>
          <a:p>
            <a:pPr>
              <a:buFont typeface="Wingdings" pitchFamily="2" charset="2"/>
              <a:buChar char="v"/>
            </a:pPr>
            <a:r>
              <a:rPr lang="en-US" sz="3800" dirty="0" err="1">
                <a:solidFill>
                  <a:schemeClr val="tx1"/>
                </a:solidFill>
              </a:rPr>
              <a:t>Microalbuminuria</a:t>
            </a:r>
            <a:r>
              <a:rPr lang="en-US" sz="3800" dirty="0">
                <a:solidFill>
                  <a:schemeClr val="tx1"/>
                </a:solidFill>
              </a:rPr>
              <a:t> is  one of the clinical manifestations of glomerular damage. </a:t>
            </a:r>
          </a:p>
          <a:p>
            <a:pPr>
              <a:buFont typeface="Wingdings" pitchFamily="2" charset="2"/>
              <a:buChar char="v"/>
            </a:pPr>
            <a:r>
              <a:rPr lang="en-US" sz="3800" dirty="0">
                <a:solidFill>
                  <a:schemeClr val="tx1"/>
                </a:solidFill>
              </a:rPr>
              <a:t>The abnormal solute load promotes the secretion of proinflamatory mediators &amp; induce renal mesangila cells to deposit an extracellular glycoprotein matrix leading to renal fibrosis &amp; sclerosis </a:t>
            </a:r>
          </a:p>
          <a:p>
            <a:pPr>
              <a:buFont typeface="Wingdings" pitchFamily="2" charset="2"/>
              <a:buChar char="v"/>
            </a:pPr>
            <a:r>
              <a:rPr lang="en-US" sz="3800" dirty="0">
                <a:solidFill>
                  <a:schemeClr val="tx1"/>
                </a:solidFill>
              </a:rPr>
              <a:t>Hyperglycemia ,systemic HTN &amp; excessive diet protein are able to initiate or exacerbate </a:t>
            </a:r>
            <a:r>
              <a:rPr lang="en-US" sz="3800" dirty="0" err="1">
                <a:solidFill>
                  <a:schemeClr val="tx1"/>
                </a:solidFill>
              </a:rPr>
              <a:t>hyperfiltration</a:t>
            </a:r>
            <a:r>
              <a:rPr lang="en-US" sz="3800" dirty="0">
                <a:solidFill>
                  <a:schemeClr val="tx1"/>
                </a:solidFill>
              </a:rPr>
              <a:t>      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theraputics\path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-147638"/>
            <a:ext cx="9144000" cy="7153276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r>
              <a:rPr lang="en-US" dirty="0"/>
              <a:t>Protein intake:- A high protein diet  has been found to increase RBF and GFR.</a:t>
            </a:r>
          </a:p>
          <a:p>
            <a:r>
              <a:rPr lang="en-US" dirty="0"/>
              <a:t>HTN:- Systemic HTN may be transmitted to the </a:t>
            </a:r>
            <a:r>
              <a:rPr lang="en-US" dirty="0" err="1"/>
              <a:t>glomerulus</a:t>
            </a:r>
            <a:r>
              <a:rPr lang="en-US" dirty="0"/>
              <a:t> which leads to CRF</a:t>
            </a:r>
          </a:p>
          <a:p>
            <a:r>
              <a:rPr lang="en-US" dirty="0" err="1"/>
              <a:t>Hyperlipidemia</a:t>
            </a:r>
            <a:r>
              <a:rPr lang="en-US" dirty="0"/>
              <a:t> :- Renal </a:t>
            </a:r>
            <a:r>
              <a:rPr lang="en-US" dirty="0" err="1"/>
              <a:t>mesangial</a:t>
            </a:r>
            <a:r>
              <a:rPr lang="en-US" dirty="0"/>
              <a:t> cells possess LDL receptors and are capable of LDL uptake &amp; oxidation. Oxidized LDL act as a direct toxin to </a:t>
            </a:r>
            <a:r>
              <a:rPr lang="en-US" dirty="0" err="1"/>
              <a:t>mesangial</a:t>
            </a:r>
            <a:r>
              <a:rPr lang="en-US" dirty="0"/>
              <a:t> cells that induces the production &amp; release of inflammatory </a:t>
            </a:r>
            <a:r>
              <a:rPr lang="en-US" dirty="0" err="1"/>
              <a:t>cytokinins</a:t>
            </a:r>
            <a:r>
              <a:rPr lang="en-US" dirty="0"/>
              <a:t> &amp; macrophage </a:t>
            </a:r>
            <a:r>
              <a:rPr lang="en-US" dirty="0" err="1"/>
              <a:t>chemotactic</a:t>
            </a:r>
            <a:r>
              <a:rPr lang="en-US" dirty="0"/>
              <a:t> factors which would finally result in glomerular scarring. </a:t>
            </a:r>
          </a:p>
          <a:p>
            <a:r>
              <a:rPr lang="en-US" dirty="0"/>
              <a:t>Diabetes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Prognosis</a:t>
            </a:r>
            <a:br>
              <a:rPr lang="en-US" dirty="0"/>
            </a:br>
            <a:r>
              <a:rPr lang="en-US" dirty="0"/>
              <a:t>When the GFR has declined to about 20 </a:t>
            </a:r>
            <a:r>
              <a:rPr lang="en-US" dirty="0" err="1"/>
              <a:t>mL</a:t>
            </a:r>
            <a:r>
              <a:rPr lang="en-US" dirty="0"/>
              <a:t>/min, a continuing</a:t>
            </a:r>
            <a:br>
              <a:rPr lang="en-US" dirty="0"/>
            </a:br>
            <a:r>
              <a:rPr lang="en-US" dirty="0"/>
              <a:t>deterioration in renal function to end stage renal disease is common</a:t>
            </a:r>
            <a:br>
              <a:rPr lang="en-US" dirty="0"/>
            </a:br>
            <a:r>
              <a:rPr lang="en-US" dirty="0"/>
              <a:t>even when the initial cause of the kidney damage has been removed and appropriate treatment instigated. The mechanisms</a:t>
            </a:r>
            <a:br>
              <a:rPr lang="en-US" dirty="0"/>
            </a:br>
            <a:r>
              <a:rPr lang="en-US" dirty="0"/>
              <a:t>for the decline in renal function include uncontrolled</a:t>
            </a:r>
            <a:br>
              <a:rPr lang="en-US" dirty="0"/>
            </a:br>
            <a:r>
              <a:rPr lang="en-US" dirty="0"/>
              <a:t>hypertension, </a:t>
            </a:r>
            <a:r>
              <a:rPr lang="en-US" dirty="0" err="1"/>
              <a:t>proteinuria</a:t>
            </a:r>
            <a:r>
              <a:rPr lang="en-US" dirty="0"/>
              <a:t> and damage resulting from </a:t>
            </a:r>
            <a:r>
              <a:rPr lang="en-US" dirty="0" err="1"/>
              <a:t>hyperfiltration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through the remaining intact nephrons. Serial GFR</a:t>
            </a:r>
            <a:br>
              <a:rPr lang="en-US" dirty="0"/>
            </a:br>
            <a:r>
              <a:rPr lang="en-US" dirty="0"/>
              <a:t>measurements should be monitored in conjunction with the</a:t>
            </a:r>
            <a:br>
              <a:rPr lang="en-US" dirty="0"/>
            </a:br>
            <a:r>
              <a:rPr lang="en-US" dirty="0"/>
              <a:t>patient's clinical condition to ensure the detection of the most</a:t>
            </a:r>
            <a:br>
              <a:rPr lang="en-US" dirty="0"/>
            </a:br>
            <a:r>
              <a:rPr lang="en-US" dirty="0"/>
              <a:t>appropriate point at which to commence renal replacement</a:t>
            </a:r>
            <a:br>
              <a:rPr lang="en-US" dirty="0"/>
            </a:br>
            <a:r>
              <a:rPr lang="en-US" dirty="0"/>
              <a:t>therapy. When a patient reaches an </a:t>
            </a:r>
            <a:r>
              <a:rPr lang="en-US" dirty="0" err="1"/>
              <a:t>eGFR</a:t>
            </a:r>
            <a:r>
              <a:rPr lang="en-US" dirty="0"/>
              <a:t> of 20 </a:t>
            </a:r>
            <a:r>
              <a:rPr lang="en-US" dirty="0" err="1"/>
              <a:t>mL</a:t>
            </a:r>
            <a:r>
              <a:rPr lang="en-US" dirty="0"/>
              <a:t>/min, plans</a:t>
            </a:r>
            <a:br>
              <a:rPr lang="en-US" dirty="0"/>
            </a:br>
            <a:r>
              <a:rPr lang="en-US" dirty="0"/>
              <a:t>should be in place for choice of renal replacement modality,</a:t>
            </a:r>
            <a:br>
              <a:rPr lang="en-US" dirty="0"/>
            </a:br>
            <a:r>
              <a:rPr lang="en-US" dirty="0"/>
              <a:t>transplantation or conservative management and where appropriate</a:t>
            </a:r>
            <a:br>
              <a:rPr lang="en-US" dirty="0"/>
            </a:br>
            <a:r>
              <a:rPr lang="en-US" dirty="0"/>
              <a:t>ongoing management of </a:t>
            </a:r>
            <a:r>
              <a:rPr lang="en-US" dirty="0" err="1"/>
              <a:t>anaemia</a:t>
            </a:r>
            <a:r>
              <a:rPr lang="en-US" dirty="0"/>
              <a:t> and bone disease.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F:\theraputics\symptom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4786" y="457200"/>
            <a:ext cx="8588415" cy="6400800"/>
          </a:xfrm>
          <a:prstGeom prst="rect">
            <a:avLst/>
          </a:prstGeom>
          <a:noFill/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81200" y="-304800"/>
            <a:ext cx="8229600" cy="1143000"/>
          </a:xfrm>
        </p:spPr>
        <p:txBody>
          <a:bodyPr/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haroni" pitchFamily="2" charset="-79"/>
                <a:cs typeface="Aharoni" pitchFamily="2" charset="-79"/>
              </a:rPr>
              <a:t>SIGNS &amp; SYMPTOMS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0E24-8393-48D9-9EB8-E5A039B92F2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</TotalTime>
  <Words>1294</Words>
  <Application>Microsoft Office PowerPoint</Application>
  <PresentationFormat>Widescreen</PresentationFormat>
  <Paragraphs>319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Aharoni</vt:lpstr>
      <vt:lpstr>Arial</vt:lpstr>
      <vt:lpstr>Arial Rounded MT Bold</vt:lpstr>
      <vt:lpstr>Bauhaus 93</vt:lpstr>
      <vt:lpstr>Calibri</vt:lpstr>
      <vt:lpstr>Calibri Light</vt:lpstr>
      <vt:lpstr>Times New Roman</vt:lpstr>
      <vt:lpstr>Wingdings</vt:lpstr>
      <vt:lpstr>Office Theme</vt:lpstr>
      <vt:lpstr>Chronic renal failure </vt:lpstr>
      <vt:lpstr>DEFINITION </vt:lpstr>
      <vt:lpstr>PowerPoint Presentation</vt:lpstr>
      <vt:lpstr>Etiology </vt:lpstr>
      <vt:lpstr>Pathophysiology </vt:lpstr>
      <vt:lpstr>PowerPoint Presentation</vt:lpstr>
      <vt:lpstr>PowerPoint Presentation</vt:lpstr>
      <vt:lpstr>PowerPoint Presentation</vt:lpstr>
      <vt:lpstr>SIGNS &amp; SYMPTOMS </vt:lpstr>
      <vt:lpstr>PowerPoint Presentation</vt:lpstr>
      <vt:lpstr>Clinical evaluation </vt:lpstr>
      <vt:lpstr>PowerPoint Presentation</vt:lpstr>
      <vt:lpstr>Treatment objectives </vt:lpstr>
      <vt:lpstr>PowerPoint Presentation</vt:lpstr>
      <vt:lpstr>Pharmacological treatment </vt:lpstr>
      <vt:lpstr>PowerPoint Presentation</vt:lpstr>
      <vt:lpstr>PowerPoint Presentation</vt:lpstr>
      <vt:lpstr>PowerPoint Presentation</vt:lpstr>
      <vt:lpstr>Treatment of hyperphosphatemia </vt:lpstr>
      <vt:lpstr>Treatment of Hypocalcemia  </vt:lpstr>
      <vt:lpstr>PowerPoint Presentation</vt:lpstr>
      <vt:lpstr> Treatment of other systemic manifestations of CKD </vt:lpstr>
      <vt:lpstr>PowerPoint Presentation</vt:lpstr>
      <vt:lpstr>PowerPoint Presentation</vt:lpstr>
      <vt:lpstr>To prevent progression of disease in </vt:lpstr>
      <vt:lpstr>Dialysis </vt:lpstr>
      <vt:lpstr>Renal transplantation </vt:lpstr>
      <vt:lpstr>Complications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Chronic renal failure</dc:title>
  <dc:creator>phamacy</dc:creator>
  <cp:lastModifiedBy>User</cp:lastModifiedBy>
  <cp:revision>116</cp:revision>
  <dcterms:created xsi:type="dcterms:W3CDTF">2016-08-29T21:42:58Z</dcterms:created>
  <dcterms:modified xsi:type="dcterms:W3CDTF">2024-09-13T12:32:02Z</dcterms:modified>
</cp:coreProperties>
</file>