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4"/>
  </p:notesMasterIdLst>
  <p:handoutMasterIdLst>
    <p:handoutMasterId r:id="rId15"/>
  </p:handoutMasterIdLst>
  <p:sldIdLst>
    <p:sldId id="263" r:id="rId5"/>
    <p:sldId id="262" r:id="rId6"/>
    <p:sldId id="264" r:id="rId7"/>
    <p:sldId id="265" r:id="rId8"/>
    <p:sldId id="266" r:id="rId9"/>
    <p:sldId id="268" r:id="rId10"/>
    <p:sldId id="270" r:id="rId11"/>
    <p:sldId id="269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t>17-09-2024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t>17-09-2024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4A333-46EF-4665-ACD4-6848AE646224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8977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7B7C-DE87-4908-BC2C-A981A32EF003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C23D0-C3FB-4CE5-899F-86C6769D3B55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6DC4-C44A-4ADC-9FD0-FE27D1B35959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6974-91E3-4F3E-8650-27B6D02B82B4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98332-5F39-4572-AA96-68BD5332EE4F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6AF13-CE21-4DB5-B32F-5A8D5133EEBF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CBFB2-0997-4CBF-9D47-A6602BDB3AEA}" type="datetime1">
              <a:rPr lang="en-IN" smtClean="0"/>
              <a:t>17-09-2024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23111-BD6D-4786-B530-35252B39219F}" type="datetime1">
              <a:rPr lang="en-IN" smtClean="0"/>
              <a:t>17-09-2024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B6E6A-797D-42BF-A0BE-10E309A3021E}" type="datetime1">
              <a:rPr lang="en-IN" smtClean="0"/>
              <a:t>17-09-2024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DC072-58FA-405D-95B0-2F458D6B0CBE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E99D7-1499-458A-AAF0-DB4EA5014ABB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19030-66A7-4FC4-8F11-BD80F6F0F325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1939440" y="957243"/>
            <a:ext cx="8303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PHARMACOGNOSY AND PHYTOCHEMISTRY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166934" y="3190840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CHEMICAL TEST FOR LIPIDS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TextBox 5"/>
          <p:cNvSpPr txBox="1"/>
          <p:nvPr/>
        </p:nvSpPr>
        <p:spPr>
          <a:xfrm>
            <a:off x="971550" y="425003"/>
            <a:ext cx="4284031" cy="3618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CHEMICAL TEST FOR CASTOR OIL</a:t>
            </a:r>
          </a:p>
          <a:p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Preliminary observation:</a:t>
            </a:r>
          </a:p>
          <a:p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Colour: Pale yellowish (or ) almost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colourless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transparent viscous liquid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Odour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Slight and characteristic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Taste- Bland, acrid, and nauseating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Solubility- Soluble in alcohol, miscible with chloroform, solvent ether, glacial acetic acid and petroleum ether(40 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-60°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623" y="186431"/>
            <a:ext cx="6525088" cy="620549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8293" t="28829" r="29048" b="27157"/>
          <a:stretch/>
        </p:blipFill>
        <p:spPr>
          <a:xfrm>
            <a:off x="897167" y="201267"/>
            <a:ext cx="11042420" cy="498259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44559" y="5183860"/>
            <a:ext cx="10135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AutoNum type="arabicPlain" startAt="3"/>
            </a:pPr>
            <a:r>
              <a:rPr lang="en-US" dirty="0"/>
              <a:t>Oil + equal volume of alcohol                                         Clear Liquid is obtained     Clear liquid is obtained</a:t>
            </a:r>
          </a:p>
          <a:p>
            <a:pPr algn="l"/>
            <a:r>
              <a:rPr lang="en-US" dirty="0"/>
              <a:t>                                                                                                  Cool at 0 degree                  after 3 hours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7558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extBox 2"/>
          <p:cNvSpPr txBox="1"/>
          <p:nvPr/>
        </p:nvSpPr>
        <p:spPr>
          <a:xfrm>
            <a:off x="971550" y="463639"/>
            <a:ext cx="10967165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CHEMICAL TEST FOR SHARK- LIVER OIL</a:t>
            </a:r>
          </a:p>
          <a:p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Preliminary observations: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Colour: Pale yellow to brownish yellow oil</a:t>
            </a:r>
          </a:p>
          <a:p>
            <a:pPr>
              <a:lnSpc>
                <a:spcPct val="150000"/>
              </a:lnSpc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Odour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Characteristic fishy but not acrid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Taste: Bland or fishy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Solubility: Miscible with solvent ether, chloroform and with light petroleum (60 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-80ο),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slightly soluble in alcohol.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1876" y="2895074"/>
            <a:ext cx="6551720" cy="3499287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7970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8589" t="29358" r="28554" b="9903"/>
          <a:stretch/>
        </p:blipFill>
        <p:spPr>
          <a:xfrm>
            <a:off x="1065320" y="408685"/>
            <a:ext cx="10697593" cy="581247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0571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34" y="719312"/>
            <a:ext cx="11489642" cy="54561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37937" y="238004"/>
            <a:ext cx="55894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CHEMICAL TEST FOR SESAME OIL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15992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51" y="239697"/>
            <a:ext cx="10897894" cy="601905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6397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592531" y="-2008216"/>
            <a:ext cx="5123478" cy="115013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71550" y="553792"/>
            <a:ext cx="7953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CHEMICAL TEST FOR BEES WAX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21325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54638"/>
            <a:ext cx="6312023" cy="50715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1073" y="1766656"/>
            <a:ext cx="5779362" cy="455424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336351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8" ma:contentTypeDescription="Create a new document." ma:contentTypeScope="" ma:versionID="13104c66a9f134da7d79ccca67d315c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2e2eabde58cd5db6bc74f3f32f78666c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08E2372-D5A9-4745-BCCF-33BF22860383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1e863c3e-37bc-489c-8a97-a2b2e8e58ff9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09AD49F-0624-48E7-A098-438A325BEC30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C6DFF71-6677-4914-AF28-4F1E4F07BEB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1648</TotalTime>
  <Words>183</Words>
  <Application>Microsoft Office PowerPoint</Application>
  <PresentationFormat>Widescreen</PresentationFormat>
  <Paragraphs>58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25</cp:revision>
  <dcterms:created xsi:type="dcterms:W3CDTF">2020-07-13T05:58:17Z</dcterms:created>
  <dcterms:modified xsi:type="dcterms:W3CDTF">2024-09-17T14:44:58Z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