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7340263" cy="9753600"/>
  <p:notesSz cx="13004800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8E3C2-6C7C-47FC-932C-1E63DF419BE6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5050" y="1219200"/>
            <a:ext cx="5854700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4694238"/>
            <a:ext cx="10404475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5CDD5-5A92-4438-9D60-29939F512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1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7533" y="1596249"/>
            <a:ext cx="13005197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305F-8C1E-4A4B-8887-06F1B6CDB29B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4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D602-337E-4D8E-9847-E97BB1189E6A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5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112" y="2431628"/>
            <a:ext cx="14955977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2A8-5992-4220-B1DC-9BA06CAF16A7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41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43" y="2596444"/>
            <a:ext cx="7369612" cy="61885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508" y="2596444"/>
            <a:ext cx="7369612" cy="61885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8835-853B-46F6-8AD5-946915A9EE33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519290"/>
            <a:ext cx="14955977" cy="18852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403" y="2390987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4403" y="3562773"/>
            <a:ext cx="7335743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78508" y="2390987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78508" y="3562773"/>
            <a:ext cx="7371870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86E3-637A-4028-AE25-20F3760BDE37}" type="datetime1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1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8A1EF-FB24-4789-9DF6-1F6F14954FAD}" type="datetime1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18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D1CFA-03E4-4367-9709-B74A2CA4E902}" type="datetime1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3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1870" y="1404338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8F32-7486-4C94-810B-7A86100F0D89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7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402" y="65024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71870" y="1404338"/>
            <a:ext cx="8778508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402" y="2926080"/>
            <a:ext cx="55926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F961-8C38-43EF-84A8-5DF6DEA84884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2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C3D8B-E669-4A96-A9AB-B654405A0B91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9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09126" y="519289"/>
            <a:ext cx="3738994" cy="826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143" y="519289"/>
            <a:ext cx="11000229" cy="826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24C2-0452-4420-BFCB-F44195F3ABE7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3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2143" y="519290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143" y="2596444"/>
            <a:ext cx="14955977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92143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13220-633E-4EA2-99BA-DCEA8546B0B8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43962" y="9040143"/>
            <a:ext cx="585233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46561" y="9040143"/>
            <a:ext cx="390155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19667484">
            <a:off x="2231231" y="4457880"/>
            <a:ext cx="1287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</a:t>
            </a:r>
            <a:r>
              <a:rPr lang="en-US" sz="6600" b="1" baseline="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PHARMA</a:t>
            </a:r>
            <a:endParaRPr lang="en-US" sz="6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86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t="38282" b="32031"/>
          <a:stretch/>
        </p:blipFill>
        <p:spPr>
          <a:xfrm>
            <a:off x="2726531" y="3429000"/>
            <a:ext cx="13004800" cy="2895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41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110</Words>
  <Application>Microsoft Office PowerPoint</Application>
  <PresentationFormat>Custom</PresentationFormat>
  <Paragraphs>110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2024-09-12T14:21:57Z</dcterms:created>
  <dcterms:modified xsi:type="dcterms:W3CDTF">2024-09-12T14:32:36Z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2022-09-12T00:00:00Z</vt:filetime>
  </property>
  <property fmtid="{D5CDD505-2E9C-101B-9397-08002B2CF9AE}" pid="3" name="LastSaved">
    <vt:filetime>2022-09-12T00:00:00Z</vt:filetime>
  </property>
</Properties>
</file>