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1AC05-03D1-4734-A517-4CC7E7EBB3BC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2C8C5-4CD3-444F-AA2F-3233C9687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3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2C8C5-4CD3-444F-AA2F-3233C96877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8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5606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28186-CF44-49CE-821F-0225ACB7DF33}" type="datetime1">
              <a:rPr lang="en-US" smtClean="0"/>
              <a:t>9/15/2024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5606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709E7-D1F2-47BE-9B2B-41A16E0E759E}" type="datetime1">
              <a:rPr lang="en-US" smtClean="0"/>
              <a:t>9/15/2024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5606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A8ECA-7C27-462D-B1C6-C76F0F8B7248}" type="datetime1">
              <a:rPr lang="en-US" smtClean="0"/>
              <a:t>9/15/2024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5606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1ECE-DB6A-4423-88B2-FD97C40F46D1}" type="datetime1">
              <a:rPr lang="en-US" smtClean="0"/>
              <a:t>9/15/2024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5606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94360-B523-4795-B61B-38563BADE6CE}" type="datetime1">
              <a:rPr lang="en-US" smtClean="0"/>
              <a:t>9/15/2024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86149" y="2048510"/>
            <a:ext cx="5219700" cy="4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40839" y="1320482"/>
            <a:ext cx="8910320" cy="242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6873B-8C9F-4764-ABB4-6269E9C4C3F3}" type="datetime1">
              <a:rPr lang="en-US" smtClean="0"/>
              <a:t>9/15/2024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04905" y="6470412"/>
            <a:ext cx="229870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17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392804" y="2057400"/>
            <a:ext cx="55626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5615">
              <a:lnSpc>
                <a:spcPct val="100000"/>
              </a:lnSpc>
              <a:spcBef>
                <a:spcPts val="100"/>
              </a:spcBef>
              <a:tabLst>
                <a:tab pos="1637664" algn="l"/>
              </a:tabLst>
            </a:pPr>
            <a:r>
              <a:rPr sz="36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Clinical	Pharmacy</a:t>
            </a:r>
            <a:endParaRPr sz="3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600" spc="20" dirty="0">
                <a:latin typeface="Times New Roman"/>
                <a:cs typeface="Times New Roman"/>
              </a:rPr>
              <a:t>Drug</a:t>
            </a:r>
            <a:r>
              <a:rPr sz="3600" dirty="0">
                <a:latin typeface="Times New Roman"/>
                <a:cs typeface="Times New Roman"/>
              </a:rPr>
              <a:t> </a:t>
            </a:r>
            <a:r>
              <a:rPr sz="3600" spc="5" dirty="0">
                <a:latin typeface="Times New Roman"/>
                <a:cs typeface="Times New Roman"/>
              </a:rPr>
              <a:t>Use</a:t>
            </a:r>
            <a:r>
              <a:rPr sz="3600" spc="10" dirty="0">
                <a:latin typeface="Times New Roman"/>
                <a:cs typeface="Times New Roman"/>
              </a:rPr>
              <a:t> </a:t>
            </a:r>
            <a:r>
              <a:rPr sz="3600" spc="-20" dirty="0">
                <a:latin typeface="Times New Roman"/>
                <a:cs typeface="Times New Roman"/>
              </a:rPr>
              <a:t>Evaluation</a:t>
            </a:r>
            <a:r>
              <a:rPr sz="3600" spc="290" dirty="0">
                <a:latin typeface="Times New Roman"/>
                <a:cs typeface="Times New Roman"/>
              </a:rPr>
              <a:t> </a:t>
            </a:r>
            <a:r>
              <a:rPr sz="3600" spc="20" dirty="0">
                <a:latin typeface="Times New Roman"/>
                <a:cs typeface="Times New Roman"/>
              </a:rPr>
              <a:t>(DUE</a:t>
            </a:r>
            <a:r>
              <a:rPr sz="3600" spc="20" dirty="0" smtClean="0">
                <a:latin typeface="Times New Roman"/>
                <a:cs typeface="Times New Roman"/>
              </a:rPr>
              <a:t>)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6505" y="643223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975" y="6432232"/>
            <a:ext cx="5981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2191" y="557149"/>
            <a:ext cx="426593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spc="15" dirty="0">
                <a:solidFill>
                  <a:srgbClr val="6E2E9F"/>
                </a:solidFill>
                <a:latin typeface="Times New Roman"/>
                <a:cs typeface="Times New Roman"/>
              </a:rPr>
              <a:t>Drug</a:t>
            </a:r>
            <a:r>
              <a:rPr sz="2750" b="1" spc="5" dirty="0">
                <a:solidFill>
                  <a:srgbClr val="6E2E9F"/>
                </a:solidFill>
                <a:latin typeface="Times New Roman"/>
                <a:cs typeface="Times New Roman"/>
              </a:rPr>
              <a:t> Use</a:t>
            </a:r>
            <a:r>
              <a:rPr sz="2750" b="1" spc="10" dirty="0">
                <a:solidFill>
                  <a:srgbClr val="6E2E9F"/>
                </a:solidFill>
                <a:latin typeface="Times New Roman"/>
                <a:cs typeface="Times New Roman"/>
              </a:rPr>
              <a:t> </a:t>
            </a:r>
            <a:r>
              <a:rPr sz="2750" b="1" spc="5" dirty="0">
                <a:solidFill>
                  <a:srgbClr val="6E2E9F"/>
                </a:solidFill>
                <a:latin typeface="Times New Roman"/>
                <a:cs typeface="Times New Roman"/>
              </a:rPr>
              <a:t>Evaluation</a:t>
            </a:r>
            <a:r>
              <a:rPr sz="2750" b="1" spc="75" dirty="0">
                <a:solidFill>
                  <a:srgbClr val="6E2E9F"/>
                </a:solidFill>
                <a:latin typeface="Times New Roman"/>
                <a:cs typeface="Times New Roman"/>
              </a:rPr>
              <a:t> </a:t>
            </a:r>
            <a:r>
              <a:rPr sz="2750" b="1" spc="20" dirty="0">
                <a:solidFill>
                  <a:srgbClr val="6E2E9F"/>
                </a:solidFill>
                <a:latin typeface="Times New Roman"/>
                <a:cs typeface="Times New Roman"/>
              </a:rPr>
              <a:t>(DUE)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61019" y="1320482"/>
            <a:ext cx="30359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1370" algn="l"/>
              </a:tabLst>
            </a:pPr>
            <a:r>
              <a:rPr sz="2400" spc="6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400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45" dirty="0">
                <a:solidFill>
                  <a:srgbClr val="FF0000"/>
                </a:solidFill>
                <a:latin typeface="Times New Roman"/>
                <a:cs typeface="Times New Roman"/>
              </a:rPr>
              <a:t>systematic	</a:t>
            </a:r>
            <a:r>
              <a:rPr sz="2400" spc="110" dirty="0">
                <a:solidFill>
                  <a:srgbClr val="FF0000"/>
                </a:solidFill>
                <a:latin typeface="Times New Roman"/>
                <a:cs typeface="Times New Roman"/>
              </a:rPr>
              <a:t>quality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364" y="2248916"/>
            <a:ext cx="323849" cy="2190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364" y="2667952"/>
            <a:ext cx="323849" cy="2193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989569" y="2521902"/>
            <a:ext cx="2927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1850" algn="l"/>
                <a:tab pos="2004060" algn="l"/>
              </a:tabLst>
            </a:pP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spc="70" dirty="0">
                <a:latin typeface="Times New Roman"/>
                <a:cs typeface="Times New Roman"/>
              </a:rPr>
              <a:t>h</a:t>
            </a:r>
            <a:r>
              <a:rPr sz="2400" spc="12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	</a:t>
            </a:r>
            <a:r>
              <a:rPr sz="2400" spc="100" dirty="0">
                <a:latin typeface="Times New Roman"/>
                <a:cs typeface="Times New Roman"/>
              </a:rPr>
              <a:t>r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80" dirty="0">
                <a:latin typeface="Times New Roman"/>
                <a:cs typeface="Times New Roman"/>
              </a:rPr>
              <a:t>l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v</a:t>
            </a:r>
            <a:r>
              <a:rPr sz="2400" spc="6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nt	</a:t>
            </a:r>
            <a:r>
              <a:rPr sz="2400" spc="70" dirty="0">
                <a:latin typeface="Times New Roman"/>
                <a:cs typeface="Times New Roman"/>
              </a:rPr>
              <a:t>g</a:t>
            </a:r>
            <a:r>
              <a:rPr sz="2400" spc="175" dirty="0">
                <a:latin typeface="Times New Roman"/>
                <a:cs typeface="Times New Roman"/>
              </a:rPr>
              <a:t>r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70" dirty="0">
                <a:latin typeface="Times New Roman"/>
                <a:cs typeface="Times New Roman"/>
              </a:rPr>
              <a:t>u</a:t>
            </a:r>
            <a:r>
              <a:rPr sz="2400" spc="145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364" y="3088004"/>
            <a:ext cx="323849" cy="2190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364" y="3497643"/>
            <a:ext cx="323849" cy="21939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640839" y="1320482"/>
            <a:ext cx="6307455" cy="242316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  <a:tabLst>
                <a:tab pos="1947545" algn="l"/>
                <a:tab pos="2824480" algn="l"/>
                <a:tab pos="3110230" algn="l"/>
                <a:tab pos="4864100" algn="l"/>
              </a:tabLst>
            </a:pPr>
            <a:r>
              <a:rPr sz="2400" spc="13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400" spc="17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spc="75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g </a:t>
            </a:r>
            <a:r>
              <a:rPr sz="2400" spc="-2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7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spc="-11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spc="2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5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2400" spc="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spc="8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spc="6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spc="8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spc="15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spc="14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n	</a:t>
            </a:r>
            <a:r>
              <a:rPr sz="2400" spc="7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spc="1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5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spc="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14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spc="70" dirty="0">
                <a:solidFill>
                  <a:srgbClr val="FF0000"/>
                </a:solidFill>
                <a:latin typeface="Times New Roman"/>
                <a:cs typeface="Times New Roman"/>
              </a:rPr>
              <a:t>ng</a:t>
            </a:r>
            <a:r>
              <a:rPr sz="2400" spc="14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spc="15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spc="70" dirty="0">
                <a:solidFill>
                  <a:srgbClr val="FF0000"/>
                </a:solidFill>
                <a:latin typeface="Times New Roman"/>
                <a:cs typeface="Times New Roman"/>
              </a:rPr>
              <a:t>ng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,	</a:t>
            </a:r>
            <a:r>
              <a:rPr sz="2400" spc="12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spc="7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spc="15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spc="7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400" spc="14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spc="17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spc="17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spc="135" dirty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r>
              <a:rPr sz="2400" spc="5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d  </a:t>
            </a:r>
            <a:r>
              <a:rPr sz="2400" spc="100" dirty="0">
                <a:solidFill>
                  <a:srgbClr val="FF0000"/>
                </a:solidFill>
                <a:latin typeface="Times New Roman"/>
                <a:cs typeface="Times New Roman"/>
              </a:rPr>
              <a:t>improvement	</a:t>
            </a:r>
            <a:r>
              <a:rPr sz="2400" spc="35" dirty="0">
                <a:solidFill>
                  <a:srgbClr val="FF0000"/>
                </a:solidFill>
                <a:latin typeface="Times New Roman"/>
                <a:cs typeface="Times New Roman"/>
              </a:rPr>
              <a:t>process,	</a:t>
            </a:r>
            <a:r>
              <a:rPr sz="2400" spc="95" dirty="0">
                <a:solidFill>
                  <a:srgbClr val="FF0000"/>
                </a:solidFill>
                <a:latin typeface="Times New Roman"/>
                <a:cs typeface="Times New Roman"/>
              </a:rPr>
              <a:t>which</a:t>
            </a:r>
            <a:r>
              <a:rPr sz="2400" spc="3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35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2400" spc="2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90" dirty="0">
                <a:solidFill>
                  <a:srgbClr val="FF0000"/>
                </a:solidFill>
                <a:latin typeface="Times New Roman"/>
                <a:cs typeface="Times New Roman"/>
              </a:rPr>
              <a:t>designed</a:t>
            </a:r>
            <a:r>
              <a:rPr sz="2400" spc="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95" dirty="0">
                <a:solidFill>
                  <a:srgbClr val="FF0000"/>
                </a:solidFill>
                <a:latin typeface="Times New Roman"/>
                <a:cs typeface="Times New Roman"/>
              </a:rPr>
              <a:t>to:</a:t>
            </a:r>
            <a:endParaRPr sz="2400">
              <a:latin typeface="Times New Roman"/>
              <a:cs typeface="Times New Roman"/>
            </a:endParaRPr>
          </a:p>
          <a:p>
            <a:pPr marL="12700" marR="157480">
              <a:lnSpc>
                <a:spcPts val="3300"/>
              </a:lnSpc>
              <a:spcBef>
                <a:spcPts val="100"/>
              </a:spcBef>
              <a:tabLst>
                <a:tab pos="1137285" algn="l"/>
                <a:tab pos="1784985" algn="l"/>
                <a:tab pos="2461895" algn="l"/>
                <a:tab pos="2881630" algn="l"/>
                <a:tab pos="3272154" algn="l"/>
                <a:tab pos="3901440" algn="l"/>
                <a:tab pos="4311650" algn="l"/>
              </a:tabLst>
            </a:pPr>
            <a:r>
              <a:rPr sz="2400" spc="-25" dirty="0">
                <a:latin typeface="Times New Roman"/>
                <a:cs typeface="Times New Roman"/>
              </a:rPr>
              <a:t>Review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drug	</a:t>
            </a:r>
            <a:r>
              <a:rPr sz="2400" spc="-15" dirty="0">
                <a:latin typeface="Times New Roman"/>
                <a:cs typeface="Times New Roman"/>
              </a:rPr>
              <a:t>use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Times New Roman"/>
                <a:cs typeface="Times New Roman"/>
              </a:rPr>
              <a:t>and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or	</a:t>
            </a:r>
            <a:r>
              <a:rPr sz="2400" spc="114" dirty="0">
                <a:latin typeface="Times New Roman"/>
                <a:cs typeface="Times New Roman"/>
              </a:rPr>
              <a:t>prescribing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patterns 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Times New Roman"/>
                <a:cs typeface="Times New Roman"/>
              </a:rPr>
              <a:t>Provide	</a:t>
            </a:r>
            <a:r>
              <a:rPr sz="2400" spc="85" dirty="0">
                <a:latin typeface="Times New Roman"/>
                <a:cs typeface="Times New Roman"/>
              </a:rPr>
              <a:t>feedback	</a:t>
            </a:r>
            <a:r>
              <a:rPr sz="2400" spc="110" dirty="0">
                <a:latin typeface="Times New Roman"/>
                <a:cs typeface="Times New Roman"/>
              </a:rPr>
              <a:t>of	</a:t>
            </a:r>
            <a:r>
              <a:rPr sz="2400" spc="40" dirty="0">
                <a:latin typeface="Times New Roman"/>
                <a:cs typeface="Times New Roman"/>
              </a:rPr>
              <a:t>results	</a:t>
            </a:r>
            <a:r>
              <a:rPr sz="2400" spc="75" dirty="0">
                <a:latin typeface="Times New Roman"/>
                <a:cs typeface="Times New Roman"/>
              </a:rPr>
              <a:t>to	clinicians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12700" marR="2167890">
              <a:lnSpc>
                <a:spcPts val="3229"/>
              </a:lnSpc>
              <a:tabLst>
                <a:tab pos="1223010" algn="l"/>
              </a:tabLst>
            </a:pPr>
            <a:r>
              <a:rPr sz="2400" spc="45" dirty="0">
                <a:latin typeface="Times New Roman"/>
                <a:cs typeface="Times New Roman"/>
              </a:rPr>
              <a:t>Develop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130" dirty="0">
                <a:latin typeface="Times New Roman"/>
                <a:cs typeface="Times New Roman"/>
              </a:rPr>
              <a:t>criteria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Times New Roman"/>
                <a:cs typeface="Times New Roman"/>
              </a:rPr>
              <a:t>and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105" dirty="0">
                <a:latin typeface="Times New Roman"/>
                <a:cs typeface="Times New Roman"/>
              </a:rPr>
              <a:t>standards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45" dirty="0">
                <a:latin typeface="Times New Roman"/>
                <a:cs typeface="Times New Roman"/>
              </a:rPr>
              <a:t>Promote	</a:t>
            </a:r>
            <a:r>
              <a:rPr sz="2400" spc="130" dirty="0">
                <a:latin typeface="Times New Roman"/>
                <a:cs typeface="Times New Roman"/>
              </a:rPr>
              <a:t>appropriate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drug</a:t>
            </a:r>
            <a:r>
              <a:rPr sz="2400" spc="3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use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800" y="3047238"/>
            <a:ext cx="5105400" cy="327571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4826" y="710247"/>
            <a:ext cx="257619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spc="30" dirty="0">
                <a:solidFill>
                  <a:srgbClr val="6E2E9F"/>
                </a:solidFill>
                <a:latin typeface="Times New Roman"/>
                <a:cs typeface="Times New Roman"/>
              </a:rPr>
              <a:t>TYPES</a:t>
            </a:r>
            <a:r>
              <a:rPr sz="2750" b="1" spc="-85" dirty="0">
                <a:solidFill>
                  <a:srgbClr val="6E2E9F"/>
                </a:solidFill>
                <a:latin typeface="Times New Roman"/>
                <a:cs typeface="Times New Roman"/>
              </a:rPr>
              <a:t> </a:t>
            </a:r>
            <a:r>
              <a:rPr sz="2750" b="1" spc="20" dirty="0">
                <a:solidFill>
                  <a:srgbClr val="6E2E9F"/>
                </a:solidFill>
                <a:latin typeface="Times New Roman"/>
                <a:cs typeface="Times New Roman"/>
              </a:rPr>
              <a:t>OF</a:t>
            </a:r>
            <a:r>
              <a:rPr sz="2750" b="1" spc="-85" dirty="0">
                <a:solidFill>
                  <a:srgbClr val="6E2E9F"/>
                </a:solidFill>
                <a:latin typeface="Times New Roman"/>
                <a:cs typeface="Times New Roman"/>
              </a:rPr>
              <a:t> </a:t>
            </a:r>
            <a:r>
              <a:rPr sz="2750" b="1" spc="25" dirty="0">
                <a:solidFill>
                  <a:srgbClr val="6E2E9F"/>
                </a:solidFill>
                <a:latin typeface="Times New Roman"/>
                <a:cs typeface="Times New Roman"/>
              </a:rPr>
              <a:t>DUE</a:t>
            </a:r>
            <a:endParaRPr sz="27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1016" y="2381885"/>
            <a:ext cx="342900" cy="3340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75941" y="1549336"/>
            <a:ext cx="2757170" cy="153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indent="-334010">
              <a:lnSpc>
                <a:spcPts val="2865"/>
              </a:lnSpc>
              <a:spcBef>
                <a:spcPts val="100"/>
              </a:spcBef>
              <a:buSzPct val="75000"/>
              <a:buFont typeface="Arial MT"/>
              <a:buAutoNum type="arabicPeriod"/>
              <a:tabLst>
                <a:tab pos="346710" algn="l"/>
              </a:tabLst>
            </a:pPr>
            <a:r>
              <a:rPr sz="2400" spc="110" dirty="0">
                <a:latin typeface="Times New Roman"/>
                <a:cs typeface="Times New Roman"/>
              </a:rPr>
              <a:t>Quantitative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DUE</a:t>
            </a:r>
            <a:endParaRPr sz="2400">
              <a:latin typeface="Times New Roman"/>
              <a:cs typeface="Times New Roman"/>
            </a:endParaRPr>
          </a:p>
          <a:p>
            <a:pPr marL="1003300">
              <a:lnSpc>
                <a:spcPts val="2865"/>
              </a:lnSpc>
            </a:pPr>
            <a:r>
              <a:rPr sz="2400" spc="100" dirty="0">
                <a:latin typeface="Times New Roman"/>
                <a:cs typeface="Times New Roman"/>
              </a:rPr>
              <a:t>studies</a:t>
            </a:r>
            <a:endParaRPr sz="2400">
              <a:latin typeface="Times New Roman"/>
              <a:cs typeface="Times New Roman"/>
            </a:endParaRPr>
          </a:p>
          <a:p>
            <a:pPr marL="584835" marR="5080" indent="-584835">
              <a:lnSpc>
                <a:spcPts val="2850"/>
              </a:lnSpc>
              <a:spcBef>
                <a:spcPts val="545"/>
              </a:spcBef>
              <a:buAutoNum type="arabicPeriod" startAt="2"/>
              <a:tabLst>
                <a:tab pos="584835" algn="l"/>
                <a:tab pos="2166620" algn="l"/>
              </a:tabLst>
            </a:pPr>
            <a:r>
              <a:rPr sz="2400" spc="60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60" dirty="0">
                <a:latin typeface="Times New Roman"/>
                <a:cs typeface="Times New Roman"/>
              </a:rPr>
              <a:t>a</a:t>
            </a:r>
            <a:r>
              <a:rPr sz="2400" spc="80" dirty="0">
                <a:latin typeface="Times New Roman"/>
                <a:cs typeface="Times New Roman"/>
              </a:rPr>
              <a:t>lit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80" dirty="0">
                <a:latin typeface="Times New Roman"/>
                <a:cs typeface="Times New Roman"/>
              </a:rPr>
              <a:t>t</a:t>
            </a:r>
            <a:r>
              <a:rPr sz="2400" spc="155" dirty="0">
                <a:latin typeface="Times New Roman"/>
                <a:cs typeface="Times New Roman"/>
              </a:rPr>
              <a:t>i</a:t>
            </a:r>
            <a:r>
              <a:rPr sz="2400" spc="70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160" dirty="0">
                <a:latin typeface="Times New Roman"/>
                <a:cs typeface="Times New Roman"/>
              </a:rPr>
              <a:t>D</a:t>
            </a:r>
            <a:r>
              <a:rPr sz="2400" spc="-235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  </a:t>
            </a:r>
            <a:r>
              <a:rPr sz="2400" spc="100" dirty="0">
                <a:latin typeface="Times New Roman"/>
                <a:cs typeface="Times New Roman"/>
              </a:rPr>
              <a:t>studies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1523619"/>
            <a:ext cx="4572000" cy="35043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447560"/>
            <a:ext cx="5867400" cy="10379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0" y="1752092"/>
            <a:ext cx="6248400" cy="45708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639815" y="1983104"/>
            <a:ext cx="67818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50" spc="45" dirty="0">
                <a:solidFill>
                  <a:srgbClr val="FFFFFF"/>
                </a:solidFill>
                <a:latin typeface="Arial MT"/>
                <a:cs typeface="Arial MT"/>
              </a:rPr>
              <a:t>planning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3519170" y="2595953"/>
            <a:ext cx="841375" cy="52197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400" spc="4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400" spc="45" dirty="0">
                <a:solidFill>
                  <a:srgbClr val="FFFFFF"/>
                </a:solidFill>
                <a:latin typeface="Arial MT"/>
                <a:cs typeface="Arial MT"/>
              </a:rPr>
              <a:t>eedb</a:t>
            </a: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400" spc="4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400" spc="10" dirty="0">
                <a:solidFill>
                  <a:srgbClr val="FFFFFF"/>
                </a:solidFill>
                <a:latin typeface="Arial MT"/>
                <a:cs typeface="Arial MT"/>
              </a:rPr>
              <a:t>k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400" spc="6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4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Arial MT"/>
                <a:cs typeface="Arial MT"/>
              </a:rPr>
              <a:t>results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85633" y="2595953"/>
            <a:ext cx="841375" cy="52197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9050" algn="ctr">
              <a:lnSpc>
                <a:spcPct val="100000"/>
              </a:lnSpc>
              <a:spcBef>
                <a:spcPts val="370"/>
              </a:spcBef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Data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</a:rPr>
              <a:t>collection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67268" y="4447857"/>
            <a:ext cx="8496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Evaluation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0344" y="5628640"/>
            <a:ext cx="897890" cy="559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5099"/>
              </a:lnSpc>
              <a:spcBef>
                <a:spcPts val="95"/>
              </a:spcBef>
            </a:pPr>
            <a:r>
              <a:rPr sz="1400" spc="40" dirty="0">
                <a:solidFill>
                  <a:srgbClr val="FFFFFF"/>
                </a:solidFill>
                <a:latin typeface="Arial MT"/>
                <a:cs typeface="Arial MT"/>
              </a:rPr>
              <a:t>Fee</a:t>
            </a:r>
            <a:r>
              <a:rPr sz="1400" spc="1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400" spc="-1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400" spc="4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400" spc="12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k  </a:t>
            </a:r>
            <a:r>
              <a:rPr sz="1400" spc="65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Arial MT"/>
                <a:cs typeface="Arial MT"/>
              </a:rPr>
              <a:t>results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58259" y="5813742"/>
            <a:ext cx="105791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13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400" spc="4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400" spc="1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400" spc="5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400" spc="40" dirty="0">
                <a:solidFill>
                  <a:srgbClr val="FFFFFF"/>
                </a:solidFill>
                <a:latin typeface="Arial MT"/>
                <a:cs typeface="Arial MT"/>
              </a:rPr>
              <a:t>v</a:t>
            </a:r>
            <a:r>
              <a:rPr sz="1400" spc="11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400" spc="4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400" spc="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5516" y="4350702"/>
            <a:ext cx="860425" cy="521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95275">
              <a:lnSpc>
                <a:spcPct val="116199"/>
              </a:lnSpc>
              <a:spcBef>
                <a:spcPts val="95"/>
              </a:spcBef>
            </a:pPr>
            <a:r>
              <a:rPr sz="1400" spc="80" dirty="0">
                <a:solidFill>
                  <a:srgbClr val="FFFFFF"/>
                </a:solidFill>
                <a:latin typeface="Arial MT"/>
                <a:cs typeface="Arial MT"/>
              </a:rPr>
              <a:t>Re- </a:t>
            </a:r>
            <a:r>
              <a:rPr sz="1400" spc="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va</a:t>
            </a:r>
            <a:r>
              <a:rPr sz="1400" spc="-1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400" spc="-2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400" spc="5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400" spc="6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400" spc="12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380885"/>
            <a:ext cx="8077200" cy="10284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964" y="1771713"/>
            <a:ext cx="305434" cy="2384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964" y="2772727"/>
            <a:ext cx="305434" cy="2384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964" y="3468941"/>
            <a:ext cx="305434" cy="2384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964" y="4165028"/>
            <a:ext cx="305434" cy="2384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964" y="4861242"/>
            <a:ext cx="305434" cy="2384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4964" y="5557202"/>
            <a:ext cx="305434" cy="23844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869820" y="1644713"/>
            <a:ext cx="7719695" cy="417702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  <a:tabLst>
                <a:tab pos="6160770" algn="l"/>
              </a:tabLst>
            </a:pPr>
            <a:r>
              <a:rPr sz="2400" b="1" spc="-180" dirty="0">
                <a:latin typeface="Times New Roman"/>
                <a:cs typeface="Times New Roman"/>
              </a:rPr>
              <a:t>STEP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1:Identify</a:t>
            </a:r>
            <a:r>
              <a:rPr sz="2400" b="1" spc="3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drugs</a:t>
            </a:r>
            <a:r>
              <a:rPr sz="2400" b="1" spc="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or</a:t>
            </a:r>
            <a:r>
              <a:rPr sz="2400" b="1" spc="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therapeutic</a:t>
            </a:r>
            <a:r>
              <a:rPr sz="2400" b="1" spc="40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areas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of	</a:t>
            </a:r>
            <a:r>
              <a:rPr sz="2400" b="1" spc="-5" dirty="0">
                <a:latin typeface="Times New Roman"/>
                <a:cs typeface="Times New Roman"/>
              </a:rPr>
              <a:t>practice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80" dirty="0">
                <a:latin typeface="Times New Roman"/>
                <a:cs typeface="Times New Roman"/>
              </a:rPr>
              <a:t>for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possible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inclusion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</a:t>
            </a:r>
            <a:r>
              <a:rPr sz="2400" b="1" spc="95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the</a:t>
            </a:r>
            <a:r>
              <a:rPr sz="2400" b="1" spc="285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program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55" dirty="0">
                <a:latin typeface="Times New Roman"/>
                <a:cs typeface="Times New Roman"/>
              </a:rPr>
              <a:t>STEP2:Design</a:t>
            </a:r>
            <a:r>
              <a:rPr sz="2400" b="1" spc="135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of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study</a:t>
            </a:r>
            <a:endParaRPr sz="2400">
              <a:latin typeface="Times New Roman"/>
              <a:cs typeface="Times New Roman"/>
            </a:endParaRPr>
          </a:p>
          <a:p>
            <a:pPr marL="12700" marR="2517775">
              <a:lnSpc>
                <a:spcPct val="190300"/>
              </a:lnSpc>
            </a:pPr>
            <a:r>
              <a:rPr sz="2400" b="1" spc="-15" dirty="0">
                <a:latin typeface="Times New Roman"/>
                <a:cs typeface="Times New Roman"/>
              </a:rPr>
              <a:t>STEP3:Define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criteria</a:t>
            </a:r>
            <a:r>
              <a:rPr sz="2400" b="1" spc="1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and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standards 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90" dirty="0">
                <a:latin typeface="Times New Roman"/>
                <a:cs typeface="Times New Roman"/>
              </a:rPr>
              <a:t>STEP4:</a:t>
            </a:r>
            <a:r>
              <a:rPr sz="2400" b="1" spc="1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Design</a:t>
            </a:r>
            <a:r>
              <a:rPr sz="2400" b="1" spc="75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the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data</a:t>
            </a:r>
            <a:r>
              <a:rPr sz="2400" b="1" spc="14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collection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75" dirty="0">
                <a:latin typeface="Times New Roman"/>
                <a:cs typeface="Times New Roman"/>
              </a:rPr>
              <a:t>form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215" dirty="0">
                <a:latin typeface="Times New Roman"/>
                <a:cs typeface="Times New Roman"/>
              </a:rPr>
              <a:t>S</a:t>
            </a:r>
            <a:r>
              <a:rPr sz="2400" b="1" spc="-254" dirty="0">
                <a:latin typeface="Times New Roman"/>
                <a:cs typeface="Times New Roman"/>
              </a:rPr>
              <a:t>TE</a:t>
            </a:r>
            <a:r>
              <a:rPr sz="2400" b="1" spc="110" dirty="0">
                <a:latin typeface="Times New Roman"/>
                <a:cs typeface="Times New Roman"/>
              </a:rPr>
              <a:t>P</a:t>
            </a:r>
            <a:r>
              <a:rPr sz="2400" b="1" dirty="0">
                <a:latin typeface="Times New Roman"/>
                <a:cs typeface="Times New Roman"/>
              </a:rPr>
              <a:t>6</a:t>
            </a:r>
            <a:r>
              <a:rPr sz="2400" b="1" spc="20" dirty="0">
                <a:latin typeface="Times New Roman"/>
                <a:cs typeface="Times New Roman"/>
              </a:rPr>
              <a:t>:</a:t>
            </a:r>
            <a:r>
              <a:rPr sz="2400" b="1" spc="-3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val</a:t>
            </a:r>
            <a:r>
              <a:rPr sz="2400" b="1" spc="15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-305" dirty="0">
                <a:latin typeface="Times New Roman"/>
                <a:cs typeface="Times New Roman"/>
              </a:rPr>
              <a:t> 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15" dirty="0">
                <a:latin typeface="Times New Roman"/>
                <a:cs typeface="Times New Roman"/>
              </a:rPr>
              <a:t>S</a:t>
            </a:r>
            <a:r>
              <a:rPr sz="2400" b="1" spc="-254" dirty="0">
                <a:latin typeface="Times New Roman"/>
                <a:cs typeface="Times New Roman"/>
              </a:rPr>
              <a:t>TE</a:t>
            </a:r>
            <a:r>
              <a:rPr sz="2400" b="1" spc="110" dirty="0">
                <a:latin typeface="Times New Roman"/>
                <a:cs typeface="Times New Roman"/>
              </a:rPr>
              <a:t>P</a:t>
            </a:r>
            <a:r>
              <a:rPr sz="2400" b="1" spc="70" dirty="0">
                <a:latin typeface="Times New Roman"/>
                <a:cs typeface="Times New Roman"/>
              </a:rPr>
              <a:t>5</a:t>
            </a:r>
            <a:r>
              <a:rPr sz="2400" b="1" spc="95" dirty="0">
                <a:latin typeface="Times New Roman"/>
                <a:cs typeface="Times New Roman"/>
              </a:rPr>
              <a:t>:</a:t>
            </a:r>
            <a:r>
              <a:rPr sz="2400" b="1" spc="60" dirty="0">
                <a:latin typeface="Times New Roman"/>
                <a:cs typeface="Times New Roman"/>
              </a:rPr>
              <a:t>D</a:t>
            </a:r>
            <a:r>
              <a:rPr sz="2400" b="1" spc="70" dirty="0">
                <a:latin typeface="Times New Roman"/>
                <a:cs typeface="Times New Roman"/>
              </a:rPr>
              <a:t>a</a:t>
            </a:r>
            <a:r>
              <a:rPr sz="2400" b="1" spc="9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21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dirty="0">
                <a:latin typeface="Times New Roman"/>
                <a:cs typeface="Times New Roman"/>
              </a:rPr>
              <a:t>ol</a:t>
            </a:r>
            <a:r>
              <a:rPr sz="2400" b="1" spc="5" dirty="0">
                <a:latin typeface="Times New Roman"/>
                <a:cs typeface="Times New Roman"/>
              </a:rPr>
              <a:t>l</a:t>
            </a:r>
            <a:r>
              <a:rPr sz="2400" b="1" spc="-20" dirty="0">
                <a:latin typeface="Times New Roman"/>
                <a:cs typeface="Times New Roman"/>
              </a:rPr>
              <a:t>ec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447" y="770191"/>
            <a:ext cx="304800" cy="2193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447" y="1571307"/>
            <a:ext cx="304800" cy="219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447" y="2362898"/>
            <a:ext cx="304800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447" y="3078479"/>
            <a:ext cx="304800" cy="2190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447" y="3812222"/>
            <a:ext cx="304800" cy="2193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447" y="4632261"/>
            <a:ext cx="304800" cy="2193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411986" y="633666"/>
            <a:ext cx="7686675" cy="425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spc="25" dirty="0">
                <a:latin typeface="Times New Roman"/>
                <a:cs typeface="Times New Roman"/>
              </a:rPr>
              <a:t>P</a:t>
            </a:r>
            <a:r>
              <a:rPr sz="2400" b="1" dirty="0">
                <a:latin typeface="Times New Roman"/>
                <a:cs typeface="Times New Roman"/>
              </a:rPr>
              <a:t>6: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val</a:t>
            </a:r>
            <a:r>
              <a:rPr sz="2400" b="1" spc="15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295" dirty="0">
                <a:latin typeface="Times New Roman"/>
                <a:cs typeface="Times New Roman"/>
              </a:rPr>
              <a:t>e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spc="25" dirty="0">
                <a:latin typeface="Times New Roman"/>
                <a:cs typeface="Times New Roman"/>
              </a:rPr>
              <a:t>P</a:t>
            </a:r>
            <a:r>
              <a:rPr sz="2400" b="1" dirty="0">
                <a:latin typeface="Times New Roman"/>
                <a:cs typeface="Times New Roman"/>
              </a:rPr>
              <a:t>7: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P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ovi</a:t>
            </a:r>
            <a:r>
              <a:rPr sz="2400" b="1" spc="15" dirty="0">
                <a:latin typeface="Times New Roman"/>
                <a:cs typeface="Times New Roman"/>
              </a:rPr>
              <a:t>d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100" dirty="0">
                <a:latin typeface="Times New Roman"/>
                <a:cs typeface="Times New Roman"/>
              </a:rPr>
              <a:t>f</a:t>
            </a:r>
            <a:r>
              <a:rPr sz="2400" b="1" spc="-15" dirty="0">
                <a:latin typeface="Times New Roman"/>
                <a:cs typeface="Times New Roman"/>
              </a:rPr>
              <a:t>ee</a:t>
            </a:r>
            <a:r>
              <a:rPr sz="2400" b="1" spc="10" dirty="0">
                <a:latin typeface="Times New Roman"/>
                <a:cs typeface="Times New Roman"/>
              </a:rPr>
              <a:t>db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15" dirty="0">
                <a:latin typeface="Times New Roman"/>
                <a:cs typeface="Times New Roman"/>
              </a:rPr>
              <a:t>c</a:t>
            </a:r>
            <a:r>
              <a:rPr sz="2400" b="1" dirty="0">
                <a:latin typeface="Times New Roman"/>
                <a:cs typeface="Times New Roman"/>
              </a:rPr>
              <a:t>k</a:t>
            </a:r>
            <a:r>
              <a:rPr sz="2400" b="1" spc="85" dirty="0">
                <a:latin typeface="Times New Roman"/>
                <a:cs typeface="Times New Roman"/>
              </a:rPr>
              <a:t> </a:t>
            </a:r>
            <a:r>
              <a:rPr sz="2400" b="1" spc="70" dirty="0">
                <a:latin typeface="Times New Roman"/>
                <a:cs typeface="Times New Roman"/>
              </a:rPr>
              <a:t>o</a:t>
            </a:r>
            <a:r>
              <a:rPr sz="2400" b="1" dirty="0">
                <a:latin typeface="Times New Roman"/>
                <a:cs typeface="Times New Roman"/>
              </a:rPr>
              <a:t>f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90" dirty="0">
                <a:latin typeface="Times New Roman"/>
                <a:cs typeface="Times New Roman"/>
              </a:rPr>
              <a:t>r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spc="5" dirty="0">
                <a:latin typeface="Times New Roman"/>
                <a:cs typeface="Times New Roman"/>
              </a:rPr>
              <a:t>l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dirty="0">
                <a:latin typeface="Times New Roman"/>
                <a:cs typeface="Times New Roman"/>
              </a:rPr>
              <a:t>P</a:t>
            </a:r>
            <a:r>
              <a:rPr sz="2400" b="1" spc="-2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8:</a:t>
            </a:r>
            <a:r>
              <a:rPr sz="2400" b="1" spc="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</a:t>
            </a:r>
            <a:r>
              <a:rPr sz="2400" b="1" spc="-25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v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5" dirty="0">
                <a:latin typeface="Times New Roman"/>
                <a:cs typeface="Times New Roman"/>
              </a:rPr>
              <a:t>o</a:t>
            </a:r>
            <a:r>
              <a:rPr sz="2400" b="1" dirty="0">
                <a:latin typeface="Times New Roman"/>
                <a:cs typeface="Times New Roman"/>
              </a:rPr>
              <a:t>p</a:t>
            </a:r>
            <a:r>
              <a:rPr sz="2400" b="1" spc="1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d</a:t>
            </a:r>
            <a:r>
              <a:rPr sz="2400" b="1" spc="90" dirty="0">
                <a:latin typeface="Times New Roman"/>
                <a:cs typeface="Times New Roman"/>
              </a:rPr>
              <a:t> </a:t>
            </a:r>
            <a:r>
              <a:rPr sz="2400" b="1" spc="75" dirty="0">
                <a:latin typeface="Times New Roman"/>
                <a:cs typeface="Times New Roman"/>
              </a:rPr>
              <a:t>i</a:t>
            </a:r>
            <a:r>
              <a:rPr sz="2400" b="1" spc="95" dirty="0">
                <a:latin typeface="Times New Roman"/>
                <a:cs typeface="Times New Roman"/>
              </a:rPr>
              <a:t>m</a:t>
            </a:r>
            <a:r>
              <a:rPr sz="2400" b="1" spc="85" dirty="0">
                <a:latin typeface="Times New Roman"/>
                <a:cs typeface="Times New Roman"/>
              </a:rPr>
              <a:t>p</a:t>
            </a:r>
            <a:r>
              <a:rPr sz="2400" b="1" spc="75" dirty="0">
                <a:latin typeface="Times New Roman"/>
                <a:cs typeface="Times New Roman"/>
              </a:rPr>
              <a:t>l</a:t>
            </a:r>
            <a:r>
              <a:rPr sz="2400" b="1" spc="55" dirty="0">
                <a:latin typeface="Times New Roman"/>
                <a:cs typeface="Times New Roman"/>
              </a:rPr>
              <a:t>e</a:t>
            </a:r>
            <a:r>
              <a:rPr sz="2400" b="1" spc="95" dirty="0">
                <a:latin typeface="Times New Roman"/>
                <a:cs typeface="Times New Roman"/>
              </a:rPr>
              <a:t>m</a:t>
            </a:r>
            <a:r>
              <a:rPr sz="2400" b="1" spc="55" dirty="0">
                <a:latin typeface="Times New Roman"/>
                <a:cs typeface="Times New Roman"/>
              </a:rPr>
              <a:t>e</a:t>
            </a:r>
            <a:r>
              <a:rPr sz="2400" b="1" spc="8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t</a:t>
            </a:r>
            <a:r>
              <a:rPr sz="2400" b="1" spc="-1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-20" dirty="0">
                <a:latin typeface="Times New Roman"/>
                <a:cs typeface="Times New Roman"/>
              </a:rPr>
              <a:t>er</a:t>
            </a:r>
            <a:r>
              <a:rPr sz="2400" b="1" dirty="0">
                <a:latin typeface="Times New Roman"/>
                <a:cs typeface="Times New Roman"/>
              </a:rPr>
              <a:t>v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io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ts val="5780"/>
              </a:lnSpc>
              <a:spcBef>
                <a:spcPts val="530"/>
              </a:spcBef>
              <a:tabLst>
                <a:tab pos="5913120" algn="l"/>
              </a:tabLst>
            </a:pPr>
            <a:r>
              <a:rPr sz="2400" b="1" spc="-114" dirty="0">
                <a:latin typeface="Times New Roman"/>
                <a:cs typeface="Times New Roman"/>
              </a:rPr>
              <a:t>STEP9: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Reevaluate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to</a:t>
            </a:r>
            <a:r>
              <a:rPr sz="2400" b="1" spc="80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determine</a:t>
            </a:r>
            <a:r>
              <a:rPr sz="2400" b="1" spc="-150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if</a:t>
            </a:r>
            <a:r>
              <a:rPr sz="2400" b="1" spc="114" dirty="0">
                <a:latin typeface="Times New Roman"/>
                <a:cs typeface="Times New Roman"/>
              </a:rPr>
              <a:t> </a:t>
            </a:r>
            <a:r>
              <a:rPr sz="2400" b="1" spc="55" dirty="0">
                <a:latin typeface="Times New Roman"/>
                <a:cs typeface="Times New Roman"/>
              </a:rPr>
              <a:t>drug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use	</a:t>
            </a:r>
            <a:r>
              <a:rPr sz="2400" b="1" dirty="0">
                <a:latin typeface="Times New Roman"/>
                <a:cs typeface="Times New Roman"/>
              </a:rPr>
              <a:t>has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improved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120" dirty="0">
                <a:latin typeface="Times New Roman"/>
                <a:cs typeface="Times New Roman"/>
              </a:rPr>
              <a:t>STEP10: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70" dirty="0">
                <a:latin typeface="Times New Roman"/>
                <a:cs typeface="Times New Roman"/>
              </a:rPr>
              <a:t>Reassess</a:t>
            </a:r>
            <a:r>
              <a:rPr sz="2400" b="1" spc="2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and</a:t>
            </a:r>
            <a:r>
              <a:rPr sz="2400" b="1" spc="9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revise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the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60" dirty="0">
                <a:latin typeface="Times New Roman"/>
                <a:cs typeface="Times New Roman"/>
              </a:rPr>
              <a:t>DUE</a:t>
            </a:r>
            <a:r>
              <a:rPr sz="2400" b="1" spc="270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program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spc="25" dirty="0">
                <a:latin typeface="Times New Roman"/>
                <a:cs typeface="Times New Roman"/>
              </a:rPr>
              <a:t>P</a:t>
            </a:r>
            <a:r>
              <a:rPr sz="2400" b="1" spc="70" dirty="0">
                <a:latin typeface="Times New Roman"/>
                <a:cs typeface="Times New Roman"/>
              </a:rPr>
              <a:t>1</a:t>
            </a:r>
            <a:r>
              <a:rPr sz="2400" b="1" dirty="0">
                <a:latin typeface="Times New Roman"/>
                <a:cs typeface="Times New Roman"/>
              </a:rPr>
              <a:t>1</a:t>
            </a:r>
            <a:r>
              <a:rPr sz="2400" b="1" spc="-3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: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25" dirty="0">
                <a:latin typeface="Times New Roman"/>
                <a:cs typeface="Times New Roman"/>
              </a:rPr>
              <a:t>F</a:t>
            </a:r>
            <a:r>
              <a:rPr sz="2400" b="1" spc="-20" dirty="0">
                <a:latin typeface="Times New Roman"/>
                <a:cs typeface="Times New Roman"/>
              </a:rPr>
              <a:t>ee</a:t>
            </a:r>
            <a:r>
              <a:rPr sz="2400" b="1" spc="10" dirty="0">
                <a:latin typeface="Times New Roman"/>
                <a:cs typeface="Times New Roman"/>
              </a:rPr>
              <a:t>db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spc="180" dirty="0">
                <a:latin typeface="Times New Roman"/>
                <a:cs typeface="Times New Roman"/>
              </a:rPr>
              <a:t>k</a:t>
            </a:r>
            <a:r>
              <a:rPr sz="2400" b="1" spc="-90" dirty="0">
                <a:latin typeface="Times New Roman"/>
                <a:cs typeface="Times New Roman"/>
              </a:rPr>
              <a:t>r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spc="5" dirty="0">
                <a:latin typeface="Times New Roman"/>
                <a:cs typeface="Times New Roman"/>
              </a:rPr>
              <a:t>l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380872"/>
            <a:ext cx="9220200" cy="141884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88845" y="1930717"/>
            <a:ext cx="47015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6835" algn="l"/>
                <a:tab pos="2871470" algn="l"/>
              </a:tabLst>
            </a:pPr>
            <a:r>
              <a:rPr sz="2400" u="heavy" spc="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Common	</a:t>
            </a:r>
            <a:r>
              <a:rPr sz="2400" u="heavy" spc="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targets</a:t>
            </a:r>
            <a:r>
              <a:rPr sz="2400" u="heavy" spc="1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for	</a:t>
            </a:r>
            <a:r>
              <a:rPr sz="2400" u="heavy" spc="-1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DUE</a:t>
            </a:r>
            <a:r>
              <a:rPr sz="24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includes: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2830448"/>
            <a:ext cx="323850" cy="228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3221037"/>
            <a:ext cx="323850" cy="2289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980805" y="3094037"/>
            <a:ext cx="16383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20" dirty="0">
                <a:latin typeface="Times New Roman"/>
                <a:cs typeface="Times New Roman"/>
              </a:rPr>
              <a:t>interactions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3602291"/>
            <a:ext cx="323850" cy="22891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3984307"/>
            <a:ext cx="323850" cy="22891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4365307"/>
            <a:ext cx="323850" cy="22891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4737036"/>
            <a:ext cx="323850" cy="22891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5119052"/>
            <a:ext cx="323850" cy="22891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945894" y="2678366"/>
            <a:ext cx="6831330" cy="27051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  <a:tabLst>
                <a:tab pos="1604645" algn="l"/>
                <a:tab pos="3100705" algn="l"/>
              </a:tabLst>
            </a:pPr>
            <a:r>
              <a:rPr sz="2400" spc="80" dirty="0">
                <a:latin typeface="Times New Roman"/>
                <a:cs typeface="Times New Roman"/>
              </a:rPr>
              <a:t>Commonly	</a:t>
            </a:r>
            <a:r>
              <a:rPr sz="2400" spc="60" dirty="0">
                <a:latin typeface="Times New Roman"/>
                <a:cs typeface="Times New Roman"/>
              </a:rPr>
              <a:t>prescribed	</a:t>
            </a:r>
            <a:r>
              <a:rPr sz="2400" spc="90" dirty="0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4200"/>
              </a:lnSpc>
              <a:spcBef>
                <a:spcPts val="80"/>
              </a:spcBef>
              <a:tabLst>
                <a:tab pos="6208395" algn="l"/>
              </a:tabLst>
            </a:pPr>
            <a:r>
              <a:rPr sz="2400" spc="135" dirty="0">
                <a:latin typeface="Times New Roman"/>
                <a:cs typeface="Times New Roman"/>
              </a:rPr>
              <a:t>D</a:t>
            </a:r>
            <a:r>
              <a:rPr sz="2400" spc="170" dirty="0">
                <a:latin typeface="Times New Roman"/>
                <a:cs typeface="Times New Roman"/>
              </a:rPr>
              <a:t>r</a:t>
            </a:r>
            <a:r>
              <a:rPr sz="2400" spc="70" dirty="0">
                <a:latin typeface="Times New Roman"/>
                <a:cs typeface="Times New Roman"/>
              </a:rPr>
              <a:t>ug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-35" dirty="0">
                <a:latin typeface="Times New Roman"/>
                <a:cs typeface="Times New Roman"/>
              </a:rPr>
              <a:t>ss</a:t>
            </a:r>
            <a:r>
              <a:rPr sz="2400" spc="70" dirty="0">
                <a:latin typeface="Times New Roman"/>
                <a:cs typeface="Times New Roman"/>
              </a:rPr>
              <a:t>o</a:t>
            </a:r>
            <a:r>
              <a:rPr sz="2400" spc="55" dirty="0">
                <a:latin typeface="Times New Roman"/>
                <a:cs typeface="Times New Roman"/>
              </a:rPr>
              <a:t>c</a:t>
            </a:r>
            <a:r>
              <a:rPr sz="2400" spc="80" dirty="0">
                <a:latin typeface="Times New Roman"/>
                <a:cs typeface="Times New Roman"/>
              </a:rPr>
              <a:t>i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80" dirty="0">
                <a:latin typeface="Times New Roman"/>
                <a:cs typeface="Times New Roman"/>
              </a:rPr>
              <a:t>t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 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spc="135" dirty="0">
                <a:latin typeface="Times New Roman"/>
                <a:cs typeface="Times New Roman"/>
              </a:rPr>
              <a:t>w</a:t>
            </a:r>
            <a:r>
              <a:rPr sz="2400" spc="150" dirty="0">
                <a:latin typeface="Times New Roman"/>
                <a:cs typeface="Times New Roman"/>
              </a:rPr>
              <a:t>it</a:t>
            </a:r>
            <a:r>
              <a:rPr sz="2400" dirty="0">
                <a:latin typeface="Times New Roman"/>
                <a:cs typeface="Times New Roman"/>
              </a:rPr>
              <a:t>h </a:t>
            </a:r>
            <a:r>
              <a:rPr sz="2400" spc="-215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po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spc="125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spc="150" dirty="0">
                <a:latin typeface="Times New Roman"/>
                <a:cs typeface="Times New Roman"/>
              </a:rPr>
              <a:t>ti</a:t>
            </a:r>
            <a:r>
              <a:rPr sz="2400" spc="125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ll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Times New Roman"/>
                <a:cs typeface="Times New Roman"/>
              </a:rPr>
              <a:t>s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70" dirty="0">
                <a:latin typeface="Times New Roman"/>
                <a:cs typeface="Times New Roman"/>
              </a:rPr>
              <a:t>gn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95" dirty="0">
                <a:latin typeface="Times New Roman"/>
                <a:cs typeface="Times New Roman"/>
              </a:rPr>
              <a:t>f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125" dirty="0">
                <a:latin typeface="Times New Roman"/>
                <a:cs typeface="Times New Roman"/>
              </a:rPr>
              <a:t>ca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	</a:t>
            </a:r>
            <a:r>
              <a:rPr sz="2400" spc="145" dirty="0">
                <a:latin typeface="Times New Roman"/>
                <a:cs typeface="Times New Roman"/>
              </a:rPr>
              <a:t>d</a:t>
            </a:r>
            <a:r>
              <a:rPr sz="2400" spc="170" dirty="0">
                <a:latin typeface="Times New Roman"/>
                <a:cs typeface="Times New Roman"/>
              </a:rPr>
              <a:t>r</a:t>
            </a:r>
            <a:r>
              <a:rPr sz="2400" spc="70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g  </a:t>
            </a:r>
            <a:r>
              <a:rPr sz="2400" spc="30" dirty="0">
                <a:latin typeface="Times New Roman"/>
                <a:cs typeface="Times New Roman"/>
              </a:rPr>
              <a:t>Expensive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90" dirty="0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spc="35" dirty="0">
                <a:latin typeface="Times New Roman"/>
                <a:cs typeface="Times New Roman"/>
              </a:rPr>
              <a:t>New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90" dirty="0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652270" algn="l"/>
              </a:tabLst>
            </a:pPr>
            <a:r>
              <a:rPr sz="2400" spc="90" dirty="0">
                <a:latin typeface="Times New Roman"/>
                <a:cs typeface="Times New Roman"/>
              </a:rPr>
              <a:t>Drugs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with	narrow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therapeutic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100" dirty="0">
                <a:latin typeface="Times New Roman"/>
                <a:cs typeface="Times New Roman"/>
              </a:rPr>
              <a:t>index</a:t>
            </a:r>
            <a:endParaRPr sz="2400">
              <a:latin typeface="Times New Roman"/>
              <a:cs typeface="Times New Roman"/>
            </a:endParaRPr>
          </a:p>
          <a:p>
            <a:pPr marL="12700" marR="1325880">
              <a:lnSpc>
                <a:spcPts val="3010"/>
              </a:lnSpc>
              <a:spcBef>
                <a:spcPts val="15"/>
              </a:spcBef>
              <a:tabLst>
                <a:tab pos="1614170" algn="l"/>
                <a:tab pos="2710180" algn="l"/>
              </a:tabLst>
            </a:pPr>
            <a:r>
              <a:rPr sz="2400" spc="90" dirty="0">
                <a:latin typeface="Times New Roman"/>
                <a:cs typeface="Times New Roman"/>
              </a:rPr>
              <a:t>Drugs </a:t>
            </a:r>
            <a:r>
              <a:rPr sz="2400" spc="85" dirty="0">
                <a:latin typeface="Times New Roman"/>
                <a:cs typeface="Times New Roman"/>
              </a:rPr>
              <a:t>that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frequently </a:t>
            </a:r>
            <a:r>
              <a:rPr sz="2400" spc="-30" dirty="0">
                <a:latin typeface="Times New Roman"/>
                <a:cs typeface="Times New Roman"/>
              </a:rPr>
              <a:t>cause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45" dirty="0">
                <a:latin typeface="Times New Roman"/>
                <a:cs typeface="Times New Roman"/>
              </a:rPr>
              <a:t>serious </a:t>
            </a:r>
            <a:r>
              <a:rPr sz="2400" spc="-35" dirty="0">
                <a:latin typeface="Times New Roman"/>
                <a:cs typeface="Times New Roman"/>
              </a:rPr>
              <a:t>ADR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90" dirty="0">
                <a:latin typeface="Times New Roman"/>
                <a:cs typeface="Times New Roman"/>
              </a:rPr>
              <a:t>Drugs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used	</a:t>
            </a:r>
            <a:r>
              <a:rPr sz="2400" spc="75" dirty="0">
                <a:latin typeface="Times New Roman"/>
                <a:cs typeface="Times New Roman"/>
              </a:rPr>
              <a:t>in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high	</a:t>
            </a:r>
            <a:r>
              <a:rPr sz="2400" spc="85" dirty="0">
                <a:latin typeface="Times New Roman"/>
                <a:cs typeface="Times New Roman"/>
              </a:rPr>
              <a:t>risk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patient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304672"/>
            <a:ext cx="5286375" cy="5046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6364" y="2944431"/>
            <a:ext cx="304799" cy="219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6364" y="3726878"/>
            <a:ext cx="304799" cy="2193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83664" y="1191069"/>
            <a:ext cx="8653145" cy="31623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spc="-160" dirty="0">
                <a:latin typeface="Times New Roman"/>
                <a:cs typeface="Times New Roman"/>
              </a:rPr>
              <a:t>D</a:t>
            </a:r>
            <a:r>
              <a:rPr sz="2400" spc="-240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Times New Roman"/>
                <a:cs typeface="Times New Roman"/>
              </a:rPr>
              <a:t>s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spc="70" dirty="0">
                <a:latin typeface="Times New Roman"/>
                <a:cs typeface="Times New Roman"/>
              </a:rPr>
              <a:t>u</a:t>
            </a:r>
            <a:r>
              <a:rPr sz="2400" spc="145" dirty="0">
                <a:latin typeface="Times New Roman"/>
                <a:cs typeface="Times New Roman"/>
              </a:rPr>
              <a:t>d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12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spc="-70" dirty="0">
                <a:latin typeface="Times New Roman"/>
                <a:cs typeface="Times New Roman"/>
              </a:rPr>
              <a:t>m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75" dirty="0">
                <a:latin typeface="Times New Roman"/>
                <a:cs typeface="Times New Roman"/>
              </a:rPr>
              <a:t>l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-29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d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spc="55" dirty="0">
                <a:latin typeface="Times New Roman"/>
                <a:cs typeface="Times New Roman"/>
              </a:rPr>
              <a:t>c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75" dirty="0">
                <a:latin typeface="Times New Roman"/>
                <a:cs typeface="Times New Roman"/>
              </a:rPr>
              <a:t>i</a:t>
            </a:r>
            <a:r>
              <a:rPr sz="2400" spc="145" dirty="0">
                <a:latin typeface="Times New Roman"/>
                <a:cs typeface="Times New Roman"/>
              </a:rPr>
              <a:t>b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  <a:p>
            <a:pPr marL="450850" indent="-438784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450850" algn="l"/>
                <a:tab pos="451484" algn="l"/>
              </a:tabLst>
            </a:pPr>
            <a:r>
              <a:rPr sz="2400" spc="65" dirty="0">
                <a:latin typeface="Times New Roman"/>
                <a:cs typeface="Times New Roman"/>
              </a:rPr>
              <a:t>prospective,</a:t>
            </a:r>
            <a:endParaRPr sz="2400">
              <a:latin typeface="Times New Roman"/>
              <a:cs typeface="Times New Roman"/>
            </a:endParaRPr>
          </a:p>
          <a:p>
            <a:pPr marL="450850" indent="-438784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450850" algn="l"/>
                <a:tab pos="451484" algn="l"/>
              </a:tabLst>
            </a:pPr>
            <a:r>
              <a:rPr sz="2400" spc="105" dirty="0">
                <a:latin typeface="Times New Roman"/>
                <a:cs typeface="Times New Roman"/>
              </a:rPr>
              <a:t>concurrent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spc="75" dirty="0">
                <a:latin typeface="Times New Roman"/>
                <a:cs typeface="Times New Roman"/>
              </a:rPr>
              <a:t>or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retrospective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Times New Roman"/>
              <a:cs typeface="Times New Roman"/>
            </a:endParaRPr>
          </a:p>
          <a:p>
            <a:pPr marL="269240" marR="5080">
              <a:lnSpc>
                <a:spcPct val="101699"/>
              </a:lnSpc>
              <a:tabLst>
                <a:tab pos="4453890" algn="l"/>
                <a:tab pos="6513195" algn="l"/>
                <a:tab pos="7713980" algn="l"/>
              </a:tabLst>
            </a:pPr>
            <a:r>
              <a:rPr sz="2400" b="1" spc="-130" dirty="0">
                <a:latin typeface="Times New Roman"/>
                <a:cs typeface="Times New Roman"/>
              </a:rPr>
              <a:t>ADVANTAGE:</a:t>
            </a:r>
            <a:r>
              <a:rPr sz="2400" b="1" spc="25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The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prescribers	</a:t>
            </a:r>
            <a:r>
              <a:rPr sz="2400" spc="65" dirty="0">
                <a:latin typeface="Times New Roman"/>
                <a:cs typeface="Times New Roman"/>
              </a:rPr>
              <a:t>and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others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are	</a:t>
            </a:r>
            <a:r>
              <a:rPr sz="2400" spc="40" dirty="0">
                <a:latin typeface="Times New Roman"/>
                <a:cs typeface="Times New Roman"/>
              </a:rPr>
              <a:t>unaware	</a:t>
            </a:r>
            <a:r>
              <a:rPr sz="2400" spc="110" dirty="0">
                <a:latin typeface="Times New Roman"/>
                <a:cs typeface="Times New Roman"/>
              </a:rPr>
              <a:t>of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data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125" dirty="0">
                <a:latin typeface="Times New Roman"/>
                <a:cs typeface="Times New Roman"/>
              </a:rPr>
              <a:t>collection</a:t>
            </a:r>
            <a:endParaRPr sz="2400">
              <a:latin typeface="Times New Roman"/>
              <a:cs typeface="Times New Roman"/>
            </a:endParaRPr>
          </a:p>
          <a:p>
            <a:pPr marL="269240" marR="1675130">
              <a:lnSpc>
                <a:spcPct val="101600"/>
              </a:lnSpc>
              <a:spcBef>
                <a:spcPts val="305"/>
              </a:spcBef>
              <a:tabLst>
                <a:tab pos="5569585" algn="l"/>
              </a:tabLst>
            </a:pPr>
            <a:r>
              <a:rPr sz="2400" b="1" spc="-85" dirty="0">
                <a:latin typeface="Times New Roman"/>
                <a:cs typeface="Times New Roman"/>
              </a:rPr>
              <a:t>D</a:t>
            </a:r>
            <a:r>
              <a:rPr sz="2400" b="1" spc="-185" dirty="0">
                <a:latin typeface="Times New Roman"/>
                <a:cs typeface="Times New Roman"/>
              </a:rPr>
              <a:t>I</a:t>
            </a:r>
            <a:r>
              <a:rPr sz="2400" b="1" spc="-60" dirty="0">
                <a:latin typeface="Times New Roman"/>
                <a:cs typeface="Times New Roman"/>
              </a:rPr>
              <a:t>S</a:t>
            </a:r>
            <a:r>
              <a:rPr sz="2400" b="1" spc="-85" dirty="0">
                <a:latin typeface="Times New Roman"/>
                <a:cs typeface="Times New Roman"/>
              </a:rPr>
              <a:t>AD</a:t>
            </a:r>
            <a:r>
              <a:rPr sz="2400" b="1" spc="-385" dirty="0">
                <a:latin typeface="Times New Roman"/>
                <a:cs typeface="Times New Roman"/>
              </a:rPr>
              <a:t>V</a:t>
            </a:r>
            <a:r>
              <a:rPr sz="2400" b="1" spc="-85" dirty="0">
                <a:latin typeface="Times New Roman"/>
                <a:cs typeface="Times New Roman"/>
              </a:rPr>
              <a:t>AN</a:t>
            </a:r>
            <a:r>
              <a:rPr sz="2400" b="1" spc="-250" dirty="0">
                <a:latin typeface="Times New Roman"/>
                <a:cs typeface="Times New Roman"/>
              </a:rPr>
              <a:t>T</a:t>
            </a:r>
            <a:r>
              <a:rPr sz="2400" b="1" spc="-85" dirty="0">
                <a:latin typeface="Times New Roman"/>
                <a:cs typeface="Times New Roman"/>
              </a:rPr>
              <a:t>A</a:t>
            </a:r>
            <a:r>
              <a:rPr sz="2400" b="1" spc="-70" dirty="0">
                <a:latin typeface="Times New Roman"/>
                <a:cs typeface="Times New Roman"/>
              </a:rPr>
              <a:t>G</a:t>
            </a:r>
            <a:r>
              <a:rPr sz="2400" b="1" spc="-1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p</a:t>
            </a:r>
            <a:r>
              <a:rPr sz="2400" spc="130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ti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 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-225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n</a:t>
            </a:r>
            <a:r>
              <a:rPr sz="2400" spc="22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t </a:t>
            </a:r>
            <a:r>
              <a:rPr sz="2400" spc="-28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g</a:t>
            </a:r>
            <a:r>
              <a:rPr sz="2400" spc="125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	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5" dirty="0">
                <a:latin typeface="Times New Roman"/>
                <a:cs typeface="Times New Roman"/>
              </a:rPr>
              <a:t>mm</a:t>
            </a:r>
            <a:r>
              <a:rPr sz="2400" spc="125" dirty="0">
                <a:latin typeface="Times New Roman"/>
                <a:cs typeface="Times New Roman"/>
              </a:rPr>
              <a:t>e</a:t>
            </a:r>
            <a:r>
              <a:rPr sz="2400" spc="145" dirty="0">
                <a:latin typeface="Times New Roman"/>
                <a:cs typeface="Times New Roman"/>
              </a:rPr>
              <a:t>d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125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  </a:t>
            </a:r>
            <a:r>
              <a:rPr sz="2400" spc="105" dirty="0">
                <a:latin typeface="Times New Roman"/>
                <a:cs typeface="Times New Roman"/>
              </a:rPr>
              <a:t>benefit.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228523"/>
            <a:ext cx="6324600" cy="11712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8764" y="1847913"/>
            <a:ext cx="323849" cy="219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8764" y="2620327"/>
            <a:ext cx="304799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8764" y="3354387"/>
            <a:ext cx="304799" cy="2193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93620" y="1701863"/>
            <a:ext cx="9241790" cy="19081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  <a:tabLst>
                <a:tab pos="1050925" algn="l"/>
                <a:tab pos="2414270" algn="l"/>
                <a:tab pos="3110230" algn="l"/>
                <a:tab pos="6294120" algn="l"/>
                <a:tab pos="7780655" algn="l"/>
              </a:tabLst>
            </a:pPr>
            <a:r>
              <a:rPr sz="2400" spc="85" dirty="0">
                <a:latin typeface="Times New Roman"/>
                <a:cs typeface="Times New Roman"/>
              </a:rPr>
              <a:t>After	</a:t>
            </a:r>
            <a:r>
              <a:rPr sz="2400" spc="70" dirty="0">
                <a:latin typeface="Times New Roman"/>
                <a:cs typeface="Times New Roman"/>
              </a:rPr>
              <a:t>the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-135" dirty="0">
                <a:latin typeface="Times New Roman"/>
                <a:cs typeface="Times New Roman"/>
              </a:rPr>
              <a:t>DUE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target	</a:t>
            </a:r>
            <a:r>
              <a:rPr sz="2400" spc="20" dirty="0">
                <a:latin typeface="Times New Roman"/>
                <a:cs typeface="Times New Roman"/>
              </a:rPr>
              <a:t>has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45" dirty="0">
                <a:latin typeface="Times New Roman"/>
                <a:cs typeface="Times New Roman"/>
              </a:rPr>
              <a:t>been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selected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,it</a:t>
            </a:r>
            <a:r>
              <a:rPr sz="2400" spc="400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Times New Roman"/>
                <a:cs typeface="Times New Roman"/>
              </a:rPr>
              <a:t>is	</a:t>
            </a:r>
            <a:r>
              <a:rPr sz="2400" spc="105" dirty="0">
                <a:latin typeface="Times New Roman"/>
                <a:cs typeface="Times New Roman"/>
              </a:rPr>
              <a:t>important	</a:t>
            </a:r>
            <a:r>
              <a:rPr sz="2400" spc="114" dirty="0">
                <a:latin typeface="Times New Roman"/>
                <a:cs typeface="Times New Roman"/>
              </a:rPr>
              <a:t>to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conduct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60" dirty="0">
                <a:latin typeface="Times New Roman"/>
                <a:cs typeface="Times New Roman"/>
              </a:rPr>
              <a:t>comprehensive	</a:t>
            </a:r>
            <a:r>
              <a:rPr sz="2400" spc="130" dirty="0">
                <a:latin typeface="Times New Roman"/>
                <a:cs typeface="Times New Roman"/>
              </a:rPr>
              <a:t>literature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Times New Roman"/>
                <a:cs typeface="Times New Roman"/>
              </a:rPr>
              <a:t>review.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400" b="1" spc="-5" dirty="0">
                <a:latin typeface="Times New Roman"/>
                <a:cs typeface="Times New Roman"/>
              </a:rPr>
              <a:t>Criteria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Times New Roman"/>
                <a:cs typeface="Times New Roman"/>
              </a:rPr>
              <a:t>Standards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533311"/>
            <a:ext cx="6896100" cy="114270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7745" y="2133917"/>
            <a:ext cx="323850" cy="219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7745" y="2601531"/>
            <a:ext cx="323850" cy="21939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22220" y="1886648"/>
            <a:ext cx="2922905" cy="9601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95"/>
              </a:spcBef>
              <a:tabLst>
                <a:tab pos="1451610" algn="l"/>
              </a:tabLst>
            </a:pPr>
            <a:r>
              <a:rPr sz="2400" spc="50" dirty="0"/>
              <a:t>Patient</a:t>
            </a:r>
            <a:r>
              <a:rPr sz="2400" spc="330" dirty="0"/>
              <a:t> </a:t>
            </a:r>
            <a:r>
              <a:rPr sz="2400" spc="105" dirty="0"/>
              <a:t>demographics </a:t>
            </a:r>
            <a:r>
              <a:rPr sz="2400" spc="-585" dirty="0"/>
              <a:t> </a:t>
            </a:r>
            <a:r>
              <a:rPr sz="2400" spc="55" dirty="0"/>
              <a:t>Prescriber	</a:t>
            </a:r>
            <a:r>
              <a:rPr sz="2400" spc="120" dirty="0"/>
              <a:t>details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7211" y="557149"/>
            <a:ext cx="862774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2750" b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750" b="1" u="heavy" spc="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MM</a:t>
            </a:r>
            <a:r>
              <a:rPr sz="2750" b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75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750" b="1" u="heavy" spc="-1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50" b="1" u="heavy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750" b="1" u="heavy" spc="-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50" b="1" u="heavy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PE</a:t>
            </a:r>
            <a:r>
              <a:rPr sz="2750" b="1" u="heavy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2750" b="1" u="heavy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750" b="1" u="heavy" spc="2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50" b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75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2750" b="1" u="heavy" spc="-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5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DRU</a:t>
            </a:r>
            <a:r>
              <a:rPr sz="275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750" b="1" u="heavy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50" b="1" u="heavy" spc="-1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2750" b="1" u="heavy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50" b="1" u="heavy" spc="2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75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75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TUD</a:t>
            </a:r>
            <a:r>
              <a:rPr sz="2750" b="1" u="heavy" spc="-1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75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75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750" b="1" u="heavy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5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75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750" b="1" u="heavy" spc="22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5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DU</a:t>
            </a:r>
            <a:r>
              <a:rPr sz="2750" b="1" u="heavy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75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endParaRPr sz="27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1752917"/>
            <a:ext cx="323849" cy="219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2200592"/>
            <a:ext cx="323849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2648902"/>
            <a:ext cx="323849" cy="2193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3097529"/>
            <a:ext cx="323849" cy="2190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3535616"/>
            <a:ext cx="323849" cy="2193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3946271"/>
            <a:ext cx="323849" cy="21907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20715" y="3799903"/>
            <a:ext cx="1635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spc="125" dirty="0">
                <a:latin typeface="Times New Roman"/>
                <a:cs typeface="Times New Roman"/>
              </a:rPr>
              <a:t>e</a:t>
            </a:r>
            <a:r>
              <a:rPr sz="2400" spc="170" dirty="0">
                <a:latin typeface="Times New Roman"/>
                <a:cs typeface="Times New Roman"/>
              </a:rPr>
              <a:t>r</a:t>
            </a:r>
            <a:r>
              <a:rPr sz="2400" spc="125" dirty="0">
                <a:latin typeface="Times New Roman"/>
                <a:cs typeface="Times New Roman"/>
              </a:rPr>
              <a:t>ac</a:t>
            </a:r>
            <a:r>
              <a:rPr sz="2400" spc="150" dirty="0">
                <a:latin typeface="Times New Roman"/>
                <a:cs typeface="Times New Roman"/>
              </a:rPr>
              <a:t>ti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4336732"/>
            <a:ext cx="323849" cy="21939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2564" y="4794884"/>
            <a:ext cx="323849" cy="21907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717039" y="1524571"/>
            <a:ext cx="3886200" cy="351599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2400" spc="25" dirty="0">
                <a:latin typeface="Times New Roman"/>
                <a:cs typeface="Times New Roman"/>
              </a:rPr>
              <a:t>Disease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spc="100" dirty="0">
                <a:latin typeface="Times New Roman"/>
                <a:cs typeface="Times New Roman"/>
              </a:rPr>
              <a:t>severity</a:t>
            </a:r>
            <a:endParaRPr sz="2400">
              <a:latin typeface="Times New Roman"/>
              <a:cs typeface="Times New Roman"/>
            </a:endParaRPr>
          </a:p>
          <a:p>
            <a:pPr marL="12700" marR="641350">
              <a:lnSpc>
                <a:spcPts val="3529"/>
              </a:lnSpc>
              <a:spcBef>
                <a:spcPts val="225"/>
              </a:spcBef>
              <a:tabLst>
                <a:tab pos="1546860" algn="l"/>
                <a:tab pos="2099945" algn="l"/>
              </a:tabLst>
            </a:pPr>
            <a:r>
              <a:rPr sz="2400" spc="125" dirty="0">
                <a:latin typeface="Times New Roman"/>
                <a:cs typeface="Times New Roman"/>
              </a:rPr>
              <a:t>Indication	</a:t>
            </a:r>
            <a:r>
              <a:rPr sz="2400" spc="130" dirty="0">
                <a:latin typeface="Times New Roman"/>
                <a:cs typeface="Times New Roman"/>
              </a:rPr>
              <a:t>for	</a:t>
            </a:r>
            <a:r>
              <a:rPr sz="2400" spc="150" dirty="0">
                <a:latin typeface="Times New Roman"/>
                <a:cs typeface="Times New Roman"/>
              </a:rPr>
              <a:t>drug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use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120" dirty="0">
                <a:latin typeface="Times New Roman"/>
                <a:cs typeface="Times New Roman"/>
              </a:rPr>
              <a:t>Contraindications</a:t>
            </a:r>
            <a:endParaRPr sz="2400">
              <a:latin typeface="Times New Roman"/>
              <a:cs typeface="Times New Roman"/>
            </a:endParaRPr>
          </a:p>
          <a:p>
            <a:pPr marL="12700" marR="1085215">
              <a:lnSpc>
                <a:spcPts val="3450"/>
              </a:lnSpc>
              <a:spcBef>
                <a:spcPts val="65"/>
              </a:spcBef>
              <a:tabLst>
                <a:tab pos="1099185" algn="l"/>
              </a:tabLst>
            </a:pPr>
            <a:r>
              <a:rPr sz="2400" spc="110" dirty="0">
                <a:latin typeface="Times New Roman"/>
                <a:cs typeface="Times New Roman"/>
              </a:rPr>
              <a:t>Side/adverse </a:t>
            </a:r>
            <a:r>
              <a:rPr sz="2400" spc="90" dirty="0">
                <a:latin typeface="Times New Roman"/>
                <a:cs typeface="Times New Roman"/>
              </a:rPr>
              <a:t>effects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135" dirty="0">
                <a:latin typeface="Times New Roman"/>
                <a:cs typeface="Times New Roman"/>
              </a:rPr>
              <a:t>D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40" dirty="0">
                <a:latin typeface="Times New Roman"/>
                <a:cs typeface="Times New Roman"/>
              </a:rPr>
              <a:t>s</a:t>
            </a:r>
            <a:r>
              <a:rPr sz="2400" spc="155" dirty="0">
                <a:latin typeface="Times New Roman"/>
                <a:cs typeface="Times New Roman"/>
              </a:rPr>
              <a:t>i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g	</a:t>
            </a:r>
            <a:r>
              <a:rPr sz="2400" spc="229" dirty="0">
                <a:latin typeface="Times New Roman"/>
                <a:cs typeface="Times New Roman"/>
              </a:rPr>
              <a:t>i</a:t>
            </a:r>
            <a:r>
              <a:rPr sz="2400" spc="145" dirty="0">
                <a:latin typeface="Times New Roman"/>
                <a:cs typeface="Times New Roman"/>
              </a:rPr>
              <a:t>n</a:t>
            </a:r>
            <a:r>
              <a:rPr sz="2400" spc="170" dirty="0">
                <a:latin typeface="Times New Roman"/>
                <a:cs typeface="Times New Roman"/>
              </a:rPr>
              <a:t>f</a:t>
            </a:r>
            <a:r>
              <a:rPr sz="2400" spc="220" dirty="0">
                <a:latin typeface="Times New Roman"/>
                <a:cs typeface="Times New Roman"/>
              </a:rPr>
              <a:t>o</a:t>
            </a:r>
            <a:r>
              <a:rPr sz="2400" spc="245" dirty="0">
                <a:latin typeface="Times New Roman"/>
                <a:cs typeface="Times New Roman"/>
              </a:rPr>
              <a:t>r</a:t>
            </a:r>
            <a:r>
              <a:rPr sz="2400" spc="80" dirty="0">
                <a:latin typeface="Times New Roman"/>
                <a:cs typeface="Times New Roman"/>
              </a:rPr>
              <a:t>m</a:t>
            </a:r>
            <a:r>
              <a:rPr sz="2400" spc="204" dirty="0">
                <a:latin typeface="Times New Roman"/>
                <a:cs typeface="Times New Roman"/>
              </a:rPr>
              <a:t>a</a:t>
            </a:r>
            <a:r>
              <a:rPr sz="2400" spc="229" dirty="0">
                <a:latin typeface="Times New Roman"/>
                <a:cs typeface="Times New Roman"/>
              </a:rPr>
              <a:t>ti</a:t>
            </a:r>
            <a:r>
              <a:rPr sz="2400" spc="22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ts val="3080"/>
              </a:lnSpc>
              <a:spcBef>
                <a:spcPts val="80"/>
              </a:spcBef>
              <a:tabLst>
                <a:tab pos="1709420" algn="l"/>
                <a:tab pos="2176145" algn="l"/>
              </a:tabLst>
            </a:pPr>
            <a:r>
              <a:rPr sz="2400" spc="145" dirty="0">
                <a:latin typeface="Times New Roman"/>
                <a:cs typeface="Times New Roman"/>
              </a:rPr>
              <a:t>Dr</a:t>
            </a:r>
            <a:r>
              <a:rPr sz="2400" spc="-280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ug-</a:t>
            </a:r>
            <a:r>
              <a:rPr sz="2400" spc="-345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dr</a:t>
            </a:r>
            <a:r>
              <a:rPr sz="2400" spc="-27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ug	</a:t>
            </a:r>
            <a:r>
              <a:rPr sz="2400" spc="6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180" dirty="0">
                <a:latin typeface="Times New Roman"/>
                <a:cs typeface="Times New Roman"/>
              </a:rPr>
              <a:t>drug-food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185" dirty="0">
                <a:latin typeface="Times New Roman"/>
                <a:cs typeface="Times New Roman"/>
              </a:rPr>
              <a:t>Monitoring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of	</a:t>
            </a:r>
            <a:r>
              <a:rPr sz="2400" spc="150" dirty="0">
                <a:latin typeface="Times New Roman"/>
                <a:cs typeface="Times New Roman"/>
              </a:rPr>
              <a:t>drug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  <a:tabLst>
                <a:tab pos="717550" algn="l"/>
              </a:tabLst>
            </a:pPr>
            <a:r>
              <a:rPr sz="2400" spc="20" dirty="0">
                <a:latin typeface="Times New Roman"/>
                <a:cs typeface="Times New Roman"/>
              </a:rPr>
              <a:t>Cost	</a:t>
            </a:r>
            <a:r>
              <a:rPr sz="2400" spc="110" dirty="0">
                <a:latin typeface="Times New Roman"/>
                <a:cs typeface="Times New Roman"/>
              </a:rPr>
              <a:t>of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545" y="1075372"/>
            <a:ext cx="304800" cy="2193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545" y="1495107"/>
            <a:ext cx="304800" cy="2193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1914461"/>
            <a:ext cx="323850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2334577"/>
            <a:ext cx="323850" cy="2193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2753677"/>
            <a:ext cx="323850" cy="2193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3173666"/>
            <a:ext cx="323850" cy="2193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1545" y="3583368"/>
            <a:ext cx="323850" cy="21939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545" y="3993896"/>
            <a:ext cx="304800" cy="2190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545" y="4412932"/>
            <a:ext cx="304800" cy="21939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945894" y="884944"/>
            <a:ext cx="6047105" cy="378332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400" b="1" u="heavy" spc="-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b="1" u="heavy" spc="-2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400" b="1" u="heavy" spc="-2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URC</a:t>
            </a:r>
            <a:r>
              <a:rPr sz="2400" b="1" u="heavy" spc="-25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b="1" u="heavy" spc="-2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2400" b="1" u="heavy" spc="-3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400" b="1" u="heavy" spc="-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b="1" u="heavy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b="1" u="heavy" spc="-1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2400" b="1" u="heavy" spc="-1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2400" b="1" u="heavy" spc="-3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DU</a:t>
            </a:r>
            <a:r>
              <a:rPr sz="2400" b="1" u="heavy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I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HO</a:t>
            </a:r>
            <a:r>
              <a:rPr sz="2400" b="1" u="heavy" spc="-1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b="1" u="heavy" spc="-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400" b="1" u="heavy" spc="-2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400" b="1" u="heavy" spc="-3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u="heavy" spc="-1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b="1" u="heavy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400" b="1" dirty="0">
                <a:latin typeface="Times New Roman"/>
                <a:cs typeface="Times New Roman"/>
              </a:rPr>
              <a:t>Clinical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data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  <a:tabLst>
                <a:tab pos="2424430" algn="l"/>
              </a:tabLst>
            </a:pPr>
            <a:r>
              <a:rPr sz="2400" spc="50" dirty="0">
                <a:latin typeface="Times New Roman"/>
                <a:cs typeface="Times New Roman"/>
              </a:rPr>
              <a:t>Patient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100" dirty="0">
                <a:latin typeface="Times New Roman"/>
                <a:cs typeface="Times New Roman"/>
              </a:rPr>
              <a:t>treatment	</a:t>
            </a:r>
            <a:r>
              <a:rPr sz="2400" spc="45" dirty="0">
                <a:latin typeface="Times New Roman"/>
                <a:cs typeface="Times New Roman"/>
              </a:rPr>
              <a:t>charts</a:t>
            </a:r>
            <a:endParaRPr sz="2400">
              <a:latin typeface="Times New Roman"/>
              <a:cs typeface="Times New Roman"/>
            </a:endParaRPr>
          </a:p>
          <a:p>
            <a:pPr marL="12700" marR="2602230">
              <a:lnSpc>
                <a:spcPct val="114700"/>
              </a:lnSpc>
              <a:spcBef>
                <a:spcPts val="5"/>
              </a:spcBef>
              <a:tabLst>
                <a:tab pos="1442720" algn="l"/>
                <a:tab pos="2491105" algn="l"/>
              </a:tabLst>
            </a:pPr>
            <a:r>
              <a:rPr sz="2400" spc="50" dirty="0">
                <a:latin typeface="Times New Roman"/>
                <a:cs typeface="Times New Roman"/>
              </a:rPr>
              <a:t>Patient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85" dirty="0">
                <a:latin typeface="Times New Roman"/>
                <a:cs typeface="Times New Roman"/>
              </a:rPr>
              <a:t>admission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records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Departmental	</a:t>
            </a:r>
            <a:r>
              <a:rPr sz="2400" spc="105" dirty="0">
                <a:latin typeface="Times New Roman"/>
                <a:cs typeface="Times New Roman"/>
              </a:rPr>
              <a:t>audits 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45" dirty="0">
                <a:latin typeface="Times New Roman"/>
                <a:cs typeface="Times New Roman"/>
              </a:rPr>
              <a:t>Pathology	</a:t>
            </a:r>
            <a:r>
              <a:rPr sz="2400" spc="60" dirty="0">
                <a:latin typeface="Times New Roman"/>
                <a:cs typeface="Times New Roman"/>
              </a:rPr>
              <a:t>records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400" spc="125" dirty="0">
                <a:latin typeface="Times New Roman"/>
                <a:cs typeface="Times New Roman"/>
              </a:rPr>
              <a:t>Microbiological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data</a:t>
            </a:r>
            <a:endParaRPr sz="2400">
              <a:latin typeface="Times New Roman"/>
              <a:cs typeface="Times New Roman"/>
            </a:endParaRPr>
          </a:p>
          <a:p>
            <a:pPr marL="12700" marR="3338829">
              <a:lnSpc>
                <a:spcPct val="114700"/>
              </a:lnSpc>
            </a:pPr>
            <a:r>
              <a:rPr sz="2400" b="1" dirty="0">
                <a:latin typeface="Times New Roman"/>
                <a:cs typeface="Times New Roman"/>
              </a:rPr>
              <a:t>Demographic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data </a:t>
            </a:r>
            <a:r>
              <a:rPr sz="2400" b="1" spc="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Administrative</a:t>
            </a:r>
            <a:r>
              <a:rPr sz="2400" b="1" spc="190" dirty="0">
                <a:latin typeface="Times New Roman"/>
                <a:cs typeface="Times New Roman"/>
              </a:rPr>
              <a:t> </a:t>
            </a:r>
            <a:r>
              <a:rPr sz="2400" b="1" spc="60" dirty="0">
                <a:latin typeface="Times New Roman"/>
                <a:cs typeface="Times New Roman"/>
              </a:rPr>
              <a:t>data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5000" y="1599819"/>
            <a:ext cx="3886200" cy="390423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7789" y="354329"/>
            <a:ext cx="6980555" cy="59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1075"/>
              </a:lnSpc>
              <a:spcBef>
                <a:spcPts val="100"/>
              </a:spcBef>
            </a:pPr>
            <a:r>
              <a:rPr sz="900" b="1" spc="-55" dirty="0">
                <a:latin typeface="Arial"/>
                <a:cs typeface="Arial"/>
              </a:rPr>
              <a:t>H</a:t>
            </a:r>
            <a:r>
              <a:rPr sz="900" b="1" spc="-25" dirty="0">
                <a:latin typeface="Arial"/>
                <a:cs typeface="Arial"/>
              </a:rPr>
              <a:t>O</a:t>
            </a:r>
            <a:r>
              <a:rPr sz="900" b="1" dirty="0">
                <a:latin typeface="Arial"/>
                <a:cs typeface="Arial"/>
              </a:rPr>
              <a:t>SP</a:t>
            </a:r>
            <a:r>
              <a:rPr sz="900" b="1" spc="-25" dirty="0">
                <a:latin typeface="Arial"/>
                <a:cs typeface="Arial"/>
              </a:rPr>
              <a:t>IT</a:t>
            </a:r>
            <a:r>
              <a:rPr sz="900" b="1" spc="-55" dirty="0">
                <a:latin typeface="Arial"/>
                <a:cs typeface="Arial"/>
              </a:rPr>
              <a:t>A</a:t>
            </a:r>
            <a:r>
              <a:rPr sz="900" b="1" dirty="0">
                <a:latin typeface="Arial"/>
                <a:cs typeface="Arial"/>
              </a:rPr>
              <a:t>L</a:t>
            </a:r>
            <a:r>
              <a:rPr sz="900" b="1" spc="-65" dirty="0">
                <a:latin typeface="Arial"/>
                <a:cs typeface="Arial"/>
              </a:rPr>
              <a:t> </a:t>
            </a:r>
            <a:r>
              <a:rPr sz="900" b="1" spc="-55" dirty="0">
                <a:latin typeface="Arial"/>
                <a:cs typeface="Arial"/>
              </a:rPr>
              <a:t>NA</a:t>
            </a:r>
            <a:r>
              <a:rPr sz="900" b="1" dirty="0">
                <a:latin typeface="Arial"/>
                <a:cs typeface="Arial"/>
              </a:rPr>
              <a:t>ME</a:t>
            </a:r>
            <a:endParaRPr sz="900">
              <a:latin typeface="Arial"/>
              <a:cs typeface="Arial"/>
            </a:endParaRPr>
          </a:p>
          <a:p>
            <a:pPr marL="12065" marR="5080" algn="ctr">
              <a:lnSpc>
                <a:spcPts val="1730"/>
              </a:lnSpc>
              <a:spcBef>
                <a:spcPts val="10"/>
              </a:spcBef>
            </a:pPr>
            <a:r>
              <a:rPr sz="1400" b="1" spc="35" dirty="0">
                <a:latin typeface="Arial"/>
                <a:cs typeface="Arial"/>
              </a:rPr>
              <a:t>Drug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Use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Evaluation</a:t>
            </a:r>
            <a:r>
              <a:rPr sz="1400" b="1" spc="-200" dirty="0">
                <a:latin typeface="Arial"/>
                <a:cs typeface="Arial"/>
              </a:rPr>
              <a:t> </a:t>
            </a:r>
            <a:r>
              <a:rPr sz="1400" b="1" spc="25" dirty="0">
                <a:latin typeface="Arial"/>
                <a:cs typeface="Arial"/>
              </a:rPr>
              <a:t>of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35" dirty="0">
                <a:latin typeface="Arial"/>
                <a:cs typeface="Arial"/>
              </a:rPr>
              <a:t>renal</a:t>
            </a:r>
            <a:r>
              <a:rPr sz="1400" b="1" spc="-114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function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monitoring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25" dirty="0">
                <a:latin typeface="Arial"/>
                <a:cs typeface="Arial"/>
              </a:rPr>
              <a:t>during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aminoglycoside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30" dirty="0">
                <a:latin typeface="Arial"/>
                <a:cs typeface="Arial"/>
              </a:rPr>
              <a:t>therepy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20" dirty="0">
                <a:latin typeface="Arial"/>
                <a:cs typeface="Arial"/>
              </a:rPr>
              <a:t>Patient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Data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Collection</a:t>
            </a:r>
            <a:r>
              <a:rPr sz="1400" b="1" spc="-130" dirty="0">
                <a:latin typeface="Arial"/>
                <a:cs typeface="Arial"/>
              </a:rPr>
              <a:t> </a:t>
            </a:r>
            <a:r>
              <a:rPr sz="1400" b="1" spc="40" dirty="0">
                <a:latin typeface="Arial"/>
                <a:cs typeface="Arial"/>
              </a:rPr>
              <a:t>Form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4764" y="924262"/>
            <a:ext cx="1923414" cy="38735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100" spc="-60" dirty="0">
                <a:latin typeface="Arial MT"/>
                <a:cs typeface="Arial MT"/>
              </a:rPr>
              <a:t>A</a:t>
            </a:r>
            <a:r>
              <a:rPr sz="1100" spc="55" dirty="0">
                <a:latin typeface="Arial MT"/>
                <a:cs typeface="Arial MT"/>
              </a:rPr>
              <a:t>g</a:t>
            </a:r>
            <a:r>
              <a:rPr sz="1100" spc="-20" dirty="0">
                <a:latin typeface="Arial MT"/>
                <a:cs typeface="Arial MT"/>
              </a:rPr>
              <a:t>e</a:t>
            </a:r>
            <a:r>
              <a:rPr sz="1100" spc="-10" dirty="0">
                <a:latin typeface="Arial MT"/>
                <a:cs typeface="Arial MT"/>
              </a:rPr>
              <a:t>:</a:t>
            </a:r>
            <a:r>
              <a:rPr sz="1100" spc="20" dirty="0">
                <a:latin typeface="Arial MT"/>
                <a:cs typeface="Arial MT"/>
              </a:rPr>
              <a:t>…………………………….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60" dirty="0">
                <a:latin typeface="Arial MT"/>
                <a:cs typeface="Arial MT"/>
              </a:rPr>
              <a:t>male/Female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0419" y="924262"/>
            <a:ext cx="1830070" cy="57785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100" spc="25" dirty="0">
                <a:latin typeface="Arial MT"/>
                <a:cs typeface="Arial MT"/>
              </a:rPr>
              <a:t>N</a:t>
            </a:r>
            <a:r>
              <a:rPr sz="1100" spc="60" dirty="0">
                <a:latin typeface="Arial MT"/>
                <a:cs typeface="Arial MT"/>
              </a:rPr>
              <a:t>a</a:t>
            </a:r>
            <a:r>
              <a:rPr sz="1100" spc="20" dirty="0">
                <a:latin typeface="Arial MT"/>
                <a:cs typeface="Arial MT"/>
              </a:rPr>
              <a:t>m</a:t>
            </a:r>
            <a:r>
              <a:rPr sz="1100" spc="-195" dirty="0">
                <a:latin typeface="Arial MT"/>
                <a:cs typeface="Arial MT"/>
              </a:rPr>
              <a:t> </a:t>
            </a:r>
            <a:r>
              <a:rPr sz="1100" spc="-20" dirty="0">
                <a:latin typeface="Arial MT"/>
                <a:cs typeface="Arial MT"/>
              </a:rPr>
              <a:t>e</a:t>
            </a:r>
            <a:r>
              <a:rPr sz="1100" spc="-10" dirty="0">
                <a:latin typeface="Arial MT"/>
                <a:cs typeface="Arial MT"/>
              </a:rPr>
              <a:t>:</a:t>
            </a:r>
            <a:r>
              <a:rPr sz="1100" spc="25" dirty="0">
                <a:latin typeface="Arial MT"/>
                <a:cs typeface="Arial MT"/>
              </a:rPr>
              <a:t>…………………</a:t>
            </a:r>
            <a:r>
              <a:rPr sz="1100" dirty="0">
                <a:latin typeface="Arial MT"/>
                <a:cs typeface="Arial MT"/>
              </a:rPr>
              <a:t> </a:t>
            </a:r>
            <a:r>
              <a:rPr sz="1100" spc="-85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D</a:t>
            </a:r>
            <a:r>
              <a:rPr sz="1100" spc="-20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t</a:t>
            </a:r>
            <a:r>
              <a:rPr sz="1100" spc="10" dirty="0">
                <a:latin typeface="Arial MT"/>
                <a:cs typeface="Arial MT"/>
              </a:rPr>
              <a:t>e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65" dirty="0">
                <a:latin typeface="Arial MT"/>
                <a:cs typeface="Arial MT"/>
              </a:rPr>
              <a:t>o</a:t>
            </a:r>
            <a:r>
              <a:rPr sz="1100" spc="5" dirty="0">
                <a:latin typeface="Arial MT"/>
                <a:cs typeface="Arial MT"/>
              </a:rPr>
              <a:t>f</a:t>
            </a:r>
            <a:r>
              <a:rPr sz="1100" spc="55" dirty="0">
                <a:latin typeface="Arial MT"/>
                <a:cs typeface="Arial MT"/>
              </a:rPr>
              <a:t> </a:t>
            </a:r>
            <a:r>
              <a:rPr sz="1100" spc="15" dirty="0">
                <a:latin typeface="Arial MT"/>
                <a:cs typeface="Arial MT"/>
              </a:rPr>
              <a:t>A</a:t>
            </a:r>
            <a:r>
              <a:rPr sz="1100" spc="60" dirty="0">
                <a:latin typeface="Arial MT"/>
                <a:cs typeface="Arial MT"/>
              </a:rPr>
              <a:t>d</a:t>
            </a:r>
            <a:r>
              <a:rPr sz="1100" spc="20" dirty="0">
                <a:latin typeface="Arial MT"/>
                <a:cs typeface="Arial MT"/>
              </a:rPr>
              <a:t>m</a:t>
            </a:r>
            <a:r>
              <a:rPr sz="1100" spc="-200" dirty="0">
                <a:latin typeface="Arial MT"/>
                <a:cs typeface="Arial MT"/>
              </a:rPr>
              <a:t> </a:t>
            </a:r>
            <a:r>
              <a:rPr sz="1100" spc="50" dirty="0">
                <a:latin typeface="Arial MT"/>
                <a:cs typeface="Arial MT"/>
              </a:rPr>
              <a:t>i</a:t>
            </a:r>
            <a:r>
              <a:rPr sz="1100" spc="120" dirty="0">
                <a:latin typeface="Arial MT"/>
                <a:cs typeface="Arial MT"/>
              </a:rPr>
              <a:t>ss</a:t>
            </a:r>
            <a:r>
              <a:rPr sz="1100" spc="50" dirty="0">
                <a:latin typeface="Arial MT"/>
                <a:cs typeface="Arial MT"/>
              </a:rPr>
              <a:t>i</a:t>
            </a:r>
            <a:r>
              <a:rPr sz="1100" spc="60" dirty="0">
                <a:latin typeface="Arial MT"/>
                <a:cs typeface="Arial MT"/>
              </a:rPr>
              <a:t>on</a:t>
            </a:r>
            <a:r>
              <a:rPr sz="1100" spc="5" dirty="0">
                <a:latin typeface="Arial MT"/>
                <a:cs typeface="Arial MT"/>
              </a:rPr>
              <a:t>: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100" spc="70" dirty="0">
                <a:latin typeface="Arial MT"/>
                <a:cs typeface="Arial MT"/>
              </a:rPr>
              <a:t>……/……/2014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96301" y="924262"/>
            <a:ext cx="2493010" cy="89217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100" spc="25" dirty="0">
                <a:latin typeface="Arial MT"/>
                <a:cs typeface="Arial MT"/>
              </a:rPr>
              <a:t>InpatientNo:………………………..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0" dirty="0">
                <a:latin typeface="Arial MT"/>
                <a:cs typeface="Arial MT"/>
              </a:rPr>
              <a:t>Weigt(Kg):………………………</a:t>
            </a:r>
            <a:endParaRPr sz="1100">
              <a:latin typeface="Arial MT"/>
              <a:cs typeface="Arial MT"/>
            </a:endParaRPr>
          </a:p>
          <a:p>
            <a:pPr marL="1232535" marR="5080">
              <a:lnSpc>
                <a:spcPct val="75800"/>
              </a:lnSpc>
              <a:spcBef>
                <a:spcPts val="550"/>
              </a:spcBef>
            </a:pPr>
            <a:r>
              <a:rPr sz="1100" spc="-10" dirty="0">
                <a:latin typeface="Arial MT"/>
                <a:cs typeface="Arial MT"/>
              </a:rPr>
              <a:t>Previous</a:t>
            </a:r>
            <a:r>
              <a:rPr sz="1100" spc="210" dirty="0">
                <a:latin typeface="Arial MT"/>
                <a:cs typeface="Arial MT"/>
              </a:rPr>
              <a:t> </a:t>
            </a:r>
            <a:r>
              <a:rPr sz="1100" spc="65" dirty="0">
                <a:latin typeface="Arial MT"/>
                <a:cs typeface="Arial MT"/>
              </a:rPr>
              <a:t>history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55" dirty="0">
                <a:latin typeface="Arial MT"/>
                <a:cs typeface="Arial MT"/>
              </a:rPr>
              <a:t>of </a:t>
            </a:r>
            <a:r>
              <a:rPr sz="1100" spc="-290" dirty="0">
                <a:latin typeface="Arial MT"/>
                <a:cs typeface="Arial MT"/>
              </a:rPr>
              <a:t> </a:t>
            </a:r>
            <a:r>
              <a:rPr sz="1100" spc="50" dirty="0">
                <a:latin typeface="Arial MT"/>
                <a:cs typeface="Arial MT"/>
              </a:rPr>
              <a:t>renal</a:t>
            </a:r>
            <a:endParaRPr sz="1100">
              <a:latin typeface="Arial MT"/>
              <a:cs typeface="Arial MT"/>
            </a:endParaRPr>
          </a:p>
          <a:p>
            <a:pPr marL="1232535">
              <a:lnSpc>
                <a:spcPct val="100000"/>
              </a:lnSpc>
              <a:spcBef>
                <a:spcPts val="105"/>
              </a:spcBef>
            </a:pPr>
            <a:r>
              <a:rPr sz="1100" spc="70" dirty="0">
                <a:latin typeface="Arial MT"/>
                <a:cs typeface="Arial MT"/>
              </a:rPr>
              <a:t>impairment?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0419" y="1938972"/>
            <a:ext cx="1294130" cy="3886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100" spc="5" dirty="0">
                <a:latin typeface="Arial MT"/>
                <a:cs typeface="Arial MT"/>
              </a:rPr>
              <a:t>Date</a:t>
            </a:r>
            <a:r>
              <a:rPr sz="1100" spc="8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of</a:t>
            </a:r>
            <a:r>
              <a:rPr sz="1100" spc="30" dirty="0">
                <a:latin typeface="Arial MT"/>
                <a:cs typeface="Arial MT"/>
              </a:rPr>
              <a:t> </a:t>
            </a:r>
            <a:r>
              <a:rPr sz="1100" spc="55" dirty="0">
                <a:latin typeface="Arial MT"/>
                <a:cs typeface="Arial MT"/>
              </a:rPr>
              <a:t>Discharge: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65" dirty="0">
                <a:latin typeface="Arial MT"/>
                <a:cs typeface="Arial MT"/>
              </a:rPr>
              <a:t>…./……/2014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0419" y="2501582"/>
            <a:ext cx="12020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45" dirty="0">
                <a:latin typeface="Arial MT"/>
                <a:cs typeface="Arial MT"/>
              </a:rPr>
              <a:t>Indication(circle):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34764" y="1948878"/>
            <a:ext cx="7702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5" dirty="0">
                <a:latin typeface="Arial MT"/>
                <a:cs typeface="Arial MT"/>
              </a:rPr>
              <a:t>Consultant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16390" y="2134552"/>
            <a:ext cx="51625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140" dirty="0">
                <a:latin typeface="Arial MT"/>
                <a:cs typeface="Arial MT"/>
              </a:rPr>
              <a:t>YES</a:t>
            </a:r>
            <a:r>
              <a:rPr sz="1100" spc="5" dirty="0">
                <a:latin typeface="Arial MT"/>
                <a:cs typeface="Arial MT"/>
              </a:rPr>
              <a:t>/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25" dirty="0">
                <a:latin typeface="Arial MT"/>
                <a:cs typeface="Arial MT"/>
              </a:rPr>
              <a:t>No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7079" y="2120615"/>
            <a:ext cx="2710815" cy="3968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991235">
              <a:lnSpc>
                <a:spcPct val="100000"/>
              </a:lnSpc>
              <a:spcBef>
                <a:spcPts val="235"/>
              </a:spcBef>
            </a:pPr>
            <a:r>
              <a:rPr sz="1100" spc="15" dirty="0">
                <a:latin typeface="Arial MT"/>
                <a:cs typeface="Arial MT"/>
              </a:rPr>
              <a:t>………………………………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100" b="1" spc="10" dirty="0">
                <a:latin typeface="Arial"/>
                <a:cs typeface="Arial"/>
              </a:rPr>
              <a:t>Details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of</a:t>
            </a:r>
            <a:r>
              <a:rPr sz="1100" b="1" spc="6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aminoglycoside</a:t>
            </a:r>
            <a:r>
              <a:rPr sz="1100" b="1" spc="45" dirty="0">
                <a:latin typeface="Arial"/>
                <a:cs typeface="Arial"/>
              </a:rPr>
              <a:t> </a:t>
            </a:r>
            <a:r>
              <a:rPr sz="1100" b="1" spc="10" dirty="0">
                <a:latin typeface="Arial"/>
                <a:cs typeface="Arial"/>
              </a:rPr>
              <a:t>therapy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16390" y="2504376"/>
            <a:ext cx="1706880" cy="504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160"/>
              </a:lnSpc>
              <a:spcBef>
                <a:spcPts val="125"/>
              </a:spcBef>
            </a:pPr>
            <a:r>
              <a:rPr sz="1100" spc="5" dirty="0">
                <a:latin typeface="Arial MT"/>
                <a:cs typeface="Arial MT"/>
              </a:rPr>
              <a:t>Reason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for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ts val="1160"/>
              </a:lnSpc>
              <a:tabLst>
                <a:tab pos="1098550" algn="l"/>
              </a:tabLst>
            </a:pPr>
            <a:r>
              <a:rPr sz="1100" spc="45" dirty="0">
                <a:latin typeface="Arial MT"/>
                <a:cs typeface="Arial MT"/>
              </a:rPr>
              <a:t>c</a:t>
            </a:r>
            <a:r>
              <a:rPr sz="1100" spc="-20" dirty="0">
                <a:latin typeface="Arial MT"/>
                <a:cs typeface="Arial MT"/>
              </a:rPr>
              <a:t>ea</a:t>
            </a:r>
            <a:r>
              <a:rPr sz="1100" spc="45" dirty="0">
                <a:latin typeface="Arial MT"/>
                <a:cs typeface="Arial MT"/>
              </a:rPr>
              <a:t>s</a:t>
            </a:r>
            <a:r>
              <a:rPr sz="1100" spc="-20" dirty="0">
                <a:latin typeface="Arial MT"/>
                <a:cs typeface="Arial MT"/>
              </a:rPr>
              <a:t>ing</a:t>
            </a:r>
            <a:r>
              <a:rPr sz="1100" spc="5" dirty="0">
                <a:latin typeface="Arial MT"/>
                <a:cs typeface="Arial MT"/>
              </a:rPr>
              <a:t>(</a:t>
            </a:r>
            <a:r>
              <a:rPr sz="1100" spc="45" dirty="0">
                <a:latin typeface="Arial MT"/>
                <a:cs typeface="Arial MT"/>
              </a:rPr>
              <a:t>c</a:t>
            </a:r>
            <a:r>
              <a:rPr sz="1100" spc="-20" dirty="0">
                <a:latin typeface="Arial MT"/>
                <a:cs typeface="Arial MT"/>
              </a:rPr>
              <a:t>i</a:t>
            </a:r>
            <a:r>
              <a:rPr sz="1100" spc="5" dirty="0">
                <a:latin typeface="Arial MT"/>
                <a:cs typeface="Arial MT"/>
              </a:rPr>
              <a:t>r</a:t>
            </a:r>
            <a:r>
              <a:rPr sz="1100" spc="45" dirty="0">
                <a:latin typeface="Arial MT"/>
                <a:cs typeface="Arial MT"/>
              </a:rPr>
              <a:t>c</a:t>
            </a:r>
            <a:r>
              <a:rPr sz="1100" spc="-20" dirty="0">
                <a:latin typeface="Arial MT"/>
                <a:cs typeface="Arial MT"/>
              </a:rPr>
              <a:t>le</a:t>
            </a:r>
            <a:r>
              <a:rPr sz="1100" spc="5" dirty="0">
                <a:latin typeface="Arial MT"/>
                <a:cs typeface="Arial MT"/>
              </a:rPr>
              <a:t>):</a:t>
            </a:r>
            <a:r>
              <a:rPr sz="1100" dirty="0">
                <a:latin typeface="Arial MT"/>
                <a:cs typeface="Arial MT"/>
              </a:rPr>
              <a:t>	</a:t>
            </a:r>
            <a:r>
              <a:rPr sz="1100" spc="-10" dirty="0">
                <a:latin typeface="Arial MT"/>
                <a:cs typeface="Arial MT"/>
              </a:rPr>
              <a:t>I</a:t>
            </a:r>
            <a:r>
              <a:rPr sz="1100" spc="60" dirty="0">
                <a:latin typeface="Arial MT"/>
                <a:cs typeface="Arial MT"/>
              </a:rPr>
              <a:t>n</a:t>
            </a:r>
            <a:r>
              <a:rPr sz="1100" spc="65" dirty="0">
                <a:latin typeface="Arial MT"/>
                <a:cs typeface="Arial MT"/>
              </a:rPr>
              <a:t>f</a:t>
            </a:r>
            <a:r>
              <a:rPr sz="1100" spc="60" dirty="0">
                <a:latin typeface="Arial MT"/>
                <a:cs typeface="Arial MT"/>
              </a:rPr>
              <a:t>e</a:t>
            </a:r>
            <a:r>
              <a:rPr sz="1100" spc="120" dirty="0">
                <a:latin typeface="Arial MT"/>
                <a:cs typeface="Arial MT"/>
              </a:rPr>
              <a:t>c</a:t>
            </a:r>
            <a:r>
              <a:rPr sz="1100" spc="65" dirty="0">
                <a:latin typeface="Arial MT"/>
                <a:cs typeface="Arial MT"/>
              </a:rPr>
              <a:t>t</a:t>
            </a:r>
            <a:r>
              <a:rPr sz="1100" spc="50" dirty="0">
                <a:latin typeface="Arial MT"/>
                <a:cs typeface="Arial MT"/>
              </a:rPr>
              <a:t>i</a:t>
            </a:r>
            <a:r>
              <a:rPr sz="1100" spc="60" dirty="0">
                <a:latin typeface="Arial MT"/>
                <a:cs typeface="Arial MT"/>
              </a:rPr>
              <a:t>o</a:t>
            </a:r>
            <a:r>
              <a:rPr sz="1100" spc="10" dirty="0">
                <a:latin typeface="Arial MT"/>
                <a:cs typeface="Arial MT"/>
              </a:rPr>
              <a:t>n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60" dirty="0">
                <a:latin typeface="Arial MT"/>
                <a:cs typeface="Arial MT"/>
              </a:rPr>
              <a:t>resolved</a:t>
            </a:r>
            <a:r>
              <a:rPr sz="1100" spc="310" dirty="0">
                <a:latin typeface="Arial MT"/>
                <a:cs typeface="Arial MT"/>
              </a:rPr>
              <a:t> </a:t>
            </a:r>
            <a:r>
              <a:rPr sz="1100" spc="60" dirty="0">
                <a:latin typeface="Arial MT"/>
                <a:cs typeface="Arial MT"/>
              </a:rPr>
              <a:t>Toxicity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16390" y="3203321"/>
            <a:ext cx="1407160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dirty="0">
                <a:latin typeface="Arial MT"/>
                <a:cs typeface="Arial MT"/>
              </a:rPr>
              <a:t>Other(please</a:t>
            </a:r>
            <a:r>
              <a:rPr sz="1100" spc="29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specify)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31425" y="3527425"/>
            <a:ext cx="323850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25" dirty="0">
                <a:latin typeface="Arial MT"/>
                <a:cs typeface="Arial MT"/>
              </a:rPr>
              <a:t>D</a:t>
            </a:r>
            <a:r>
              <a:rPr sz="1100" spc="-20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t</a:t>
            </a:r>
            <a:r>
              <a:rPr sz="1100" spc="10" dirty="0">
                <a:latin typeface="Arial MT"/>
                <a:cs typeface="Arial MT"/>
              </a:rPr>
              <a:t>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31425" y="3842004"/>
            <a:ext cx="685165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/</a:t>
            </a: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../</a:t>
            </a:r>
            <a:r>
              <a:rPr sz="1100" spc="55" dirty="0">
                <a:latin typeface="Arial MT"/>
                <a:cs typeface="Arial MT"/>
              </a:rPr>
              <a:t>1</a:t>
            </a:r>
            <a:r>
              <a:rPr sz="1100" spc="10" dirty="0">
                <a:latin typeface="Arial MT"/>
                <a:cs typeface="Arial MT"/>
              </a:rPr>
              <a:t>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0419" y="2825369"/>
            <a:ext cx="2800350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0" dirty="0">
                <a:latin typeface="Arial MT"/>
                <a:cs typeface="Arial MT"/>
              </a:rPr>
              <a:t>UTI/Pneumonia/Septicemia/Endocarditis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0419" y="3380740"/>
            <a:ext cx="1397635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dirty="0">
                <a:latin typeface="Arial MT"/>
                <a:cs typeface="Arial MT"/>
              </a:rPr>
              <a:t>Other(please</a:t>
            </a:r>
            <a:r>
              <a:rPr sz="1100" spc="204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specify)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14675" y="3698811"/>
            <a:ext cx="7029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100" dirty="0">
                <a:latin typeface="Arial MT"/>
                <a:cs typeface="Arial MT"/>
              </a:rPr>
              <a:t>D</a:t>
            </a:r>
            <a:r>
              <a:rPr sz="1100" spc="60" dirty="0">
                <a:latin typeface="Arial MT"/>
                <a:cs typeface="Arial MT"/>
              </a:rPr>
              <a:t>o</a:t>
            </a:r>
            <a:r>
              <a:rPr sz="1100" spc="45" dirty="0">
                <a:latin typeface="Arial MT"/>
                <a:cs typeface="Arial MT"/>
              </a:rPr>
              <a:t>s</a:t>
            </a:r>
            <a:r>
              <a:rPr sz="1100" spc="-15" dirty="0">
                <a:latin typeface="Arial MT"/>
                <a:cs typeface="Arial MT"/>
              </a:rPr>
              <a:t>e</a:t>
            </a:r>
            <a:r>
              <a:rPr sz="1100" spc="75" dirty="0">
                <a:latin typeface="Arial MT"/>
                <a:cs typeface="Arial MT"/>
              </a:rPr>
              <a:t>(</a:t>
            </a:r>
            <a:r>
              <a:rPr sz="1100" spc="130" dirty="0">
                <a:latin typeface="Arial MT"/>
                <a:cs typeface="Arial MT"/>
              </a:rPr>
              <a:t>m</a:t>
            </a:r>
            <a:r>
              <a:rPr sz="1100" spc="60" dirty="0">
                <a:latin typeface="Arial MT"/>
                <a:cs typeface="Arial MT"/>
              </a:rPr>
              <a:t>g</a:t>
            </a:r>
            <a:r>
              <a:rPr sz="1100" spc="5" dirty="0">
                <a:latin typeface="Arial MT"/>
                <a:cs typeface="Arial MT"/>
              </a:rPr>
              <a:t>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0090" y="3698811"/>
            <a:ext cx="42925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95" dirty="0">
                <a:latin typeface="Arial MT"/>
                <a:cs typeface="Arial MT"/>
              </a:rPr>
              <a:t>R</a:t>
            </a:r>
            <a:r>
              <a:rPr sz="1100" spc="60" dirty="0">
                <a:latin typeface="Arial MT"/>
                <a:cs typeface="Arial MT"/>
              </a:rPr>
              <a:t>o</a:t>
            </a:r>
            <a:r>
              <a:rPr sz="1100" spc="65" dirty="0">
                <a:latin typeface="Arial MT"/>
                <a:cs typeface="Arial MT"/>
              </a:rPr>
              <a:t>u</a:t>
            </a:r>
            <a:r>
              <a:rPr sz="1100" spc="-10" dirty="0">
                <a:latin typeface="Arial MT"/>
                <a:cs typeface="Arial MT"/>
              </a:rPr>
              <a:t>t</a:t>
            </a:r>
            <a:r>
              <a:rPr sz="1100" spc="15" dirty="0">
                <a:latin typeface="Arial MT"/>
                <a:cs typeface="Arial MT"/>
              </a:rPr>
              <a:t>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06189" y="4003992"/>
            <a:ext cx="37211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35" dirty="0">
                <a:latin typeface="Arial MT"/>
                <a:cs typeface="Arial MT"/>
              </a:rPr>
              <a:t>IV</a:t>
            </a:r>
            <a:r>
              <a:rPr sz="1100" spc="285" dirty="0">
                <a:latin typeface="Arial MT"/>
                <a:cs typeface="Arial MT"/>
              </a:rPr>
              <a:t> </a:t>
            </a:r>
            <a:r>
              <a:rPr sz="1100" spc="-75" dirty="0">
                <a:latin typeface="Arial MT"/>
                <a:cs typeface="Arial MT"/>
              </a:rPr>
              <a:t>IM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55615" y="3698811"/>
            <a:ext cx="111125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dirty="0">
                <a:latin typeface="Arial MT"/>
                <a:cs typeface="Arial MT"/>
              </a:rPr>
              <a:t>Frequency(circle)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70650" y="4003653"/>
            <a:ext cx="774065" cy="38862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100" spc="35" dirty="0">
                <a:latin typeface="Arial MT"/>
                <a:cs typeface="Arial MT"/>
              </a:rPr>
              <a:t>qd </a:t>
            </a:r>
            <a:r>
              <a:rPr sz="1100" spc="180" dirty="0">
                <a:latin typeface="Arial MT"/>
                <a:cs typeface="Arial MT"/>
              </a:rPr>
              <a:t> </a:t>
            </a:r>
            <a:r>
              <a:rPr sz="1100" spc="35" dirty="0">
                <a:latin typeface="Arial MT"/>
                <a:cs typeface="Arial MT"/>
              </a:rPr>
              <a:t>bd </a:t>
            </a:r>
            <a:r>
              <a:rPr sz="1100" spc="114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tds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15" dirty="0">
                <a:latin typeface="Arial MT"/>
                <a:cs typeface="Arial MT"/>
              </a:rPr>
              <a:t>Other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96301" y="3698811"/>
            <a:ext cx="85725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" dirty="0">
                <a:latin typeface="Arial MT"/>
                <a:cs typeface="Arial MT"/>
              </a:rPr>
              <a:t>Date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65" dirty="0">
                <a:latin typeface="Arial MT"/>
                <a:cs typeface="Arial MT"/>
              </a:rPr>
              <a:t>started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96301" y="4023042"/>
            <a:ext cx="68580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./</a:t>
            </a: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./</a:t>
            </a:r>
            <a:r>
              <a:rPr sz="1100" spc="60" dirty="0">
                <a:latin typeface="Arial MT"/>
                <a:cs typeface="Arial MT"/>
              </a:rPr>
              <a:t>1</a:t>
            </a:r>
            <a:r>
              <a:rPr sz="1100" spc="15" dirty="0">
                <a:latin typeface="Arial MT"/>
                <a:cs typeface="Arial MT"/>
              </a:rPr>
              <a:t>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0419" y="3698811"/>
            <a:ext cx="839469" cy="8775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160"/>
              </a:lnSpc>
              <a:spcBef>
                <a:spcPts val="125"/>
              </a:spcBef>
            </a:pPr>
            <a:r>
              <a:rPr sz="1100" spc="55" dirty="0">
                <a:latin typeface="Arial MT"/>
                <a:cs typeface="Arial MT"/>
              </a:rPr>
              <a:t>Drug(circle)</a:t>
            </a:r>
            <a:endParaRPr sz="1100">
              <a:latin typeface="Arial MT"/>
              <a:cs typeface="Arial MT"/>
            </a:endParaRPr>
          </a:p>
          <a:p>
            <a:pPr marL="269875">
              <a:lnSpc>
                <a:spcPts val="1160"/>
              </a:lnSpc>
            </a:pPr>
            <a:r>
              <a:rPr sz="1100" spc="10" dirty="0">
                <a:latin typeface="Arial MT"/>
                <a:cs typeface="Arial MT"/>
              </a:rPr>
              <a:t>ceased</a:t>
            </a:r>
            <a:endParaRPr sz="1100">
              <a:latin typeface="Arial MT"/>
              <a:cs typeface="Arial MT"/>
            </a:endParaRPr>
          </a:p>
          <a:p>
            <a:pPr marL="12700" marR="5080">
              <a:lnSpc>
                <a:spcPts val="1430"/>
              </a:lnSpc>
              <a:spcBef>
                <a:spcPts val="60"/>
              </a:spcBef>
            </a:pPr>
            <a:r>
              <a:rPr sz="1100" spc="-105" dirty="0">
                <a:latin typeface="Arial MT"/>
                <a:cs typeface="Arial MT"/>
              </a:rPr>
              <a:t>G</a:t>
            </a:r>
            <a:r>
              <a:rPr sz="1100" spc="-15" dirty="0">
                <a:latin typeface="Arial MT"/>
                <a:cs typeface="Arial MT"/>
              </a:rPr>
              <a:t>en</a:t>
            </a:r>
            <a:r>
              <a:rPr sz="1100" spc="65" dirty="0">
                <a:latin typeface="Arial MT"/>
                <a:cs typeface="Arial MT"/>
              </a:rPr>
              <a:t>t</a:t>
            </a:r>
            <a:r>
              <a:rPr sz="1100" spc="60" dirty="0">
                <a:latin typeface="Arial MT"/>
                <a:cs typeface="Arial MT"/>
              </a:rPr>
              <a:t>a</a:t>
            </a:r>
            <a:r>
              <a:rPr sz="1100" spc="20" dirty="0">
                <a:latin typeface="Arial MT"/>
                <a:cs typeface="Arial MT"/>
              </a:rPr>
              <a:t>m</a:t>
            </a:r>
            <a:r>
              <a:rPr sz="1100" spc="-195" dirty="0">
                <a:latin typeface="Arial MT"/>
                <a:cs typeface="Arial MT"/>
              </a:rPr>
              <a:t> </a:t>
            </a:r>
            <a:r>
              <a:rPr sz="1100" spc="45" dirty="0">
                <a:latin typeface="Arial MT"/>
                <a:cs typeface="Arial MT"/>
              </a:rPr>
              <a:t>y</a:t>
            </a:r>
            <a:r>
              <a:rPr sz="1100" spc="120" dirty="0">
                <a:latin typeface="Arial MT"/>
                <a:cs typeface="Arial MT"/>
              </a:rPr>
              <a:t>c</a:t>
            </a:r>
            <a:r>
              <a:rPr sz="1100" spc="-25" dirty="0">
                <a:latin typeface="Arial MT"/>
                <a:cs typeface="Arial MT"/>
              </a:rPr>
              <a:t>i</a:t>
            </a:r>
            <a:r>
              <a:rPr sz="1100" spc="10" dirty="0">
                <a:latin typeface="Arial MT"/>
                <a:cs typeface="Arial MT"/>
              </a:rPr>
              <a:t>n  </a:t>
            </a:r>
            <a:r>
              <a:rPr sz="1100" spc="75" dirty="0">
                <a:latin typeface="Arial MT"/>
                <a:cs typeface="Arial MT"/>
              </a:rPr>
              <a:t>T</a:t>
            </a:r>
            <a:r>
              <a:rPr sz="1100" spc="60" dirty="0">
                <a:latin typeface="Arial MT"/>
                <a:cs typeface="Arial MT"/>
              </a:rPr>
              <a:t>ob</a:t>
            </a:r>
            <a:r>
              <a:rPr sz="1100" spc="75" dirty="0">
                <a:latin typeface="Arial MT"/>
                <a:cs typeface="Arial MT"/>
              </a:rPr>
              <a:t>r</a:t>
            </a:r>
            <a:r>
              <a:rPr sz="1100" spc="60" dirty="0">
                <a:latin typeface="Arial MT"/>
                <a:cs typeface="Arial MT"/>
              </a:rPr>
              <a:t>a</a:t>
            </a:r>
            <a:r>
              <a:rPr sz="1100" spc="130" dirty="0">
                <a:latin typeface="Arial MT"/>
                <a:cs typeface="Arial MT"/>
              </a:rPr>
              <a:t>m</a:t>
            </a:r>
            <a:r>
              <a:rPr sz="1100" spc="45" dirty="0">
                <a:latin typeface="Arial MT"/>
                <a:cs typeface="Arial MT"/>
              </a:rPr>
              <a:t>y</a:t>
            </a:r>
            <a:r>
              <a:rPr sz="1100" spc="120" dirty="0">
                <a:latin typeface="Arial MT"/>
                <a:cs typeface="Arial MT"/>
              </a:rPr>
              <a:t>c</a:t>
            </a:r>
            <a:r>
              <a:rPr sz="1100" spc="-25" dirty="0">
                <a:latin typeface="Arial MT"/>
                <a:cs typeface="Arial MT"/>
              </a:rPr>
              <a:t>i</a:t>
            </a:r>
            <a:r>
              <a:rPr sz="1100" spc="15" dirty="0">
                <a:latin typeface="Arial MT"/>
                <a:cs typeface="Arial MT"/>
              </a:rPr>
              <a:t>n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00" spc="15" dirty="0">
                <a:latin typeface="Arial MT"/>
                <a:cs typeface="Arial MT"/>
              </a:rPr>
              <a:t>Am</a:t>
            </a:r>
            <a:r>
              <a:rPr sz="1100" spc="-190" dirty="0">
                <a:latin typeface="Arial MT"/>
                <a:cs typeface="Arial MT"/>
              </a:rPr>
              <a:t> </a:t>
            </a:r>
            <a:r>
              <a:rPr sz="1100" spc="55" dirty="0">
                <a:latin typeface="Arial MT"/>
                <a:cs typeface="Arial MT"/>
              </a:rPr>
              <a:t>i</a:t>
            </a:r>
            <a:r>
              <a:rPr sz="1100" spc="45" dirty="0">
                <a:latin typeface="Arial MT"/>
                <a:cs typeface="Arial MT"/>
              </a:rPr>
              <a:t>k</a:t>
            </a:r>
            <a:r>
              <a:rPr sz="1100" spc="60" dirty="0">
                <a:latin typeface="Arial MT"/>
                <a:cs typeface="Arial MT"/>
              </a:rPr>
              <a:t>a</a:t>
            </a:r>
            <a:r>
              <a:rPr sz="1100" spc="120" dirty="0">
                <a:latin typeface="Arial MT"/>
                <a:cs typeface="Arial MT"/>
              </a:rPr>
              <a:t>c</a:t>
            </a:r>
            <a:r>
              <a:rPr sz="1100" spc="55" dirty="0">
                <a:latin typeface="Arial MT"/>
                <a:cs typeface="Arial MT"/>
              </a:rPr>
              <a:t>i</a:t>
            </a:r>
            <a:r>
              <a:rPr sz="1100" spc="10" dirty="0">
                <a:latin typeface="Arial MT"/>
                <a:cs typeface="Arial MT"/>
              </a:rPr>
              <a:t>n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0419" y="4759579"/>
            <a:ext cx="4140835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526790" algn="l"/>
              </a:tabLst>
            </a:pPr>
            <a:r>
              <a:rPr sz="1100" spc="25" dirty="0">
                <a:latin typeface="Arial MT"/>
                <a:cs typeface="Arial MT"/>
              </a:rPr>
              <a:t>D</a:t>
            </a:r>
            <a:r>
              <a:rPr sz="1100" spc="-15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t</a:t>
            </a:r>
            <a:r>
              <a:rPr sz="1100" spc="10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	</a:t>
            </a:r>
            <a:r>
              <a:rPr sz="1100" spc="25" dirty="0">
                <a:latin typeface="Arial MT"/>
                <a:cs typeface="Arial MT"/>
              </a:rPr>
              <a:t>…</a:t>
            </a:r>
            <a:r>
              <a:rPr sz="1100" spc="-155" dirty="0">
                <a:latin typeface="Arial MT"/>
                <a:cs typeface="Arial MT"/>
              </a:rPr>
              <a:t> </a:t>
            </a:r>
            <a:r>
              <a:rPr sz="1100" spc="140" dirty="0">
                <a:latin typeface="Arial MT"/>
                <a:cs typeface="Arial MT"/>
              </a:rPr>
              <a:t>/</a:t>
            </a:r>
            <a:r>
              <a:rPr sz="1100" spc="25" dirty="0">
                <a:latin typeface="Arial MT"/>
                <a:cs typeface="Arial MT"/>
              </a:rPr>
              <a:t>…</a:t>
            </a:r>
            <a:r>
              <a:rPr sz="1100" spc="-155" dirty="0">
                <a:latin typeface="Arial MT"/>
                <a:cs typeface="Arial MT"/>
              </a:rPr>
              <a:t> </a:t>
            </a:r>
            <a:r>
              <a:rPr sz="1100" spc="65" dirty="0">
                <a:latin typeface="Arial MT"/>
                <a:cs typeface="Arial MT"/>
              </a:rPr>
              <a:t>/</a:t>
            </a:r>
            <a:r>
              <a:rPr sz="1100" spc="60" dirty="0">
                <a:latin typeface="Arial MT"/>
                <a:cs typeface="Arial MT"/>
              </a:rPr>
              <a:t>14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96301" y="4759579"/>
            <a:ext cx="685165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./</a:t>
            </a: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./</a:t>
            </a:r>
            <a:r>
              <a:rPr sz="1100" spc="55" dirty="0">
                <a:latin typeface="Arial MT"/>
                <a:cs typeface="Arial MT"/>
              </a:rPr>
              <a:t>1</a:t>
            </a:r>
            <a:r>
              <a:rPr sz="1100" spc="10" dirty="0">
                <a:latin typeface="Arial MT"/>
                <a:cs typeface="Arial MT"/>
              </a:rPr>
              <a:t>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36859" y="4759579"/>
            <a:ext cx="685165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./</a:t>
            </a:r>
            <a:r>
              <a:rPr sz="1100" spc="95" dirty="0">
                <a:latin typeface="Arial MT"/>
                <a:cs typeface="Arial MT"/>
              </a:rPr>
              <a:t>…</a:t>
            </a:r>
            <a:r>
              <a:rPr sz="1100" spc="65" dirty="0">
                <a:latin typeface="Arial MT"/>
                <a:cs typeface="Arial MT"/>
              </a:rPr>
              <a:t>./</a:t>
            </a:r>
            <a:r>
              <a:rPr sz="1100" spc="55" dirty="0">
                <a:latin typeface="Arial MT"/>
                <a:cs typeface="Arial MT"/>
              </a:rPr>
              <a:t>1</a:t>
            </a:r>
            <a:r>
              <a:rPr sz="1100" spc="10" dirty="0">
                <a:latin typeface="Arial MT"/>
                <a:cs typeface="Arial MT"/>
              </a:rPr>
              <a:t>4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0419" y="4874472"/>
            <a:ext cx="8817610" cy="93916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086485">
              <a:lnSpc>
                <a:spcPct val="100000"/>
              </a:lnSpc>
              <a:spcBef>
                <a:spcPts val="275"/>
              </a:spcBef>
            </a:pPr>
            <a:r>
              <a:rPr sz="1100" spc="65" dirty="0">
                <a:latin typeface="Arial MT"/>
                <a:cs typeface="Arial MT"/>
              </a:rPr>
              <a:t>…./…./14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100" spc="10" dirty="0">
                <a:latin typeface="Arial MT"/>
                <a:cs typeface="Arial MT"/>
              </a:rPr>
              <a:t>Serum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spc="60" dirty="0">
                <a:latin typeface="Arial MT"/>
                <a:cs typeface="Arial MT"/>
              </a:rPr>
              <a:t>Creatinine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spc="5" dirty="0">
                <a:latin typeface="Arial MT"/>
                <a:cs typeface="Arial MT"/>
              </a:rPr>
              <a:t>Comments:………………………………………………………………………………………………………………………………….</a:t>
            </a:r>
            <a:r>
              <a:rPr sz="1100" spc="20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Data</a:t>
            </a:r>
            <a:r>
              <a:rPr sz="1100" spc="100" dirty="0">
                <a:latin typeface="Arial MT"/>
                <a:cs typeface="Arial MT"/>
              </a:rPr>
              <a:t> </a:t>
            </a:r>
            <a:r>
              <a:rPr sz="1100" spc="65" dirty="0">
                <a:latin typeface="Arial MT"/>
                <a:cs typeface="Arial MT"/>
              </a:rPr>
              <a:t>collector’s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10" dirty="0">
                <a:latin typeface="Arial MT"/>
                <a:cs typeface="Arial MT"/>
              </a:rPr>
              <a:t>signature:………………………………………………………………………………………………………….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330305" y="6432232"/>
            <a:ext cx="177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580" y="1559877"/>
            <a:ext cx="95250" cy="2765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2372" y="1461452"/>
            <a:ext cx="10511790" cy="8001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727835" marR="5080" indent="-1715770">
              <a:lnSpc>
                <a:spcPct val="99200"/>
              </a:lnSpc>
              <a:spcBef>
                <a:spcPts val="125"/>
              </a:spcBef>
              <a:tabLst>
                <a:tab pos="3157855" algn="l"/>
                <a:tab pos="3606165" algn="l"/>
                <a:tab pos="4559300" algn="l"/>
                <a:tab pos="5198110" algn="l"/>
                <a:tab pos="6017895" algn="l"/>
                <a:tab pos="7609840" algn="l"/>
                <a:tab pos="9210675" algn="l"/>
                <a:tab pos="9945370" algn="l"/>
              </a:tabLst>
            </a:pPr>
            <a:r>
              <a:rPr sz="2400" spc="60" dirty="0"/>
              <a:t>D</a:t>
            </a:r>
            <a:r>
              <a:rPr sz="2400" spc="55" dirty="0"/>
              <a:t>a</a:t>
            </a:r>
            <a:r>
              <a:rPr sz="2400" spc="75" dirty="0"/>
              <a:t>t</a:t>
            </a:r>
            <a:r>
              <a:rPr sz="2400" dirty="0"/>
              <a:t>a</a:t>
            </a:r>
            <a:r>
              <a:rPr sz="2400" spc="145" dirty="0"/>
              <a:t> </a:t>
            </a:r>
            <a:r>
              <a:rPr sz="2400" spc="130" dirty="0"/>
              <a:t>c</a:t>
            </a:r>
            <a:r>
              <a:rPr sz="2400" spc="145" dirty="0"/>
              <a:t>o</a:t>
            </a:r>
            <a:r>
              <a:rPr sz="2400" spc="150" dirty="0"/>
              <a:t>ll</a:t>
            </a:r>
            <a:r>
              <a:rPr sz="2400" spc="130" dirty="0"/>
              <a:t>ec</a:t>
            </a:r>
            <a:r>
              <a:rPr sz="2400" spc="150" dirty="0"/>
              <a:t>t</a:t>
            </a:r>
            <a:r>
              <a:rPr sz="2400" spc="70" dirty="0"/>
              <a:t>o</a:t>
            </a:r>
            <a:r>
              <a:rPr sz="2400" spc="175" dirty="0"/>
              <a:t>r</a:t>
            </a:r>
            <a:r>
              <a:rPr sz="2400" dirty="0"/>
              <a:t>s</a:t>
            </a:r>
            <a:r>
              <a:rPr sz="2400" spc="-20" dirty="0"/>
              <a:t> </a:t>
            </a:r>
            <a:r>
              <a:rPr sz="2400" spc="35" dirty="0"/>
              <a:t>s</a:t>
            </a:r>
            <a:r>
              <a:rPr sz="2400" spc="70" dirty="0"/>
              <a:t>h</a:t>
            </a:r>
            <a:r>
              <a:rPr sz="2400" spc="145" dirty="0"/>
              <a:t>o</a:t>
            </a:r>
            <a:r>
              <a:rPr sz="2400" spc="70" dirty="0"/>
              <a:t>u</a:t>
            </a:r>
            <a:r>
              <a:rPr sz="2400" spc="150" dirty="0"/>
              <a:t>l</a:t>
            </a:r>
            <a:r>
              <a:rPr sz="2400" dirty="0"/>
              <a:t>d	</a:t>
            </a:r>
            <a:r>
              <a:rPr sz="2400" spc="70" dirty="0"/>
              <a:t>b</a:t>
            </a:r>
            <a:r>
              <a:rPr sz="2400" dirty="0"/>
              <a:t>e</a:t>
            </a:r>
            <a:r>
              <a:rPr sz="2400" spc="210" dirty="0"/>
              <a:t> </a:t>
            </a:r>
            <a:r>
              <a:rPr sz="2400" spc="55" dirty="0"/>
              <a:t>c</a:t>
            </a:r>
            <a:r>
              <a:rPr sz="2400" dirty="0"/>
              <a:t>h</a:t>
            </a:r>
            <a:r>
              <a:rPr sz="2400" spc="65" dirty="0"/>
              <a:t>o</a:t>
            </a:r>
            <a:r>
              <a:rPr sz="2400" spc="-35" dirty="0"/>
              <a:t>s</a:t>
            </a:r>
            <a:r>
              <a:rPr sz="2400" spc="55" dirty="0"/>
              <a:t>e</a:t>
            </a:r>
            <a:r>
              <a:rPr sz="2400" dirty="0"/>
              <a:t>n	</a:t>
            </a:r>
            <a:r>
              <a:rPr sz="2400" spc="55" dirty="0"/>
              <a:t>ca</a:t>
            </a:r>
            <a:r>
              <a:rPr sz="2400" spc="95" dirty="0"/>
              <a:t>r</a:t>
            </a:r>
            <a:r>
              <a:rPr sz="2400" spc="55" dirty="0"/>
              <a:t>e</a:t>
            </a:r>
            <a:r>
              <a:rPr sz="2400" spc="20" dirty="0"/>
              <a:t>f</a:t>
            </a:r>
            <a:r>
              <a:rPr sz="2400" dirty="0"/>
              <a:t>u</a:t>
            </a:r>
            <a:r>
              <a:rPr sz="2400" spc="75" dirty="0"/>
              <a:t>l</a:t>
            </a:r>
            <a:r>
              <a:rPr sz="2400" spc="150" dirty="0"/>
              <a:t>l</a:t>
            </a:r>
            <a:r>
              <a:rPr sz="2400" spc="-80" dirty="0"/>
              <a:t>y</a:t>
            </a:r>
            <a:r>
              <a:rPr sz="2400" dirty="0"/>
              <a:t>,	</a:t>
            </a:r>
            <a:r>
              <a:rPr sz="2400" spc="125" dirty="0"/>
              <a:t>a</a:t>
            </a:r>
            <a:r>
              <a:rPr sz="2400" spc="70" dirty="0"/>
              <a:t>n</a:t>
            </a:r>
            <a:r>
              <a:rPr sz="2400" dirty="0"/>
              <a:t>d</a:t>
            </a:r>
            <a:r>
              <a:rPr sz="2400" spc="229" dirty="0"/>
              <a:t> </a:t>
            </a:r>
            <a:r>
              <a:rPr sz="2400" spc="40" dirty="0"/>
              <a:t>s</a:t>
            </a:r>
            <a:r>
              <a:rPr sz="2400" spc="70" dirty="0"/>
              <a:t>h</a:t>
            </a:r>
            <a:r>
              <a:rPr sz="2400" spc="145" dirty="0"/>
              <a:t>o</a:t>
            </a:r>
            <a:r>
              <a:rPr sz="2400" spc="70" dirty="0"/>
              <a:t>u</a:t>
            </a:r>
            <a:r>
              <a:rPr sz="2400" spc="155" dirty="0"/>
              <a:t>l</a:t>
            </a:r>
            <a:r>
              <a:rPr sz="2400" dirty="0"/>
              <a:t>d	</a:t>
            </a:r>
            <a:r>
              <a:rPr sz="2400" spc="70" dirty="0"/>
              <a:t>b</a:t>
            </a:r>
            <a:r>
              <a:rPr sz="2400" dirty="0"/>
              <a:t>e</a:t>
            </a:r>
            <a:r>
              <a:rPr sz="2400" spc="135" dirty="0"/>
              <a:t> </a:t>
            </a:r>
            <a:r>
              <a:rPr sz="2400" spc="95" dirty="0"/>
              <a:t>f</a:t>
            </a:r>
            <a:r>
              <a:rPr sz="2400" spc="125" dirty="0"/>
              <a:t>a</a:t>
            </a:r>
            <a:r>
              <a:rPr sz="2400" dirty="0"/>
              <a:t>m</a:t>
            </a:r>
            <a:r>
              <a:rPr sz="2400" spc="160" dirty="0"/>
              <a:t>i</a:t>
            </a:r>
            <a:r>
              <a:rPr sz="2400" spc="150" dirty="0"/>
              <a:t>li</a:t>
            </a:r>
            <a:r>
              <a:rPr sz="2400" spc="125" dirty="0"/>
              <a:t>a</a:t>
            </a:r>
            <a:r>
              <a:rPr sz="2400" dirty="0"/>
              <a:t>r	</a:t>
            </a:r>
            <a:r>
              <a:rPr sz="2400" spc="135" dirty="0"/>
              <a:t>w</a:t>
            </a:r>
            <a:r>
              <a:rPr sz="2400" spc="150" dirty="0"/>
              <a:t>it</a:t>
            </a:r>
            <a:r>
              <a:rPr sz="2400" dirty="0"/>
              <a:t>h	</a:t>
            </a:r>
            <a:r>
              <a:rPr sz="2400" spc="70" dirty="0"/>
              <a:t>h</a:t>
            </a:r>
            <a:r>
              <a:rPr sz="2400" spc="145" dirty="0"/>
              <a:t>o</a:t>
            </a:r>
            <a:r>
              <a:rPr sz="2400" dirty="0"/>
              <a:t>w  </a:t>
            </a:r>
            <a:r>
              <a:rPr sz="2400" spc="120" dirty="0"/>
              <a:t>information	</a:t>
            </a:r>
            <a:r>
              <a:rPr sz="2400" spc="35" dirty="0"/>
              <a:t>is</a:t>
            </a:r>
            <a:r>
              <a:rPr sz="2400" spc="210" dirty="0"/>
              <a:t> </a:t>
            </a:r>
            <a:r>
              <a:rPr sz="2400" spc="50" dirty="0"/>
              <a:t>arranged	</a:t>
            </a:r>
            <a:r>
              <a:rPr sz="2400" spc="75" dirty="0"/>
              <a:t>in</a:t>
            </a:r>
            <a:r>
              <a:rPr sz="2400" spc="300" dirty="0"/>
              <a:t> </a:t>
            </a:r>
            <a:r>
              <a:rPr sz="2400" spc="70" dirty="0"/>
              <a:t>the</a:t>
            </a:r>
            <a:r>
              <a:rPr sz="2400" spc="365" dirty="0"/>
              <a:t> </a:t>
            </a:r>
            <a:r>
              <a:rPr sz="2400" spc="105" dirty="0"/>
              <a:t>patient’s</a:t>
            </a:r>
            <a:r>
              <a:rPr sz="2400" spc="265" dirty="0"/>
              <a:t> </a:t>
            </a:r>
            <a:r>
              <a:rPr sz="2400" spc="-40" dirty="0"/>
              <a:t>case</a:t>
            </a:r>
            <a:r>
              <a:rPr sz="2400" spc="210" dirty="0"/>
              <a:t> </a:t>
            </a:r>
            <a:r>
              <a:rPr sz="2400" spc="90" dirty="0"/>
              <a:t>notes</a:t>
            </a:r>
            <a:r>
              <a:rPr sz="2700" spc="90" dirty="0"/>
              <a:t>.</a:t>
            </a:r>
            <a:endParaRPr sz="27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219" y="3788346"/>
            <a:ext cx="209550" cy="2574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302118" y="3670871"/>
            <a:ext cx="357377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14930" algn="l"/>
                <a:tab pos="3310254" algn="l"/>
              </a:tabLst>
            </a:pP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v</a:t>
            </a:r>
            <a:r>
              <a:rPr sz="2400" spc="60" dirty="0">
                <a:latin typeface="Times New Roman"/>
                <a:cs typeface="Times New Roman"/>
              </a:rPr>
              <a:t>a</a:t>
            </a:r>
            <a:r>
              <a:rPr sz="2400" spc="75" dirty="0">
                <a:latin typeface="Times New Roman"/>
                <a:cs typeface="Times New Roman"/>
              </a:rPr>
              <a:t>il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70" dirty="0">
                <a:latin typeface="Times New Roman"/>
                <a:cs typeface="Times New Roman"/>
              </a:rPr>
              <a:t>b</a:t>
            </a:r>
            <a:r>
              <a:rPr sz="2400" spc="7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spc="7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55" dirty="0">
                <a:latin typeface="Times New Roman"/>
                <a:cs typeface="Times New Roman"/>
              </a:rPr>
              <a:t>ce</a:t>
            </a:r>
            <a:r>
              <a:rPr sz="2400" dirty="0">
                <a:latin typeface="Times New Roman"/>
                <a:cs typeface="Times New Roman"/>
              </a:rPr>
              <a:t>s	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6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h	</a:t>
            </a:r>
            <a:r>
              <a:rPr sz="2400" spc="-20" dirty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5694" y="3670871"/>
            <a:ext cx="5972175" cy="117221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  <a:tabLst>
                <a:tab pos="3558540" algn="l"/>
                <a:tab pos="5255260" algn="l"/>
              </a:tabLst>
            </a:pPr>
            <a:r>
              <a:rPr sz="2400" spc="3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he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d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235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ob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spc="130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s</a:t>
            </a:r>
            <a:r>
              <a:rPr sz="2400" spc="70" dirty="0">
                <a:latin typeface="Times New Roman"/>
                <a:cs typeface="Times New Roman"/>
              </a:rPr>
              <a:t>h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70" dirty="0">
                <a:latin typeface="Times New Roman"/>
                <a:cs typeface="Times New Roman"/>
              </a:rPr>
              <a:t>u</a:t>
            </a:r>
            <a:r>
              <a:rPr sz="2400" spc="155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d	</a:t>
            </a:r>
            <a:r>
              <a:rPr sz="2400" spc="70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c</a:t>
            </a:r>
            <a:r>
              <a:rPr sz="2400" spc="70" dirty="0">
                <a:latin typeface="Times New Roman"/>
                <a:cs typeface="Times New Roman"/>
              </a:rPr>
              <a:t>o</a:t>
            </a:r>
            <a:r>
              <a:rPr sz="2400" spc="75" dirty="0">
                <a:latin typeface="Times New Roman"/>
                <a:cs typeface="Times New Roman"/>
              </a:rPr>
              <a:t>ll</a:t>
            </a:r>
            <a:r>
              <a:rPr sz="2400" spc="55" dirty="0">
                <a:latin typeface="Times New Roman"/>
                <a:cs typeface="Times New Roman"/>
              </a:rPr>
              <a:t>ec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	</a:t>
            </a:r>
            <a:r>
              <a:rPr sz="2400" spc="70" dirty="0">
                <a:latin typeface="Times New Roman"/>
                <a:cs typeface="Times New Roman"/>
              </a:rPr>
              <a:t>u</a:t>
            </a:r>
            <a:r>
              <a:rPr sz="2400" spc="35" dirty="0">
                <a:latin typeface="Times New Roman"/>
                <a:cs typeface="Times New Roman"/>
              </a:rPr>
              <a:t>s</a:t>
            </a:r>
            <a:r>
              <a:rPr sz="2400" spc="150" dirty="0">
                <a:latin typeface="Times New Roman"/>
                <a:cs typeface="Times New Roman"/>
              </a:rPr>
              <a:t>i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g  </a:t>
            </a:r>
            <a:r>
              <a:rPr sz="2400" spc="50" dirty="0">
                <a:latin typeface="Times New Roman"/>
                <a:cs typeface="Times New Roman"/>
              </a:rPr>
              <a:t>spreadsheets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3204"/>
              </a:lnSpc>
            </a:pPr>
            <a:r>
              <a:rPr sz="2400" spc="45" dirty="0">
                <a:latin typeface="Times New Roman"/>
                <a:cs typeface="Times New Roman"/>
              </a:rPr>
              <a:t>,databases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65" dirty="0">
                <a:latin typeface="Times New Roman"/>
                <a:cs typeface="Times New Roman"/>
              </a:rPr>
              <a:t>and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word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100" dirty="0">
                <a:latin typeface="Times New Roman"/>
                <a:cs typeface="Times New Roman"/>
              </a:rPr>
              <a:t>processing</a:t>
            </a:r>
            <a:r>
              <a:rPr sz="2700" spc="100" dirty="0">
                <a:latin typeface="Arial MT"/>
                <a:cs typeface="Arial MT"/>
              </a:rPr>
              <a:t>.</a:t>
            </a:r>
            <a:endParaRPr sz="27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400" y="314197"/>
            <a:ext cx="6210300" cy="47612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323338" y="3075176"/>
            <a:ext cx="7230109" cy="334645"/>
            <a:chOff x="1323338" y="3075176"/>
            <a:chExt cx="7230109" cy="33464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3975" y="3075774"/>
              <a:ext cx="7219950" cy="32376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109976" y="3351799"/>
              <a:ext cx="62230" cy="43180"/>
            </a:xfrm>
            <a:custGeom>
              <a:avLst/>
              <a:gdLst/>
              <a:ahLst/>
              <a:cxnLst/>
              <a:rect l="l" t="t" r="r" b="b"/>
              <a:pathLst>
                <a:path w="62230" h="43179">
                  <a:moveTo>
                    <a:pt x="0" y="42910"/>
                  </a:moveTo>
                  <a:lnTo>
                    <a:pt x="62076" y="42910"/>
                  </a:lnTo>
                  <a:lnTo>
                    <a:pt x="62076" y="0"/>
                  </a:lnTo>
                  <a:lnTo>
                    <a:pt x="0" y="0"/>
                  </a:lnTo>
                  <a:lnTo>
                    <a:pt x="0" y="4291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9727" y="3294251"/>
              <a:ext cx="111254" cy="737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3945" y="3294251"/>
              <a:ext cx="111254" cy="737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0350" y="3228124"/>
              <a:ext cx="152400" cy="1428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87819" y="3208780"/>
              <a:ext cx="159895" cy="1628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54572" y="3208780"/>
              <a:ext cx="159895" cy="16281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319526" y="3213862"/>
              <a:ext cx="3914140" cy="50165"/>
            </a:xfrm>
            <a:custGeom>
              <a:avLst/>
              <a:gdLst/>
              <a:ahLst/>
              <a:cxnLst/>
              <a:rect l="l" t="t" r="r" b="b"/>
              <a:pathLst>
                <a:path w="3914140" h="50164">
                  <a:moveTo>
                    <a:pt x="3860673" y="0"/>
                  </a:moveTo>
                  <a:lnTo>
                    <a:pt x="3836670" y="3175"/>
                  </a:lnTo>
                  <a:lnTo>
                    <a:pt x="3818635" y="12446"/>
                  </a:lnTo>
                  <a:lnTo>
                    <a:pt x="3806571" y="28066"/>
                  </a:lnTo>
                  <a:lnTo>
                    <a:pt x="3800348" y="50037"/>
                  </a:lnTo>
                  <a:lnTo>
                    <a:pt x="3914013" y="50037"/>
                  </a:lnTo>
                  <a:lnTo>
                    <a:pt x="3910710" y="28066"/>
                  </a:lnTo>
                  <a:lnTo>
                    <a:pt x="3900678" y="12446"/>
                  </a:lnTo>
                  <a:lnTo>
                    <a:pt x="3884041" y="3175"/>
                  </a:lnTo>
                  <a:lnTo>
                    <a:pt x="3860673" y="0"/>
                  </a:lnTo>
                  <a:close/>
                </a:path>
                <a:path w="3914140" h="50164">
                  <a:moveTo>
                    <a:pt x="60198" y="0"/>
                  </a:moveTo>
                  <a:lnTo>
                    <a:pt x="36195" y="3175"/>
                  </a:lnTo>
                  <a:lnTo>
                    <a:pt x="18161" y="12446"/>
                  </a:lnTo>
                  <a:lnTo>
                    <a:pt x="6096" y="28066"/>
                  </a:lnTo>
                  <a:lnTo>
                    <a:pt x="0" y="50037"/>
                  </a:lnTo>
                  <a:lnTo>
                    <a:pt x="113537" y="50037"/>
                  </a:lnTo>
                  <a:lnTo>
                    <a:pt x="110236" y="28066"/>
                  </a:lnTo>
                  <a:lnTo>
                    <a:pt x="100202" y="12446"/>
                  </a:lnTo>
                  <a:lnTo>
                    <a:pt x="83565" y="3175"/>
                  </a:lnTo>
                  <a:lnTo>
                    <a:pt x="60198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39050" y="3170999"/>
              <a:ext cx="257175" cy="2285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57723" y="3175825"/>
              <a:ext cx="66040" cy="219075"/>
            </a:xfrm>
            <a:custGeom>
              <a:avLst/>
              <a:gdLst/>
              <a:ahLst/>
              <a:cxnLst/>
              <a:rect l="l" t="t" r="r" b="b"/>
              <a:pathLst>
                <a:path w="66039" h="219075">
                  <a:moveTo>
                    <a:pt x="0" y="218884"/>
                  </a:moveTo>
                  <a:lnTo>
                    <a:pt x="65956" y="218884"/>
                  </a:lnTo>
                  <a:lnTo>
                    <a:pt x="65956" y="0"/>
                  </a:lnTo>
                  <a:lnTo>
                    <a:pt x="0" y="0"/>
                  </a:lnTo>
                  <a:lnTo>
                    <a:pt x="0" y="218884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05300" y="3170999"/>
              <a:ext cx="247650" cy="22853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109976" y="3175762"/>
              <a:ext cx="704215" cy="219075"/>
            </a:xfrm>
            <a:custGeom>
              <a:avLst/>
              <a:gdLst/>
              <a:ahLst/>
              <a:cxnLst/>
              <a:rect l="l" t="t" r="r" b="b"/>
              <a:pathLst>
                <a:path w="704214" h="219075">
                  <a:moveTo>
                    <a:pt x="424941" y="0"/>
                  </a:moveTo>
                  <a:lnTo>
                    <a:pt x="485394" y="0"/>
                  </a:lnTo>
                  <a:lnTo>
                    <a:pt x="563752" y="164084"/>
                  </a:lnTo>
                  <a:lnTo>
                    <a:pt x="647064" y="0"/>
                  </a:lnTo>
                  <a:lnTo>
                    <a:pt x="704088" y="0"/>
                  </a:lnTo>
                  <a:lnTo>
                    <a:pt x="590676" y="218948"/>
                  </a:lnTo>
                  <a:lnTo>
                    <a:pt x="531749" y="218948"/>
                  </a:lnTo>
                  <a:lnTo>
                    <a:pt x="424941" y="0"/>
                  </a:lnTo>
                  <a:close/>
                </a:path>
                <a:path w="704214" h="219075">
                  <a:moveTo>
                    <a:pt x="0" y="46227"/>
                  </a:moveTo>
                  <a:lnTo>
                    <a:pt x="62161" y="46227"/>
                  </a:lnTo>
                  <a:lnTo>
                    <a:pt x="62161" y="20"/>
                  </a:lnTo>
                  <a:lnTo>
                    <a:pt x="0" y="20"/>
                  </a:lnTo>
                  <a:lnTo>
                    <a:pt x="0" y="46227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4375" y="3161474"/>
              <a:ext cx="219075" cy="23806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53300" y="3161474"/>
              <a:ext cx="219075" cy="23806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43901" y="3170426"/>
              <a:ext cx="176151" cy="23419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129273" y="3175762"/>
              <a:ext cx="278130" cy="228600"/>
            </a:xfrm>
            <a:custGeom>
              <a:avLst/>
              <a:gdLst/>
              <a:ahLst/>
              <a:cxnLst/>
              <a:rect l="l" t="t" r="r" b="b"/>
              <a:pathLst>
                <a:path w="278129" h="228600">
                  <a:moveTo>
                    <a:pt x="138937" y="0"/>
                  </a:moveTo>
                  <a:lnTo>
                    <a:pt x="196341" y="7747"/>
                  </a:lnTo>
                  <a:lnTo>
                    <a:pt x="240411" y="30861"/>
                  </a:lnTo>
                  <a:lnTo>
                    <a:pt x="268604" y="67055"/>
                  </a:lnTo>
                  <a:lnTo>
                    <a:pt x="277875" y="114046"/>
                  </a:lnTo>
                  <a:lnTo>
                    <a:pt x="275589" y="138937"/>
                  </a:lnTo>
                  <a:lnTo>
                    <a:pt x="256793" y="180466"/>
                  </a:lnTo>
                  <a:lnTo>
                    <a:pt x="220090" y="210820"/>
                  </a:lnTo>
                  <a:lnTo>
                    <a:pt x="169290" y="226313"/>
                  </a:lnTo>
                  <a:lnTo>
                    <a:pt x="138937" y="228346"/>
                  </a:lnTo>
                  <a:lnTo>
                    <a:pt x="108458" y="226313"/>
                  </a:lnTo>
                  <a:lnTo>
                    <a:pt x="57658" y="210820"/>
                  </a:lnTo>
                  <a:lnTo>
                    <a:pt x="21081" y="180593"/>
                  </a:lnTo>
                  <a:lnTo>
                    <a:pt x="2412" y="138937"/>
                  </a:lnTo>
                  <a:lnTo>
                    <a:pt x="0" y="114046"/>
                  </a:lnTo>
                  <a:lnTo>
                    <a:pt x="2412" y="89280"/>
                  </a:lnTo>
                  <a:lnTo>
                    <a:pt x="21081" y="47625"/>
                  </a:lnTo>
                  <a:lnTo>
                    <a:pt x="57785" y="17272"/>
                  </a:lnTo>
                  <a:lnTo>
                    <a:pt x="108585" y="1904"/>
                  </a:lnTo>
                  <a:lnTo>
                    <a:pt x="138937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29275" y="3161474"/>
              <a:ext cx="257175" cy="23806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35400" y="3175889"/>
              <a:ext cx="1736089" cy="228600"/>
            </a:xfrm>
            <a:custGeom>
              <a:avLst/>
              <a:gdLst/>
              <a:ahLst/>
              <a:cxnLst/>
              <a:rect l="l" t="t" r="r" b="b"/>
              <a:pathLst>
                <a:path w="1736089" h="228600">
                  <a:moveTo>
                    <a:pt x="1596009" y="0"/>
                  </a:moveTo>
                  <a:lnTo>
                    <a:pt x="1653794" y="7747"/>
                  </a:lnTo>
                  <a:lnTo>
                    <a:pt x="1698244" y="30861"/>
                  </a:lnTo>
                  <a:lnTo>
                    <a:pt x="1726564" y="67056"/>
                  </a:lnTo>
                  <a:lnTo>
                    <a:pt x="1735963" y="114046"/>
                  </a:lnTo>
                  <a:lnTo>
                    <a:pt x="1733677" y="138937"/>
                  </a:lnTo>
                  <a:lnTo>
                    <a:pt x="1714753" y="180466"/>
                  </a:lnTo>
                  <a:lnTo>
                    <a:pt x="1677797" y="210820"/>
                  </a:lnTo>
                  <a:lnTo>
                    <a:pt x="1626615" y="226313"/>
                  </a:lnTo>
                  <a:lnTo>
                    <a:pt x="1596009" y="228346"/>
                  </a:lnTo>
                  <a:lnTo>
                    <a:pt x="1565402" y="226313"/>
                  </a:lnTo>
                  <a:lnTo>
                    <a:pt x="1514221" y="210820"/>
                  </a:lnTo>
                  <a:lnTo>
                    <a:pt x="1477390" y="180594"/>
                  </a:lnTo>
                  <a:lnTo>
                    <a:pt x="1458595" y="138937"/>
                  </a:lnTo>
                  <a:lnTo>
                    <a:pt x="1456182" y="114046"/>
                  </a:lnTo>
                  <a:lnTo>
                    <a:pt x="1458595" y="89281"/>
                  </a:lnTo>
                  <a:lnTo>
                    <a:pt x="1477390" y="47625"/>
                  </a:lnTo>
                  <a:lnTo>
                    <a:pt x="1514348" y="17272"/>
                  </a:lnTo>
                  <a:lnTo>
                    <a:pt x="1565402" y="1905"/>
                  </a:lnTo>
                  <a:lnTo>
                    <a:pt x="1596009" y="0"/>
                  </a:lnTo>
                  <a:close/>
                </a:path>
                <a:path w="1736089" h="228600">
                  <a:moveTo>
                    <a:pt x="921130" y="0"/>
                  </a:moveTo>
                  <a:lnTo>
                    <a:pt x="980694" y="9778"/>
                  </a:lnTo>
                  <a:lnTo>
                    <a:pt x="1016762" y="53086"/>
                  </a:lnTo>
                  <a:lnTo>
                    <a:pt x="1018286" y="69341"/>
                  </a:lnTo>
                  <a:lnTo>
                    <a:pt x="1018286" y="164973"/>
                  </a:lnTo>
                  <a:lnTo>
                    <a:pt x="1019555" y="177546"/>
                  </a:lnTo>
                  <a:lnTo>
                    <a:pt x="1023620" y="186562"/>
                  </a:lnTo>
                  <a:lnTo>
                    <a:pt x="1030351" y="191897"/>
                  </a:lnTo>
                  <a:lnTo>
                    <a:pt x="1039749" y="193675"/>
                  </a:lnTo>
                  <a:lnTo>
                    <a:pt x="1041780" y="193675"/>
                  </a:lnTo>
                  <a:lnTo>
                    <a:pt x="1046479" y="193421"/>
                  </a:lnTo>
                  <a:lnTo>
                    <a:pt x="1054353" y="192912"/>
                  </a:lnTo>
                  <a:lnTo>
                    <a:pt x="1058672" y="220345"/>
                  </a:lnTo>
                  <a:lnTo>
                    <a:pt x="1047876" y="223774"/>
                  </a:lnTo>
                  <a:lnTo>
                    <a:pt x="1036954" y="226313"/>
                  </a:lnTo>
                  <a:lnTo>
                    <a:pt x="1026033" y="227837"/>
                  </a:lnTo>
                  <a:lnTo>
                    <a:pt x="1014857" y="228346"/>
                  </a:lnTo>
                  <a:lnTo>
                    <a:pt x="996823" y="226313"/>
                  </a:lnTo>
                  <a:lnTo>
                    <a:pt x="982599" y="220345"/>
                  </a:lnTo>
                  <a:lnTo>
                    <a:pt x="972312" y="210438"/>
                  </a:lnTo>
                  <a:lnTo>
                    <a:pt x="965962" y="196596"/>
                  </a:lnTo>
                  <a:lnTo>
                    <a:pt x="945514" y="210438"/>
                  </a:lnTo>
                  <a:lnTo>
                    <a:pt x="924433" y="220345"/>
                  </a:lnTo>
                  <a:lnTo>
                    <a:pt x="902842" y="226313"/>
                  </a:lnTo>
                  <a:lnTo>
                    <a:pt x="880745" y="228346"/>
                  </a:lnTo>
                  <a:lnTo>
                    <a:pt x="862838" y="227202"/>
                  </a:lnTo>
                  <a:lnTo>
                    <a:pt x="807974" y="201422"/>
                  </a:lnTo>
                  <a:lnTo>
                    <a:pt x="794003" y="166497"/>
                  </a:lnTo>
                  <a:lnTo>
                    <a:pt x="796544" y="149225"/>
                  </a:lnTo>
                  <a:lnTo>
                    <a:pt x="834771" y="110362"/>
                  </a:lnTo>
                  <a:lnTo>
                    <a:pt x="883920" y="95758"/>
                  </a:lnTo>
                  <a:lnTo>
                    <a:pt x="949705" y="90932"/>
                  </a:lnTo>
                  <a:lnTo>
                    <a:pt x="956310" y="90932"/>
                  </a:lnTo>
                  <a:lnTo>
                    <a:pt x="956310" y="69469"/>
                  </a:lnTo>
                  <a:lnTo>
                    <a:pt x="953515" y="55118"/>
                  </a:lnTo>
                  <a:lnTo>
                    <a:pt x="944879" y="44958"/>
                  </a:lnTo>
                  <a:lnTo>
                    <a:pt x="930528" y="38735"/>
                  </a:lnTo>
                  <a:lnTo>
                    <a:pt x="910463" y="36702"/>
                  </a:lnTo>
                  <a:lnTo>
                    <a:pt x="890397" y="37846"/>
                  </a:lnTo>
                  <a:lnTo>
                    <a:pt x="868299" y="41401"/>
                  </a:lnTo>
                  <a:lnTo>
                    <a:pt x="844296" y="47244"/>
                  </a:lnTo>
                  <a:lnTo>
                    <a:pt x="818388" y="55372"/>
                  </a:lnTo>
                  <a:lnTo>
                    <a:pt x="818388" y="17018"/>
                  </a:lnTo>
                  <a:lnTo>
                    <a:pt x="845820" y="9525"/>
                  </a:lnTo>
                  <a:lnTo>
                    <a:pt x="872109" y="4190"/>
                  </a:lnTo>
                  <a:lnTo>
                    <a:pt x="897127" y="1015"/>
                  </a:lnTo>
                  <a:lnTo>
                    <a:pt x="921130" y="0"/>
                  </a:lnTo>
                  <a:close/>
                </a:path>
                <a:path w="1736089" h="228600">
                  <a:moveTo>
                    <a:pt x="127126" y="0"/>
                  </a:moveTo>
                  <a:lnTo>
                    <a:pt x="186689" y="9778"/>
                  </a:lnTo>
                  <a:lnTo>
                    <a:pt x="222758" y="53086"/>
                  </a:lnTo>
                  <a:lnTo>
                    <a:pt x="224282" y="69341"/>
                  </a:lnTo>
                  <a:lnTo>
                    <a:pt x="224282" y="164973"/>
                  </a:lnTo>
                  <a:lnTo>
                    <a:pt x="225551" y="177546"/>
                  </a:lnTo>
                  <a:lnTo>
                    <a:pt x="229615" y="186562"/>
                  </a:lnTo>
                  <a:lnTo>
                    <a:pt x="236347" y="191897"/>
                  </a:lnTo>
                  <a:lnTo>
                    <a:pt x="245745" y="193675"/>
                  </a:lnTo>
                  <a:lnTo>
                    <a:pt x="247776" y="193675"/>
                  </a:lnTo>
                  <a:lnTo>
                    <a:pt x="252475" y="193421"/>
                  </a:lnTo>
                  <a:lnTo>
                    <a:pt x="260350" y="192912"/>
                  </a:lnTo>
                  <a:lnTo>
                    <a:pt x="264922" y="220345"/>
                  </a:lnTo>
                  <a:lnTo>
                    <a:pt x="254000" y="223774"/>
                  </a:lnTo>
                  <a:lnTo>
                    <a:pt x="242950" y="226313"/>
                  </a:lnTo>
                  <a:lnTo>
                    <a:pt x="232028" y="227837"/>
                  </a:lnTo>
                  <a:lnTo>
                    <a:pt x="220852" y="228346"/>
                  </a:lnTo>
                  <a:lnTo>
                    <a:pt x="202819" y="226313"/>
                  </a:lnTo>
                  <a:lnTo>
                    <a:pt x="188595" y="220345"/>
                  </a:lnTo>
                  <a:lnTo>
                    <a:pt x="178308" y="210438"/>
                  </a:lnTo>
                  <a:lnTo>
                    <a:pt x="171958" y="196596"/>
                  </a:lnTo>
                  <a:lnTo>
                    <a:pt x="151511" y="210438"/>
                  </a:lnTo>
                  <a:lnTo>
                    <a:pt x="130428" y="220345"/>
                  </a:lnTo>
                  <a:lnTo>
                    <a:pt x="108838" y="226313"/>
                  </a:lnTo>
                  <a:lnTo>
                    <a:pt x="86740" y="228346"/>
                  </a:lnTo>
                  <a:lnTo>
                    <a:pt x="68834" y="227202"/>
                  </a:lnTo>
                  <a:lnTo>
                    <a:pt x="13970" y="201422"/>
                  </a:lnTo>
                  <a:lnTo>
                    <a:pt x="0" y="166497"/>
                  </a:lnTo>
                  <a:lnTo>
                    <a:pt x="2539" y="149225"/>
                  </a:lnTo>
                  <a:lnTo>
                    <a:pt x="40766" y="110362"/>
                  </a:lnTo>
                  <a:lnTo>
                    <a:pt x="89915" y="95758"/>
                  </a:lnTo>
                  <a:lnTo>
                    <a:pt x="155701" y="90932"/>
                  </a:lnTo>
                  <a:lnTo>
                    <a:pt x="162305" y="90932"/>
                  </a:lnTo>
                  <a:lnTo>
                    <a:pt x="162305" y="69469"/>
                  </a:lnTo>
                  <a:lnTo>
                    <a:pt x="159512" y="55118"/>
                  </a:lnTo>
                  <a:lnTo>
                    <a:pt x="150875" y="44958"/>
                  </a:lnTo>
                  <a:lnTo>
                    <a:pt x="136525" y="38735"/>
                  </a:lnTo>
                  <a:lnTo>
                    <a:pt x="116459" y="36702"/>
                  </a:lnTo>
                  <a:lnTo>
                    <a:pt x="96392" y="37846"/>
                  </a:lnTo>
                  <a:lnTo>
                    <a:pt x="74295" y="41401"/>
                  </a:lnTo>
                  <a:lnTo>
                    <a:pt x="50291" y="47244"/>
                  </a:lnTo>
                  <a:lnTo>
                    <a:pt x="24384" y="55372"/>
                  </a:lnTo>
                  <a:lnTo>
                    <a:pt x="24384" y="17018"/>
                  </a:lnTo>
                  <a:lnTo>
                    <a:pt x="51815" y="9525"/>
                  </a:lnTo>
                  <a:lnTo>
                    <a:pt x="78104" y="4190"/>
                  </a:lnTo>
                  <a:lnTo>
                    <a:pt x="103124" y="1015"/>
                  </a:lnTo>
                  <a:lnTo>
                    <a:pt x="127126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44942" y="3170426"/>
              <a:ext cx="251843" cy="2391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47388" y="3170426"/>
              <a:ext cx="251843" cy="23914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43150" y="3132866"/>
              <a:ext cx="123825" cy="11426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328674" y="3080512"/>
              <a:ext cx="6962140" cy="323850"/>
            </a:xfrm>
            <a:custGeom>
              <a:avLst/>
              <a:gdLst/>
              <a:ahLst/>
              <a:cxnLst/>
              <a:rect l="l" t="t" r="r" b="b"/>
              <a:pathLst>
                <a:path w="6962140" h="323850">
                  <a:moveTo>
                    <a:pt x="6888226" y="58038"/>
                  </a:moveTo>
                  <a:lnTo>
                    <a:pt x="6888226" y="99567"/>
                  </a:lnTo>
                  <a:lnTo>
                    <a:pt x="6962140" y="99567"/>
                  </a:lnTo>
                  <a:lnTo>
                    <a:pt x="6962140" y="135889"/>
                  </a:lnTo>
                  <a:lnTo>
                    <a:pt x="6888226" y="135889"/>
                  </a:lnTo>
                  <a:lnTo>
                    <a:pt x="6888226" y="247903"/>
                  </a:lnTo>
                  <a:lnTo>
                    <a:pt x="6890893" y="264033"/>
                  </a:lnTo>
                  <a:lnTo>
                    <a:pt x="6898767" y="275589"/>
                  </a:lnTo>
                  <a:lnTo>
                    <a:pt x="6911975" y="282575"/>
                  </a:lnTo>
                  <a:lnTo>
                    <a:pt x="6930390" y="284861"/>
                  </a:lnTo>
                  <a:lnTo>
                    <a:pt x="6936867" y="284861"/>
                  </a:lnTo>
                  <a:lnTo>
                    <a:pt x="6947027" y="283972"/>
                  </a:lnTo>
                  <a:lnTo>
                    <a:pt x="6960743" y="282321"/>
                  </a:lnTo>
                  <a:lnTo>
                    <a:pt x="6960743" y="315340"/>
                  </a:lnTo>
                  <a:lnTo>
                    <a:pt x="6947154" y="317880"/>
                  </a:lnTo>
                  <a:lnTo>
                    <a:pt x="6934961" y="319786"/>
                  </a:lnTo>
                  <a:lnTo>
                    <a:pt x="6923912" y="320928"/>
                  </a:lnTo>
                  <a:lnTo>
                    <a:pt x="6914133" y="321310"/>
                  </a:lnTo>
                  <a:lnTo>
                    <a:pt x="6894576" y="320166"/>
                  </a:lnTo>
                  <a:lnTo>
                    <a:pt x="6839204" y="293750"/>
                  </a:lnTo>
                  <a:lnTo>
                    <a:pt x="6826123" y="254762"/>
                  </a:lnTo>
                  <a:lnTo>
                    <a:pt x="6826123" y="135889"/>
                  </a:lnTo>
                  <a:lnTo>
                    <a:pt x="6790944" y="135889"/>
                  </a:lnTo>
                  <a:lnTo>
                    <a:pt x="6790944" y="99567"/>
                  </a:lnTo>
                  <a:lnTo>
                    <a:pt x="6826123" y="99567"/>
                  </a:lnTo>
                  <a:lnTo>
                    <a:pt x="6826123" y="61975"/>
                  </a:lnTo>
                  <a:lnTo>
                    <a:pt x="6888226" y="58038"/>
                  </a:lnTo>
                  <a:close/>
                </a:path>
                <a:path w="6962140" h="323850">
                  <a:moveTo>
                    <a:pt x="3689985" y="58038"/>
                  </a:moveTo>
                  <a:lnTo>
                    <a:pt x="3689985" y="99567"/>
                  </a:lnTo>
                  <a:lnTo>
                    <a:pt x="3763772" y="99567"/>
                  </a:lnTo>
                  <a:lnTo>
                    <a:pt x="3763772" y="135889"/>
                  </a:lnTo>
                  <a:lnTo>
                    <a:pt x="3689985" y="135889"/>
                  </a:lnTo>
                  <a:lnTo>
                    <a:pt x="3689985" y="247903"/>
                  </a:lnTo>
                  <a:lnTo>
                    <a:pt x="3692652" y="264033"/>
                  </a:lnTo>
                  <a:lnTo>
                    <a:pt x="3700526" y="275589"/>
                  </a:lnTo>
                  <a:lnTo>
                    <a:pt x="3713734" y="282575"/>
                  </a:lnTo>
                  <a:lnTo>
                    <a:pt x="3732149" y="284861"/>
                  </a:lnTo>
                  <a:lnTo>
                    <a:pt x="3738626" y="284861"/>
                  </a:lnTo>
                  <a:lnTo>
                    <a:pt x="3748786" y="283972"/>
                  </a:lnTo>
                  <a:lnTo>
                    <a:pt x="3762502" y="282321"/>
                  </a:lnTo>
                  <a:lnTo>
                    <a:pt x="3762502" y="315340"/>
                  </a:lnTo>
                  <a:lnTo>
                    <a:pt x="3748913" y="317880"/>
                  </a:lnTo>
                  <a:lnTo>
                    <a:pt x="3736593" y="319786"/>
                  </a:lnTo>
                  <a:lnTo>
                    <a:pt x="3725672" y="320928"/>
                  </a:lnTo>
                  <a:lnTo>
                    <a:pt x="3715892" y="321310"/>
                  </a:lnTo>
                  <a:lnTo>
                    <a:pt x="3696335" y="320166"/>
                  </a:lnTo>
                  <a:lnTo>
                    <a:pt x="3640963" y="293750"/>
                  </a:lnTo>
                  <a:lnTo>
                    <a:pt x="3627881" y="254762"/>
                  </a:lnTo>
                  <a:lnTo>
                    <a:pt x="3627881" y="135889"/>
                  </a:lnTo>
                  <a:lnTo>
                    <a:pt x="3592576" y="135889"/>
                  </a:lnTo>
                  <a:lnTo>
                    <a:pt x="3592576" y="99567"/>
                  </a:lnTo>
                  <a:lnTo>
                    <a:pt x="3627881" y="99567"/>
                  </a:lnTo>
                  <a:lnTo>
                    <a:pt x="3627881" y="61975"/>
                  </a:lnTo>
                  <a:lnTo>
                    <a:pt x="3689985" y="58038"/>
                  </a:lnTo>
                  <a:close/>
                </a:path>
                <a:path w="6962140" h="323850">
                  <a:moveTo>
                    <a:pt x="3829050" y="69596"/>
                  </a:moveTo>
                  <a:lnTo>
                    <a:pt x="3891024" y="69596"/>
                  </a:lnTo>
                  <a:lnTo>
                    <a:pt x="3891024" y="23792"/>
                  </a:lnTo>
                  <a:lnTo>
                    <a:pt x="3829050" y="23792"/>
                  </a:lnTo>
                  <a:lnTo>
                    <a:pt x="3829050" y="69596"/>
                  </a:lnTo>
                  <a:close/>
                </a:path>
                <a:path w="6962140" h="323850">
                  <a:moveTo>
                    <a:pt x="958342" y="23749"/>
                  </a:moveTo>
                  <a:lnTo>
                    <a:pt x="1068324" y="23749"/>
                  </a:lnTo>
                  <a:lnTo>
                    <a:pt x="1090040" y="24129"/>
                  </a:lnTo>
                  <a:lnTo>
                    <a:pt x="1152270" y="33020"/>
                  </a:lnTo>
                  <a:lnTo>
                    <a:pt x="1191895" y="60578"/>
                  </a:lnTo>
                  <a:lnTo>
                    <a:pt x="1204087" y="102362"/>
                  </a:lnTo>
                  <a:lnTo>
                    <a:pt x="1201420" y="124713"/>
                  </a:lnTo>
                  <a:lnTo>
                    <a:pt x="1179830" y="161798"/>
                  </a:lnTo>
                  <a:lnTo>
                    <a:pt x="1137284" y="188340"/>
                  </a:lnTo>
                  <a:lnTo>
                    <a:pt x="1077721" y="201802"/>
                  </a:lnTo>
                  <a:lnTo>
                    <a:pt x="1041907" y="203453"/>
                  </a:lnTo>
                  <a:lnTo>
                    <a:pt x="1023238" y="203453"/>
                  </a:lnTo>
                  <a:lnTo>
                    <a:pt x="1023238" y="316484"/>
                  </a:lnTo>
                  <a:lnTo>
                    <a:pt x="958342" y="316484"/>
                  </a:lnTo>
                  <a:lnTo>
                    <a:pt x="958342" y="23749"/>
                  </a:lnTo>
                  <a:close/>
                </a:path>
                <a:path w="6962140" h="323850">
                  <a:moveTo>
                    <a:pt x="663701" y="23749"/>
                  </a:moveTo>
                  <a:lnTo>
                    <a:pt x="889253" y="23749"/>
                  </a:lnTo>
                  <a:lnTo>
                    <a:pt x="889253" y="61849"/>
                  </a:lnTo>
                  <a:lnTo>
                    <a:pt x="729107" y="61849"/>
                  </a:lnTo>
                  <a:lnTo>
                    <a:pt x="729107" y="145414"/>
                  </a:lnTo>
                  <a:lnTo>
                    <a:pt x="863345" y="145414"/>
                  </a:lnTo>
                  <a:lnTo>
                    <a:pt x="863345" y="183261"/>
                  </a:lnTo>
                  <a:lnTo>
                    <a:pt x="729107" y="183261"/>
                  </a:lnTo>
                  <a:lnTo>
                    <a:pt x="729107" y="278384"/>
                  </a:lnTo>
                  <a:lnTo>
                    <a:pt x="900430" y="278384"/>
                  </a:lnTo>
                  <a:lnTo>
                    <a:pt x="900430" y="316484"/>
                  </a:lnTo>
                  <a:lnTo>
                    <a:pt x="663701" y="316484"/>
                  </a:lnTo>
                  <a:lnTo>
                    <a:pt x="663701" y="23749"/>
                  </a:lnTo>
                  <a:close/>
                </a:path>
                <a:path w="6962140" h="323850">
                  <a:moveTo>
                    <a:pt x="273176" y="23749"/>
                  </a:moveTo>
                  <a:lnTo>
                    <a:pt x="611377" y="23749"/>
                  </a:lnTo>
                  <a:lnTo>
                    <a:pt x="611377" y="61849"/>
                  </a:lnTo>
                  <a:lnTo>
                    <a:pt x="475106" y="61849"/>
                  </a:lnTo>
                  <a:lnTo>
                    <a:pt x="475106" y="316484"/>
                  </a:lnTo>
                  <a:lnTo>
                    <a:pt x="409575" y="316484"/>
                  </a:lnTo>
                  <a:lnTo>
                    <a:pt x="409575" y="61849"/>
                  </a:lnTo>
                  <a:lnTo>
                    <a:pt x="273176" y="61849"/>
                  </a:lnTo>
                  <a:lnTo>
                    <a:pt x="273176" y="23749"/>
                  </a:lnTo>
                  <a:close/>
                </a:path>
                <a:path w="6962140" h="323850">
                  <a:moveTo>
                    <a:pt x="121665" y="16763"/>
                  </a:moveTo>
                  <a:lnTo>
                    <a:pt x="144779" y="17525"/>
                  </a:lnTo>
                  <a:lnTo>
                    <a:pt x="169037" y="19685"/>
                  </a:lnTo>
                  <a:lnTo>
                    <a:pt x="194437" y="23495"/>
                  </a:lnTo>
                  <a:lnTo>
                    <a:pt x="220979" y="28701"/>
                  </a:lnTo>
                  <a:lnTo>
                    <a:pt x="220979" y="72389"/>
                  </a:lnTo>
                  <a:lnTo>
                    <a:pt x="189737" y="64770"/>
                  </a:lnTo>
                  <a:lnTo>
                    <a:pt x="163194" y="59182"/>
                  </a:lnTo>
                  <a:lnTo>
                    <a:pt x="141604" y="56007"/>
                  </a:lnTo>
                  <a:lnTo>
                    <a:pt x="124840" y="54863"/>
                  </a:lnTo>
                  <a:lnTo>
                    <a:pt x="112267" y="55499"/>
                  </a:lnTo>
                  <a:lnTo>
                    <a:pt x="69341" y="76326"/>
                  </a:lnTo>
                  <a:lnTo>
                    <a:pt x="65278" y="90170"/>
                  </a:lnTo>
                  <a:lnTo>
                    <a:pt x="65278" y="98678"/>
                  </a:lnTo>
                  <a:lnTo>
                    <a:pt x="109092" y="131063"/>
                  </a:lnTo>
                  <a:lnTo>
                    <a:pt x="152653" y="149605"/>
                  </a:lnTo>
                  <a:lnTo>
                    <a:pt x="176275" y="160274"/>
                  </a:lnTo>
                  <a:lnTo>
                    <a:pt x="224281" y="190626"/>
                  </a:lnTo>
                  <a:lnTo>
                    <a:pt x="244856" y="237489"/>
                  </a:lnTo>
                  <a:lnTo>
                    <a:pt x="242442" y="255904"/>
                  </a:lnTo>
                  <a:lnTo>
                    <a:pt x="206247" y="299974"/>
                  </a:lnTo>
                  <a:lnTo>
                    <a:pt x="134492" y="322072"/>
                  </a:lnTo>
                  <a:lnTo>
                    <a:pt x="104520" y="323596"/>
                  </a:lnTo>
                  <a:lnTo>
                    <a:pt x="83057" y="322707"/>
                  </a:lnTo>
                  <a:lnTo>
                    <a:pt x="58546" y="320166"/>
                  </a:lnTo>
                  <a:lnTo>
                    <a:pt x="30860" y="315975"/>
                  </a:lnTo>
                  <a:lnTo>
                    <a:pt x="0" y="310134"/>
                  </a:lnTo>
                  <a:lnTo>
                    <a:pt x="0" y="263016"/>
                  </a:lnTo>
                  <a:lnTo>
                    <a:pt x="33909" y="272923"/>
                  </a:lnTo>
                  <a:lnTo>
                    <a:pt x="63881" y="279908"/>
                  </a:lnTo>
                  <a:lnTo>
                    <a:pt x="89915" y="284099"/>
                  </a:lnTo>
                  <a:lnTo>
                    <a:pt x="112267" y="285496"/>
                  </a:lnTo>
                  <a:lnTo>
                    <a:pt x="126491" y="284734"/>
                  </a:lnTo>
                  <a:lnTo>
                    <a:pt x="173609" y="260730"/>
                  </a:lnTo>
                  <a:lnTo>
                    <a:pt x="178053" y="243966"/>
                  </a:lnTo>
                  <a:lnTo>
                    <a:pt x="177291" y="236600"/>
                  </a:lnTo>
                  <a:lnTo>
                    <a:pt x="148081" y="205739"/>
                  </a:lnTo>
                  <a:lnTo>
                    <a:pt x="117856" y="191515"/>
                  </a:lnTo>
                  <a:lnTo>
                    <a:pt x="91439" y="178435"/>
                  </a:lnTo>
                  <a:lnTo>
                    <a:pt x="35306" y="150622"/>
                  </a:lnTo>
                  <a:lnTo>
                    <a:pt x="3428" y="108712"/>
                  </a:lnTo>
                  <a:lnTo>
                    <a:pt x="2159" y="96265"/>
                  </a:lnTo>
                  <a:lnTo>
                    <a:pt x="4317" y="79628"/>
                  </a:lnTo>
                  <a:lnTo>
                    <a:pt x="36067" y="38988"/>
                  </a:lnTo>
                  <a:lnTo>
                    <a:pt x="96900" y="18161"/>
                  </a:lnTo>
                  <a:lnTo>
                    <a:pt x="121665" y="16763"/>
                  </a:lnTo>
                  <a:close/>
                </a:path>
                <a:path w="6962140" h="323850">
                  <a:moveTo>
                    <a:pt x="1573530" y="16510"/>
                  </a:moveTo>
                  <a:lnTo>
                    <a:pt x="1592580" y="17272"/>
                  </a:lnTo>
                  <a:lnTo>
                    <a:pt x="1614296" y="19430"/>
                  </a:lnTo>
                  <a:lnTo>
                    <a:pt x="1638427" y="23240"/>
                  </a:lnTo>
                  <a:lnTo>
                    <a:pt x="1665351" y="28321"/>
                  </a:lnTo>
                  <a:lnTo>
                    <a:pt x="1665351" y="68579"/>
                  </a:lnTo>
                  <a:lnTo>
                    <a:pt x="1636521" y="61722"/>
                  </a:lnTo>
                  <a:lnTo>
                    <a:pt x="1611121" y="56768"/>
                  </a:lnTo>
                  <a:lnTo>
                    <a:pt x="1589151" y="53848"/>
                  </a:lnTo>
                  <a:lnTo>
                    <a:pt x="1570482" y="52832"/>
                  </a:lnTo>
                  <a:lnTo>
                    <a:pt x="1530223" y="59562"/>
                  </a:lnTo>
                  <a:lnTo>
                    <a:pt x="1501394" y="79883"/>
                  </a:lnTo>
                  <a:lnTo>
                    <a:pt x="1484121" y="113664"/>
                  </a:lnTo>
                  <a:lnTo>
                    <a:pt x="1478407" y="161036"/>
                  </a:lnTo>
                  <a:lnTo>
                    <a:pt x="1494408" y="145668"/>
                  </a:lnTo>
                  <a:lnTo>
                    <a:pt x="1514220" y="134620"/>
                  </a:lnTo>
                  <a:lnTo>
                    <a:pt x="1564894" y="125857"/>
                  </a:lnTo>
                  <a:lnTo>
                    <a:pt x="1633346" y="140462"/>
                  </a:lnTo>
                  <a:lnTo>
                    <a:pt x="1676653" y="181355"/>
                  </a:lnTo>
                  <a:lnTo>
                    <a:pt x="1685036" y="217932"/>
                  </a:lnTo>
                  <a:lnTo>
                    <a:pt x="1682623" y="239775"/>
                  </a:lnTo>
                  <a:lnTo>
                    <a:pt x="1663953" y="277749"/>
                  </a:lnTo>
                  <a:lnTo>
                    <a:pt x="1627505" y="306704"/>
                  </a:lnTo>
                  <a:lnTo>
                    <a:pt x="1579626" y="321690"/>
                  </a:lnTo>
                  <a:lnTo>
                    <a:pt x="1551939" y="323596"/>
                  </a:lnTo>
                  <a:lnTo>
                    <a:pt x="1520698" y="321055"/>
                  </a:lnTo>
                  <a:lnTo>
                    <a:pt x="1469136" y="301498"/>
                  </a:lnTo>
                  <a:lnTo>
                    <a:pt x="1432559" y="262763"/>
                  </a:lnTo>
                  <a:lnTo>
                    <a:pt x="1414018" y="208914"/>
                  </a:lnTo>
                  <a:lnTo>
                    <a:pt x="1411732" y="176402"/>
                  </a:lnTo>
                  <a:lnTo>
                    <a:pt x="1415669" y="133350"/>
                  </a:lnTo>
                  <a:lnTo>
                    <a:pt x="1427733" y="96392"/>
                  </a:lnTo>
                  <a:lnTo>
                    <a:pt x="1475867" y="40766"/>
                  </a:lnTo>
                  <a:lnTo>
                    <a:pt x="1544193" y="18034"/>
                  </a:lnTo>
                  <a:lnTo>
                    <a:pt x="1573530" y="16510"/>
                  </a:lnTo>
                  <a:close/>
                </a:path>
                <a:path w="6962140" h="323850">
                  <a:moveTo>
                    <a:pt x="6667627" y="316484"/>
                  </a:moveTo>
                  <a:lnTo>
                    <a:pt x="6729600" y="316484"/>
                  </a:lnTo>
                  <a:lnTo>
                    <a:pt x="6729600" y="4762"/>
                  </a:lnTo>
                  <a:lnTo>
                    <a:pt x="6667627" y="4762"/>
                  </a:lnTo>
                  <a:lnTo>
                    <a:pt x="6667627" y="316484"/>
                  </a:lnTo>
                  <a:close/>
                </a:path>
                <a:path w="6962140" h="323850">
                  <a:moveTo>
                    <a:pt x="2831338" y="316484"/>
                  </a:moveTo>
                  <a:lnTo>
                    <a:pt x="2893311" y="316484"/>
                  </a:lnTo>
                  <a:lnTo>
                    <a:pt x="2893311" y="4762"/>
                  </a:lnTo>
                  <a:lnTo>
                    <a:pt x="2831338" y="4762"/>
                  </a:lnTo>
                  <a:lnTo>
                    <a:pt x="2831338" y="316484"/>
                  </a:lnTo>
                  <a:close/>
                </a:path>
                <a:path w="6962140" h="323850">
                  <a:moveTo>
                    <a:pt x="5260721" y="0"/>
                  </a:moveTo>
                  <a:lnTo>
                    <a:pt x="5274436" y="508"/>
                  </a:lnTo>
                  <a:lnTo>
                    <a:pt x="5289804" y="1777"/>
                  </a:lnTo>
                  <a:lnTo>
                    <a:pt x="5306441" y="4063"/>
                  </a:lnTo>
                  <a:lnTo>
                    <a:pt x="5324729" y="7238"/>
                  </a:lnTo>
                  <a:lnTo>
                    <a:pt x="5324729" y="44450"/>
                  </a:lnTo>
                  <a:lnTo>
                    <a:pt x="5305298" y="40893"/>
                  </a:lnTo>
                  <a:lnTo>
                    <a:pt x="5288787" y="38353"/>
                  </a:lnTo>
                  <a:lnTo>
                    <a:pt x="5274818" y="36957"/>
                  </a:lnTo>
                  <a:lnTo>
                    <a:pt x="5263515" y="36449"/>
                  </a:lnTo>
                  <a:lnTo>
                    <a:pt x="5248529" y="36449"/>
                  </a:lnTo>
                  <a:lnTo>
                    <a:pt x="5225287" y="74422"/>
                  </a:lnTo>
                  <a:lnTo>
                    <a:pt x="5225287" y="99567"/>
                  </a:lnTo>
                  <a:lnTo>
                    <a:pt x="5296027" y="99567"/>
                  </a:lnTo>
                  <a:lnTo>
                    <a:pt x="5296027" y="135889"/>
                  </a:lnTo>
                  <a:lnTo>
                    <a:pt x="5225287" y="135889"/>
                  </a:lnTo>
                  <a:lnTo>
                    <a:pt x="5225287" y="316484"/>
                  </a:lnTo>
                  <a:lnTo>
                    <a:pt x="5163312" y="316484"/>
                  </a:lnTo>
                  <a:lnTo>
                    <a:pt x="5163312" y="135889"/>
                  </a:lnTo>
                  <a:lnTo>
                    <a:pt x="5123307" y="135889"/>
                  </a:lnTo>
                  <a:lnTo>
                    <a:pt x="5123307" y="99567"/>
                  </a:lnTo>
                  <a:lnTo>
                    <a:pt x="5163312" y="99567"/>
                  </a:lnTo>
                  <a:lnTo>
                    <a:pt x="5163312" y="78486"/>
                  </a:lnTo>
                  <a:lnTo>
                    <a:pt x="5169408" y="44196"/>
                  </a:lnTo>
                  <a:lnTo>
                    <a:pt x="5187696" y="19685"/>
                  </a:lnTo>
                  <a:lnTo>
                    <a:pt x="5218049" y="4952"/>
                  </a:lnTo>
                  <a:lnTo>
                    <a:pt x="5260721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390771" y="6470412"/>
            <a:ext cx="34169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CHALAPATHI</a:t>
            </a:r>
            <a:r>
              <a:rPr sz="12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INSTITUTE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 PHARMCEUTICAL</a:t>
            </a:r>
            <a:r>
              <a:rPr sz="1200" spc="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SCIENCES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14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2360" y="1560131"/>
            <a:ext cx="95250" cy="2765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6835" y="1461452"/>
            <a:ext cx="8126095" cy="7537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22250" marR="5080" indent="-210185">
              <a:lnSpc>
                <a:spcPts val="2850"/>
              </a:lnSpc>
              <a:spcBef>
                <a:spcPts val="220"/>
              </a:spcBef>
              <a:tabLst>
                <a:tab pos="2395220" algn="l"/>
                <a:tab pos="2681605" algn="l"/>
                <a:tab pos="2929255" algn="l"/>
                <a:tab pos="4740275" algn="l"/>
                <a:tab pos="5502910" algn="l"/>
                <a:tab pos="6151245" algn="l"/>
              </a:tabLst>
            </a:pPr>
            <a:r>
              <a:rPr sz="2400" spc="10" dirty="0"/>
              <a:t>The</a:t>
            </a:r>
            <a:r>
              <a:rPr sz="2400" spc="290" dirty="0"/>
              <a:t> </a:t>
            </a:r>
            <a:r>
              <a:rPr sz="2400" spc="120" dirty="0"/>
              <a:t>reports</a:t>
            </a:r>
            <a:r>
              <a:rPr sz="2400" spc="195" dirty="0"/>
              <a:t> </a:t>
            </a:r>
            <a:r>
              <a:rPr sz="2400" spc="80" dirty="0"/>
              <a:t>should	</a:t>
            </a:r>
            <a:r>
              <a:rPr sz="2400" spc="35" dirty="0"/>
              <a:t>be</a:t>
            </a:r>
            <a:r>
              <a:rPr sz="2400" spc="225" dirty="0"/>
              <a:t> </a:t>
            </a:r>
            <a:r>
              <a:rPr sz="2400" dirty="0"/>
              <a:t>a</a:t>
            </a:r>
            <a:r>
              <a:rPr sz="2400" spc="65" dirty="0"/>
              <a:t> </a:t>
            </a:r>
            <a:r>
              <a:rPr sz="2400" spc="105" dirty="0"/>
              <a:t>well</a:t>
            </a:r>
            <a:r>
              <a:rPr sz="2400" spc="175" dirty="0"/>
              <a:t> </a:t>
            </a:r>
            <a:r>
              <a:rPr sz="2400" spc="50" dirty="0"/>
              <a:t>–presented	</a:t>
            </a:r>
            <a:r>
              <a:rPr sz="2400" spc="15" dirty="0"/>
              <a:t>and	</a:t>
            </a:r>
            <a:r>
              <a:rPr sz="2400" spc="100" dirty="0"/>
              <a:t>well </a:t>
            </a:r>
            <a:r>
              <a:rPr sz="2400" spc="40" dirty="0"/>
              <a:t>–reasoned </a:t>
            </a:r>
            <a:r>
              <a:rPr sz="2400" spc="-585" dirty="0"/>
              <a:t> </a:t>
            </a:r>
            <a:r>
              <a:rPr sz="2400" spc="110" dirty="0"/>
              <a:t>document,with	</a:t>
            </a:r>
            <a:r>
              <a:rPr sz="2400" spc="35" dirty="0"/>
              <a:t>no	</a:t>
            </a:r>
            <a:r>
              <a:rPr sz="2400" spc="95" dirty="0"/>
              <a:t>grammatical	</a:t>
            </a:r>
            <a:r>
              <a:rPr sz="2400" spc="70" dirty="0"/>
              <a:t>or</a:t>
            </a:r>
            <a:r>
              <a:rPr sz="2400" spc="310" dirty="0"/>
              <a:t> </a:t>
            </a:r>
            <a:r>
              <a:rPr sz="2400" spc="114" dirty="0"/>
              <a:t>typographical</a:t>
            </a:r>
            <a:r>
              <a:rPr sz="2400" spc="110" dirty="0"/>
              <a:t> </a:t>
            </a:r>
            <a:r>
              <a:rPr sz="2400" spc="130" dirty="0"/>
              <a:t>errors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4779" y="3816667"/>
            <a:ext cx="324485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14779" y="4236402"/>
            <a:ext cx="324485" cy="2193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159635" y="3616713"/>
            <a:ext cx="1640205" cy="86550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400" spc="50" dirty="0">
                <a:latin typeface="Times New Roman"/>
                <a:cs typeface="Times New Roman"/>
              </a:rPr>
              <a:t>Educational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400" spc="120" dirty="0">
                <a:latin typeface="Times New Roman"/>
                <a:cs typeface="Times New Roman"/>
              </a:rPr>
              <a:t>Operational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0600" y="304672"/>
            <a:ext cx="10248900" cy="48564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75677" y="3018026"/>
            <a:ext cx="11525885" cy="276860"/>
            <a:chOff x="475677" y="3018026"/>
            <a:chExt cx="11525885" cy="2768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6250" y="3018612"/>
              <a:ext cx="11515725" cy="26662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43048" y="3242430"/>
              <a:ext cx="47625" cy="38100"/>
            </a:xfrm>
            <a:custGeom>
              <a:avLst/>
              <a:gdLst/>
              <a:ahLst/>
              <a:cxnLst/>
              <a:rect l="l" t="t" r="r" b="b"/>
              <a:pathLst>
                <a:path w="47625" h="38100">
                  <a:moveTo>
                    <a:pt x="0" y="37852"/>
                  </a:moveTo>
                  <a:lnTo>
                    <a:pt x="47625" y="37852"/>
                  </a:lnTo>
                  <a:lnTo>
                    <a:pt x="47625" y="0"/>
                  </a:lnTo>
                  <a:lnTo>
                    <a:pt x="0" y="0"/>
                  </a:lnTo>
                  <a:lnTo>
                    <a:pt x="0" y="37852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1650" y="3151912"/>
              <a:ext cx="133350" cy="1047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43048" y="3080512"/>
              <a:ext cx="2523490" cy="104775"/>
            </a:xfrm>
            <a:custGeom>
              <a:avLst/>
              <a:gdLst/>
              <a:ahLst/>
              <a:cxnLst/>
              <a:rect l="l" t="t" r="r" b="b"/>
              <a:pathLst>
                <a:path w="2523490" h="104775">
                  <a:moveTo>
                    <a:pt x="0" y="55117"/>
                  </a:moveTo>
                  <a:lnTo>
                    <a:pt x="54010" y="55117"/>
                  </a:lnTo>
                  <a:lnTo>
                    <a:pt x="54010" y="13481"/>
                  </a:lnTo>
                  <a:lnTo>
                    <a:pt x="0" y="13481"/>
                  </a:lnTo>
                  <a:lnTo>
                    <a:pt x="0" y="55117"/>
                  </a:lnTo>
                  <a:close/>
                </a:path>
                <a:path w="2523490" h="104775">
                  <a:moveTo>
                    <a:pt x="2471166" y="0"/>
                  </a:moveTo>
                  <a:lnTo>
                    <a:pt x="2418715" y="104648"/>
                  </a:lnTo>
                  <a:lnTo>
                    <a:pt x="2523490" y="104648"/>
                  </a:lnTo>
                  <a:lnTo>
                    <a:pt x="2471166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67849" y="3047263"/>
              <a:ext cx="114300" cy="952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1724" y="3047264"/>
              <a:ext cx="104775" cy="1047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4449" y="3047161"/>
              <a:ext cx="190500" cy="1999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8599" y="3047265"/>
              <a:ext cx="114300" cy="1047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28849" y="3047161"/>
              <a:ext cx="190500" cy="1999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2075" y="3047265"/>
              <a:ext cx="114300" cy="1047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15674" y="3047161"/>
              <a:ext cx="209550" cy="2094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48074" y="3047161"/>
              <a:ext cx="219075" cy="2094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81175" y="3037738"/>
              <a:ext cx="123825" cy="9522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1012" y="3023362"/>
              <a:ext cx="11515090" cy="266700"/>
            </a:xfrm>
            <a:custGeom>
              <a:avLst/>
              <a:gdLst/>
              <a:ahLst/>
              <a:cxnLst/>
              <a:rect l="l" t="t" r="r" b="b"/>
              <a:pathLst>
                <a:path w="11515090" h="266700">
                  <a:moveTo>
                    <a:pt x="10970450" y="6350"/>
                  </a:moveTo>
                  <a:lnTo>
                    <a:pt x="11024425" y="6350"/>
                  </a:lnTo>
                  <a:lnTo>
                    <a:pt x="11186096" y="197103"/>
                  </a:lnTo>
                  <a:lnTo>
                    <a:pt x="11186096" y="6350"/>
                  </a:lnTo>
                  <a:lnTo>
                    <a:pt x="11236261" y="6350"/>
                  </a:lnTo>
                  <a:lnTo>
                    <a:pt x="11236261" y="259968"/>
                  </a:lnTo>
                  <a:lnTo>
                    <a:pt x="11182413" y="259968"/>
                  </a:lnTo>
                  <a:lnTo>
                    <a:pt x="11020488" y="69341"/>
                  </a:lnTo>
                  <a:lnTo>
                    <a:pt x="11020488" y="259968"/>
                  </a:lnTo>
                  <a:lnTo>
                    <a:pt x="10970450" y="259968"/>
                  </a:lnTo>
                  <a:lnTo>
                    <a:pt x="10970450" y="6350"/>
                  </a:lnTo>
                  <a:close/>
                </a:path>
                <a:path w="11515090" h="266700">
                  <a:moveTo>
                    <a:pt x="10462196" y="259968"/>
                  </a:moveTo>
                  <a:lnTo>
                    <a:pt x="10519257" y="259968"/>
                  </a:lnTo>
                  <a:lnTo>
                    <a:pt x="10519257" y="6413"/>
                  </a:lnTo>
                  <a:lnTo>
                    <a:pt x="10462196" y="6413"/>
                  </a:lnTo>
                  <a:lnTo>
                    <a:pt x="10462196" y="259968"/>
                  </a:lnTo>
                  <a:close/>
                </a:path>
                <a:path w="11515090" h="266700">
                  <a:moveTo>
                    <a:pt x="10122471" y="6350"/>
                  </a:moveTo>
                  <a:lnTo>
                    <a:pt x="10417492" y="6350"/>
                  </a:lnTo>
                  <a:lnTo>
                    <a:pt x="10417492" y="39370"/>
                  </a:lnTo>
                  <a:lnTo>
                    <a:pt x="10298493" y="39370"/>
                  </a:lnTo>
                  <a:lnTo>
                    <a:pt x="10298493" y="259968"/>
                  </a:lnTo>
                  <a:lnTo>
                    <a:pt x="10241470" y="259968"/>
                  </a:lnTo>
                  <a:lnTo>
                    <a:pt x="10241470" y="39370"/>
                  </a:lnTo>
                  <a:lnTo>
                    <a:pt x="10122471" y="39370"/>
                  </a:lnTo>
                  <a:lnTo>
                    <a:pt x="10122471" y="6350"/>
                  </a:lnTo>
                  <a:close/>
                </a:path>
                <a:path w="11515090" h="266700">
                  <a:moveTo>
                    <a:pt x="9810178" y="6350"/>
                  </a:moveTo>
                  <a:lnTo>
                    <a:pt x="9864153" y="6350"/>
                  </a:lnTo>
                  <a:lnTo>
                    <a:pt x="10025951" y="197103"/>
                  </a:lnTo>
                  <a:lnTo>
                    <a:pt x="10025951" y="6350"/>
                  </a:lnTo>
                  <a:lnTo>
                    <a:pt x="10075989" y="6350"/>
                  </a:lnTo>
                  <a:lnTo>
                    <a:pt x="10075989" y="259968"/>
                  </a:lnTo>
                  <a:lnTo>
                    <a:pt x="10022141" y="259968"/>
                  </a:lnTo>
                  <a:lnTo>
                    <a:pt x="9860343" y="69341"/>
                  </a:lnTo>
                  <a:lnTo>
                    <a:pt x="9860343" y="259968"/>
                  </a:lnTo>
                  <a:lnTo>
                    <a:pt x="9810178" y="259968"/>
                  </a:lnTo>
                  <a:lnTo>
                    <a:pt x="9810178" y="6350"/>
                  </a:lnTo>
                  <a:close/>
                </a:path>
                <a:path w="11515090" h="266700">
                  <a:moveTo>
                    <a:pt x="9552114" y="6350"/>
                  </a:moveTo>
                  <a:lnTo>
                    <a:pt x="9749091" y="6350"/>
                  </a:lnTo>
                  <a:lnTo>
                    <a:pt x="9749091" y="39370"/>
                  </a:lnTo>
                  <a:lnTo>
                    <a:pt x="9609264" y="39370"/>
                  </a:lnTo>
                  <a:lnTo>
                    <a:pt x="9609264" y="111760"/>
                  </a:lnTo>
                  <a:lnTo>
                    <a:pt x="9726358" y="111760"/>
                  </a:lnTo>
                  <a:lnTo>
                    <a:pt x="9726358" y="144399"/>
                  </a:lnTo>
                  <a:lnTo>
                    <a:pt x="9609264" y="144399"/>
                  </a:lnTo>
                  <a:lnTo>
                    <a:pt x="9609264" y="227075"/>
                  </a:lnTo>
                  <a:lnTo>
                    <a:pt x="9758870" y="227075"/>
                  </a:lnTo>
                  <a:lnTo>
                    <a:pt x="9758870" y="259968"/>
                  </a:lnTo>
                  <a:lnTo>
                    <a:pt x="9552114" y="259968"/>
                  </a:lnTo>
                  <a:lnTo>
                    <a:pt x="9552114" y="6350"/>
                  </a:lnTo>
                  <a:close/>
                </a:path>
                <a:path w="11515090" h="266700">
                  <a:moveTo>
                    <a:pt x="9206166" y="6350"/>
                  </a:moveTo>
                  <a:lnTo>
                    <a:pt x="9261792" y="6350"/>
                  </a:lnTo>
                  <a:lnTo>
                    <a:pt x="9361995" y="208152"/>
                  </a:lnTo>
                  <a:lnTo>
                    <a:pt x="9459023" y="6350"/>
                  </a:lnTo>
                  <a:lnTo>
                    <a:pt x="9508934" y="6350"/>
                  </a:lnTo>
                  <a:lnTo>
                    <a:pt x="9385871" y="259968"/>
                  </a:lnTo>
                  <a:lnTo>
                    <a:pt x="9334182" y="259968"/>
                  </a:lnTo>
                  <a:lnTo>
                    <a:pt x="9206166" y="6350"/>
                  </a:lnTo>
                  <a:close/>
                </a:path>
                <a:path w="11515090" h="266700">
                  <a:moveTo>
                    <a:pt x="8940482" y="6350"/>
                  </a:moveTo>
                  <a:lnTo>
                    <a:pt x="9046654" y="6350"/>
                  </a:lnTo>
                  <a:lnTo>
                    <a:pt x="9070276" y="7365"/>
                  </a:lnTo>
                  <a:lnTo>
                    <a:pt x="9124124" y="22987"/>
                  </a:lnTo>
                  <a:lnTo>
                    <a:pt x="9149651" y="56261"/>
                  </a:lnTo>
                  <a:lnTo>
                    <a:pt x="9151302" y="70992"/>
                  </a:lnTo>
                  <a:lnTo>
                    <a:pt x="9150159" y="82930"/>
                  </a:lnTo>
                  <a:lnTo>
                    <a:pt x="9122727" y="123698"/>
                  </a:lnTo>
                  <a:lnTo>
                    <a:pt x="9083611" y="142493"/>
                  </a:lnTo>
                  <a:lnTo>
                    <a:pt x="9195498" y="259968"/>
                  </a:lnTo>
                  <a:lnTo>
                    <a:pt x="9129712" y="259968"/>
                  </a:lnTo>
                  <a:lnTo>
                    <a:pt x="9033954" y="155575"/>
                  </a:lnTo>
                  <a:lnTo>
                    <a:pt x="8997251" y="155575"/>
                  </a:lnTo>
                  <a:lnTo>
                    <a:pt x="8997251" y="259968"/>
                  </a:lnTo>
                  <a:lnTo>
                    <a:pt x="8940482" y="259968"/>
                  </a:lnTo>
                  <a:lnTo>
                    <a:pt x="8940482" y="6350"/>
                  </a:lnTo>
                  <a:close/>
                </a:path>
                <a:path w="11515090" h="266700">
                  <a:moveTo>
                    <a:pt x="8682545" y="6350"/>
                  </a:moveTo>
                  <a:lnTo>
                    <a:pt x="8879395" y="6350"/>
                  </a:lnTo>
                  <a:lnTo>
                    <a:pt x="8879395" y="39370"/>
                  </a:lnTo>
                  <a:lnTo>
                    <a:pt x="8739568" y="39370"/>
                  </a:lnTo>
                  <a:lnTo>
                    <a:pt x="8739568" y="111760"/>
                  </a:lnTo>
                  <a:lnTo>
                    <a:pt x="8856789" y="111760"/>
                  </a:lnTo>
                  <a:lnTo>
                    <a:pt x="8856789" y="144399"/>
                  </a:lnTo>
                  <a:lnTo>
                    <a:pt x="8739568" y="144399"/>
                  </a:lnTo>
                  <a:lnTo>
                    <a:pt x="8739568" y="227075"/>
                  </a:lnTo>
                  <a:lnTo>
                    <a:pt x="8889174" y="227075"/>
                  </a:lnTo>
                  <a:lnTo>
                    <a:pt x="8889174" y="259968"/>
                  </a:lnTo>
                  <a:lnTo>
                    <a:pt x="8682545" y="259968"/>
                  </a:lnTo>
                  <a:lnTo>
                    <a:pt x="8682545" y="6350"/>
                  </a:lnTo>
                  <a:close/>
                </a:path>
                <a:path w="11515090" h="266700">
                  <a:moveTo>
                    <a:pt x="8342439" y="6350"/>
                  </a:moveTo>
                  <a:lnTo>
                    <a:pt x="8637587" y="6350"/>
                  </a:lnTo>
                  <a:lnTo>
                    <a:pt x="8637587" y="39370"/>
                  </a:lnTo>
                  <a:lnTo>
                    <a:pt x="8518588" y="39370"/>
                  </a:lnTo>
                  <a:lnTo>
                    <a:pt x="8518588" y="259968"/>
                  </a:lnTo>
                  <a:lnTo>
                    <a:pt x="8461565" y="259968"/>
                  </a:lnTo>
                  <a:lnTo>
                    <a:pt x="8461565" y="39370"/>
                  </a:lnTo>
                  <a:lnTo>
                    <a:pt x="8342439" y="39370"/>
                  </a:lnTo>
                  <a:lnTo>
                    <a:pt x="8342439" y="6350"/>
                  </a:lnTo>
                  <a:close/>
                </a:path>
                <a:path w="11515090" h="266700">
                  <a:moveTo>
                    <a:pt x="8030273" y="6350"/>
                  </a:moveTo>
                  <a:lnTo>
                    <a:pt x="8084248" y="6350"/>
                  </a:lnTo>
                  <a:lnTo>
                    <a:pt x="8245919" y="197103"/>
                  </a:lnTo>
                  <a:lnTo>
                    <a:pt x="8245919" y="6350"/>
                  </a:lnTo>
                  <a:lnTo>
                    <a:pt x="8296084" y="6350"/>
                  </a:lnTo>
                  <a:lnTo>
                    <a:pt x="8296084" y="259968"/>
                  </a:lnTo>
                  <a:lnTo>
                    <a:pt x="8242236" y="259968"/>
                  </a:lnTo>
                  <a:lnTo>
                    <a:pt x="8080438" y="69341"/>
                  </a:lnTo>
                  <a:lnTo>
                    <a:pt x="8080438" y="259968"/>
                  </a:lnTo>
                  <a:lnTo>
                    <a:pt x="8030273" y="259968"/>
                  </a:lnTo>
                  <a:lnTo>
                    <a:pt x="8030273" y="6350"/>
                  </a:lnTo>
                  <a:close/>
                </a:path>
                <a:path w="11515090" h="266700">
                  <a:moveTo>
                    <a:pt x="7891970" y="259968"/>
                  </a:moveTo>
                  <a:lnTo>
                    <a:pt x="7949032" y="259968"/>
                  </a:lnTo>
                  <a:lnTo>
                    <a:pt x="7949032" y="6413"/>
                  </a:lnTo>
                  <a:lnTo>
                    <a:pt x="7891970" y="6413"/>
                  </a:lnTo>
                  <a:lnTo>
                    <a:pt x="7891970" y="259968"/>
                  </a:lnTo>
                  <a:close/>
                </a:path>
                <a:path w="11515090" h="266700">
                  <a:moveTo>
                    <a:pt x="7407846" y="6350"/>
                  </a:moveTo>
                  <a:lnTo>
                    <a:pt x="7702994" y="6350"/>
                  </a:lnTo>
                  <a:lnTo>
                    <a:pt x="7702994" y="39370"/>
                  </a:lnTo>
                  <a:lnTo>
                    <a:pt x="7583868" y="39370"/>
                  </a:lnTo>
                  <a:lnTo>
                    <a:pt x="7583868" y="259968"/>
                  </a:lnTo>
                  <a:lnTo>
                    <a:pt x="7526845" y="259968"/>
                  </a:lnTo>
                  <a:lnTo>
                    <a:pt x="7526845" y="39370"/>
                  </a:lnTo>
                  <a:lnTo>
                    <a:pt x="7407846" y="39370"/>
                  </a:lnTo>
                  <a:lnTo>
                    <a:pt x="7407846" y="6350"/>
                  </a:lnTo>
                  <a:close/>
                </a:path>
                <a:path w="11515090" h="266700">
                  <a:moveTo>
                    <a:pt x="7095553" y="6350"/>
                  </a:moveTo>
                  <a:lnTo>
                    <a:pt x="7149655" y="6350"/>
                  </a:lnTo>
                  <a:lnTo>
                    <a:pt x="7311326" y="197103"/>
                  </a:lnTo>
                  <a:lnTo>
                    <a:pt x="7311326" y="6350"/>
                  </a:lnTo>
                  <a:lnTo>
                    <a:pt x="7361364" y="6350"/>
                  </a:lnTo>
                  <a:lnTo>
                    <a:pt x="7361364" y="259968"/>
                  </a:lnTo>
                  <a:lnTo>
                    <a:pt x="7307643" y="259968"/>
                  </a:lnTo>
                  <a:lnTo>
                    <a:pt x="7145718" y="69341"/>
                  </a:lnTo>
                  <a:lnTo>
                    <a:pt x="7145718" y="259968"/>
                  </a:lnTo>
                  <a:lnTo>
                    <a:pt x="7095553" y="259968"/>
                  </a:lnTo>
                  <a:lnTo>
                    <a:pt x="7095553" y="6350"/>
                  </a:lnTo>
                  <a:close/>
                </a:path>
                <a:path w="11515090" h="266700">
                  <a:moveTo>
                    <a:pt x="6837489" y="6350"/>
                  </a:moveTo>
                  <a:lnTo>
                    <a:pt x="7034466" y="6350"/>
                  </a:lnTo>
                  <a:lnTo>
                    <a:pt x="7034466" y="39370"/>
                  </a:lnTo>
                  <a:lnTo>
                    <a:pt x="6894639" y="39370"/>
                  </a:lnTo>
                  <a:lnTo>
                    <a:pt x="6894639" y="111760"/>
                  </a:lnTo>
                  <a:lnTo>
                    <a:pt x="7011733" y="111760"/>
                  </a:lnTo>
                  <a:lnTo>
                    <a:pt x="7011733" y="144399"/>
                  </a:lnTo>
                  <a:lnTo>
                    <a:pt x="6894639" y="144399"/>
                  </a:lnTo>
                  <a:lnTo>
                    <a:pt x="6894639" y="227075"/>
                  </a:lnTo>
                  <a:lnTo>
                    <a:pt x="7044245" y="227075"/>
                  </a:lnTo>
                  <a:lnTo>
                    <a:pt x="7044245" y="259968"/>
                  </a:lnTo>
                  <a:lnTo>
                    <a:pt x="6837489" y="259968"/>
                  </a:lnTo>
                  <a:lnTo>
                    <a:pt x="6837489" y="6350"/>
                  </a:lnTo>
                  <a:close/>
                </a:path>
                <a:path w="11515090" h="266700">
                  <a:moveTo>
                    <a:pt x="6427152" y="6350"/>
                  </a:moveTo>
                  <a:lnTo>
                    <a:pt x="6500812" y="6350"/>
                  </a:lnTo>
                  <a:lnTo>
                    <a:pt x="6590474" y="197230"/>
                  </a:lnTo>
                  <a:lnTo>
                    <a:pt x="6682549" y="6350"/>
                  </a:lnTo>
                  <a:lnTo>
                    <a:pt x="6749986" y="6350"/>
                  </a:lnTo>
                  <a:lnTo>
                    <a:pt x="6749986" y="259968"/>
                  </a:lnTo>
                  <a:lnTo>
                    <a:pt x="6696011" y="259968"/>
                  </a:lnTo>
                  <a:lnTo>
                    <a:pt x="6696011" y="58927"/>
                  </a:lnTo>
                  <a:lnTo>
                    <a:pt x="6611429" y="243459"/>
                  </a:lnTo>
                  <a:lnTo>
                    <a:pt x="6558851" y="243459"/>
                  </a:lnTo>
                  <a:lnTo>
                    <a:pt x="6477190" y="58800"/>
                  </a:lnTo>
                  <a:lnTo>
                    <a:pt x="6477190" y="259968"/>
                  </a:lnTo>
                  <a:lnTo>
                    <a:pt x="6427152" y="259968"/>
                  </a:lnTo>
                  <a:lnTo>
                    <a:pt x="6427152" y="6350"/>
                  </a:lnTo>
                  <a:close/>
                </a:path>
                <a:path w="11515090" h="266700">
                  <a:moveTo>
                    <a:pt x="6169088" y="6350"/>
                  </a:moveTo>
                  <a:lnTo>
                    <a:pt x="6365938" y="6350"/>
                  </a:lnTo>
                  <a:lnTo>
                    <a:pt x="6365938" y="39370"/>
                  </a:lnTo>
                  <a:lnTo>
                    <a:pt x="6226111" y="39370"/>
                  </a:lnTo>
                  <a:lnTo>
                    <a:pt x="6226111" y="111760"/>
                  </a:lnTo>
                  <a:lnTo>
                    <a:pt x="6343332" y="111760"/>
                  </a:lnTo>
                  <a:lnTo>
                    <a:pt x="6343332" y="144399"/>
                  </a:lnTo>
                  <a:lnTo>
                    <a:pt x="6226111" y="144399"/>
                  </a:lnTo>
                  <a:lnTo>
                    <a:pt x="6226111" y="227075"/>
                  </a:lnTo>
                  <a:lnTo>
                    <a:pt x="6375844" y="227075"/>
                  </a:lnTo>
                  <a:lnTo>
                    <a:pt x="6375844" y="259968"/>
                  </a:lnTo>
                  <a:lnTo>
                    <a:pt x="6169088" y="259968"/>
                  </a:lnTo>
                  <a:lnTo>
                    <a:pt x="6169088" y="6350"/>
                  </a:lnTo>
                  <a:close/>
                </a:path>
                <a:path w="11515090" h="266700">
                  <a:moveTo>
                    <a:pt x="5915088" y="6350"/>
                  </a:moveTo>
                  <a:lnTo>
                    <a:pt x="5972111" y="6350"/>
                  </a:lnTo>
                  <a:lnTo>
                    <a:pt x="5972111" y="227075"/>
                  </a:lnTo>
                  <a:lnTo>
                    <a:pt x="6123114" y="227075"/>
                  </a:lnTo>
                  <a:lnTo>
                    <a:pt x="6123114" y="259968"/>
                  </a:lnTo>
                  <a:lnTo>
                    <a:pt x="5915088" y="259968"/>
                  </a:lnTo>
                  <a:lnTo>
                    <a:pt x="5915088" y="6350"/>
                  </a:lnTo>
                  <a:close/>
                </a:path>
                <a:path w="11515090" h="266700">
                  <a:moveTo>
                    <a:pt x="5650928" y="6350"/>
                  </a:moveTo>
                  <a:lnTo>
                    <a:pt x="5746940" y="6350"/>
                  </a:lnTo>
                  <a:lnTo>
                    <a:pt x="5765863" y="6730"/>
                  </a:lnTo>
                  <a:lnTo>
                    <a:pt x="5820219" y="14350"/>
                  </a:lnTo>
                  <a:lnTo>
                    <a:pt x="5860732" y="48895"/>
                  </a:lnTo>
                  <a:lnTo>
                    <a:pt x="5865431" y="74549"/>
                  </a:lnTo>
                  <a:lnTo>
                    <a:pt x="5863145" y="93852"/>
                  </a:lnTo>
                  <a:lnTo>
                    <a:pt x="5827712" y="138684"/>
                  </a:lnTo>
                  <a:lnTo>
                    <a:pt x="5755068" y="160527"/>
                  </a:lnTo>
                  <a:lnTo>
                    <a:pt x="5723699" y="162051"/>
                  </a:lnTo>
                  <a:lnTo>
                    <a:pt x="5707697" y="162051"/>
                  </a:lnTo>
                  <a:lnTo>
                    <a:pt x="5707697" y="259968"/>
                  </a:lnTo>
                  <a:lnTo>
                    <a:pt x="5650928" y="259968"/>
                  </a:lnTo>
                  <a:lnTo>
                    <a:pt x="5650928" y="6350"/>
                  </a:lnTo>
                  <a:close/>
                </a:path>
                <a:path w="11515090" h="266700">
                  <a:moveTo>
                    <a:pt x="5240464" y="6350"/>
                  </a:moveTo>
                  <a:lnTo>
                    <a:pt x="5314124" y="6350"/>
                  </a:lnTo>
                  <a:lnTo>
                    <a:pt x="5403913" y="197230"/>
                  </a:lnTo>
                  <a:lnTo>
                    <a:pt x="5495988" y="6350"/>
                  </a:lnTo>
                  <a:lnTo>
                    <a:pt x="5563425" y="6350"/>
                  </a:lnTo>
                  <a:lnTo>
                    <a:pt x="5563425" y="259968"/>
                  </a:lnTo>
                  <a:lnTo>
                    <a:pt x="5509323" y="259968"/>
                  </a:lnTo>
                  <a:lnTo>
                    <a:pt x="5509323" y="58927"/>
                  </a:lnTo>
                  <a:lnTo>
                    <a:pt x="5424868" y="243459"/>
                  </a:lnTo>
                  <a:lnTo>
                    <a:pt x="5372163" y="243459"/>
                  </a:lnTo>
                  <a:lnTo>
                    <a:pt x="5290629" y="58800"/>
                  </a:lnTo>
                  <a:lnTo>
                    <a:pt x="5290629" y="259968"/>
                  </a:lnTo>
                  <a:lnTo>
                    <a:pt x="5240464" y="259968"/>
                  </a:lnTo>
                  <a:lnTo>
                    <a:pt x="5240464" y="6350"/>
                  </a:lnTo>
                  <a:close/>
                </a:path>
                <a:path w="11515090" h="266700">
                  <a:moveTo>
                    <a:pt x="5102161" y="259968"/>
                  </a:moveTo>
                  <a:lnTo>
                    <a:pt x="5159223" y="259968"/>
                  </a:lnTo>
                  <a:lnTo>
                    <a:pt x="5159223" y="6413"/>
                  </a:lnTo>
                  <a:lnTo>
                    <a:pt x="5102161" y="6413"/>
                  </a:lnTo>
                  <a:lnTo>
                    <a:pt x="5102161" y="259968"/>
                  </a:lnTo>
                  <a:close/>
                </a:path>
                <a:path w="11515090" h="266700">
                  <a:moveTo>
                    <a:pt x="4598352" y="6350"/>
                  </a:moveTo>
                  <a:lnTo>
                    <a:pt x="4714557" y="6350"/>
                  </a:lnTo>
                  <a:lnTo>
                    <a:pt x="4738687" y="6985"/>
                  </a:lnTo>
                  <a:lnTo>
                    <a:pt x="4796980" y="14859"/>
                  </a:lnTo>
                  <a:lnTo>
                    <a:pt x="4851844" y="43434"/>
                  </a:lnTo>
                  <a:lnTo>
                    <a:pt x="4879530" y="80517"/>
                  </a:lnTo>
                  <a:lnTo>
                    <a:pt x="4888801" y="127380"/>
                  </a:lnTo>
                  <a:lnTo>
                    <a:pt x="4886134" y="155193"/>
                  </a:lnTo>
                  <a:lnTo>
                    <a:pt x="4864544" y="202691"/>
                  </a:lnTo>
                  <a:lnTo>
                    <a:pt x="4820602" y="239649"/>
                  </a:lnTo>
                  <a:lnTo>
                    <a:pt x="4757102" y="257810"/>
                  </a:lnTo>
                  <a:lnTo>
                    <a:pt x="4715192" y="259968"/>
                  </a:lnTo>
                  <a:lnTo>
                    <a:pt x="4598352" y="259968"/>
                  </a:lnTo>
                  <a:lnTo>
                    <a:pt x="4598352" y="6350"/>
                  </a:lnTo>
                  <a:close/>
                </a:path>
                <a:path w="11515090" h="266700">
                  <a:moveTo>
                    <a:pt x="4246943" y="6350"/>
                  </a:moveTo>
                  <a:lnTo>
                    <a:pt x="4300918" y="6350"/>
                  </a:lnTo>
                  <a:lnTo>
                    <a:pt x="4462589" y="197103"/>
                  </a:lnTo>
                  <a:lnTo>
                    <a:pt x="4462589" y="6350"/>
                  </a:lnTo>
                  <a:lnTo>
                    <a:pt x="4512754" y="6350"/>
                  </a:lnTo>
                  <a:lnTo>
                    <a:pt x="4512754" y="259968"/>
                  </a:lnTo>
                  <a:lnTo>
                    <a:pt x="4458906" y="259968"/>
                  </a:lnTo>
                  <a:lnTo>
                    <a:pt x="4296981" y="69341"/>
                  </a:lnTo>
                  <a:lnTo>
                    <a:pt x="4296981" y="259968"/>
                  </a:lnTo>
                  <a:lnTo>
                    <a:pt x="4246943" y="259968"/>
                  </a:lnTo>
                  <a:lnTo>
                    <a:pt x="4246943" y="6350"/>
                  </a:lnTo>
                  <a:close/>
                </a:path>
                <a:path w="11515090" h="266700">
                  <a:moveTo>
                    <a:pt x="4012882" y="6350"/>
                  </a:moveTo>
                  <a:lnTo>
                    <a:pt x="4066603" y="6350"/>
                  </a:lnTo>
                  <a:lnTo>
                    <a:pt x="4199191" y="259968"/>
                  </a:lnTo>
                  <a:lnTo>
                    <a:pt x="4139755" y="259968"/>
                  </a:lnTo>
                  <a:lnTo>
                    <a:pt x="4103179" y="191770"/>
                  </a:lnTo>
                  <a:lnTo>
                    <a:pt x="3967670" y="191770"/>
                  </a:lnTo>
                  <a:lnTo>
                    <a:pt x="3930586" y="259968"/>
                  </a:lnTo>
                  <a:lnTo>
                    <a:pt x="3878389" y="259968"/>
                  </a:lnTo>
                  <a:lnTo>
                    <a:pt x="4012882" y="6350"/>
                  </a:lnTo>
                  <a:close/>
                </a:path>
                <a:path w="11515090" h="266700">
                  <a:moveTo>
                    <a:pt x="3509327" y="6350"/>
                  </a:moveTo>
                  <a:lnTo>
                    <a:pt x="3605339" y="6350"/>
                  </a:lnTo>
                  <a:lnTo>
                    <a:pt x="3624135" y="6730"/>
                  </a:lnTo>
                  <a:lnTo>
                    <a:pt x="3678618" y="14350"/>
                  </a:lnTo>
                  <a:lnTo>
                    <a:pt x="3719131" y="48895"/>
                  </a:lnTo>
                  <a:lnTo>
                    <a:pt x="3723830" y="74549"/>
                  </a:lnTo>
                  <a:lnTo>
                    <a:pt x="3721544" y="93852"/>
                  </a:lnTo>
                  <a:lnTo>
                    <a:pt x="3686111" y="138684"/>
                  </a:lnTo>
                  <a:lnTo>
                    <a:pt x="3613467" y="160527"/>
                  </a:lnTo>
                  <a:lnTo>
                    <a:pt x="3582098" y="162051"/>
                  </a:lnTo>
                  <a:lnTo>
                    <a:pt x="3565969" y="162051"/>
                  </a:lnTo>
                  <a:lnTo>
                    <a:pt x="3565969" y="259968"/>
                  </a:lnTo>
                  <a:lnTo>
                    <a:pt x="3509327" y="259968"/>
                  </a:lnTo>
                  <a:lnTo>
                    <a:pt x="3509327" y="6350"/>
                  </a:lnTo>
                  <a:close/>
                </a:path>
                <a:path w="11515090" h="266700">
                  <a:moveTo>
                    <a:pt x="2885503" y="6350"/>
                  </a:moveTo>
                  <a:lnTo>
                    <a:pt x="2942526" y="6350"/>
                  </a:lnTo>
                  <a:lnTo>
                    <a:pt x="2942526" y="227075"/>
                  </a:lnTo>
                  <a:lnTo>
                    <a:pt x="3093656" y="227075"/>
                  </a:lnTo>
                  <a:lnTo>
                    <a:pt x="3093656" y="259968"/>
                  </a:lnTo>
                  <a:lnTo>
                    <a:pt x="2885503" y="259968"/>
                  </a:lnTo>
                  <a:lnTo>
                    <a:pt x="2885503" y="6350"/>
                  </a:lnTo>
                  <a:close/>
                </a:path>
                <a:path w="11515090" h="266700">
                  <a:moveTo>
                    <a:pt x="2627439" y="6350"/>
                  </a:moveTo>
                  <a:lnTo>
                    <a:pt x="2824416" y="6350"/>
                  </a:lnTo>
                  <a:lnTo>
                    <a:pt x="2824416" y="39370"/>
                  </a:lnTo>
                  <a:lnTo>
                    <a:pt x="2684589" y="39370"/>
                  </a:lnTo>
                  <a:lnTo>
                    <a:pt x="2684589" y="111760"/>
                  </a:lnTo>
                  <a:lnTo>
                    <a:pt x="2801683" y="111760"/>
                  </a:lnTo>
                  <a:lnTo>
                    <a:pt x="2801683" y="144399"/>
                  </a:lnTo>
                  <a:lnTo>
                    <a:pt x="2684589" y="144399"/>
                  </a:lnTo>
                  <a:lnTo>
                    <a:pt x="2684589" y="227075"/>
                  </a:lnTo>
                  <a:lnTo>
                    <a:pt x="2834195" y="227075"/>
                  </a:lnTo>
                  <a:lnTo>
                    <a:pt x="2834195" y="259968"/>
                  </a:lnTo>
                  <a:lnTo>
                    <a:pt x="2627439" y="259968"/>
                  </a:lnTo>
                  <a:lnTo>
                    <a:pt x="2627439" y="6350"/>
                  </a:lnTo>
                  <a:close/>
                </a:path>
                <a:path w="11515090" h="266700">
                  <a:moveTo>
                    <a:pt x="2281491" y="6350"/>
                  </a:moveTo>
                  <a:lnTo>
                    <a:pt x="2337117" y="6350"/>
                  </a:lnTo>
                  <a:lnTo>
                    <a:pt x="2437320" y="208152"/>
                  </a:lnTo>
                  <a:lnTo>
                    <a:pt x="2534348" y="6350"/>
                  </a:lnTo>
                  <a:lnTo>
                    <a:pt x="2584259" y="6350"/>
                  </a:lnTo>
                  <a:lnTo>
                    <a:pt x="2461196" y="259968"/>
                  </a:lnTo>
                  <a:lnTo>
                    <a:pt x="2409507" y="259968"/>
                  </a:lnTo>
                  <a:lnTo>
                    <a:pt x="2281491" y="6350"/>
                  </a:lnTo>
                  <a:close/>
                </a:path>
                <a:path w="11515090" h="266700">
                  <a:moveTo>
                    <a:pt x="2058479" y="6350"/>
                  </a:moveTo>
                  <a:lnTo>
                    <a:pt x="2255456" y="6350"/>
                  </a:lnTo>
                  <a:lnTo>
                    <a:pt x="2255456" y="39370"/>
                  </a:lnTo>
                  <a:lnTo>
                    <a:pt x="2115629" y="39370"/>
                  </a:lnTo>
                  <a:lnTo>
                    <a:pt x="2115629" y="111760"/>
                  </a:lnTo>
                  <a:lnTo>
                    <a:pt x="2232723" y="111760"/>
                  </a:lnTo>
                  <a:lnTo>
                    <a:pt x="2232723" y="144399"/>
                  </a:lnTo>
                  <a:lnTo>
                    <a:pt x="2115629" y="144399"/>
                  </a:lnTo>
                  <a:lnTo>
                    <a:pt x="2115629" y="227075"/>
                  </a:lnTo>
                  <a:lnTo>
                    <a:pt x="2265235" y="227075"/>
                  </a:lnTo>
                  <a:lnTo>
                    <a:pt x="2265235" y="259968"/>
                  </a:lnTo>
                  <a:lnTo>
                    <a:pt x="2058479" y="259968"/>
                  </a:lnTo>
                  <a:lnTo>
                    <a:pt x="2058479" y="6350"/>
                  </a:lnTo>
                  <a:close/>
                </a:path>
                <a:path w="11515090" h="266700">
                  <a:moveTo>
                    <a:pt x="1700974" y="6350"/>
                  </a:moveTo>
                  <a:lnTo>
                    <a:pt x="1817052" y="6350"/>
                  </a:lnTo>
                  <a:lnTo>
                    <a:pt x="1841309" y="6985"/>
                  </a:lnTo>
                  <a:lnTo>
                    <a:pt x="1899602" y="14859"/>
                  </a:lnTo>
                  <a:lnTo>
                    <a:pt x="1954466" y="43434"/>
                  </a:lnTo>
                  <a:lnTo>
                    <a:pt x="1982025" y="80517"/>
                  </a:lnTo>
                  <a:lnTo>
                    <a:pt x="1991296" y="127380"/>
                  </a:lnTo>
                  <a:lnTo>
                    <a:pt x="1988629" y="155193"/>
                  </a:lnTo>
                  <a:lnTo>
                    <a:pt x="1967039" y="202691"/>
                  </a:lnTo>
                  <a:lnTo>
                    <a:pt x="1923097" y="239649"/>
                  </a:lnTo>
                  <a:lnTo>
                    <a:pt x="1859724" y="257810"/>
                  </a:lnTo>
                  <a:lnTo>
                    <a:pt x="1817814" y="259968"/>
                  </a:lnTo>
                  <a:lnTo>
                    <a:pt x="1700974" y="259968"/>
                  </a:lnTo>
                  <a:lnTo>
                    <a:pt x="1700974" y="6350"/>
                  </a:lnTo>
                  <a:close/>
                </a:path>
                <a:path w="11515090" h="266700">
                  <a:moveTo>
                    <a:pt x="835342" y="6350"/>
                  </a:moveTo>
                  <a:lnTo>
                    <a:pt x="931227" y="6350"/>
                  </a:lnTo>
                  <a:lnTo>
                    <a:pt x="950277" y="6730"/>
                  </a:lnTo>
                  <a:lnTo>
                    <a:pt x="1004633" y="14350"/>
                  </a:lnTo>
                  <a:lnTo>
                    <a:pt x="1045146" y="48895"/>
                  </a:lnTo>
                  <a:lnTo>
                    <a:pt x="1049845" y="74549"/>
                  </a:lnTo>
                  <a:lnTo>
                    <a:pt x="1047559" y="93852"/>
                  </a:lnTo>
                  <a:lnTo>
                    <a:pt x="1012126" y="138684"/>
                  </a:lnTo>
                  <a:lnTo>
                    <a:pt x="939482" y="160527"/>
                  </a:lnTo>
                  <a:lnTo>
                    <a:pt x="908240" y="162051"/>
                  </a:lnTo>
                  <a:lnTo>
                    <a:pt x="891984" y="162051"/>
                  </a:lnTo>
                  <a:lnTo>
                    <a:pt x="891984" y="259968"/>
                  </a:lnTo>
                  <a:lnTo>
                    <a:pt x="835342" y="259968"/>
                  </a:lnTo>
                  <a:lnTo>
                    <a:pt x="835342" y="6350"/>
                  </a:lnTo>
                  <a:close/>
                </a:path>
                <a:path w="11515090" h="266700">
                  <a:moveTo>
                    <a:pt x="577303" y="6350"/>
                  </a:moveTo>
                  <a:lnTo>
                    <a:pt x="774217" y="6350"/>
                  </a:lnTo>
                  <a:lnTo>
                    <a:pt x="774217" y="39370"/>
                  </a:lnTo>
                  <a:lnTo>
                    <a:pt x="634403" y="39370"/>
                  </a:lnTo>
                  <a:lnTo>
                    <a:pt x="634403" y="111760"/>
                  </a:lnTo>
                  <a:lnTo>
                    <a:pt x="751560" y="111760"/>
                  </a:lnTo>
                  <a:lnTo>
                    <a:pt x="751560" y="144399"/>
                  </a:lnTo>
                  <a:lnTo>
                    <a:pt x="634403" y="144399"/>
                  </a:lnTo>
                  <a:lnTo>
                    <a:pt x="634403" y="227075"/>
                  </a:lnTo>
                  <a:lnTo>
                    <a:pt x="783971" y="227075"/>
                  </a:lnTo>
                  <a:lnTo>
                    <a:pt x="783971" y="259968"/>
                  </a:lnTo>
                  <a:lnTo>
                    <a:pt x="577303" y="259968"/>
                  </a:lnTo>
                  <a:lnTo>
                    <a:pt x="577303" y="6350"/>
                  </a:lnTo>
                  <a:close/>
                </a:path>
                <a:path w="11515090" h="266700">
                  <a:moveTo>
                    <a:pt x="237286" y="6350"/>
                  </a:moveTo>
                  <a:lnTo>
                    <a:pt x="532485" y="6350"/>
                  </a:lnTo>
                  <a:lnTo>
                    <a:pt x="532485" y="39370"/>
                  </a:lnTo>
                  <a:lnTo>
                    <a:pt x="413435" y="39370"/>
                  </a:lnTo>
                  <a:lnTo>
                    <a:pt x="413435" y="259968"/>
                  </a:lnTo>
                  <a:lnTo>
                    <a:pt x="356336" y="259968"/>
                  </a:lnTo>
                  <a:lnTo>
                    <a:pt x="356336" y="39370"/>
                  </a:lnTo>
                  <a:lnTo>
                    <a:pt x="237286" y="39370"/>
                  </a:lnTo>
                  <a:lnTo>
                    <a:pt x="237286" y="6350"/>
                  </a:lnTo>
                  <a:close/>
                </a:path>
                <a:path w="11515090" h="266700">
                  <a:moveTo>
                    <a:pt x="11407584" y="253"/>
                  </a:moveTo>
                  <a:lnTo>
                    <a:pt x="11427777" y="888"/>
                  </a:lnTo>
                  <a:lnTo>
                    <a:pt x="11448859" y="2921"/>
                  </a:lnTo>
                  <a:lnTo>
                    <a:pt x="11470957" y="6223"/>
                  </a:lnTo>
                  <a:lnTo>
                    <a:pt x="11494071" y="10795"/>
                  </a:lnTo>
                  <a:lnTo>
                    <a:pt x="11494071" y="48513"/>
                  </a:lnTo>
                  <a:lnTo>
                    <a:pt x="11466766" y="41910"/>
                  </a:lnTo>
                  <a:lnTo>
                    <a:pt x="11443652" y="37084"/>
                  </a:lnTo>
                  <a:lnTo>
                    <a:pt x="11424856" y="34289"/>
                  </a:lnTo>
                  <a:lnTo>
                    <a:pt x="11410251" y="33274"/>
                  </a:lnTo>
                  <a:lnTo>
                    <a:pt x="11399329" y="33782"/>
                  </a:lnTo>
                  <a:lnTo>
                    <a:pt x="11358181" y="55117"/>
                  </a:lnTo>
                  <a:lnTo>
                    <a:pt x="11358181" y="63880"/>
                  </a:lnTo>
                  <a:lnTo>
                    <a:pt x="11358181" y="71120"/>
                  </a:lnTo>
                  <a:lnTo>
                    <a:pt x="11396535" y="99313"/>
                  </a:lnTo>
                  <a:lnTo>
                    <a:pt x="11434508" y="115442"/>
                  </a:lnTo>
                  <a:lnTo>
                    <a:pt x="11455082" y="124587"/>
                  </a:lnTo>
                  <a:lnTo>
                    <a:pt x="11496992" y="150875"/>
                  </a:lnTo>
                  <a:lnTo>
                    <a:pt x="11514899" y="191515"/>
                  </a:lnTo>
                  <a:lnTo>
                    <a:pt x="11512867" y="207517"/>
                  </a:lnTo>
                  <a:lnTo>
                    <a:pt x="11481244" y="245745"/>
                  </a:lnTo>
                  <a:lnTo>
                    <a:pt x="11418760" y="264922"/>
                  </a:lnTo>
                  <a:lnTo>
                    <a:pt x="11392471" y="266191"/>
                  </a:lnTo>
                  <a:lnTo>
                    <a:pt x="11373802" y="265429"/>
                  </a:lnTo>
                  <a:lnTo>
                    <a:pt x="11352339" y="263271"/>
                  </a:lnTo>
                  <a:lnTo>
                    <a:pt x="11328209" y="259587"/>
                  </a:lnTo>
                  <a:lnTo>
                    <a:pt x="11301412" y="254508"/>
                  </a:lnTo>
                  <a:lnTo>
                    <a:pt x="11301412" y="213740"/>
                  </a:lnTo>
                  <a:lnTo>
                    <a:pt x="11330876" y="222250"/>
                  </a:lnTo>
                  <a:lnTo>
                    <a:pt x="11357038" y="228346"/>
                  </a:lnTo>
                  <a:lnTo>
                    <a:pt x="11379898" y="231901"/>
                  </a:lnTo>
                  <a:lnTo>
                    <a:pt x="11399329" y="233172"/>
                  </a:lnTo>
                  <a:lnTo>
                    <a:pt x="11411775" y="232537"/>
                  </a:lnTo>
                  <a:lnTo>
                    <a:pt x="11455717" y="204850"/>
                  </a:lnTo>
                  <a:lnTo>
                    <a:pt x="11456733" y="197103"/>
                  </a:lnTo>
                  <a:lnTo>
                    <a:pt x="11456733" y="188467"/>
                  </a:lnTo>
                  <a:lnTo>
                    <a:pt x="11418633" y="158114"/>
                  </a:lnTo>
                  <a:lnTo>
                    <a:pt x="11404155" y="151637"/>
                  </a:lnTo>
                  <a:lnTo>
                    <a:pt x="11381041" y="140462"/>
                  </a:lnTo>
                  <a:lnTo>
                    <a:pt x="11332146" y="116332"/>
                  </a:lnTo>
                  <a:lnTo>
                    <a:pt x="11304333" y="80010"/>
                  </a:lnTo>
                  <a:lnTo>
                    <a:pt x="11303063" y="69214"/>
                  </a:lnTo>
                  <a:lnTo>
                    <a:pt x="11304968" y="54737"/>
                  </a:lnTo>
                  <a:lnTo>
                    <a:pt x="11332781" y="19558"/>
                  </a:lnTo>
                  <a:lnTo>
                    <a:pt x="11385867" y="1524"/>
                  </a:lnTo>
                  <a:lnTo>
                    <a:pt x="11407584" y="253"/>
                  </a:lnTo>
                  <a:close/>
                </a:path>
                <a:path w="11515090" h="266700">
                  <a:moveTo>
                    <a:pt x="10742485" y="253"/>
                  </a:moveTo>
                  <a:lnTo>
                    <a:pt x="10808652" y="9398"/>
                  </a:lnTo>
                  <a:lnTo>
                    <a:pt x="10859960" y="36702"/>
                  </a:lnTo>
                  <a:lnTo>
                    <a:pt x="10893107" y="78993"/>
                  </a:lnTo>
                  <a:lnTo>
                    <a:pt x="10904156" y="133223"/>
                  </a:lnTo>
                  <a:lnTo>
                    <a:pt x="10901489" y="161798"/>
                  </a:lnTo>
                  <a:lnTo>
                    <a:pt x="10879391" y="210058"/>
                  </a:lnTo>
                  <a:lnTo>
                    <a:pt x="10836211" y="245617"/>
                  </a:lnTo>
                  <a:lnTo>
                    <a:pt x="10777410" y="263905"/>
                  </a:lnTo>
                  <a:lnTo>
                    <a:pt x="10742485" y="266191"/>
                  </a:lnTo>
                  <a:lnTo>
                    <a:pt x="10707560" y="263905"/>
                  </a:lnTo>
                  <a:lnTo>
                    <a:pt x="10648759" y="245745"/>
                  </a:lnTo>
                  <a:lnTo>
                    <a:pt x="10605706" y="210185"/>
                  </a:lnTo>
                  <a:lnTo>
                    <a:pt x="10583735" y="161925"/>
                  </a:lnTo>
                  <a:lnTo>
                    <a:pt x="10580941" y="133223"/>
                  </a:lnTo>
                  <a:lnTo>
                    <a:pt x="10583735" y="104521"/>
                  </a:lnTo>
                  <a:lnTo>
                    <a:pt x="10605706" y="56261"/>
                  </a:lnTo>
                  <a:lnTo>
                    <a:pt x="10648759" y="20700"/>
                  </a:lnTo>
                  <a:lnTo>
                    <a:pt x="10707560" y="2539"/>
                  </a:lnTo>
                  <a:lnTo>
                    <a:pt x="10742485" y="253"/>
                  </a:lnTo>
                  <a:close/>
                </a:path>
                <a:path w="11515090" h="266700">
                  <a:moveTo>
                    <a:pt x="3281362" y="253"/>
                  </a:moveTo>
                  <a:lnTo>
                    <a:pt x="3347529" y="9398"/>
                  </a:lnTo>
                  <a:lnTo>
                    <a:pt x="3398964" y="36702"/>
                  </a:lnTo>
                  <a:lnTo>
                    <a:pt x="3432111" y="78993"/>
                  </a:lnTo>
                  <a:lnTo>
                    <a:pt x="3443160" y="133223"/>
                  </a:lnTo>
                  <a:lnTo>
                    <a:pt x="3440366" y="161798"/>
                  </a:lnTo>
                  <a:lnTo>
                    <a:pt x="3418268" y="210058"/>
                  </a:lnTo>
                  <a:lnTo>
                    <a:pt x="3375088" y="245617"/>
                  </a:lnTo>
                  <a:lnTo>
                    <a:pt x="3316287" y="263905"/>
                  </a:lnTo>
                  <a:lnTo>
                    <a:pt x="3281362" y="266191"/>
                  </a:lnTo>
                  <a:lnTo>
                    <a:pt x="3246437" y="263905"/>
                  </a:lnTo>
                  <a:lnTo>
                    <a:pt x="3187636" y="245745"/>
                  </a:lnTo>
                  <a:lnTo>
                    <a:pt x="3144710" y="210185"/>
                  </a:lnTo>
                  <a:lnTo>
                    <a:pt x="3122612" y="161925"/>
                  </a:lnTo>
                  <a:lnTo>
                    <a:pt x="3119818" y="133223"/>
                  </a:lnTo>
                  <a:lnTo>
                    <a:pt x="3122612" y="104521"/>
                  </a:lnTo>
                  <a:lnTo>
                    <a:pt x="3144710" y="56261"/>
                  </a:lnTo>
                  <a:lnTo>
                    <a:pt x="3187636" y="20700"/>
                  </a:lnTo>
                  <a:lnTo>
                    <a:pt x="3246437" y="2539"/>
                  </a:lnTo>
                  <a:lnTo>
                    <a:pt x="3281362" y="253"/>
                  </a:lnTo>
                  <a:close/>
                </a:path>
                <a:path w="11515090" h="266700">
                  <a:moveTo>
                    <a:pt x="106146" y="253"/>
                  </a:moveTo>
                  <a:lnTo>
                    <a:pt x="126339" y="888"/>
                  </a:lnTo>
                  <a:lnTo>
                    <a:pt x="147497" y="2921"/>
                  </a:lnTo>
                  <a:lnTo>
                    <a:pt x="169659" y="6223"/>
                  </a:lnTo>
                  <a:lnTo>
                    <a:pt x="192786" y="10795"/>
                  </a:lnTo>
                  <a:lnTo>
                    <a:pt x="192786" y="48513"/>
                  </a:lnTo>
                  <a:lnTo>
                    <a:pt x="165468" y="41910"/>
                  </a:lnTo>
                  <a:lnTo>
                    <a:pt x="142379" y="37084"/>
                  </a:lnTo>
                  <a:lnTo>
                    <a:pt x="123507" y="34289"/>
                  </a:lnTo>
                  <a:lnTo>
                    <a:pt x="108877" y="33274"/>
                  </a:lnTo>
                  <a:lnTo>
                    <a:pt x="97942" y="33782"/>
                  </a:lnTo>
                  <a:lnTo>
                    <a:pt x="56857" y="55117"/>
                  </a:lnTo>
                  <a:lnTo>
                    <a:pt x="56857" y="63880"/>
                  </a:lnTo>
                  <a:lnTo>
                    <a:pt x="56857" y="71120"/>
                  </a:lnTo>
                  <a:lnTo>
                    <a:pt x="95199" y="99313"/>
                  </a:lnTo>
                  <a:lnTo>
                    <a:pt x="133172" y="115442"/>
                  </a:lnTo>
                  <a:lnTo>
                    <a:pt x="153746" y="124587"/>
                  </a:lnTo>
                  <a:lnTo>
                    <a:pt x="195618" y="150875"/>
                  </a:lnTo>
                  <a:lnTo>
                    <a:pt x="213588" y="191515"/>
                  </a:lnTo>
                  <a:lnTo>
                    <a:pt x="211480" y="207517"/>
                  </a:lnTo>
                  <a:lnTo>
                    <a:pt x="179908" y="245745"/>
                  </a:lnTo>
                  <a:lnTo>
                    <a:pt x="117348" y="264922"/>
                  </a:lnTo>
                  <a:lnTo>
                    <a:pt x="91160" y="266191"/>
                  </a:lnTo>
                  <a:lnTo>
                    <a:pt x="72428" y="265429"/>
                  </a:lnTo>
                  <a:lnTo>
                    <a:pt x="50990" y="263271"/>
                  </a:lnTo>
                  <a:lnTo>
                    <a:pt x="26847" y="259587"/>
                  </a:lnTo>
                  <a:lnTo>
                    <a:pt x="0" y="254508"/>
                  </a:lnTo>
                  <a:lnTo>
                    <a:pt x="0" y="213740"/>
                  </a:lnTo>
                  <a:lnTo>
                    <a:pt x="29502" y="222250"/>
                  </a:lnTo>
                  <a:lnTo>
                    <a:pt x="55651" y="228346"/>
                  </a:lnTo>
                  <a:lnTo>
                    <a:pt x="78460" y="231901"/>
                  </a:lnTo>
                  <a:lnTo>
                    <a:pt x="97917" y="233172"/>
                  </a:lnTo>
                  <a:lnTo>
                    <a:pt x="110337" y="232537"/>
                  </a:lnTo>
                  <a:lnTo>
                    <a:pt x="154355" y="204850"/>
                  </a:lnTo>
                  <a:lnTo>
                    <a:pt x="155333" y="197103"/>
                  </a:lnTo>
                  <a:lnTo>
                    <a:pt x="155333" y="188467"/>
                  </a:lnTo>
                  <a:lnTo>
                    <a:pt x="117309" y="158114"/>
                  </a:lnTo>
                  <a:lnTo>
                    <a:pt x="102806" y="151637"/>
                  </a:lnTo>
                  <a:lnTo>
                    <a:pt x="79717" y="140462"/>
                  </a:lnTo>
                  <a:lnTo>
                    <a:pt x="30734" y="116332"/>
                  </a:lnTo>
                  <a:lnTo>
                    <a:pt x="2984" y="80010"/>
                  </a:lnTo>
                  <a:lnTo>
                    <a:pt x="1841" y="69214"/>
                  </a:lnTo>
                  <a:lnTo>
                    <a:pt x="3695" y="54737"/>
                  </a:lnTo>
                  <a:lnTo>
                    <a:pt x="31394" y="19558"/>
                  </a:lnTo>
                  <a:lnTo>
                    <a:pt x="84518" y="1524"/>
                  </a:lnTo>
                  <a:lnTo>
                    <a:pt x="106146" y="253"/>
                  </a:lnTo>
                  <a:close/>
                </a:path>
                <a:path w="11515090" h="266700">
                  <a:moveTo>
                    <a:pt x="1367472" y="0"/>
                  </a:moveTo>
                  <a:lnTo>
                    <a:pt x="1423352" y="9016"/>
                  </a:lnTo>
                  <a:lnTo>
                    <a:pt x="1463738" y="44830"/>
                  </a:lnTo>
                  <a:lnTo>
                    <a:pt x="1465389" y="56896"/>
                  </a:lnTo>
                  <a:lnTo>
                    <a:pt x="1461452" y="75057"/>
                  </a:lnTo>
                  <a:lnTo>
                    <a:pt x="1449768" y="91821"/>
                  </a:lnTo>
                  <a:lnTo>
                    <a:pt x="1430210" y="107441"/>
                  </a:lnTo>
                  <a:lnTo>
                    <a:pt x="1402905" y="121792"/>
                  </a:lnTo>
                  <a:lnTo>
                    <a:pt x="1436179" y="135889"/>
                  </a:lnTo>
                  <a:lnTo>
                    <a:pt x="1459801" y="152400"/>
                  </a:lnTo>
                  <a:lnTo>
                    <a:pt x="1474025" y="171323"/>
                  </a:lnTo>
                  <a:lnTo>
                    <a:pt x="1478724" y="192659"/>
                  </a:lnTo>
                  <a:lnTo>
                    <a:pt x="1476692" y="208152"/>
                  </a:lnTo>
                  <a:lnTo>
                    <a:pt x="1445577" y="245617"/>
                  </a:lnTo>
                  <a:lnTo>
                    <a:pt x="1385379" y="264922"/>
                  </a:lnTo>
                  <a:lnTo>
                    <a:pt x="1360614" y="266191"/>
                  </a:lnTo>
                  <a:lnTo>
                    <a:pt x="1335976" y="264922"/>
                  </a:lnTo>
                  <a:lnTo>
                    <a:pt x="1276921" y="246887"/>
                  </a:lnTo>
                  <a:lnTo>
                    <a:pt x="1246822" y="210947"/>
                  </a:lnTo>
                  <a:lnTo>
                    <a:pt x="1244790" y="195961"/>
                  </a:lnTo>
                  <a:lnTo>
                    <a:pt x="1248981" y="173862"/>
                  </a:lnTo>
                  <a:lnTo>
                    <a:pt x="1261427" y="154304"/>
                  </a:lnTo>
                  <a:lnTo>
                    <a:pt x="1282382" y="137033"/>
                  </a:lnTo>
                  <a:lnTo>
                    <a:pt x="1311465" y="122047"/>
                  </a:lnTo>
                  <a:lnTo>
                    <a:pt x="1299273" y="116204"/>
                  </a:lnTo>
                  <a:lnTo>
                    <a:pt x="1265237" y="83312"/>
                  </a:lnTo>
                  <a:lnTo>
                    <a:pt x="1262316" y="66421"/>
                  </a:lnTo>
                  <a:lnTo>
                    <a:pt x="1264221" y="52324"/>
                  </a:lnTo>
                  <a:lnTo>
                    <a:pt x="1291653" y="18414"/>
                  </a:lnTo>
                  <a:lnTo>
                    <a:pt x="1345374" y="1142"/>
                  </a:lnTo>
                  <a:lnTo>
                    <a:pt x="1367472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390771" y="6470412"/>
            <a:ext cx="34169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CHALAPATHI</a:t>
            </a:r>
            <a:r>
              <a:rPr sz="12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INSTITUTE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 PHARMCEUTICAL</a:t>
            </a:r>
            <a:r>
              <a:rPr sz="1200" spc="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SCIENCES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4780" y="1560131"/>
            <a:ext cx="95250" cy="27654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9635" y="1461452"/>
            <a:ext cx="7910195" cy="7537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651635" marR="5080" indent="-1639570">
              <a:lnSpc>
                <a:spcPts val="2850"/>
              </a:lnSpc>
              <a:spcBef>
                <a:spcPts val="220"/>
              </a:spcBef>
              <a:tabLst>
                <a:tab pos="2357120" algn="l"/>
                <a:tab pos="3500754" algn="l"/>
                <a:tab pos="4509135" algn="l"/>
                <a:tab pos="5626735" algn="l"/>
                <a:tab pos="6760845" algn="l"/>
              </a:tabLst>
            </a:pPr>
            <a:r>
              <a:rPr sz="2400" spc="5" dirty="0"/>
              <a:t>The</a:t>
            </a:r>
            <a:r>
              <a:rPr sz="2400" spc="320" dirty="0"/>
              <a:t> </a:t>
            </a:r>
            <a:r>
              <a:rPr sz="2400" spc="60" dirty="0"/>
              <a:t>reevaluation	</a:t>
            </a:r>
            <a:r>
              <a:rPr sz="2400" spc="35" dirty="0"/>
              <a:t>is</a:t>
            </a:r>
            <a:r>
              <a:rPr sz="2400" spc="200" dirty="0"/>
              <a:t> </a:t>
            </a:r>
            <a:r>
              <a:rPr sz="2400" spc="90" dirty="0"/>
              <a:t>done</a:t>
            </a:r>
            <a:r>
              <a:rPr sz="2400" spc="300" dirty="0"/>
              <a:t> </a:t>
            </a:r>
            <a:r>
              <a:rPr sz="2400" spc="100" dirty="0"/>
              <a:t>three</a:t>
            </a:r>
            <a:r>
              <a:rPr sz="2400" spc="155" dirty="0"/>
              <a:t> </a:t>
            </a:r>
            <a:r>
              <a:rPr sz="2400" spc="114" dirty="0"/>
              <a:t>to</a:t>
            </a:r>
            <a:r>
              <a:rPr sz="2400" spc="229" dirty="0"/>
              <a:t> </a:t>
            </a:r>
            <a:r>
              <a:rPr sz="2400" spc="45" dirty="0"/>
              <a:t>twelve	</a:t>
            </a:r>
            <a:r>
              <a:rPr sz="2400" spc="85" dirty="0"/>
              <a:t>months	</a:t>
            </a:r>
            <a:r>
              <a:rPr sz="2400" spc="95" dirty="0"/>
              <a:t>after</a:t>
            </a:r>
            <a:r>
              <a:rPr sz="2400" spc="204" dirty="0"/>
              <a:t> </a:t>
            </a:r>
            <a:r>
              <a:rPr sz="2400" spc="70" dirty="0"/>
              <a:t>the </a:t>
            </a:r>
            <a:r>
              <a:rPr sz="2400" spc="-585" dirty="0"/>
              <a:t> </a:t>
            </a:r>
            <a:r>
              <a:rPr sz="2400" spc="125" dirty="0"/>
              <a:t>introduction	</a:t>
            </a:r>
            <a:r>
              <a:rPr sz="2400" spc="110" dirty="0"/>
              <a:t>of</a:t>
            </a:r>
            <a:r>
              <a:rPr sz="2400" spc="330" dirty="0"/>
              <a:t> </a:t>
            </a:r>
            <a:r>
              <a:rPr sz="2400" spc="70" dirty="0"/>
              <a:t>the	</a:t>
            </a:r>
            <a:r>
              <a:rPr sz="2400" spc="110" dirty="0"/>
              <a:t>intervention.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219" y="4236402"/>
            <a:ext cx="323850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219" y="4646231"/>
            <a:ext cx="323850" cy="2193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1219" y="5066093"/>
            <a:ext cx="323850" cy="2193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58519" y="3616713"/>
            <a:ext cx="7366634" cy="169545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  <a:tabLst>
                <a:tab pos="1994535" algn="l"/>
                <a:tab pos="3386454" algn="l"/>
              </a:tabLst>
            </a:pPr>
            <a:r>
              <a:rPr sz="2400" spc="10" dirty="0">
                <a:latin typeface="Times New Roman"/>
                <a:cs typeface="Times New Roman"/>
              </a:rPr>
              <a:t>The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questions	</a:t>
            </a:r>
            <a:r>
              <a:rPr sz="2400" spc="35" dirty="0">
                <a:latin typeface="Times New Roman"/>
                <a:cs typeface="Times New Roman"/>
              </a:rPr>
              <a:t>addressed	</a:t>
            </a:r>
            <a:r>
              <a:rPr sz="2400" spc="75" dirty="0">
                <a:latin typeface="Times New Roman"/>
                <a:cs typeface="Times New Roman"/>
              </a:rPr>
              <a:t>should</a:t>
            </a:r>
            <a:r>
              <a:rPr sz="2400" spc="355" dirty="0">
                <a:latin typeface="Times New Roman"/>
                <a:cs typeface="Times New Roman"/>
              </a:rPr>
              <a:t> </a:t>
            </a:r>
            <a:r>
              <a:rPr sz="2400" spc="105" dirty="0">
                <a:latin typeface="Times New Roman"/>
                <a:cs typeface="Times New Roman"/>
              </a:rPr>
              <a:t>include:</a:t>
            </a:r>
            <a:endParaRPr sz="2400">
              <a:latin typeface="Times New Roman"/>
              <a:cs typeface="Times New Roman"/>
            </a:endParaRPr>
          </a:p>
          <a:p>
            <a:pPr marL="269875" marR="5080">
              <a:lnSpc>
                <a:spcPct val="112000"/>
              </a:lnSpc>
              <a:spcBef>
                <a:spcPts val="80"/>
              </a:spcBef>
              <a:tabLst>
                <a:tab pos="2671445" algn="l"/>
                <a:tab pos="4025265" algn="l"/>
                <a:tab pos="5207000" algn="l"/>
                <a:tab pos="6322695" algn="l"/>
              </a:tabLst>
            </a:pPr>
            <a:r>
              <a:rPr sz="2400" spc="95" dirty="0">
                <a:latin typeface="Times New Roman"/>
                <a:cs typeface="Times New Roman"/>
              </a:rPr>
              <a:t>Did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the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program	</a:t>
            </a:r>
            <a:r>
              <a:rPr sz="2400" spc="45" dirty="0">
                <a:latin typeface="Times New Roman"/>
                <a:cs typeface="Times New Roman"/>
              </a:rPr>
              <a:t>address</a:t>
            </a:r>
            <a:r>
              <a:rPr sz="2400" spc="365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important	</a:t>
            </a:r>
            <a:r>
              <a:rPr sz="2400" spc="40" dirty="0">
                <a:latin typeface="Times New Roman"/>
                <a:cs typeface="Times New Roman"/>
              </a:rPr>
              <a:t>aspects	</a:t>
            </a:r>
            <a:r>
              <a:rPr sz="2400" spc="110" dirty="0">
                <a:latin typeface="Times New Roman"/>
                <a:cs typeface="Times New Roman"/>
              </a:rPr>
              <a:t>of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care?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80" dirty="0">
                <a:latin typeface="Times New Roman"/>
                <a:cs typeface="Times New Roman"/>
              </a:rPr>
              <a:t>Were</a:t>
            </a:r>
            <a:r>
              <a:rPr sz="2400" spc="70" dirty="0">
                <a:latin typeface="Times New Roman"/>
                <a:cs typeface="Times New Roman"/>
              </a:rPr>
              <a:t> the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130" dirty="0">
                <a:latin typeface="Times New Roman"/>
                <a:cs typeface="Times New Roman"/>
              </a:rPr>
              <a:t>criteria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developed	</a:t>
            </a:r>
            <a:r>
              <a:rPr sz="2400" spc="65" dirty="0">
                <a:latin typeface="Times New Roman"/>
                <a:cs typeface="Times New Roman"/>
              </a:rPr>
              <a:t>appropriate?</a:t>
            </a:r>
            <a:endParaRPr sz="24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  <a:spcBef>
                <a:spcPts val="425"/>
              </a:spcBef>
              <a:tabLst>
                <a:tab pos="1727835" algn="l"/>
                <a:tab pos="3624579" algn="l"/>
              </a:tabLst>
            </a:pPr>
            <a:r>
              <a:rPr sz="2400" spc="-80" dirty="0">
                <a:latin typeface="Times New Roman"/>
                <a:cs typeface="Times New Roman"/>
              </a:rPr>
              <a:t>Were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95" dirty="0">
                <a:latin typeface="Times New Roman"/>
                <a:cs typeface="Times New Roman"/>
              </a:rPr>
              <a:t>drug	</a:t>
            </a:r>
            <a:r>
              <a:rPr sz="2400" spc="-15" dirty="0">
                <a:latin typeface="Times New Roman"/>
                <a:cs typeface="Times New Roman"/>
              </a:rPr>
              <a:t>use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problems	</a:t>
            </a:r>
            <a:r>
              <a:rPr sz="2400" spc="50" dirty="0">
                <a:latin typeface="Times New Roman"/>
                <a:cs typeface="Times New Roman"/>
              </a:rPr>
              <a:t>identified?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" y="323735"/>
            <a:ext cx="9982200" cy="103795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932877" y="2799078"/>
            <a:ext cx="9563735" cy="487045"/>
            <a:chOff x="932877" y="2799078"/>
            <a:chExt cx="9563735" cy="4870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2024" y="2799562"/>
              <a:ext cx="9277350" cy="3999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624325" y="3137677"/>
              <a:ext cx="76200" cy="57150"/>
            </a:xfrm>
            <a:custGeom>
              <a:avLst/>
              <a:gdLst/>
              <a:ahLst/>
              <a:cxnLst/>
              <a:rect l="l" t="t" r="r" b="b"/>
              <a:pathLst>
                <a:path w="76200" h="57150">
                  <a:moveTo>
                    <a:pt x="0" y="57134"/>
                  </a:moveTo>
                  <a:lnTo>
                    <a:pt x="75702" y="57134"/>
                  </a:lnTo>
                  <a:lnTo>
                    <a:pt x="75702" y="0"/>
                  </a:lnTo>
                  <a:lnTo>
                    <a:pt x="0" y="0"/>
                  </a:lnTo>
                  <a:lnTo>
                    <a:pt x="0" y="57134"/>
                  </a:lnTo>
                  <a:close/>
                </a:path>
              </a:pathLst>
            </a:custGeom>
            <a:ln w="10669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0399" y="3056790"/>
              <a:ext cx="142875" cy="1047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6774" y="3056790"/>
              <a:ext cx="133350" cy="1047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20024" y="2952038"/>
              <a:ext cx="180975" cy="1999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10774" y="2952008"/>
              <a:ext cx="152400" cy="761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34424" y="2952008"/>
              <a:ext cx="152400" cy="761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43574" y="2952008"/>
              <a:ext cx="152400" cy="761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05299" y="2952008"/>
              <a:ext cx="152400" cy="761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24325" y="2918713"/>
              <a:ext cx="6619875" cy="285750"/>
            </a:xfrm>
            <a:custGeom>
              <a:avLst/>
              <a:gdLst/>
              <a:ahLst/>
              <a:cxnLst/>
              <a:rect l="l" t="t" r="r" b="b"/>
              <a:pathLst>
                <a:path w="6619875" h="285750">
                  <a:moveTo>
                    <a:pt x="5803646" y="279653"/>
                  </a:moveTo>
                  <a:lnTo>
                    <a:pt x="5880879" y="279653"/>
                  </a:lnTo>
                  <a:lnTo>
                    <a:pt x="5880879" y="5918"/>
                  </a:lnTo>
                  <a:lnTo>
                    <a:pt x="5803646" y="5918"/>
                  </a:lnTo>
                  <a:lnTo>
                    <a:pt x="5803646" y="279653"/>
                  </a:lnTo>
                  <a:close/>
                </a:path>
                <a:path w="6619875" h="285750">
                  <a:moveTo>
                    <a:pt x="5394071" y="5841"/>
                  </a:moveTo>
                  <a:lnTo>
                    <a:pt x="5469255" y="5841"/>
                  </a:lnTo>
                  <a:lnTo>
                    <a:pt x="5567045" y="211074"/>
                  </a:lnTo>
                  <a:lnTo>
                    <a:pt x="5670296" y="5841"/>
                  </a:lnTo>
                  <a:lnTo>
                    <a:pt x="5741416" y="5841"/>
                  </a:lnTo>
                  <a:lnTo>
                    <a:pt x="5600192" y="279653"/>
                  </a:lnTo>
                  <a:lnTo>
                    <a:pt x="5527040" y="279653"/>
                  </a:lnTo>
                  <a:lnTo>
                    <a:pt x="5394071" y="5841"/>
                  </a:lnTo>
                  <a:close/>
                </a:path>
                <a:path w="6619875" h="285750">
                  <a:moveTo>
                    <a:pt x="0" y="63626"/>
                  </a:moveTo>
                  <a:lnTo>
                    <a:pt x="77401" y="63626"/>
                  </a:lnTo>
                  <a:lnTo>
                    <a:pt x="77401" y="5857"/>
                  </a:lnTo>
                  <a:lnTo>
                    <a:pt x="0" y="5857"/>
                  </a:lnTo>
                  <a:lnTo>
                    <a:pt x="0" y="63626"/>
                  </a:lnTo>
                  <a:close/>
                </a:path>
                <a:path w="6619875" h="285750">
                  <a:moveTo>
                    <a:pt x="6118352" y="253"/>
                  </a:moveTo>
                  <a:lnTo>
                    <a:pt x="6172708" y="3810"/>
                  </a:lnTo>
                  <a:lnTo>
                    <a:pt x="6211570" y="9016"/>
                  </a:lnTo>
                  <a:lnTo>
                    <a:pt x="6211570" y="57912"/>
                  </a:lnTo>
                  <a:lnTo>
                    <a:pt x="6182741" y="52705"/>
                  </a:lnTo>
                  <a:lnTo>
                    <a:pt x="6157722" y="49022"/>
                  </a:lnTo>
                  <a:lnTo>
                    <a:pt x="6136513" y="46736"/>
                  </a:lnTo>
                  <a:lnTo>
                    <a:pt x="6119368" y="45974"/>
                  </a:lnTo>
                  <a:lnTo>
                    <a:pt x="6107176" y="46482"/>
                  </a:lnTo>
                  <a:lnTo>
                    <a:pt x="6064758" y="65912"/>
                  </a:lnTo>
                  <a:lnTo>
                    <a:pt x="6064758" y="74549"/>
                  </a:lnTo>
                  <a:lnTo>
                    <a:pt x="6107176" y="106425"/>
                  </a:lnTo>
                  <a:lnTo>
                    <a:pt x="6137909" y="116077"/>
                  </a:lnTo>
                  <a:lnTo>
                    <a:pt x="6162929" y="124840"/>
                  </a:lnTo>
                  <a:lnTo>
                    <a:pt x="6214999" y="152653"/>
                  </a:lnTo>
                  <a:lnTo>
                    <a:pt x="6236589" y="187325"/>
                  </a:lnTo>
                  <a:lnTo>
                    <a:pt x="6237985" y="201295"/>
                  </a:lnTo>
                  <a:lnTo>
                    <a:pt x="6235573" y="218948"/>
                  </a:lnTo>
                  <a:lnTo>
                    <a:pt x="6199251" y="261874"/>
                  </a:lnTo>
                  <a:lnTo>
                    <a:pt x="6129274" y="284099"/>
                  </a:lnTo>
                  <a:lnTo>
                    <a:pt x="6100699" y="285623"/>
                  </a:lnTo>
                  <a:lnTo>
                    <a:pt x="6076823" y="284607"/>
                  </a:lnTo>
                  <a:lnTo>
                    <a:pt x="6050153" y="281432"/>
                  </a:lnTo>
                  <a:lnTo>
                    <a:pt x="6020434" y="276225"/>
                  </a:lnTo>
                  <a:lnTo>
                    <a:pt x="5987923" y="268859"/>
                  </a:lnTo>
                  <a:lnTo>
                    <a:pt x="5987923" y="216408"/>
                  </a:lnTo>
                  <a:lnTo>
                    <a:pt x="6021578" y="226695"/>
                  </a:lnTo>
                  <a:lnTo>
                    <a:pt x="6052058" y="233934"/>
                  </a:lnTo>
                  <a:lnTo>
                    <a:pt x="6079363" y="238378"/>
                  </a:lnTo>
                  <a:lnTo>
                    <a:pt x="6103366" y="239775"/>
                  </a:lnTo>
                  <a:lnTo>
                    <a:pt x="6115431" y="239140"/>
                  </a:lnTo>
                  <a:lnTo>
                    <a:pt x="6159627" y="212598"/>
                  </a:lnTo>
                  <a:lnTo>
                    <a:pt x="6160643" y="205612"/>
                  </a:lnTo>
                  <a:lnTo>
                    <a:pt x="6158357" y="195452"/>
                  </a:lnTo>
                  <a:lnTo>
                    <a:pt x="6151372" y="186182"/>
                  </a:lnTo>
                  <a:lnTo>
                    <a:pt x="6139688" y="177673"/>
                  </a:lnTo>
                  <a:lnTo>
                    <a:pt x="6123432" y="170052"/>
                  </a:lnTo>
                  <a:lnTo>
                    <a:pt x="6082030" y="158114"/>
                  </a:lnTo>
                  <a:lnTo>
                    <a:pt x="6041644" y="143001"/>
                  </a:lnTo>
                  <a:lnTo>
                    <a:pt x="6012815" y="124840"/>
                  </a:lnTo>
                  <a:lnTo>
                    <a:pt x="5995543" y="103505"/>
                  </a:lnTo>
                  <a:lnTo>
                    <a:pt x="5989701" y="79121"/>
                  </a:lnTo>
                  <a:lnTo>
                    <a:pt x="5991987" y="61722"/>
                  </a:lnTo>
                  <a:lnTo>
                    <a:pt x="6024626" y="21209"/>
                  </a:lnTo>
                  <a:lnTo>
                    <a:pt x="6090284" y="1524"/>
                  </a:lnTo>
                  <a:lnTo>
                    <a:pt x="6118352" y="253"/>
                  </a:lnTo>
                  <a:close/>
                </a:path>
                <a:path w="6619875" h="285750">
                  <a:moveTo>
                    <a:pt x="4974082" y="253"/>
                  </a:moveTo>
                  <a:lnTo>
                    <a:pt x="4980685" y="253"/>
                  </a:lnTo>
                  <a:lnTo>
                    <a:pt x="4989830" y="888"/>
                  </a:lnTo>
                  <a:lnTo>
                    <a:pt x="5001259" y="2286"/>
                  </a:lnTo>
                  <a:lnTo>
                    <a:pt x="5001259" y="56261"/>
                  </a:lnTo>
                  <a:lnTo>
                    <a:pt x="4989830" y="54610"/>
                  </a:lnTo>
                  <a:lnTo>
                    <a:pt x="4979924" y="53339"/>
                  </a:lnTo>
                  <a:lnTo>
                    <a:pt x="4971796" y="52450"/>
                  </a:lnTo>
                  <a:lnTo>
                    <a:pt x="4965192" y="52197"/>
                  </a:lnTo>
                  <a:lnTo>
                    <a:pt x="4938141" y="55372"/>
                  </a:lnTo>
                  <a:lnTo>
                    <a:pt x="4913376" y="64770"/>
                  </a:lnTo>
                  <a:lnTo>
                    <a:pt x="4890897" y="80390"/>
                  </a:lnTo>
                  <a:lnTo>
                    <a:pt x="4870704" y="102235"/>
                  </a:lnTo>
                  <a:lnTo>
                    <a:pt x="4870704" y="279653"/>
                  </a:lnTo>
                  <a:lnTo>
                    <a:pt x="4793488" y="279653"/>
                  </a:lnTo>
                  <a:lnTo>
                    <a:pt x="4793488" y="5841"/>
                  </a:lnTo>
                  <a:lnTo>
                    <a:pt x="4870704" y="5841"/>
                  </a:lnTo>
                  <a:lnTo>
                    <a:pt x="4870704" y="55499"/>
                  </a:lnTo>
                  <a:lnTo>
                    <a:pt x="4887214" y="31369"/>
                  </a:lnTo>
                  <a:lnTo>
                    <a:pt x="4909947" y="13970"/>
                  </a:lnTo>
                  <a:lnTo>
                    <a:pt x="4938903" y="3683"/>
                  </a:lnTo>
                  <a:lnTo>
                    <a:pt x="4974082" y="253"/>
                  </a:lnTo>
                  <a:close/>
                </a:path>
                <a:path w="6619875" h="285750">
                  <a:moveTo>
                    <a:pt x="3926840" y="253"/>
                  </a:moveTo>
                  <a:lnTo>
                    <a:pt x="3989070" y="13335"/>
                  </a:lnTo>
                  <a:lnTo>
                    <a:pt x="4026662" y="50546"/>
                  </a:lnTo>
                  <a:lnTo>
                    <a:pt x="4033901" y="85216"/>
                  </a:lnTo>
                  <a:lnTo>
                    <a:pt x="4033901" y="279653"/>
                  </a:lnTo>
                  <a:lnTo>
                    <a:pt x="3956557" y="279653"/>
                  </a:lnTo>
                  <a:lnTo>
                    <a:pt x="3956557" y="100837"/>
                  </a:lnTo>
                  <a:lnTo>
                    <a:pt x="3955923" y="88011"/>
                  </a:lnTo>
                  <a:lnTo>
                    <a:pt x="3924173" y="52197"/>
                  </a:lnTo>
                  <a:lnTo>
                    <a:pt x="3913631" y="51435"/>
                  </a:lnTo>
                  <a:lnTo>
                    <a:pt x="3886454" y="54863"/>
                  </a:lnTo>
                  <a:lnTo>
                    <a:pt x="3860038" y="65024"/>
                  </a:lnTo>
                  <a:lnTo>
                    <a:pt x="3834510" y="81914"/>
                  </a:lnTo>
                  <a:lnTo>
                    <a:pt x="3809746" y="105410"/>
                  </a:lnTo>
                  <a:lnTo>
                    <a:pt x="3809746" y="279653"/>
                  </a:lnTo>
                  <a:lnTo>
                    <a:pt x="3732529" y="279653"/>
                  </a:lnTo>
                  <a:lnTo>
                    <a:pt x="3732529" y="5841"/>
                  </a:lnTo>
                  <a:lnTo>
                    <a:pt x="3809746" y="5841"/>
                  </a:lnTo>
                  <a:lnTo>
                    <a:pt x="3809746" y="55499"/>
                  </a:lnTo>
                  <a:lnTo>
                    <a:pt x="3832098" y="31369"/>
                  </a:lnTo>
                  <a:lnTo>
                    <a:pt x="3859149" y="13970"/>
                  </a:lnTo>
                  <a:lnTo>
                    <a:pt x="3890645" y="3683"/>
                  </a:lnTo>
                  <a:lnTo>
                    <a:pt x="3926840" y="253"/>
                  </a:lnTo>
                  <a:close/>
                </a:path>
                <a:path w="6619875" h="285750">
                  <a:moveTo>
                    <a:pt x="3484626" y="253"/>
                  </a:moveTo>
                  <a:lnTo>
                    <a:pt x="3538220" y="5587"/>
                  </a:lnTo>
                  <a:lnTo>
                    <a:pt x="3589147" y="33782"/>
                  </a:lnTo>
                  <a:lnTo>
                    <a:pt x="3606038" y="86868"/>
                  </a:lnTo>
                  <a:lnTo>
                    <a:pt x="3606038" y="206375"/>
                  </a:lnTo>
                  <a:lnTo>
                    <a:pt x="3607689" y="222250"/>
                  </a:lnTo>
                  <a:lnTo>
                    <a:pt x="3612769" y="233425"/>
                  </a:lnTo>
                  <a:lnTo>
                    <a:pt x="3621151" y="240157"/>
                  </a:lnTo>
                  <a:lnTo>
                    <a:pt x="3632834" y="242443"/>
                  </a:lnTo>
                  <a:lnTo>
                    <a:pt x="3635375" y="242443"/>
                  </a:lnTo>
                  <a:lnTo>
                    <a:pt x="3641471" y="242188"/>
                  </a:lnTo>
                  <a:lnTo>
                    <a:pt x="3651123" y="241553"/>
                  </a:lnTo>
                  <a:lnTo>
                    <a:pt x="3656710" y="275716"/>
                  </a:lnTo>
                  <a:lnTo>
                    <a:pt x="3642995" y="280035"/>
                  </a:lnTo>
                  <a:lnTo>
                    <a:pt x="3629279" y="283083"/>
                  </a:lnTo>
                  <a:lnTo>
                    <a:pt x="3615563" y="284988"/>
                  </a:lnTo>
                  <a:lnTo>
                    <a:pt x="3601593" y="285623"/>
                  </a:lnTo>
                  <a:lnTo>
                    <a:pt x="3579114" y="283083"/>
                  </a:lnTo>
                  <a:lnTo>
                    <a:pt x="3561460" y="275716"/>
                  </a:lnTo>
                  <a:lnTo>
                    <a:pt x="3548760" y="263271"/>
                  </a:lnTo>
                  <a:lnTo>
                    <a:pt x="3540759" y="245999"/>
                  </a:lnTo>
                  <a:lnTo>
                    <a:pt x="3515232" y="263271"/>
                  </a:lnTo>
                  <a:lnTo>
                    <a:pt x="3488817" y="275716"/>
                  </a:lnTo>
                  <a:lnTo>
                    <a:pt x="3461893" y="283083"/>
                  </a:lnTo>
                  <a:lnTo>
                    <a:pt x="3434079" y="285623"/>
                  </a:lnTo>
                  <a:lnTo>
                    <a:pt x="3411854" y="284225"/>
                  </a:lnTo>
                  <a:lnTo>
                    <a:pt x="3356864" y="263778"/>
                  </a:lnTo>
                  <a:lnTo>
                    <a:pt x="3328034" y="224409"/>
                  </a:lnTo>
                  <a:lnTo>
                    <a:pt x="3326003" y="208407"/>
                  </a:lnTo>
                  <a:lnTo>
                    <a:pt x="3329178" y="186816"/>
                  </a:lnTo>
                  <a:lnTo>
                    <a:pt x="3354704" y="151764"/>
                  </a:lnTo>
                  <a:lnTo>
                    <a:pt x="3404997" y="127508"/>
                  </a:lnTo>
                  <a:lnTo>
                    <a:pt x="3476625" y="115443"/>
                  </a:lnTo>
                  <a:lnTo>
                    <a:pt x="3520313" y="113919"/>
                  </a:lnTo>
                  <a:lnTo>
                    <a:pt x="3528568" y="113919"/>
                  </a:lnTo>
                  <a:lnTo>
                    <a:pt x="3528568" y="86995"/>
                  </a:lnTo>
                  <a:lnTo>
                    <a:pt x="3525012" y="69087"/>
                  </a:lnTo>
                  <a:lnTo>
                    <a:pt x="3514344" y="56261"/>
                  </a:lnTo>
                  <a:lnTo>
                    <a:pt x="3496437" y="48640"/>
                  </a:lnTo>
                  <a:lnTo>
                    <a:pt x="3471418" y="45974"/>
                  </a:lnTo>
                  <a:lnTo>
                    <a:pt x="3446272" y="47498"/>
                  </a:lnTo>
                  <a:lnTo>
                    <a:pt x="3418840" y="51815"/>
                  </a:lnTo>
                  <a:lnTo>
                    <a:pt x="3388868" y="59055"/>
                  </a:lnTo>
                  <a:lnTo>
                    <a:pt x="3356482" y="69214"/>
                  </a:lnTo>
                  <a:lnTo>
                    <a:pt x="3356482" y="21336"/>
                  </a:lnTo>
                  <a:lnTo>
                    <a:pt x="3390773" y="12191"/>
                  </a:lnTo>
                  <a:lnTo>
                    <a:pt x="3423539" y="5461"/>
                  </a:lnTo>
                  <a:lnTo>
                    <a:pt x="3454780" y="1524"/>
                  </a:lnTo>
                  <a:lnTo>
                    <a:pt x="3484626" y="253"/>
                  </a:lnTo>
                  <a:close/>
                </a:path>
                <a:path w="6619875" h="285750">
                  <a:moveTo>
                    <a:pt x="2921254" y="253"/>
                  </a:moveTo>
                  <a:lnTo>
                    <a:pt x="2975609" y="3810"/>
                  </a:lnTo>
                  <a:lnTo>
                    <a:pt x="3014599" y="9016"/>
                  </a:lnTo>
                  <a:lnTo>
                    <a:pt x="3014599" y="57912"/>
                  </a:lnTo>
                  <a:lnTo>
                    <a:pt x="2985643" y="52705"/>
                  </a:lnTo>
                  <a:lnTo>
                    <a:pt x="2960624" y="49022"/>
                  </a:lnTo>
                  <a:lnTo>
                    <a:pt x="2939415" y="46736"/>
                  </a:lnTo>
                  <a:lnTo>
                    <a:pt x="2922270" y="45974"/>
                  </a:lnTo>
                  <a:lnTo>
                    <a:pt x="2910078" y="46482"/>
                  </a:lnTo>
                  <a:lnTo>
                    <a:pt x="2867787" y="65912"/>
                  </a:lnTo>
                  <a:lnTo>
                    <a:pt x="2867787" y="74549"/>
                  </a:lnTo>
                  <a:lnTo>
                    <a:pt x="2910078" y="106425"/>
                  </a:lnTo>
                  <a:lnTo>
                    <a:pt x="2940939" y="116077"/>
                  </a:lnTo>
                  <a:lnTo>
                    <a:pt x="2965957" y="124840"/>
                  </a:lnTo>
                  <a:lnTo>
                    <a:pt x="3017901" y="152653"/>
                  </a:lnTo>
                  <a:lnTo>
                    <a:pt x="3039491" y="187325"/>
                  </a:lnTo>
                  <a:lnTo>
                    <a:pt x="3041015" y="201295"/>
                  </a:lnTo>
                  <a:lnTo>
                    <a:pt x="3038602" y="218948"/>
                  </a:lnTo>
                  <a:lnTo>
                    <a:pt x="3002153" y="261874"/>
                  </a:lnTo>
                  <a:lnTo>
                    <a:pt x="2932176" y="284099"/>
                  </a:lnTo>
                  <a:lnTo>
                    <a:pt x="2903601" y="285623"/>
                  </a:lnTo>
                  <a:lnTo>
                    <a:pt x="2879852" y="284607"/>
                  </a:lnTo>
                  <a:lnTo>
                    <a:pt x="2853054" y="281432"/>
                  </a:lnTo>
                  <a:lnTo>
                    <a:pt x="2823464" y="276225"/>
                  </a:lnTo>
                  <a:lnTo>
                    <a:pt x="2790825" y="268859"/>
                  </a:lnTo>
                  <a:lnTo>
                    <a:pt x="2790825" y="216408"/>
                  </a:lnTo>
                  <a:lnTo>
                    <a:pt x="2824607" y="226695"/>
                  </a:lnTo>
                  <a:lnTo>
                    <a:pt x="2855087" y="233934"/>
                  </a:lnTo>
                  <a:lnTo>
                    <a:pt x="2882392" y="238378"/>
                  </a:lnTo>
                  <a:lnTo>
                    <a:pt x="2906395" y="239775"/>
                  </a:lnTo>
                  <a:lnTo>
                    <a:pt x="2918332" y="239140"/>
                  </a:lnTo>
                  <a:lnTo>
                    <a:pt x="2962655" y="212598"/>
                  </a:lnTo>
                  <a:lnTo>
                    <a:pt x="2963545" y="205612"/>
                  </a:lnTo>
                  <a:lnTo>
                    <a:pt x="2961258" y="195452"/>
                  </a:lnTo>
                  <a:lnTo>
                    <a:pt x="2954274" y="186182"/>
                  </a:lnTo>
                  <a:lnTo>
                    <a:pt x="2942717" y="177673"/>
                  </a:lnTo>
                  <a:lnTo>
                    <a:pt x="2926333" y="170052"/>
                  </a:lnTo>
                  <a:lnTo>
                    <a:pt x="2885058" y="158114"/>
                  </a:lnTo>
                  <a:lnTo>
                    <a:pt x="2844673" y="143001"/>
                  </a:lnTo>
                  <a:lnTo>
                    <a:pt x="2815844" y="124840"/>
                  </a:lnTo>
                  <a:lnTo>
                    <a:pt x="2798445" y="103505"/>
                  </a:lnTo>
                  <a:lnTo>
                    <a:pt x="2792729" y="79121"/>
                  </a:lnTo>
                  <a:lnTo>
                    <a:pt x="2794889" y="61722"/>
                  </a:lnTo>
                  <a:lnTo>
                    <a:pt x="2827528" y="21209"/>
                  </a:lnTo>
                  <a:lnTo>
                    <a:pt x="2893314" y="1524"/>
                  </a:lnTo>
                  <a:lnTo>
                    <a:pt x="2921254" y="253"/>
                  </a:lnTo>
                  <a:close/>
                </a:path>
                <a:path w="6619875" h="285750">
                  <a:moveTo>
                    <a:pt x="2575687" y="253"/>
                  </a:moveTo>
                  <a:lnTo>
                    <a:pt x="2630170" y="3810"/>
                  </a:lnTo>
                  <a:lnTo>
                    <a:pt x="2669032" y="9016"/>
                  </a:lnTo>
                  <a:lnTo>
                    <a:pt x="2669032" y="57912"/>
                  </a:lnTo>
                  <a:lnTo>
                    <a:pt x="2640076" y="52705"/>
                  </a:lnTo>
                  <a:lnTo>
                    <a:pt x="2615057" y="49022"/>
                  </a:lnTo>
                  <a:lnTo>
                    <a:pt x="2593975" y="46736"/>
                  </a:lnTo>
                  <a:lnTo>
                    <a:pt x="2576703" y="45974"/>
                  </a:lnTo>
                  <a:lnTo>
                    <a:pt x="2564638" y="46482"/>
                  </a:lnTo>
                  <a:lnTo>
                    <a:pt x="2522220" y="65912"/>
                  </a:lnTo>
                  <a:lnTo>
                    <a:pt x="2522220" y="74549"/>
                  </a:lnTo>
                  <a:lnTo>
                    <a:pt x="2564511" y="106425"/>
                  </a:lnTo>
                  <a:lnTo>
                    <a:pt x="2595372" y="116077"/>
                  </a:lnTo>
                  <a:lnTo>
                    <a:pt x="2620391" y="124840"/>
                  </a:lnTo>
                  <a:lnTo>
                    <a:pt x="2672461" y="152653"/>
                  </a:lnTo>
                  <a:lnTo>
                    <a:pt x="2694051" y="187325"/>
                  </a:lnTo>
                  <a:lnTo>
                    <a:pt x="2695448" y="201295"/>
                  </a:lnTo>
                  <a:lnTo>
                    <a:pt x="2693035" y="218948"/>
                  </a:lnTo>
                  <a:lnTo>
                    <a:pt x="2656713" y="261874"/>
                  </a:lnTo>
                  <a:lnTo>
                    <a:pt x="2586609" y="284099"/>
                  </a:lnTo>
                  <a:lnTo>
                    <a:pt x="2558161" y="285623"/>
                  </a:lnTo>
                  <a:lnTo>
                    <a:pt x="2534285" y="284607"/>
                  </a:lnTo>
                  <a:lnTo>
                    <a:pt x="2507615" y="281432"/>
                  </a:lnTo>
                  <a:lnTo>
                    <a:pt x="2477897" y="276225"/>
                  </a:lnTo>
                  <a:lnTo>
                    <a:pt x="2445258" y="268859"/>
                  </a:lnTo>
                  <a:lnTo>
                    <a:pt x="2445258" y="216408"/>
                  </a:lnTo>
                  <a:lnTo>
                    <a:pt x="2479040" y="226695"/>
                  </a:lnTo>
                  <a:lnTo>
                    <a:pt x="2509520" y="233934"/>
                  </a:lnTo>
                  <a:lnTo>
                    <a:pt x="2536825" y="238378"/>
                  </a:lnTo>
                  <a:lnTo>
                    <a:pt x="2560828" y="239775"/>
                  </a:lnTo>
                  <a:lnTo>
                    <a:pt x="2572893" y="239140"/>
                  </a:lnTo>
                  <a:lnTo>
                    <a:pt x="2617089" y="212598"/>
                  </a:lnTo>
                  <a:lnTo>
                    <a:pt x="2618104" y="205612"/>
                  </a:lnTo>
                  <a:lnTo>
                    <a:pt x="2615691" y="195452"/>
                  </a:lnTo>
                  <a:lnTo>
                    <a:pt x="2608834" y="186182"/>
                  </a:lnTo>
                  <a:lnTo>
                    <a:pt x="2597150" y="177673"/>
                  </a:lnTo>
                  <a:lnTo>
                    <a:pt x="2580766" y="170052"/>
                  </a:lnTo>
                  <a:lnTo>
                    <a:pt x="2539491" y="158114"/>
                  </a:lnTo>
                  <a:lnTo>
                    <a:pt x="2499106" y="143001"/>
                  </a:lnTo>
                  <a:lnTo>
                    <a:pt x="2470277" y="124840"/>
                  </a:lnTo>
                  <a:lnTo>
                    <a:pt x="2453004" y="103505"/>
                  </a:lnTo>
                  <a:lnTo>
                    <a:pt x="2447163" y="79121"/>
                  </a:lnTo>
                  <a:lnTo>
                    <a:pt x="2449322" y="61722"/>
                  </a:lnTo>
                  <a:lnTo>
                    <a:pt x="2482088" y="21209"/>
                  </a:lnTo>
                  <a:lnTo>
                    <a:pt x="2547747" y="1524"/>
                  </a:lnTo>
                  <a:lnTo>
                    <a:pt x="2575687" y="253"/>
                  </a:lnTo>
                  <a:close/>
                </a:path>
                <a:path w="6619875" h="285750">
                  <a:moveTo>
                    <a:pt x="1854200" y="253"/>
                  </a:moveTo>
                  <a:lnTo>
                    <a:pt x="1908556" y="3810"/>
                  </a:lnTo>
                  <a:lnTo>
                    <a:pt x="1947545" y="9016"/>
                  </a:lnTo>
                  <a:lnTo>
                    <a:pt x="1947545" y="57912"/>
                  </a:lnTo>
                  <a:lnTo>
                    <a:pt x="1918589" y="52705"/>
                  </a:lnTo>
                  <a:lnTo>
                    <a:pt x="1893570" y="49022"/>
                  </a:lnTo>
                  <a:lnTo>
                    <a:pt x="1872488" y="46736"/>
                  </a:lnTo>
                  <a:lnTo>
                    <a:pt x="1855215" y="45974"/>
                  </a:lnTo>
                  <a:lnTo>
                    <a:pt x="1843151" y="46482"/>
                  </a:lnTo>
                  <a:lnTo>
                    <a:pt x="1800733" y="65912"/>
                  </a:lnTo>
                  <a:lnTo>
                    <a:pt x="1800733" y="74549"/>
                  </a:lnTo>
                  <a:lnTo>
                    <a:pt x="1843024" y="106425"/>
                  </a:lnTo>
                  <a:lnTo>
                    <a:pt x="1873885" y="116077"/>
                  </a:lnTo>
                  <a:lnTo>
                    <a:pt x="1898903" y="124840"/>
                  </a:lnTo>
                  <a:lnTo>
                    <a:pt x="1950974" y="152653"/>
                  </a:lnTo>
                  <a:lnTo>
                    <a:pt x="1972564" y="187325"/>
                  </a:lnTo>
                  <a:lnTo>
                    <a:pt x="1973961" y="201295"/>
                  </a:lnTo>
                  <a:lnTo>
                    <a:pt x="1971548" y="218948"/>
                  </a:lnTo>
                  <a:lnTo>
                    <a:pt x="1935226" y="261874"/>
                  </a:lnTo>
                  <a:lnTo>
                    <a:pt x="1865122" y="284099"/>
                  </a:lnTo>
                  <a:lnTo>
                    <a:pt x="1836547" y="285623"/>
                  </a:lnTo>
                  <a:lnTo>
                    <a:pt x="1812798" y="284607"/>
                  </a:lnTo>
                  <a:lnTo>
                    <a:pt x="1786001" y="281432"/>
                  </a:lnTo>
                  <a:lnTo>
                    <a:pt x="1756410" y="276225"/>
                  </a:lnTo>
                  <a:lnTo>
                    <a:pt x="1723771" y="268859"/>
                  </a:lnTo>
                  <a:lnTo>
                    <a:pt x="1723771" y="216408"/>
                  </a:lnTo>
                  <a:lnTo>
                    <a:pt x="1757552" y="226695"/>
                  </a:lnTo>
                  <a:lnTo>
                    <a:pt x="1788033" y="233934"/>
                  </a:lnTo>
                  <a:lnTo>
                    <a:pt x="1815338" y="238378"/>
                  </a:lnTo>
                  <a:lnTo>
                    <a:pt x="1839340" y="239775"/>
                  </a:lnTo>
                  <a:lnTo>
                    <a:pt x="1851278" y="239140"/>
                  </a:lnTo>
                  <a:lnTo>
                    <a:pt x="1895602" y="212598"/>
                  </a:lnTo>
                  <a:lnTo>
                    <a:pt x="1896490" y="205612"/>
                  </a:lnTo>
                  <a:lnTo>
                    <a:pt x="1894204" y="195452"/>
                  </a:lnTo>
                  <a:lnTo>
                    <a:pt x="1887220" y="186182"/>
                  </a:lnTo>
                  <a:lnTo>
                    <a:pt x="1875663" y="177673"/>
                  </a:lnTo>
                  <a:lnTo>
                    <a:pt x="1859279" y="170052"/>
                  </a:lnTo>
                  <a:lnTo>
                    <a:pt x="1818004" y="158114"/>
                  </a:lnTo>
                  <a:lnTo>
                    <a:pt x="1777619" y="143001"/>
                  </a:lnTo>
                  <a:lnTo>
                    <a:pt x="1748789" y="124840"/>
                  </a:lnTo>
                  <a:lnTo>
                    <a:pt x="1731390" y="103505"/>
                  </a:lnTo>
                  <a:lnTo>
                    <a:pt x="1725676" y="79121"/>
                  </a:lnTo>
                  <a:lnTo>
                    <a:pt x="1727835" y="61722"/>
                  </a:lnTo>
                  <a:lnTo>
                    <a:pt x="1760601" y="21209"/>
                  </a:lnTo>
                  <a:lnTo>
                    <a:pt x="1826260" y="1524"/>
                  </a:lnTo>
                  <a:lnTo>
                    <a:pt x="1854200" y="253"/>
                  </a:lnTo>
                  <a:close/>
                </a:path>
                <a:path w="6619875" h="285750">
                  <a:moveTo>
                    <a:pt x="1508633" y="253"/>
                  </a:moveTo>
                  <a:lnTo>
                    <a:pt x="1563115" y="3810"/>
                  </a:lnTo>
                  <a:lnTo>
                    <a:pt x="1601977" y="9016"/>
                  </a:lnTo>
                  <a:lnTo>
                    <a:pt x="1601977" y="57912"/>
                  </a:lnTo>
                  <a:lnTo>
                    <a:pt x="1573149" y="52705"/>
                  </a:lnTo>
                  <a:lnTo>
                    <a:pt x="1548002" y="49022"/>
                  </a:lnTo>
                  <a:lnTo>
                    <a:pt x="1526921" y="46736"/>
                  </a:lnTo>
                  <a:lnTo>
                    <a:pt x="1509649" y="45974"/>
                  </a:lnTo>
                  <a:lnTo>
                    <a:pt x="1497584" y="46482"/>
                  </a:lnTo>
                  <a:lnTo>
                    <a:pt x="1455165" y="65912"/>
                  </a:lnTo>
                  <a:lnTo>
                    <a:pt x="1455165" y="74549"/>
                  </a:lnTo>
                  <a:lnTo>
                    <a:pt x="1497457" y="106425"/>
                  </a:lnTo>
                  <a:lnTo>
                    <a:pt x="1528318" y="116077"/>
                  </a:lnTo>
                  <a:lnTo>
                    <a:pt x="1553337" y="124840"/>
                  </a:lnTo>
                  <a:lnTo>
                    <a:pt x="1605407" y="152653"/>
                  </a:lnTo>
                  <a:lnTo>
                    <a:pt x="1626997" y="187325"/>
                  </a:lnTo>
                  <a:lnTo>
                    <a:pt x="1628394" y="201295"/>
                  </a:lnTo>
                  <a:lnTo>
                    <a:pt x="1625981" y="218948"/>
                  </a:lnTo>
                  <a:lnTo>
                    <a:pt x="1589659" y="261874"/>
                  </a:lnTo>
                  <a:lnTo>
                    <a:pt x="1519682" y="284099"/>
                  </a:lnTo>
                  <a:lnTo>
                    <a:pt x="1491107" y="285623"/>
                  </a:lnTo>
                  <a:lnTo>
                    <a:pt x="1467231" y="284607"/>
                  </a:lnTo>
                  <a:lnTo>
                    <a:pt x="1440561" y="281432"/>
                  </a:lnTo>
                  <a:lnTo>
                    <a:pt x="1410843" y="276225"/>
                  </a:lnTo>
                  <a:lnTo>
                    <a:pt x="1378331" y="268859"/>
                  </a:lnTo>
                  <a:lnTo>
                    <a:pt x="1378331" y="216408"/>
                  </a:lnTo>
                  <a:lnTo>
                    <a:pt x="1411986" y="226695"/>
                  </a:lnTo>
                  <a:lnTo>
                    <a:pt x="1442465" y="233934"/>
                  </a:lnTo>
                  <a:lnTo>
                    <a:pt x="1469771" y="238378"/>
                  </a:lnTo>
                  <a:lnTo>
                    <a:pt x="1493774" y="239775"/>
                  </a:lnTo>
                  <a:lnTo>
                    <a:pt x="1505839" y="239140"/>
                  </a:lnTo>
                  <a:lnTo>
                    <a:pt x="1550035" y="212598"/>
                  </a:lnTo>
                  <a:lnTo>
                    <a:pt x="1551051" y="205612"/>
                  </a:lnTo>
                  <a:lnTo>
                    <a:pt x="1548764" y="195452"/>
                  </a:lnTo>
                  <a:lnTo>
                    <a:pt x="1541779" y="186182"/>
                  </a:lnTo>
                  <a:lnTo>
                    <a:pt x="1530096" y="177673"/>
                  </a:lnTo>
                  <a:lnTo>
                    <a:pt x="1513839" y="170052"/>
                  </a:lnTo>
                  <a:lnTo>
                    <a:pt x="1472438" y="158114"/>
                  </a:lnTo>
                  <a:lnTo>
                    <a:pt x="1432052" y="143001"/>
                  </a:lnTo>
                  <a:lnTo>
                    <a:pt x="1403223" y="124840"/>
                  </a:lnTo>
                  <a:lnTo>
                    <a:pt x="1385951" y="103505"/>
                  </a:lnTo>
                  <a:lnTo>
                    <a:pt x="1380109" y="79121"/>
                  </a:lnTo>
                  <a:lnTo>
                    <a:pt x="1382268" y="61722"/>
                  </a:lnTo>
                  <a:lnTo>
                    <a:pt x="1415034" y="21209"/>
                  </a:lnTo>
                  <a:lnTo>
                    <a:pt x="1480693" y="1524"/>
                  </a:lnTo>
                  <a:lnTo>
                    <a:pt x="1508633" y="253"/>
                  </a:lnTo>
                  <a:close/>
                </a:path>
                <a:path w="6619875" h="285750">
                  <a:moveTo>
                    <a:pt x="1145286" y="253"/>
                  </a:moveTo>
                  <a:lnTo>
                    <a:pt x="1198879" y="5587"/>
                  </a:lnTo>
                  <a:lnTo>
                    <a:pt x="1249807" y="33782"/>
                  </a:lnTo>
                  <a:lnTo>
                    <a:pt x="1266698" y="86868"/>
                  </a:lnTo>
                  <a:lnTo>
                    <a:pt x="1266698" y="206375"/>
                  </a:lnTo>
                  <a:lnTo>
                    <a:pt x="1268349" y="222250"/>
                  </a:lnTo>
                  <a:lnTo>
                    <a:pt x="1273428" y="233425"/>
                  </a:lnTo>
                  <a:lnTo>
                    <a:pt x="1281684" y="240157"/>
                  </a:lnTo>
                  <a:lnTo>
                    <a:pt x="1293368" y="242443"/>
                  </a:lnTo>
                  <a:lnTo>
                    <a:pt x="1295908" y="242443"/>
                  </a:lnTo>
                  <a:lnTo>
                    <a:pt x="1302003" y="242188"/>
                  </a:lnTo>
                  <a:lnTo>
                    <a:pt x="1311656" y="241553"/>
                  </a:lnTo>
                  <a:lnTo>
                    <a:pt x="1317244" y="275716"/>
                  </a:lnTo>
                  <a:lnTo>
                    <a:pt x="1303654" y="280035"/>
                  </a:lnTo>
                  <a:lnTo>
                    <a:pt x="1289939" y="283083"/>
                  </a:lnTo>
                  <a:lnTo>
                    <a:pt x="1276223" y="284988"/>
                  </a:lnTo>
                  <a:lnTo>
                    <a:pt x="1262252" y="285623"/>
                  </a:lnTo>
                  <a:lnTo>
                    <a:pt x="1239774" y="283083"/>
                  </a:lnTo>
                  <a:lnTo>
                    <a:pt x="1222121" y="275716"/>
                  </a:lnTo>
                  <a:lnTo>
                    <a:pt x="1209421" y="263271"/>
                  </a:lnTo>
                  <a:lnTo>
                    <a:pt x="1201420" y="245999"/>
                  </a:lnTo>
                  <a:lnTo>
                    <a:pt x="1175765" y="263271"/>
                  </a:lnTo>
                  <a:lnTo>
                    <a:pt x="1149477" y="275716"/>
                  </a:lnTo>
                  <a:lnTo>
                    <a:pt x="1122426" y="283083"/>
                  </a:lnTo>
                  <a:lnTo>
                    <a:pt x="1094739" y="285623"/>
                  </a:lnTo>
                  <a:lnTo>
                    <a:pt x="1072514" y="284225"/>
                  </a:lnTo>
                  <a:lnTo>
                    <a:pt x="1017524" y="263778"/>
                  </a:lnTo>
                  <a:lnTo>
                    <a:pt x="988568" y="224409"/>
                  </a:lnTo>
                  <a:lnTo>
                    <a:pt x="986663" y="208407"/>
                  </a:lnTo>
                  <a:lnTo>
                    <a:pt x="989838" y="186816"/>
                  </a:lnTo>
                  <a:lnTo>
                    <a:pt x="1015364" y="151764"/>
                  </a:lnTo>
                  <a:lnTo>
                    <a:pt x="1065657" y="127508"/>
                  </a:lnTo>
                  <a:lnTo>
                    <a:pt x="1137285" y="115443"/>
                  </a:lnTo>
                  <a:lnTo>
                    <a:pt x="1180973" y="113919"/>
                  </a:lnTo>
                  <a:lnTo>
                    <a:pt x="1189227" y="113919"/>
                  </a:lnTo>
                  <a:lnTo>
                    <a:pt x="1189227" y="86995"/>
                  </a:lnTo>
                  <a:lnTo>
                    <a:pt x="1185672" y="69087"/>
                  </a:lnTo>
                  <a:lnTo>
                    <a:pt x="1175003" y="56261"/>
                  </a:lnTo>
                  <a:lnTo>
                    <a:pt x="1157097" y="48640"/>
                  </a:lnTo>
                  <a:lnTo>
                    <a:pt x="1131951" y="45974"/>
                  </a:lnTo>
                  <a:lnTo>
                    <a:pt x="1106932" y="47498"/>
                  </a:lnTo>
                  <a:lnTo>
                    <a:pt x="1079373" y="51815"/>
                  </a:lnTo>
                  <a:lnTo>
                    <a:pt x="1049527" y="59055"/>
                  </a:lnTo>
                  <a:lnTo>
                    <a:pt x="1017143" y="69214"/>
                  </a:lnTo>
                  <a:lnTo>
                    <a:pt x="1017143" y="21336"/>
                  </a:lnTo>
                  <a:lnTo>
                    <a:pt x="1051433" y="12191"/>
                  </a:lnTo>
                  <a:lnTo>
                    <a:pt x="1084072" y="5461"/>
                  </a:lnTo>
                  <a:lnTo>
                    <a:pt x="1115440" y="1524"/>
                  </a:lnTo>
                  <a:lnTo>
                    <a:pt x="1145286" y="253"/>
                  </a:lnTo>
                  <a:close/>
                </a:path>
                <a:path w="6619875" h="285750">
                  <a:moveTo>
                    <a:pt x="6479032" y="0"/>
                  </a:moveTo>
                  <a:lnTo>
                    <a:pt x="6538722" y="8889"/>
                  </a:lnTo>
                  <a:lnTo>
                    <a:pt x="6582918" y="35813"/>
                  </a:lnTo>
                  <a:lnTo>
                    <a:pt x="6610350" y="77597"/>
                  </a:lnTo>
                  <a:lnTo>
                    <a:pt x="6619494" y="131063"/>
                  </a:lnTo>
                  <a:lnTo>
                    <a:pt x="6618985" y="155194"/>
                  </a:lnTo>
                  <a:lnTo>
                    <a:pt x="6397117" y="155194"/>
                  </a:lnTo>
                  <a:lnTo>
                    <a:pt x="6409308" y="192024"/>
                  </a:lnTo>
                  <a:lnTo>
                    <a:pt x="6432677" y="218186"/>
                  </a:lnTo>
                  <a:lnTo>
                    <a:pt x="6467221" y="234061"/>
                  </a:lnTo>
                  <a:lnTo>
                    <a:pt x="6513068" y="239268"/>
                  </a:lnTo>
                  <a:lnTo>
                    <a:pt x="6534277" y="238251"/>
                  </a:lnTo>
                  <a:lnTo>
                    <a:pt x="6558788" y="235203"/>
                  </a:lnTo>
                  <a:lnTo>
                    <a:pt x="6586601" y="229997"/>
                  </a:lnTo>
                  <a:lnTo>
                    <a:pt x="6617970" y="222885"/>
                  </a:lnTo>
                  <a:lnTo>
                    <a:pt x="6617970" y="269748"/>
                  </a:lnTo>
                  <a:lnTo>
                    <a:pt x="6584442" y="276606"/>
                  </a:lnTo>
                  <a:lnTo>
                    <a:pt x="6553834" y="281686"/>
                  </a:lnTo>
                  <a:lnTo>
                    <a:pt x="6526022" y="284607"/>
                  </a:lnTo>
                  <a:lnTo>
                    <a:pt x="6501130" y="285623"/>
                  </a:lnTo>
                  <a:lnTo>
                    <a:pt x="6462395" y="283083"/>
                  </a:lnTo>
                  <a:lnTo>
                    <a:pt x="6396482" y="263016"/>
                  </a:lnTo>
                  <a:lnTo>
                    <a:pt x="6347079" y="223900"/>
                  </a:lnTo>
                  <a:lnTo>
                    <a:pt x="6321679" y="171958"/>
                  </a:lnTo>
                  <a:lnTo>
                    <a:pt x="6318504" y="141477"/>
                  </a:lnTo>
                  <a:lnTo>
                    <a:pt x="6321298" y="112013"/>
                  </a:lnTo>
                  <a:lnTo>
                    <a:pt x="6343904" y="61213"/>
                  </a:lnTo>
                  <a:lnTo>
                    <a:pt x="6387592" y="22478"/>
                  </a:lnTo>
                  <a:lnTo>
                    <a:pt x="6445377" y="2412"/>
                  </a:lnTo>
                  <a:lnTo>
                    <a:pt x="6479032" y="0"/>
                  </a:lnTo>
                  <a:close/>
                </a:path>
                <a:path w="6619875" h="285750">
                  <a:moveTo>
                    <a:pt x="5204714" y="0"/>
                  </a:moveTo>
                  <a:lnTo>
                    <a:pt x="5264277" y="8889"/>
                  </a:lnTo>
                  <a:lnTo>
                    <a:pt x="5308600" y="35813"/>
                  </a:lnTo>
                  <a:lnTo>
                    <a:pt x="5336032" y="77597"/>
                  </a:lnTo>
                  <a:lnTo>
                    <a:pt x="5345176" y="131063"/>
                  </a:lnTo>
                  <a:lnTo>
                    <a:pt x="5344668" y="155194"/>
                  </a:lnTo>
                  <a:lnTo>
                    <a:pt x="5122799" y="155194"/>
                  </a:lnTo>
                  <a:lnTo>
                    <a:pt x="5134991" y="192024"/>
                  </a:lnTo>
                  <a:lnTo>
                    <a:pt x="5158358" y="218186"/>
                  </a:lnTo>
                  <a:lnTo>
                    <a:pt x="5192903" y="234061"/>
                  </a:lnTo>
                  <a:lnTo>
                    <a:pt x="5238750" y="239268"/>
                  </a:lnTo>
                  <a:lnTo>
                    <a:pt x="5259832" y="238251"/>
                  </a:lnTo>
                  <a:lnTo>
                    <a:pt x="5284343" y="235203"/>
                  </a:lnTo>
                  <a:lnTo>
                    <a:pt x="5312283" y="229997"/>
                  </a:lnTo>
                  <a:lnTo>
                    <a:pt x="5343652" y="222885"/>
                  </a:lnTo>
                  <a:lnTo>
                    <a:pt x="5343652" y="269748"/>
                  </a:lnTo>
                  <a:lnTo>
                    <a:pt x="5310124" y="276606"/>
                  </a:lnTo>
                  <a:lnTo>
                    <a:pt x="5279390" y="281686"/>
                  </a:lnTo>
                  <a:lnTo>
                    <a:pt x="5251704" y="284607"/>
                  </a:lnTo>
                  <a:lnTo>
                    <a:pt x="5226684" y="285623"/>
                  </a:lnTo>
                  <a:lnTo>
                    <a:pt x="5188077" y="283083"/>
                  </a:lnTo>
                  <a:lnTo>
                    <a:pt x="5122164" y="263016"/>
                  </a:lnTo>
                  <a:lnTo>
                    <a:pt x="5072760" y="223900"/>
                  </a:lnTo>
                  <a:lnTo>
                    <a:pt x="5047360" y="171958"/>
                  </a:lnTo>
                  <a:lnTo>
                    <a:pt x="5044185" y="141477"/>
                  </a:lnTo>
                  <a:lnTo>
                    <a:pt x="5046980" y="112013"/>
                  </a:lnTo>
                  <a:lnTo>
                    <a:pt x="5069458" y="61213"/>
                  </a:lnTo>
                  <a:lnTo>
                    <a:pt x="5113274" y="22478"/>
                  </a:lnTo>
                  <a:lnTo>
                    <a:pt x="5171058" y="2412"/>
                  </a:lnTo>
                  <a:lnTo>
                    <a:pt x="5204714" y="0"/>
                  </a:lnTo>
                  <a:close/>
                </a:path>
                <a:path w="6619875" h="285750">
                  <a:moveTo>
                    <a:pt x="2212975" y="0"/>
                  </a:moveTo>
                  <a:lnTo>
                    <a:pt x="2272538" y="8889"/>
                  </a:lnTo>
                  <a:lnTo>
                    <a:pt x="2316734" y="35813"/>
                  </a:lnTo>
                  <a:lnTo>
                    <a:pt x="2344166" y="77597"/>
                  </a:lnTo>
                  <a:lnTo>
                    <a:pt x="2353310" y="131063"/>
                  </a:lnTo>
                  <a:lnTo>
                    <a:pt x="2352802" y="155194"/>
                  </a:lnTo>
                  <a:lnTo>
                    <a:pt x="2130933" y="155194"/>
                  </a:lnTo>
                  <a:lnTo>
                    <a:pt x="2143125" y="192024"/>
                  </a:lnTo>
                  <a:lnTo>
                    <a:pt x="2166493" y="218186"/>
                  </a:lnTo>
                  <a:lnTo>
                    <a:pt x="2201164" y="234061"/>
                  </a:lnTo>
                  <a:lnTo>
                    <a:pt x="2247011" y="239268"/>
                  </a:lnTo>
                  <a:lnTo>
                    <a:pt x="2268093" y="238251"/>
                  </a:lnTo>
                  <a:lnTo>
                    <a:pt x="2292604" y="235203"/>
                  </a:lnTo>
                  <a:lnTo>
                    <a:pt x="2320544" y="229997"/>
                  </a:lnTo>
                  <a:lnTo>
                    <a:pt x="2351786" y="222885"/>
                  </a:lnTo>
                  <a:lnTo>
                    <a:pt x="2351786" y="269748"/>
                  </a:lnTo>
                  <a:lnTo>
                    <a:pt x="2318258" y="276606"/>
                  </a:lnTo>
                  <a:lnTo>
                    <a:pt x="2287651" y="281686"/>
                  </a:lnTo>
                  <a:lnTo>
                    <a:pt x="2259838" y="284607"/>
                  </a:lnTo>
                  <a:lnTo>
                    <a:pt x="2234946" y="285623"/>
                  </a:lnTo>
                  <a:lnTo>
                    <a:pt x="2196338" y="283083"/>
                  </a:lnTo>
                  <a:lnTo>
                    <a:pt x="2130425" y="263016"/>
                  </a:lnTo>
                  <a:lnTo>
                    <a:pt x="2080895" y="223900"/>
                  </a:lnTo>
                  <a:lnTo>
                    <a:pt x="2055495" y="171958"/>
                  </a:lnTo>
                  <a:lnTo>
                    <a:pt x="2052320" y="141477"/>
                  </a:lnTo>
                  <a:lnTo>
                    <a:pt x="2055240" y="112013"/>
                  </a:lnTo>
                  <a:lnTo>
                    <a:pt x="2077720" y="61213"/>
                  </a:lnTo>
                  <a:lnTo>
                    <a:pt x="2121535" y="22478"/>
                  </a:lnTo>
                  <a:lnTo>
                    <a:pt x="2179320" y="2412"/>
                  </a:lnTo>
                  <a:lnTo>
                    <a:pt x="2212975" y="0"/>
                  </a:lnTo>
                  <a:close/>
                </a:path>
                <a:path w="6619875" h="285750">
                  <a:moveTo>
                    <a:pt x="769874" y="0"/>
                  </a:moveTo>
                  <a:lnTo>
                    <a:pt x="829437" y="8889"/>
                  </a:lnTo>
                  <a:lnTo>
                    <a:pt x="873760" y="35813"/>
                  </a:lnTo>
                  <a:lnTo>
                    <a:pt x="901191" y="77597"/>
                  </a:lnTo>
                  <a:lnTo>
                    <a:pt x="910336" y="131063"/>
                  </a:lnTo>
                  <a:lnTo>
                    <a:pt x="909827" y="155194"/>
                  </a:lnTo>
                  <a:lnTo>
                    <a:pt x="687959" y="155194"/>
                  </a:lnTo>
                  <a:lnTo>
                    <a:pt x="700151" y="192024"/>
                  </a:lnTo>
                  <a:lnTo>
                    <a:pt x="723519" y="218186"/>
                  </a:lnTo>
                  <a:lnTo>
                    <a:pt x="758063" y="234061"/>
                  </a:lnTo>
                  <a:lnTo>
                    <a:pt x="803910" y="239268"/>
                  </a:lnTo>
                  <a:lnTo>
                    <a:pt x="825119" y="238251"/>
                  </a:lnTo>
                  <a:lnTo>
                    <a:pt x="849502" y="235203"/>
                  </a:lnTo>
                  <a:lnTo>
                    <a:pt x="877443" y="229997"/>
                  </a:lnTo>
                  <a:lnTo>
                    <a:pt x="908812" y="222885"/>
                  </a:lnTo>
                  <a:lnTo>
                    <a:pt x="908812" y="269748"/>
                  </a:lnTo>
                  <a:lnTo>
                    <a:pt x="875284" y="276606"/>
                  </a:lnTo>
                  <a:lnTo>
                    <a:pt x="844676" y="281686"/>
                  </a:lnTo>
                  <a:lnTo>
                    <a:pt x="816863" y="284607"/>
                  </a:lnTo>
                  <a:lnTo>
                    <a:pt x="791972" y="285623"/>
                  </a:lnTo>
                  <a:lnTo>
                    <a:pt x="753237" y="283083"/>
                  </a:lnTo>
                  <a:lnTo>
                    <a:pt x="687324" y="263016"/>
                  </a:lnTo>
                  <a:lnTo>
                    <a:pt x="637921" y="223900"/>
                  </a:lnTo>
                  <a:lnTo>
                    <a:pt x="612521" y="171958"/>
                  </a:lnTo>
                  <a:lnTo>
                    <a:pt x="609346" y="141477"/>
                  </a:lnTo>
                  <a:lnTo>
                    <a:pt x="612139" y="112013"/>
                  </a:lnTo>
                  <a:lnTo>
                    <a:pt x="634746" y="61213"/>
                  </a:lnTo>
                  <a:lnTo>
                    <a:pt x="678434" y="22478"/>
                  </a:lnTo>
                  <a:lnTo>
                    <a:pt x="736219" y="2412"/>
                  </a:lnTo>
                  <a:lnTo>
                    <a:pt x="769874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5724" y="2866301"/>
              <a:ext cx="152400" cy="13331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28850" y="2866301"/>
              <a:ext cx="152400" cy="14283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66787" y="2804413"/>
              <a:ext cx="8534400" cy="400050"/>
            </a:xfrm>
            <a:custGeom>
              <a:avLst/>
              <a:gdLst/>
              <a:ahLst/>
              <a:cxnLst/>
              <a:rect l="l" t="t" r="r" b="b"/>
              <a:pathLst>
                <a:path w="8534400" h="400050">
                  <a:moveTo>
                    <a:pt x="2366454" y="60578"/>
                  </a:moveTo>
                  <a:lnTo>
                    <a:pt x="2325814" y="69723"/>
                  </a:lnTo>
                  <a:lnTo>
                    <a:pt x="2296858" y="97282"/>
                  </a:lnTo>
                  <a:lnTo>
                    <a:pt x="2279586" y="143128"/>
                  </a:lnTo>
                  <a:lnTo>
                    <a:pt x="2273744" y="207390"/>
                  </a:lnTo>
                  <a:lnTo>
                    <a:pt x="2279586" y="271652"/>
                  </a:lnTo>
                  <a:lnTo>
                    <a:pt x="2296858" y="317500"/>
                  </a:lnTo>
                  <a:lnTo>
                    <a:pt x="2325814" y="345059"/>
                  </a:lnTo>
                  <a:lnTo>
                    <a:pt x="2366454" y="354202"/>
                  </a:lnTo>
                  <a:lnTo>
                    <a:pt x="2407348" y="345059"/>
                  </a:lnTo>
                  <a:lnTo>
                    <a:pt x="2436558" y="317500"/>
                  </a:lnTo>
                  <a:lnTo>
                    <a:pt x="2454084" y="271652"/>
                  </a:lnTo>
                  <a:lnTo>
                    <a:pt x="2459926" y="207390"/>
                  </a:lnTo>
                  <a:lnTo>
                    <a:pt x="2454084" y="143128"/>
                  </a:lnTo>
                  <a:lnTo>
                    <a:pt x="2436558" y="97282"/>
                  </a:lnTo>
                  <a:lnTo>
                    <a:pt x="2407348" y="69723"/>
                  </a:lnTo>
                  <a:lnTo>
                    <a:pt x="2366454" y="60578"/>
                  </a:lnTo>
                  <a:close/>
                </a:path>
                <a:path w="8534400" h="400050">
                  <a:moveTo>
                    <a:pt x="8456866" y="81280"/>
                  </a:moveTo>
                  <a:lnTo>
                    <a:pt x="8534088" y="81280"/>
                  </a:lnTo>
                  <a:lnTo>
                    <a:pt x="8534088" y="24000"/>
                  </a:lnTo>
                  <a:lnTo>
                    <a:pt x="8456866" y="24000"/>
                  </a:lnTo>
                  <a:lnTo>
                    <a:pt x="8456866" y="81280"/>
                  </a:lnTo>
                  <a:close/>
                </a:path>
                <a:path w="8534400" h="400050">
                  <a:moveTo>
                    <a:pt x="2858198" y="23875"/>
                  </a:moveTo>
                  <a:lnTo>
                    <a:pt x="3010090" y="23875"/>
                  </a:lnTo>
                  <a:lnTo>
                    <a:pt x="3043745" y="25400"/>
                  </a:lnTo>
                  <a:lnTo>
                    <a:pt x="3098990" y="37464"/>
                  </a:lnTo>
                  <a:lnTo>
                    <a:pt x="3149917" y="77343"/>
                  </a:lnTo>
                  <a:lnTo>
                    <a:pt x="3159696" y="117475"/>
                  </a:lnTo>
                  <a:lnTo>
                    <a:pt x="3157918" y="134747"/>
                  </a:lnTo>
                  <a:lnTo>
                    <a:pt x="3132899" y="180721"/>
                  </a:lnTo>
                  <a:lnTo>
                    <a:pt x="3083369" y="213740"/>
                  </a:lnTo>
                  <a:lnTo>
                    <a:pt x="3062668" y="220852"/>
                  </a:lnTo>
                  <a:lnTo>
                    <a:pt x="3222688" y="390906"/>
                  </a:lnTo>
                  <a:lnTo>
                    <a:pt x="3128454" y="390906"/>
                  </a:lnTo>
                  <a:lnTo>
                    <a:pt x="2991929" y="239775"/>
                  </a:lnTo>
                  <a:lnTo>
                    <a:pt x="2939097" y="239775"/>
                  </a:lnTo>
                  <a:lnTo>
                    <a:pt x="2939097" y="390906"/>
                  </a:lnTo>
                  <a:lnTo>
                    <a:pt x="2858198" y="390906"/>
                  </a:lnTo>
                  <a:lnTo>
                    <a:pt x="2858198" y="23875"/>
                  </a:lnTo>
                  <a:close/>
                </a:path>
                <a:path w="8534400" h="400050">
                  <a:moveTo>
                    <a:pt x="1193863" y="23875"/>
                  </a:moveTo>
                  <a:lnTo>
                    <a:pt x="1331023" y="23875"/>
                  </a:lnTo>
                  <a:lnTo>
                    <a:pt x="1358074" y="24384"/>
                  </a:lnTo>
                  <a:lnTo>
                    <a:pt x="1420431" y="31114"/>
                  </a:lnTo>
                  <a:lnTo>
                    <a:pt x="1473263" y="56896"/>
                  </a:lnTo>
                  <a:lnTo>
                    <a:pt x="1498790" y="102997"/>
                  </a:lnTo>
                  <a:lnTo>
                    <a:pt x="1500568" y="122427"/>
                  </a:lnTo>
                  <a:lnTo>
                    <a:pt x="1497139" y="150622"/>
                  </a:lnTo>
                  <a:lnTo>
                    <a:pt x="1470215" y="196976"/>
                  </a:lnTo>
                  <a:lnTo>
                    <a:pt x="1417002" y="230250"/>
                  </a:lnTo>
                  <a:lnTo>
                    <a:pt x="1342834" y="247014"/>
                  </a:lnTo>
                  <a:lnTo>
                    <a:pt x="1298003" y="249174"/>
                  </a:lnTo>
                  <a:lnTo>
                    <a:pt x="1274762" y="249174"/>
                  </a:lnTo>
                  <a:lnTo>
                    <a:pt x="1274762" y="390906"/>
                  </a:lnTo>
                  <a:lnTo>
                    <a:pt x="1193863" y="390906"/>
                  </a:lnTo>
                  <a:lnTo>
                    <a:pt x="1193863" y="23875"/>
                  </a:lnTo>
                  <a:close/>
                </a:path>
                <a:path w="8534400" h="400050">
                  <a:moveTo>
                    <a:pt x="825944" y="23875"/>
                  </a:moveTo>
                  <a:lnTo>
                    <a:pt x="1107503" y="23875"/>
                  </a:lnTo>
                  <a:lnTo>
                    <a:pt x="1107503" y="71627"/>
                  </a:lnTo>
                  <a:lnTo>
                    <a:pt x="907605" y="71627"/>
                  </a:lnTo>
                  <a:lnTo>
                    <a:pt x="907605" y="176530"/>
                  </a:lnTo>
                  <a:lnTo>
                    <a:pt x="1075118" y="176530"/>
                  </a:lnTo>
                  <a:lnTo>
                    <a:pt x="1075118" y="223774"/>
                  </a:lnTo>
                  <a:lnTo>
                    <a:pt x="907605" y="223774"/>
                  </a:lnTo>
                  <a:lnTo>
                    <a:pt x="907605" y="343153"/>
                  </a:lnTo>
                  <a:lnTo>
                    <a:pt x="1121346" y="343153"/>
                  </a:lnTo>
                  <a:lnTo>
                    <a:pt x="1121346" y="390906"/>
                  </a:lnTo>
                  <a:lnTo>
                    <a:pt x="825944" y="390906"/>
                  </a:lnTo>
                  <a:lnTo>
                    <a:pt x="825944" y="23875"/>
                  </a:lnTo>
                  <a:close/>
                </a:path>
                <a:path w="8534400" h="400050">
                  <a:moveTo>
                    <a:pt x="339026" y="23875"/>
                  </a:moveTo>
                  <a:lnTo>
                    <a:pt x="760920" y="23875"/>
                  </a:lnTo>
                  <a:lnTo>
                    <a:pt x="760920" y="71627"/>
                  </a:lnTo>
                  <a:lnTo>
                    <a:pt x="590867" y="71627"/>
                  </a:lnTo>
                  <a:lnTo>
                    <a:pt x="590867" y="390906"/>
                  </a:lnTo>
                  <a:lnTo>
                    <a:pt x="509206" y="390906"/>
                  </a:lnTo>
                  <a:lnTo>
                    <a:pt x="509206" y="71627"/>
                  </a:lnTo>
                  <a:lnTo>
                    <a:pt x="339026" y="71627"/>
                  </a:lnTo>
                  <a:lnTo>
                    <a:pt x="339026" y="23875"/>
                  </a:lnTo>
                  <a:close/>
                </a:path>
                <a:path w="8534400" h="400050">
                  <a:moveTo>
                    <a:pt x="1970468" y="20700"/>
                  </a:moveTo>
                  <a:lnTo>
                    <a:pt x="1970468" y="390906"/>
                  </a:lnTo>
                  <a:lnTo>
                    <a:pt x="1893252" y="390906"/>
                  </a:lnTo>
                  <a:lnTo>
                    <a:pt x="1893252" y="69469"/>
                  </a:lnTo>
                  <a:lnTo>
                    <a:pt x="1816925" y="69469"/>
                  </a:lnTo>
                  <a:lnTo>
                    <a:pt x="1816925" y="29972"/>
                  </a:lnTo>
                  <a:lnTo>
                    <a:pt x="1970468" y="20700"/>
                  </a:lnTo>
                  <a:close/>
                </a:path>
                <a:path w="8534400" h="400050">
                  <a:moveTo>
                    <a:pt x="2366581" y="15112"/>
                  </a:moveTo>
                  <a:lnTo>
                    <a:pt x="2438209" y="28321"/>
                  </a:lnTo>
                  <a:lnTo>
                    <a:pt x="2493708" y="68199"/>
                  </a:lnTo>
                  <a:lnTo>
                    <a:pt x="2529522" y="129666"/>
                  </a:lnTo>
                  <a:lnTo>
                    <a:pt x="2541333" y="207390"/>
                  </a:lnTo>
                  <a:lnTo>
                    <a:pt x="2538412" y="248285"/>
                  </a:lnTo>
                  <a:lnTo>
                    <a:pt x="2514663" y="317881"/>
                  </a:lnTo>
                  <a:lnTo>
                    <a:pt x="2468054" y="369824"/>
                  </a:lnTo>
                  <a:lnTo>
                    <a:pt x="2404427" y="396494"/>
                  </a:lnTo>
                  <a:lnTo>
                    <a:pt x="2366581" y="399796"/>
                  </a:lnTo>
                  <a:lnTo>
                    <a:pt x="2328989" y="396494"/>
                  </a:lnTo>
                  <a:lnTo>
                    <a:pt x="2265616" y="369950"/>
                  </a:lnTo>
                  <a:lnTo>
                    <a:pt x="2219007" y="318008"/>
                  </a:lnTo>
                  <a:lnTo>
                    <a:pt x="2195131" y="248412"/>
                  </a:lnTo>
                  <a:lnTo>
                    <a:pt x="2192210" y="207390"/>
                  </a:lnTo>
                  <a:lnTo>
                    <a:pt x="2195131" y="166497"/>
                  </a:lnTo>
                  <a:lnTo>
                    <a:pt x="2219007" y="96900"/>
                  </a:lnTo>
                  <a:lnTo>
                    <a:pt x="2265616" y="44958"/>
                  </a:lnTo>
                  <a:lnTo>
                    <a:pt x="2328989" y="18414"/>
                  </a:lnTo>
                  <a:lnTo>
                    <a:pt x="2366581" y="15112"/>
                  </a:lnTo>
                  <a:close/>
                </a:path>
                <a:path w="8534400" h="400050">
                  <a:moveTo>
                    <a:pt x="151739" y="15112"/>
                  </a:moveTo>
                  <a:lnTo>
                    <a:pt x="180581" y="16001"/>
                  </a:lnTo>
                  <a:lnTo>
                    <a:pt x="210845" y="18923"/>
                  </a:lnTo>
                  <a:lnTo>
                    <a:pt x="242506" y="23622"/>
                  </a:lnTo>
                  <a:lnTo>
                    <a:pt x="275577" y="30099"/>
                  </a:lnTo>
                  <a:lnTo>
                    <a:pt x="275577" y="84962"/>
                  </a:lnTo>
                  <a:lnTo>
                    <a:pt x="236537" y="75311"/>
                  </a:lnTo>
                  <a:lnTo>
                    <a:pt x="203530" y="68325"/>
                  </a:lnTo>
                  <a:lnTo>
                    <a:pt x="176555" y="64135"/>
                  </a:lnTo>
                  <a:lnTo>
                    <a:pt x="155638" y="62737"/>
                  </a:lnTo>
                  <a:lnTo>
                    <a:pt x="140004" y="63626"/>
                  </a:lnTo>
                  <a:lnTo>
                    <a:pt x="92976" y="82169"/>
                  </a:lnTo>
                  <a:lnTo>
                    <a:pt x="81292" y="107061"/>
                  </a:lnTo>
                  <a:lnTo>
                    <a:pt x="82270" y="114935"/>
                  </a:lnTo>
                  <a:lnTo>
                    <a:pt x="119570" y="150113"/>
                  </a:lnTo>
                  <a:lnTo>
                    <a:pt x="190360" y="181737"/>
                  </a:lnTo>
                  <a:lnTo>
                    <a:pt x="219773" y="195072"/>
                  </a:lnTo>
                  <a:lnTo>
                    <a:pt x="264401" y="220599"/>
                  </a:lnTo>
                  <a:lnTo>
                    <a:pt x="298894" y="259969"/>
                  </a:lnTo>
                  <a:lnTo>
                    <a:pt x="305371" y="291973"/>
                  </a:lnTo>
                  <a:lnTo>
                    <a:pt x="302310" y="315087"/>
                  </a:lnTo>
                  <a:lnTo>
                    <a:pt x="278231" y="354330"/>
                  </a:lnTo>
                  <a:lnTo>
                    <a:pt x="231165" y="383159"/>
                  </a:lnTo>
                  <a:lnTo>
                    <a:pt x="167741" y="397890"/>
                  </a:lnTo>
                  <a:lnTo>
                    <a:pt x="130314" y="399796"/>
                  </a:lnTo>
                  <a:lnTo>
                    <a:pt x="103530" y="398780"/>
                  </a:lnTo>
                  <a:lnTo>
                    <a:pt x="72885" y="395605"/>
                  </a:lnTo>
                  <a:lnTo>
                    <a:pt x="38366" y="390271"/>
                  </a:lnTo>
                  <a:lnTo>
                    <a:pt x="0" y="382905"/>
                  </a:lnTo>
                  <a:lnTo>
                    <a:pt x="0" y="323976"/>
                  </a:lnTo>
                  <a:lnTo>
                    <a:pt x="42163" y="336296"/>
                  </a:lnTo>
                  <a:lnTo>
                    <a:pt x="79552" y="345059"/>
                  </a:lnTo>
                  <a:lnTo>
                    <a:pt x="112153" y="350393"/>
                  </a:lnTo>
                  <a:lnTo>
                    <a:pt x="139966" y="352044"/>
                  </a:lnTo>
                  <a:lnTo>
                    <a:pt x="157708" y="351155"/>
                  </a:lnTo>
                  <a:lnTo>
                    <a:pt x="209473" y="329819"/>
                  </a:lnTo>
                  <a:lnTo>
                    <a:pt x="222046" y="300100"/>
                  </a:lnTo>
                  <a:lnTo>
                    <a:pt x="221119" y="290830"/>
                  </a:lnTo>
                  <a:lnTo>
                    <a:pt x="184619" y="252095"/>
                  </a:lnTo>
                  <a:lnTo>
                    <a:pt x="146977" y="234187"/>
                  </a:lnTo>
                  <a:lnTo>
                    <a:pt x="113957" y="217805"/>
                  </a:lnTo>
                  <a:lnTo>
                    <a:pt x="63169" y="194818"/>
                  </a:lnTo>
                  <a:lnTo>
                    <a:pt x="17360" y="158496"/>
                  </a:lnTo>
                  <a:lnTo>
                    <a:pt x="2641" y="114808"/>
                  </a:lnTo>
                  <a:lnTo>
                    <a:pt x="5283" y="93852"/>
                  </a:lnTo>
                  <a:lnTo>
                    <a:pt x="26390" y="58038"/>
                  </a:lnTo>
                  <a:lnTo>
                    <a:pt x="67386" y="30861"/>
                  </a:lnTo>
                  <a:lnTo>
                    <a:pt x="120815" y="16890"/>
                  </a:lnTo>
                  <a:lnTo>
                    <a:pt x="151739" y="15112"/>
                  </a:lnTo>
                  <a:close/>
                </a:path>
                <a:path w="8534400" h="400050">
                  <a:moveTo>
                    <a:pt x="7035101" y="0"/>
                  </a:moveTo>
                  <a:lnTo>
                    <a:pt x="7112444" y="0"/>
                  </a:lnTo>
                  <a:lnTo>
                    <a:pt x="7112444" y="390906"/>
                  </a:lnTo>
                  <a:lnTo>
                    <a:pt x="7035101" y="390906"/>
                  </a:lnTo>
                  <a:lnTo>
                    <a:pt x="7035101" y="341630"/>
                  </a:lnTo>
                  <a:lnTo>
                    <a:pt x="7017702" y="365760"/>
                  </a:lnTo>
                  <a:lnTo>
                    <a:pt x="6993445" y="383032"/>
                  </a:lnTo>
                  <a:lnTo>
                    <a:pt x="6962330" y="393446"/>
                  </a:lnTo>
                  <a:lnTo>
                    <a:pt x="6924357" y="396875"/>
                  </a:lnTo>
                  <a:lnTo>
                    <a:pt x="6892607" y="394588"/>
                  </a:lnTo>
                  <a:lnTo>
                    <a:pt x="6840029" y="376555"/>
                  </a:lnTo>
                  <a:lnTo>
                    <a:pt x="6802437" y="341249"/>
                  </a:lnTo>
                  <a:lnTo>
                    <a:pt x="6783387" y="292353"/>
                  </a:lnTo>
                  <a:lnTo>
                    <a:pt x="6780974" y="263144"/>
                  </a:lnTo>
                  <a:lnTo>
                    <a:pt x="6783768" y="231266"/>
                  </a:lnTo>
                  <a:lnTo>
                    <a:pt x="6805231" y="177037"/>
                  </a:lnTo>
                  <a:lnTo>
                    <a:pt x="6847395" y="136525"/>
                  </a:lnTo>
                  <a:lnTo>
                    <a:pt x="6904291" y="115824"/>
                  </a:lnTo>
                  <a:lnTo>
                    <a:pt x="6937819" y="113284"/>
                  </a:lnTo>
                  <a:lnTo>
                    <a:pt x="6968553" y="115443"/>
                  </a:lnTo>
                  <a:lnTo>
                    <a:pt x="6995096" y="122174"/>
                  </a:lnTo>
                  <a:lnTo>
                    <a:pt x="7017194" y="133350"/>
                  </a:lnTo>
                  <a:lnTo>
                    <a:pt x="7035101" y="148971"/>
                  </a:lnTo>
                  <a:lnTo>
                    <a:pt x="7035101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3449" y="3247141"/>
              <a:ext cx="9553575" cy="1904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38212" y="3251961"/>
              <a:ext cx="9553575" cy="28575"/>
            </a:xfrm>
            <a:custGeom>
              <a:avLst/>
              <a:gdLst/>
              <a:ahLst/>
              <a:cxnLst/>
              <a:rect l="l" t="t" r="r" b="b"/>
              <a:pathLst>
                <a:path w="9553575" h="28575">
                  <a:moveTo>
                    <a:pt x="0" y="0"/>
                  </a:moveTo>
                  <a:lnTo>
                    <a:pt x="2388171" y="0"/>
                  </a:lnTo>
                  <a:lnTo>
                    <a:pt x="4776533" y="0"/>
                  </a:lnTo>
                  <a:lnTo>
                    <a:pt x="7164768" y="0"/>
                  </a:lnTo>
                  <a:lnTo>
                    <a:pt x="9553003" y="0"/>
                  </a:lnTo>
                  <a:lnTo>
                    <a:pt x="9553003" y="28448"/>
                  </a:lnTo>
                  <a:lnTo>
                    <a:pt x="7164768" y="28448"/>
                  </a:lnTo>
                  <a:lnTo>
                    <a:pt x="4776533" y="28448"/>
                  </a:lnTo>
                  <a:lnTo>
                    <a:pt x="2388171" y="28448"/>
                  </a:lnTo>
                  <a:lnTo>
                    <a:pt x="0" y="28448"/>
                  </a:lnTo>
                  <a:lnTo>
                    <a:pt x="0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190052" y="5646279"/>
            <a:ext cx="5820410" cy="581660"/>
            <a:chOff x="1190052" y="5646279"/>
            <a:chExt cx="5820410" cy="58166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91175" y="6037275"/>
              <a:ext cx="190500" cy="1904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43500" y="6027750"/>
              <a:ext cx="180975" cy="19997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62500" y="6027757"/>
              <a:ext cx="152400" cy="7617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81500" y="6027757"/>
              <a:ext cx="161925" cy="761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95550" y="5942050"/>
              <a:ext cx="152400" cy="1428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28725" y="5646851"/>
              <a:ext cx="5762625" cy="4475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33487" y="5658129"/>
              <a:ext cx="5762625" cy="440690"/>
            </a:xfrm>
            <a:custGeom>
              <a:avLst/>
              <a:gdLst/>
              <a:ahLst/>
              <a:cxnLst/>
              <a:rect l="l" t="t" r="r" b="b"/>
              <a:pathLst>
                <a:path w="5762625" h="440689">
                  <a:moveTo>
                    <a:pt x="2651442" y="430657"/>
                  </a:moveTo>
                  <a:lnTo>
                    <a:pt x="2728762" y="430657"/>
                  </a:lnTo>
                  <a:lnTo>
                    <a:pt x="2728762" y="367469"/>
                  </a:lnTo>
                  <a:lnTo>
                    <a:pt x="2651442" y="367469"/>
                  </a:lnTo>
                  <a:lnTo>
                    <a:pt x="2651442" y="430657"/>
                  </a:lnTo>
                  <a:close/>
                </a:path>
                <a:path w="5762625" h="440689">
                  <a:moveTo>
                    <a:pt x="2651442" y="194183"/>
                  </a:moveTo>
                  <a:lnTo>
                    <a:pt x="2728762" y="194183"/>
                  </a:lnTo>
                  <a:lnTo>
                    <a:pt x="2728762" y="130996"/>
                  </a:lnTo>
                  <a:lnTo>
                    <a:pt x="2651442" y="130996"/>
                  </a:lnTo>
                  <a:lnTo>
                    <a:pt x="2651442" y="194183"/>
                  </a:lnTo>
                  <a:close/>
                </a:path>
                <a:path w="5762625" h="440689">
                  <a:moveTo>
                    <a:pt x="5245925" y="124752"/>
                  </a:moveTo>
                  <a:lnTo>
                    <a:pt x="5267642" y="125399"/>
                  </a:lnTo>
                  <a:lnTo>
                    <a:pt x="5291391" y="127342"/>
                  </a:lnTo>
                  <a:lnTo>
                    <a:pt x="5317045" y="130594"/>
                  </a:lnTo>
                  <a:lnTo>
                    <a:pt x="5344731" y="135153"/>
                  </a:lnTo>
                  <a:lnTo>
                    <a:pt x="5344731" y="188760"/>
                  </a:lnTo>
                  <a:lnTo>
                    <a:pt x="5315394" y="183057"/>
                  </a:lnTo>
                  <a:lnTo>
                    <a:pt x="5289867" y="178981"/>
                  </a:lnTo>
                  <a:lnTo>
                    <a:pt x="5268023" y="176542"/>
                  </a:lnTo>
                  <a:lnTo>
                    <a:pt x="5249989" y="175729"/>
                  </a:lnTo>
                  <a:lnTo>
                    <a:pt x="5228145" y="177507"/>
                  </a:lnTo>
                  <a:lnTo>
                    <a:pt x="5176456" y="204076"/>
                  </a:lnTo>
                  <a:lnTo>
                    <a:pt x="5150675" y="257873"/>
                  </a:lnTo>
                  <a:lnTo>
                    <a:pt x="5148897" y="280809"/>
                  </a:lnTo>
                  <a:lnTo>
                    <a:pt x="5150675" y="303047"/>
                  </a:lnTo>
                  <a:lnTo>
                    <a:pt x="5177472" y="355828"/>
                  </a:lnTo>
                  <a:lnTo>
                    <a:pt x="5230050" y="382257"/>
                  </a:lnTo>
                  <a:lnTo>
                    <a:pt x="5251894" y="384009"/>
                  </a:lnTo>
                  <a:lnTo>
                    <a:pt x="5273865" y="382866"/>
                  </a:lnTo>
                  <a:lnTo>
                    <a:pt x="5297233" y="379412"/>
                  </a:lnTo>
                  <a:lnTo>
                    <a:pt x="5322252" y="373646"/>
                  </a:lnTo>
                  <a:lnTo>
                    <a:pt x="5348795" y="365569"/>
                  </a:lnTo>
                  <a:lnTo>
                    <a:pt x="5348795" y="420306"/>
                  </a:lnTo>
                  <a:lnTo>
                    <a:pt x="5316283" y="427685"/>
                  </a:lnTo>
                  <a:lnTo>
                    <a:pt x="5286438" y="432955"/>
                  </a:lnTo>
                  <a:lnTo>
                    <a:pt x="5259260" y="436130"/>
                  </a:lnTo>
                  <a:lnTo>
                    <a:pt x="5234876" y="437184"/>
                  </a:lnTo>
                  <a:lnTo>
                    <a:pt x="5199316" y="434365"/>
                  </a:lnTo>
                  <a:lnTo>
                    <a:pt x="5137848" y="411886"/>
                  </a:lnTo>
                  <a:lnTo>
                    <a:pt x="5090604" y="368287"/>
                  </a:lnTo>
                  <a:lnTo>
                    <a:pt x="5066220" y="311797"/>
                  </a:lnTo>
                  <a:lnTo>
                    <a:pt x="5063172" y="279222"/>
                  </a:lnTo>
                  <a:lnTo>
                    <a:pt x="5066220" y="244919"/>
                  </a:lnTo>
                  <a:lnTo>
                    <a:pt x="5090350" y="188163"/>
                  </a:lnTo>
                  <a:lnTo>
                    <a:pt x="5137975" y="147789"/>
                  </a:lnTo>
                  <a:lnTo>
                    <a:pt x="5205158" y="127304"/>
                  </a:lnTo>
                  <a:lnTo>
                    <a:pt x="5245925" y="124752"/>
                  </a:lnTo>
                  <a:close/>
                </a:path>
                <a:path w="5762625" h="440689">
                  <a:moveTo>
                    <a:pt x="4845240" y="124752"/>
                  </a:moveTo>
                  <a:lnTo>
                    <a:pt x="4898834" y="130632"/>
                  </a:lnTo>
                  <a:lnTo>
                    <a:pt x="4949634" y="161582"/>
                  </a:lnTo>
                  <a:lnTo>
                    <a:pt x="4966525" y="219735"/>
                  </a:lnTo>
                  <a:lnTo>
                    <a:pt x="4966525" y="350494"/>
                  </a:lnTo>
                  <a:lnTo>
                    <a:pt x="4968176" y="367766"/>
                  </a:lnTo>
                  <a:lnTo>
                    <a:pt x="4973256" y="380111"/>
                  </a:lnTo>
                  <a:lnTo>
                    <a:pt x="4981638" y="387515"/>
                  </a:lnTo>
                  <a:lnTo>
                    <a:pt x="4993322" y="389978"/>
                  </a:lnTo>
                  <a:lnTo>
                    <a:pt x="4995862" y="389978"/>
                  </a:lnTo>
                  <a:lnTo>
                    <a:pt x="5001704" y="389636"/>
                  </a:lnTo>
                  <a:lnTo>
                    <a:pt x="5011483" y="388924"/>
                  </a:lnTo>
                  <a:lnTo>
                    <a:pt x="5016944" y="426402"/>
                  </a:lnTo>
                  <a:lnTo>
                    <a:pt x="5003482" y="431126"/>
                  </a:lnTo>
                  <a:lnTo>
                    <a:pt x="4989766" y="434492"/>
                  </a:lnTo>
                  <a:lnTo>
                    <a:pt x="4976050" y="436511"/>
                  </a:lnTo>
                  <a:lnTo>
                    <a:pt x="4962080" y="437184"/>
                  </a:lnTo>
                  <a:lnTo>
                    <a:pt x="4939601" y="434479"/>
                  </a:lnTo>
                  <a:lnTo>
                    <a:pt x="4921948" y="426364"/>
                  </a:lnTo>
                  <a:lnTo>
                    <a:pt x="4909248" y="412838"/>
                  </a:lnTo>
                  <a:lnTo>
                    <a:pt x="4901374" y="393903"/>
                  </a:lnTo>
                  <a:lnTo>
                    <a:pt x="4875847" y="412838"/>
                  </a:lnTo>
                  <a:lnTo>
                    <a:pt x="4849558" y="426364"/>
                  </a:lnTo>
                  <a:lnTo>
                    <a:pt x="4822507" y="434479"/>
                  </a:lnTo>
                  <a:lnTo>
                    <a:pt x="4794821" y="437184"/>
                  </a:lnTo>
                  <a:lnTo>
                    <a:pt x="4772596" y="435686"/>
                  </a:lnTo>
                  <a:lnTo>
                    <a:pt x="4717605" y="413258"/>
                  </a:lnTo>
                  <a:lnTo>
                    <a:pt x="4688776" y="370179"/>
                  </a:lnTo>
                  <a:lnTo>
                    <a:pt x="4686871" y="352628"/>
                  </a:lnTo>
                  <a:lnTo>
                    <a:pt x="4690046" y="329006"/>
                  </a:lnTo>
                  <a:lnTo>
                    <a:pt x="4715446" y="290614"/>
                  </a:lnTo>
                  <a:lnTo>
                    <a:pt x="4765738" y="264198"/>
                  </a:lnTo>
                  <a:lnTo>
                    <a:pt x="4837366" y="250901"/>
                  </a:lnTo>
                  <a:lnTo>
                    <a:pt x="4880927" y="249237"/>
                  </a:lnTo>
                  <a:lnTo>
                    <a:pt x="4889182" y="249237"/>
                  </a:lnTo>
                  <a:lnTo>
                    <a:pt x="4889182" y="219798"/>
                  </a:lnTo>
                  <a:lnTo>
                    <a:pt x="4885626" y="200164"/>
                  </a:lnTo>
                  <a:lnTo>
                    <a:pt x="4874958" y="186143"/>
                  </a:lnTo>
                  <a:lnTo>
                    <a:pt x="4857051" y="177736"/>
                  </a:lnTo>
                  <a:lnTo>
                    <a:pt x="4832032" y="174929"/>
                  </a:lnTo>
                  <a:lnTo>
                    <a:pt x="4807013" y="176517"/>
                  </a:lnTo>
                  <a:lnTo>
                    <a:pt x="4779454" y="181292"/>
                  </a:lnTo>
                  <a:lnTo>
                    <a:pt x="4749609" y="189268"/>
                  </a:lnTo>
                  <a:lnTo>
                    <a:pt x="4717351" y="200418"/>
                  </a:lnTo>
                  <a:lnTo>
                    <a:pt x="4717351" y="147929"/>
                  </a:lnTo>
                  <a:lnTo>
                    <a:pt x="4751387" y="137795"/>
                  </a:lnTo>
                  <a:lnTo>
                    <a:pt x="4784153" y="130543"/>
                  </a:lnTo>
                  <a:lnTo>
                    <a:pt x="4815395" y="126199"/>
                  </a:lnTo>
                  <a:lnTo>
                    <a:pt x="4845240" y="124752"/>
                  </a:lnTo>
                  <a:close/>
                </a:path>
                <a:path w="5762625" h="440689">
                  <a:moveTo>
                    <a:pt x="3617531" y="124485"/>
                  </a:moveTo>
                  <a:lnTo>
                    <a:pt x="3677094" y="134302"/>
                  </a:lnTo>
                  <a:lnTo>
                    <a:pt x="3721290" y="163741"/>
                  </a:lnTo>
                  <a:lnTo>
                    <a:pt x="3748722" y="209435"/>
                  </a:lnTo>
                  <a:lnTo>
                    <a:pt x="3757866" y="268008"/>
                  </a:lnTo>
                  <a:lnTo>
                    <a:pt x="3757358" y="294513"/>
                  </a:lnTo>
                  <a:lnTo>
                    <a:pt x="3535743" y="294513"/>
                  </a:lnTo>
                  <a:lnTo>
                    <a:pt x="3547935" y="334746"/>
                  </a:lnTo>
                  <a:lnTo>
                    <a:pt x="3571303" y="363474"/>
                  </a:lnTo>
                  <a:lnTo>
                    <a:pt x="3605847" y="380720"/>
                  </a:lnTo>
                  <a:lnTo>
                    <a:pt x="3651567" y="386461"/>
                  </a:lnTo>
                  <a:lnTo>
                    <a:pt x="3672649" y="385343"/>
                  </a:lnTo>
                  <a:lnTo>
                    <a:pt x="3697160" y="381990"/>
                  </a:lnTo>
                  <a:lnTo>
                    <a:pt x="3724973" y="376389"/>
                  </a:lnTo>
                  <a:lnTo>
                    <a:pt x="3756342" y="368554"/>
                  </a:lnTo>
                  <a:lnTo>
                    <a:pt x="3756342" y="419760"/>
                  </a:lnTo>
                  <a:lnTo>
                    <a:pt x="3722814" y="427380"/>
                  </a:lnTo>
                  <a:lnTo>
                    <a:pt x="3692207" y="432828"/>
                  </a:lnTo>
                  <a:lnTo>
                    <a:pt x="3664521" y="436092"/>
                  </a:lnTo>
                  <a:lnTo>
                    <a:pt x="3639629" y="437184"/>
                  </a:lnTo>
                  <a:lnTo>
                    <a:pt x="3601021" y="434428"/>
                  </a:lnTo>
                  <a:lnTo>
                    <a:pt x="3535108" y="412457"/>
                  </a:lnTo>
                  <a:lnTo>
                    <a:pt x="3485705" y="369646"/>
                  </a:lnTo>
                  <a:lnTo>
                    <a:pt x="3460305" y="312775"/>
                  </a:lnTo>
                  <a:lnTo>
                    <a:pt x="3457130" y="279488"/>
                  </a:lnTo>
                  <a:lnTo>
                    <a:pt x="3459924" y="247192"/>
                  </a:lnTo>
                  <a:lnTo>
                    <a:pt x="3482403" y="191541"/>
                  </a:lnTo>
                  <a:lnTo>
                    <a:pt x="3526218" y="149072"/>
                  </a:lnTo>
                  <a:lnTo>
                    <a:pt x="3583876" y="127215"/>
                  </a:lnTo>
                  <a:lnTo>
                    <a:pt x="3617531" y="124485"/>
                  </a:lnTo>
                  <a:close/>
                </a:path>
                <a:path w="5762625" h="440689">
                  <a:moveTo>
                    <a:pt x="3239960" y="124485"/>
                  </a:moveTo>
                  <a:lnTo>
                    <a:pt x="3299396" y="134302"/>
                  </a:lnTo>
                  <a:lnTo>
                    <a:pt x="3343719" y="163741"/>
                  </a:lnTo>
                  <a:lnTo>
                    <a:pt x="3371024" y="209435"/>
                  </a:lnTo>
                  <a:lnTo>
                    <a:pt x="3380168" y="268008"/>
                  </a:lnTo>
                  <a:lnTo>
                    <a:pt x="3379660" y="294513"/>
                  </a:lnTo>
                  <a:lnTo>
                    <a:pt x="3158045" y="294513"/>
                  </a:lnTo>
                  <a:lnTo>
                    <a:pt x="3170237" y="334746"/>
                  </a:lnTo>
                  <a:lnTo>
                    <a:pt x="3193605" y="363474"/>
                  </a:lnTo>
                  <a:lnTo>
                    <a:pt x="3228149" y="380720"/>
                  </a:lnTo>
                  <a:lnTo>
                    <a:pt x="3273996" y="386461"/>
                  </a:lnTo>
                  <a:lnTo>
                    <a:pt x="3295078" y="385343"/>
                  </a:lnTo>
                  <a:lnTo>
                    <a:pt x="3319589" y="381990"/>
                  </a:lnTo>
                  <a:lnTo>
                    <a:pt x="3347402" y="376389"/>
                  </a:lnTo>
                  <a:lnTo>
                    <a:pt x="3378644" y="368554"/>
                  </a:lnTo>
                  <a:lnTo>
                    <a:pt x="3378644" y="419760"/>
                  </a:lnTo>
                  <a:lnTo>
                    <a:pt x="3345243" y="427380"/>
                  </a:lnTo>
                  <a:lnTo>
                    <a:pt x="3314636" y="432828"/>
                  </a:lnTo>
                  <a:lnTo>
                    <a:pt x="3286823" y="436092"/>
                  </a:lnTo>
                  <a:lnTo>
                    <a:pt x="3261931" y="437184"/>
                  </a:lnTo>
                  <a:lnTo>
                    <a:pt x="3223323" y="434428"/>
                  </a:lnTo>
                  <a:lnTo>
                    <a:pt x="3157410" y="412457"/>
                  </a:lnTo>
                  <a:lnTo>
                    <a:pt x="3108007" y="369646"/>
                  </a:lnTo>
                  <a:lnTo>
                    <a:pt x="3082734" y="312775"/>
                  </a:lnTo>
                  <a:lnTo>
                    <a:pt x="3079559" y="279488"/>
                  </a:lnTo>
                  <a:lnTo>
                    <a:pt x="3082353" y="247192"/>
                  </a:lnTo>
                  <a:lnTo>
                    <a:pt x="3104832" y="191541"/>
                  </a:lnTo>
                  <a:lnTo>
                    <a:pt x="3148647" y="149072"/>
                  </a:lnTo>
                  <a:lnTo>
                    <a:pt x="3206305" y="127215"/>
                  </a:lnTo>
                  <a:lnTo>
                    <a:pt x="3239960" y="124485"/>
                  </a:lnTo>
                  <a:close/>
                </a:path>
                <a:path w="5762625" h="440689">
                  <a:moveTo>
                    <a:pt x="1192720" y="26301"/>
                  </a:moveTo>
                  <a:lnTo>
                    <a:pt x="1329753" y="26301"/>
                  </a:lnTo>
                  <a:lnTo>
                    <a:pt x="1356804" y="26797"/>
                  </a:lnTo>
                  <a:lnTo>
                    <a:pt x="1419161" y="34264"/>
                  </a:lnTo>
                  <a:lnTo>
                    <a:pt x="1471866" y="62661"/>
                  </a:lnTo>
                  <a:lnTo>
                    <a:pt x="1497393" y="113411"/>
                  </a:lnTo>
                  <a:lnTo>
                    <a:pt x="1499171" y="134950"/>
                  </a:lnTo>
                  <a:lnTo>
                    <a:pt x="1495742" y="165836"/>
                  </a:lnTo>
                  <a:lnTo>
                    <a:pt x="1468818" y="217043"/>
                  </a:lnTo>
                  <a:lnTo>
                    <a:pt x="1415732" y="253580"/>
                  </a:lnTo>
                  <a:lnTo>
                    <a:pt x="1341564" y="272135"/>
                  </a:lnTo>
                  <a:lnTo>
                    <a:pt x="1296733" y="274459"/>
                  </a:lnTo>
                  <a:lnTo>
                    <a:pt x="1273619" y="274459"/>
                  </a:lnTo>
                  <a:lnTo>
                    <a:pt x="1273619" y="430657"/>
                  </a:lnTo>
                  <a:lnTo>
                    <a:pt x="1192720" y="430657"/>
                  </a:lnTo>
                  <a:lnTo>
                    <a:pt x="1192720" y="26301"/>
                  </a:lnTo>
                  <a:close/>
                </a:path>
                <a:path w="5762625" h="440689">
                  <a:moveTo>
                    <a:pt x="825309" y="26301"/>
                  </a:moveTo>
                  <a:lnTo>
                    <a:pt x="1106487" y="26301"/>
                  </a:lnTo>
                  <a:lnTo>
                    <a:pt x="1106487" y="78917"/>
                  </a:lnTo>
                  <a:lnTo>
                    <a:pt x="906843" y="78917"/>
                  </a:lnTo>
                  <a:lnTo>
                    <a:pt x="906843" y="194449"/>
                  </a:lnTo>
                  <a:lnTo>
                    <a:pt x="1074102" y="194449"/>
                  </a:lnTo>
                  <a:lnTo>
                    <a:pt x="1074102" y="246519"/>
                  </a:lnTo>
                  <a:lnTo>
                    <a:pt x="906843" y="246519"/>
                  </a:lnTo>
                  <a:lnTo>
                    <a:pt x="906843" y="378053"/>
                  </a:lnTo>
                  <a:lnTo>
                    <a:pt x="1120330" y="378053"/>
                  </a:lnTo>
                  <a:lnTo>
                    <a:pt x="1120330" y="430657"/>
                  </a:lnTo>
                  <a:lnTo>
                    <a:pt x="825309" y="430657"/>
                  </a:lnTo>
                  <a:lnTo>
                    <a:pt x="825309" y="26301"/>
                  </a:lnTo>
                  <a:close/>
                </a:path>
                <a:path w="5762625" h="440689">
                  <a:moveTo>
                    <a:pt x="338772" y="26301"/>
                  </a:moveTo>
                  <a:lnTo>
                    <a:pt x="760285" y="26301"/>
                  </a:lnTo>
                  <a:lnTo>
                    <a:pt x="760285" y="78917"/>
                  </a:lnTo>
                  <a:lnTo>
                    <a:pt x="590232" y="78917"/>
                  </a:lnTo>
                  <a:lnTo>
                    <a:pt x="590232" y="430657"/>
                  </a:lnTo>
                  <a:lnTo>
                    <a:pt x="508698" y="430657"/>
                  </a:lnTo>
                  <a:lnTo>
                    <a:pt x="508698" y="78917"/>
                  </a:lnTo>
                  <a:lnTo>
                    <a:pt x="338772" y="78917"/>
                  </a:lnTo>
                  <a:lnTo>
                    <a:pt x="338772" y="26301"/>
                  </a:lnTo>
                  <a:close/>
                </a:path>
                <a:path w="5762625" h="440689">
                  <a:moveTo>
                    <a:pt x="2399093" y="22783"/>
                  </a:moveTo>
                  <a:lnTo>
                    <a:pt x="2399093" y="430657"/>
                  </a:lnTo>
                  <a:lnTo>
                    <a:pt x="2321750" y="430657"/>
                  </a:lnTo>
                  <a:lnTo>
                    <a:pt x="2321750" y="76479"/>
                  </a:lnTo>
                  <a:lnTo>
                    <a:pt x="2245550" y="76479"/>
                  </a:lnTo>
                  <a:lnTo>
                    <a:pt x="2245550" y="33045"/>
                  </a:lnTo>
                  <a:lnTo>
                    <a:pt x="2399093" y="22783"/>
                  </a:lnTo>
                  <a:close/>
                </a:path>
                <a:path w="5762625" h="440689">
                  <a:moveTo>
                    <a:pt x="1968690" y="22783"/>
                  </a:moveTo>
                  <a:lnTo>
                    <a:pt x="1968690" y="430657"/>
                  </a:lnTo>
                  <a:lnTo>
                    <a:pt x="1891347" y="430657"/>
                  </a:lnTo>
                  <a:lnTo>
                    <a:pt x="1891347" y="76479"/>
                  </a:lnTo>
                  <a:lnTo>
                    <a:pt x="1815147" y="76479"/>
                  </a:lnTo>
                  <a:lnTo>
                    <a:pt x="1815147" y="33045"/>
                  </a:lnTo>
                  <a:lnTo>
                    <a:pt x="1968690" y="22783"/>
                  </a:lnTo>
                  <a:close/>
                </a:path>
                <a:path w="5762625" h="440689">
                  <a:moveTo>
                    <a:pt x="151574" y="16548"/>
                  </a:moveTo>
                  <a:lnTo>
                    <a:pt x="180403" y="17589"/>
                  </a:lnTo>
                  <a:lnTo>
                    <a:pt x="210629" y="20713"/>
                  </a:lnTo>
                  <a:lnTo>
                    <a:pt x="242252" y="25920"/>
                  </a:lnTo>
                  <a:lnTo>
                    <a:pt x="275272" y="33223"/>
                  </a:lnTo>
                  <a:lnTo>
                    <a:pt x="275272" y="93560"/>
                  </a:lnTo>
                  <a:lnTo>
                    <a:pt x="236283" y="82880"/>
                  </a:lnTo>
                  <a:lnTo>
                    <a:pt x="203390" y="75247"/>
                  </a:lnTo>
                  <a:lnTo>
                    <a:pt x="176339" y="70675"/>
                  </a:lnTo>
                  <a:lnTo>
                    <a:pt x="155511" y="69151"/>
                  </a:lnTo>
                  <a:lnTo>
                    <a:pt x="139890" y="70027"/>
                  </a:lnTo>
                  <a:lnTo>
                    <a:pt x="92900" y="90500"/>
                  </a:lnTo>
                  <a:lnTo>
                    <a:pt x="81216" y="117932"/>
                  </a:lnTo>
                  <a:lnTo>
                    <a:pt x="82232" y="126542"/>
                  </a:lnTo>
                  <a:lnTo>
                    <a:pt x="119443" y="165392"/>
                  </a:lnTo>
                  <a:lnTo>
                    <a:pt x="190182" y="200164"/>
                  </a:lnTo>
                  <a:lnTo>
                    <a:pt x="219519" y="214807"/>
                  </a:lnTo>
                  <a:lnTo>
                    <a:pt x="264223" y="243090"/>
                  </a:lnTo>
                  <a:lnTo>
                    <a:pt x="298640" y="286385"/>
                  </a:lnTo>
                  <a:lnTo>
                    <a:pt x="304990" y="321513"/>
                  </a:lnTo>
                  <a:lnTo>
                    <a:pt x="302069" y="347065"/>
                  </a:lnTo>
                  <a:lnTo>
                    <a:pt x="277939" y="390245"/>
                  </a:lnTo>
                  <a:lnTo>
                    <a:pt x="230949" y="422109"/>
                  </a:lnTo>
                  <a:lnTo>
                    <a:pt x="167576" y="438404"/>
                  </a:lnTo>
                  <a:lnTo>
                    <a:pt x="130238" y="440436"/>
                  </a:lnTo>
                  <a:lnTo>
                    <a:pt x="103441" y="439267"/>
                  </a:lnTo>
                  <a:lnTo>
                    <a:pt x="72834" y="435775"/>
                  </a:lnTo>
                  <a:lnTo>
                    <a:pt x="38290" y="429958"/>
                  </a:lnTo>
                  <a:lnTo>
                    <a:pt x="0" y="421805"/>
                  </a:lnTo>
                  <a:lnTo>
                    <a:pt x="0" y="356895"/>
                  </a:lnTo>
                  <a:lnTo>
                    <a:pt x="42100" y="370420"/>
                  </a:lnTo>
                  <a:lnTo>
                    <a:pt x="79438" y="380085"/>
                  </a:lnTo>
                  <a:lnTo>
                    <a:pt x="112077" y="385876"/>
                  </a:lnTo>
                  <a:lnTo>
                    <a:pt x="139890" y="387807"/>
                  </a:lnTo>
                  <a:lnTo>
                    <a:pt x="157543" y="386816"/>
                  </a:lnTo>
                  <a:lnTo>
                    <a:pt x="209232" y="363347"/>
                  </a:lnTo>
                  <a:lnTo>
                    <a:pt x="221805" y="330530"/>
                  </a:lnTo>
                  <a:lnTo>
                    <a:pt x="220916" y="320357"/>
                  </a:lnTo>
                  <a:lnTo>
                    <a:pt x="184467" y="277685"/>
                  </a:lnTo>
                  <a:lnTo>
                    <a:pt x="146875" y="257962"/>
                  </a:lnTo>
                  <a:lnTo>
                    <a:pt x="113855" y="239979"/>
                  </a:lnTo>
                  <a:lnTo>
                    <a:pt x="63182" y="214541"/>
                  </a:lnTo>
                  <a:lnTo>
                    <a:pt x="17360" y="174599"/>
                  </a:lnTo>
                  <a:lnTo>
                    <a:pt x="2641" y="126415"/>
                  </a:lnTo>
                  <a:lnTo>
                    <a:pt x="5283" y="103441"/>
                  </a:lnTo>
                  <a:lnTo>
                    <a:pt x="26377" y="63944"/>
                  </a:lnTo>
                  <a:lnTo>
                    <a:pt x="67373" y="33909"/>
                  </a:lnTo>
                  <a:lnTo>
                    <a:pt x="120713" y="18478"/>
                  </a:lnTo>
                  <a:lnTo>
                    <a:pt x="151574" y="16548"/>
                  </a:lnTo>
                  <a:close/>
                </a:path>
                <a:path w="5762625" h="440689">
                  <a:moveTo>
                    <a:pt x="5438076" y="0"/>
                  </a:moveTo>
                  <a:lnTo>
                    <a:pt x="5515165" y="0"/>
                  </a:lnTo>
                  <a:lnTo>
                    <a:pt x="5515165" y="271157"/>
                  </a:lnTo>
                  <a:lnTo>
                    <a:pt x="5654103" y="130987"/>
                  </a:lnTo>
                  <a:lnTo>
                    <a:pt x="5732970" y="130987"/>
                  </a:lnTo>
                  <a:lnTo>
                    <a:pt x="5590349" y="271310"/>
                  </a:lnTo>
                  <a:lnTo>
                    <a:pt x="5762180" y="430657"/>
                  </a:lnTo>
                  <a:lnTo>
                    <a:pt x="5670740" y="430657"/>
                  </a:lnTo>
                  <a:lnTo>
                    <a:pt x="5515165" y="282524"/>
                  </a:lnTo>
                  <a:lnTo>
                    <a:pt x="5515165" y="430657"/>
                  </a:lnTo>
                  <a:lnTo>
                    <a:pt x="5438076" y="430657"/>
                  </a:lnTo>
                  <a:lnTo>
                    <a:pt x="5438076" y="0"/>
                  </a:lnTo>
                  <a:close/>
                </a:path>
                <a:path w="5762625" h="440689">
                  <a:moveTo>
                    <a:pt x="4291012" y="0"/>
                  </a:moveTo>
                  <a:lnTo>
                    <a:pt x="4368101" y="0"/>
                  </a:lnTo>
                  <a:lnTo>
                    <a:pt x="4368101" y="185318"/>
                  </a:lnTo>
                  <a:lnTo>
                    <a:pt x="4385627" y="158826"/>
                  </a:lnTo>
                  <a:lnTo>
                    <a:pt x="4409884" y="139890"/>
                  </a:lnTo>
                  <a:lnTo>
                    <a:pt x="4440872" y="128536"/>
                  </a:lnTo>
                  <a:lnTo>
                    <a:pt x="4478718" y="124752"/>
                  </a:lnTo>
                  <a:lnTo>
                    <a:pt x="4510341" y="127241"/>
                  </a:lnTo>
                  <a:lnTo>
                    <a:pt x="4562919" y="147167"/>
                  </a:lnTo>
                  <a:lnTo>
                    <a:pt x="4600511" y="186258"/>
                  </a:lnTo>
                  <a:lnTo>
                    <a:pt x="4619688" y="239979"/>
                  </a:lnTo>
                  <a:lnTo>
                    <a:pt x="4622101" y="272059"/>
                  </a:lnTo>
                  <a:lnTo>
                    <a:pt x="4619307" y="307086"/>
                  </a:lnTo>
                  <a:lnTo>
                    <a:pt x="4597844" y="366737"/>
                  </a:lnTo>
                  <a:lnTo>
                    <a:pt x="4555807" y="411403"/>
                  </a:lnTo>
                  <a:lnTo>
                    <a:pt x="4498911" y="434314"/>
                  </a:lnTo>
                  <a:lnTo>
                    <a:pt x="4465256" y="437184"/>
                  </a:lnTo>
                  <a:lnTo>
                    <a:pt x="4434395" y="434721"/>
                  </a:lnTo>
                  <a:lnTo>
                    <a:pt x="4407471" y="427342"/>
                  </a:lnTo>
                  <a:lnTo>
                    <a:pt x="4384484" y="415048"/>
                  </a:lnTo>
                  <a:lnTo>
                    <a:pt x="4365561" y="397840"/>
                  </a:lnTo>
                  <a:lnTo>
                    <a:pt x="4359338" y="433908"/>
                  </a:lnTo>
                  <a:lnTo>
                    <a:pt x="4291012" y="433908"/>
                  </a:lnTo>
                  <a:lnTo>
                    <a:pt x="4291012" y="0"/>
                  </a:lnTo>
                  <a:close/>
                </a:path>
                <a:path w="5762625" h="440689">
                  <a:moveTo>
                    <a:pt x="4088574" y="0"/>
                  </a:moveTo>
                  <a:lnTo>
                    <a:pt x="4165917" y="0"/>
                  </a:lnTo>
                  <a:lnTo>
                    <a:pt x="4165917" y="430657"/>
                  </a:lnTo>
                  <a:lnTo>
                    <a:pt x="4088574" y="430657"/>
                  </a:lnTo>
                  <a:lnTo>
                    <a:pt x="4088574" y="376326"/>
                  </a:lnTo>
                  <a:lnTo>
                    <a:pt x="4071175" y="402945"/>
                  </a:lnTo>
                  <a:lnTo>
                    <a:pt x="4046918" y="421970"/>
                  </a:lnTo>
                  <a:lnTo>
                    <a:pt x="4015803" y="433374"/>
                  </a:lnTo>
                  <a:lnTo>
                    <a:pt x="3977957" y="437184"/>
                  </a:lnTo>
                  <a:lnTo>
                    <a:pt x="3946207" y="434695"/>
                  </a:lnTo>
                  <a:lnTo>
                    <a:pt x="3893756" y="414832"/>
                  </a:lnTo>
                  <a:lnTo>
                    <a:pt x="3856291" y="375843"/>
                  </a:lnTo>
                  <a:lnTo>
                    <a:pt x="3837241" y="322046"/>
                  </a:lnTo>
                  <a:lnTo>
                    <a:pt x="3834828" y="289864"/>
                  </a:lnTo>
                  <a:lnTo>
                    <a:pt x="3837495" y="254685"/>
                  </a:lnTo>
                  <a:lnTo>
                    <a:pt x="3858958" y="194932"/>
                  </a:lnTo>
                  <a:lnTo>
                    <a:pt x="3900995" y="150406"/>
                  </a:lnTo>
                  <a:lnTo>
                    <a:pt x="3957891" y="127596"/>
                  </a:lnTo>
                  <a:lnTo>
                    <a:pt x="3991546" y="124752"/>
                  </a:lnTo>
                  <a:lnTo>
                    <a:pt x="4022153" y="127203"/>
                  </a:lnTo>
                  <a:lnTo>
                    <a:pt x="4048569" y="134581"/>
                  </a:lnTo>
                  <a:lnTo>
                    <a:pt x="4070794" y="146862"/>
                  </a:lnTo>
                  <a:lnTo>
                    <a:pt x="4088574" y="164071"/>
                  </a:lnTo>
                  <a:lnTo>
                    <a:pt x="4088574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90625" y="6132499"/>
              <a:ext cx="5810250" cy="9522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052950" y="5651614"/>
              <a:ext cx="251460" cy="437515"/>
            </a:xfrm>
            <a:custGeom>
              <a:avLst/>
              <a:gdLst/>
              <a:ahLst/>
              <a:cxnLst/>
              <a:rect l="l" t="t" r="r" b="b"/>
              <a:pathLst>
                <a:path w="251460" h="437514">
                  <a:moveTo>
                    <a:pt x="171323" y="0"/>
                  </a:moveTo>
                  <a:lnTo>
                    <a:pt x="188468" y="622"/>
                  </a:lnTo>
                  <a:lnTo>
                    <a:pt x="207390" y="2514"/>
                  </a:lnTo>
                  <a:lnTo>
                    <a:pt x="228219" y="5651"/>
                  </a:lnTo>
                  <a:lnTo>
                    <a:pt x="250951" y="10045"/>
                  </a:lnTo>
                  <a:lnTo>
                    <a:pt x="250951" y="61290"/>
                  </a:lnTo>
                  <a:lnTo>
                    <a:pt x="226822" y="56438"/>
                  </a:lnTo>
                  <a:lnTo>
                    <a:pt x="206121" y="52958"/>
                  </a:lnTo>
                  <a:lnTo>
                    <a:pt x="188849" y="50876"/>
                  </a:lnTo>
                  <a:lnTo>
                    <a:pt x="174878" y="50177"/>
                  </a:lnTo>
                  <a:lnTo>
                    <a:pt x="161925" y="50825"/>
                  </a:lnTo>
                  <a:lnTo>
                    <a:pt x="127888" y="88315"/>
                  </a:lnTo>
                  <a:lnTo>
                    <a:pt x="127253" y="102857"/>
                  </a:lnTo>
                  <a:lnTo>
                    <a:pt x="127253" y="137502"/>
                  </a:lnTo>
                  <a:lnTo>
                    <a:pt x="215391" y="137502"/>
                  </a:lnTo>
                  <a:lnTo>
                    <a:pt x="215391" y="187667"/>
                  </a:lnTo>
                  <a:lnTo>
                    <a:pt x="127253" y="187667"/>
                  </a:lnTo>
                  <a:lnTo>
                    <a:pt x="127253" y="437172"/>
                  </a:lnTo>
                  <a:lnTo>
                    <a:pt x="49911" y="437172"/>
                  </a:lnTo>
                  <a:lnTo>
                    <a:pt x="49911" y="187667"/>
                  </a:lnTo>
                  <a:lnTo>
                    <a:pt x="0" y="187667"/>
                  </a:lnTo>
                  <a:lnTo>
                    <a:pt x="0" y="137502"/>
                  </a:lnTo>
                  <a:lnTo>
                    <a:pt x="49911" y="137502"/>
                  </a:lnTo>
                  <a:lnTo>
                    <a:pt x="49911" y="108419"/>
                  </a:lnTo>
                  <a:lnTo>
                    <a:pt x="57531" y="60985"/>
                  </a:lnTo>
                  <a:lnTo>
                    <a:pt x="80263" y="27101"/>
                  </a:lnTo>
                  <a:lnTo>
                    <a:pt x="118237" y="6781"/>
                  </a:lnTo>
                  <a:lnTo>
                    <a:pt x="171323" y="0"/>
                  </a:lnTo>
                  <a:close/>
                </a:path>
              </a:pathLst>
            </a:custGeom>
            <a:ln w="10670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95387" y="6146787"/>
              <a:ext cx="5809615" cy="28575"/>
            </a:xfrm>
            <a:custGeom>
              <a:avLst/>
              <a:gdLst/>
              <a:ahLst/>
              <a:cxnLst/>
              <a:rect l="l" t="t" r="r" b="b"/>
              <a:pathLst>
                <a:path w="5809615" h="28575">
                  <a:moveTo>
                    <a:pt x="0" y="0"/>
                  </a:moveTo>
                  <a:lnTo>
                    <a:pt x="1452435" y="0"/>
                  </a:lnTo>
                  <a:lnTo>
                    <a:pt x="2904807" y="0"/>
                  </a:lnTo>
                  <a:lnTo>
                    <a:pt x="4357179" y="0"/>
                  </a:lnTo>
                  <a:lnTo>
                    <a:pt x="5809551" y="0"/>
                  </a:lnTo>
                  <a:lnTo>
                    <a:pt x="5809551" y="28422"/>
                  </a:lnTo>
                  <a:lnTo>
                    <a:pt x="4357179" y="28422"/>
                  </a:lnTo>
                  <a:lnTo>
                    <a:pt x="2904807" y="28422"/>
                  </a:lnTo>
                  <a:lnTo>
                    <a:pt x="1452435" y="28422"/>
                  </a:lnTo>
                  <a:lnTo>
                    <a:pt x="0" y="28422"/>
                  </a:lnTo>
                  <a:lnTo>
                    <a:pt x="0" y="0"/>
                  </a:lnTo>
                  <a:close/>
                </a:path>
              </a:pathLst>
            </a:custGeom>
            <a:ln w="10669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390771" y="6470412"/>
            <a:ext cx="34169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CHALAPATHI</a:t>
            </a:r>
            <a:r>
              <a:rPr sz="12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INSTITUTE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 PHARMCEUTICAL</a:t>
            </a:r>
            <a:r>
              <a:rPr sz="1200" spc="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SCIENCES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1408366"/>
            <a:ext cx="323850" cy="2193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5694" y="1262316"/>
            <a:ext cx="4826635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  <a:tabLst>
                <a:tab pos="3262629" algn="l"/>
              </a:tabLst>
            </a:pPr>
            <a:r>
              <a:rPr sz="2400" spc="55" dirty="0">
                <a:latin typeface="Times New Roman"/>
                <a:cs typeface="Times New Roman"/>
              </a:rPr>
              <a:t>Program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spc="105" dirty="0">
                <a:latin typeface="Times New Roman"/>
                <a:cs typeface="Times New Roman"/>
              </a:rPr>
              <a:t>development,	</a:t>
            </a:r>
            <a:r>
              <a:rPr sz="2400" spc="100" dirty="0">
                <a:latin typeface="Times New Roman"/>
                <a:cs typeface="Times New Roman"/>
              </a:rPr>
              <a:t>supervision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  <a:tabLst>
                <a:tab pos="679450" algn="l"/>
              </a:tabLst>
            </a:pPr>
            <a:r>
              <a:rPr sz="2400" spc="65" dirty="0">
                <a:latin typeface="Times New Roman"/>
                <a:cs typeface="Times New Roman"/>
              </a:rPr>
              <a:t>and	</a:t>
            </a:r>
            <a:r>
              <a:rPr sz="2400" spc="125" dirty="0">
                <a:latin typeface="Times New Roman"/>
                <a:cs typeface="Times New Roman"/>
              </a:rPr>
              <a:t>coordination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2190432"/>
            <a:ext cx="323850" cy="2193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2609786"/>
            <a:ext cx="323850" cy="2193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23384" y="1991542"/>
            <a:ext cx="702310" cy="86423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2400" spc="65" dirty="0">
                <a:latin typeface="Times New Roman"/>
                <a:cs typeface="Times New Roman"/>
              </a:rPr>
              <a:t>staff</a:t>
            </a:r>
            <a:endParaRPr sz="2400">
              <a:latin typeface="Times New Roman"/>
              <a:cs typeface="Times New Roman"/>
            </a:endParaRPr>
          </a:p>
          <a:p>
            <a:pPr marL="222250">
              <a:lnSpc>
                <a:spcPct val="100000"/>
              </a:lnSpc>
              <a:spcBef>
                <a:spcPts val="425"/>
              </a:spcBef>
            </a:pPr>
            <a:r>
              <a:rPr sz="2400" spc="130" dirty="0">
                <a:latin typeface="Times New Roman"/>
                <a:cs typeface="Times New Roman"/>
              </a:rPr>
              <a:t>a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5694" y="1991542"/>
            <a:ext cx="3126740" cy="122682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320"/>
              </a:spcBef>
            </a:pPr>
            <a:r>
              <a:rPr sz="2400" spc="55" dirty="0">
                <a:latin typeface="Times New Roman"/>
                <a:cs typeface="Times New Roman"/>
              </a:rPr>
              <a:t>Education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of </a:t>
            </a:r>
            <a:r>
              <a:rPr sz="2400" spc="100" dirty="0">
                <a:latin typeface="Times New Roman"/>
                <a:cs typeface="Times New Roman"/>
              </a:rPr>
              <a:t>hospital 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120" dirty="0">
                <a:latin typeface="Times New Roman"/>
                <a:cs typeface="Times New Roman"/>
              </a:rPr>
              <a:t>Promotion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of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the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goals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60" dirty="0">
                <a:latin typeface="Times New Roman"/>
                <a:cs typeface="Times New Roman"/>
              </a:rPr>
              <a:t>objectives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3391852"/>
            <a:ext cx="323850" cy="21939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3811904"/>
            <a:ext cx="323850" cy="21907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15694" y="3192208"/>
            <a:ext cx="5436235" cy="122745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  <a:tabLst>
                <a:tab pos="3053080" algn="l"/>
                <a:tab pos="3558540" algn="l"/>
              </a:tabLst>
            </a:pPr>
            <a:r>
              <a:rPr sz="2400" spc="100" dirty="0">
                <a:latin typeface="Times New Roman"/>
                <a:cs typeface="Times New Roman"/>
              </a:rPr>
              <a:t>Development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/review	of	</a:t>
            </a:r>
            <a:r>
              <a:rPr sz="2400" spc="95" dirty="0">
                <a:latin typeface="Times New Roman"/>
                <a:cs typeface="Times New Roman"/>
              </a:rPr>
              <a:t>audit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criteria,</a:t>
            </a:r>
            <a:endParaRPr sz="2400">
              <a:latin typeface="Times New Roman"/>
              <a:cs typeface="Times New Roman"/>
            </a:endParaRPr>
          </a:p>
          <a:p>
            <a:pPr marL="12700" marR="1016000">
              <a:lnSpc>
                <a:spcPts val="2850"/>
              </a:lnSpc>
              <a:spcBef>
                <a:spcPts val="545"/>
              </a:spcBef>
              <a:tabLst>
                <a:tab pos="2309495" algn="l"/>
                <a:tab pos="3043555" algn="l"/>
              </a:tabLst>
            </a:pPr>
            <a:r>
              <a:rPr sz="2400" spc="135" dirty="0">
                <a:latin typeface="Times New Roman"/>
                <a:cs typeface="Times New Roman"/>
              </a:rPr>
              <a:t>D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v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spc="150" dirty="0">
                <a:latin typeface="Times New Roman"/>
                <a:cs typeface="Times New Roman"/>
              </a:rPr>
              <a:t>l</a:t>
            </a:r>
            <a:r>
              <a:rPr sz="2400" spc="145" dirty="0">
                <a:latin typeface="Times New Roman"/>
                <a:cs typeface="Times New Roman"/>
              </a:rPr>
              <a:t>op</a:t>
            </a:r>
            <a:r>
              <a:rPr sz="2400" spc="5" dirty="0">
                <a:latin typeface="Times New Roman"/>
                <a:cs typeface="Times New Roman"/>
              </a:rPr>
              <a:t>m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22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</a:t>
            </a:r>
            <a:r>
              <a:rPr sz="2400" spc="70" dirty="0">
                <a:latin typeface="Times New Roman"/>
                <a:cs typeface="Times New Roman"/>
              </a:rPr>
              <a:t>d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	</a:t>
            </a:r>
            <a:r>
              <a:rPr sz="2400" spc="125" dirty="0">
                <a:latin typeface="Times New Roman"/>
                <a:cs typeface="Times New Roman"/>
              </a:rPr>
              <a:t>c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150" dirty="0">
                <a:latin typeface="Times New Roman"/>
                <a:cs typeface="Times New Roman"/>
              </a:rPr>
              <a:t>ll</a:t>
            </a:r>
            <a:r>
              <a:rPr sz="2400" spc="125" dirty="0">
                <a:latin typeface="Times New Roman"/>
                <a:cs typeface="Times New Roman"/>
              </a:rPr>
              <a:t>ec</a:t>
            </a:r>
            <a:r>
              <a:rPr sz="2400" spc="150" dirty="0">
                <a:latin typeface="Times New Roman"/>
                <a:cs typeface="Times New Roman"/>
              </a:rPr>
              <a:t>ti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  </a:t>
            </a:r>
            <a:r>
              <a:rPr sz="2400" spc="105" dirty="0">
                <a:latin typeface="Times New Roman"/>
                <a:cs typeface="Times New Roman"/>
              </a:rPr>
              <a:t>instrument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304672"/>
            <a:ext cx="9991725" cy="47612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4250" y="1076045"/>
            <a:ext cx="4476750" cy="485648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90771" y="6470412"/>
            <a:ext cx="34169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CHALAPATHI</a:t>
            </a:r>
            <a:r>
              <a:rPr sz="12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INSTITUTE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 PHARMCEUTICAL</a:t>
            </a:r>
            <a:r>
              <a:rPr sz="1200" spc="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SCIENCES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1584007"/>
            <a:ext cx="304800" cy="2384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5694" y="1457007"/>
            <a:ext cx="78619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99580" algn="l"/>
              </a:tabLst>
            </a:pPr>
            <a:r>
              <a:rPr sz="2400" b="1" spc="-40" dirty="0">
                <a:latin typeface="Times New Roman"/>
                <a:cs typeface="Times New Roman"/>
              </a:rPr>
              <a:t>STEP1:Identify</a:t>
            </a:r>
            <a:r>
              <a:rPr sz="2400" b="1" spc="325" dirty="0">
                <a:latin typeface="Times New Roman"/>
                <a:cs typeface="Times New Roman"/>
              </a:rPr>
              <a:t> </a:t>
            </a:r>
            <a:r>
              <a:rPr sz="2400" b="1" spc="55" dirty="0">
                <a:latin typeface="Times New Roman"/>
                <a:cs typeface="Times New Roman"/>
              </a:rPr>
              <a:t>target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spc="55" dirty="0">
                <a:latin typeface="Times New Roman"/>
                <a:cs typeface="Times New Roman"/>
              </a:rPr>
              <a:t>drug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or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therapeutic</a:t>
            </a:r>
            <a:r>
              <a:rPr sz="2400" b="1" spc="240" dirty="0">
                <a:latin typeface="Times New Roman"/>
                <a:cs typeface="Times New Roman"/>
              </a:rPr>
              <a:t> </a:t>
            </a:r>
            <a:r>
              <a:rPr sz="2400" b="1" spc="-30" dirty="0">
                <a:latin typeface="Times New Roman"/>
                <a:cs typeface="Times New Roman"/>
              </a:rPr>
              <a:t>area</a:t>
            </a:r>
            <a:r>
              <a:rPr sz="2400" b="1" spc="165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of	</a:t>
            </a:r>
            <a:r>
              <a:rPr sz="2400" b="1" spc="-5" dirty="0">
                <a:latin typeface="Times New Roman"/>
                <a:cs typeface="Times New Roman"/>
              </a:rPr>
              <a:t>practice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1975485"/>
            <a:ext cx="304800" cy="238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29934" y="1848167"/>
            <a:ext cx="26466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8335" algn="l"/>
              </a:tabLst>
            </a:pPr>
            <a:r>
              <a:rPr sz="2400" spc="70" dirty="0">
                <a:latin typeface="Times New Roman"/>
                <a:cs typeface="Times New Roman"/>
              </a:rPr>
              <a:t>ob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v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spc="75" dirty="0">
                <a:latin typeface="Times New Roman"/>
                <a:cs typeface="Times New Roman"/>
              </a:rPr>
              <a:t>i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	</a:t>
            </a:r>
            <a:r>
              <a:rPr sz="2400" spc="40" dirty="0">
                <a:latin typeface="Times New Roman"/>
                <a:cs typeface="Times New Roman"/>
              </a:rPr>
              <a:t>s</a:t>
            </a:r>
            <a:r>
              <a:rPr sz="2400" spc="155" dirty="0">
                <a:latin typeface="Times New Roman"/>
                <a:cs typeface="Times New Roman"/>
              </a:rPr>
              <a:t>t</a:t>
            </a:r>
            <a:r>
              <a:rPr sz="2400" spc="70" dirty="0">
                <a:latin typeface="Times New Roman"/>
                <a:cs typeface="Times New Roman"/>
              </a:rPr>
              <a:t>u</a:t>
            </a:r>
            <a:r>
              <a:rPr sz="2400" spc="145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2356548"/>
            <a:ext cx="304800" cy="2384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2728277"/>
            <a:ext cx="304800" cy="2384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3110229"/>
            <a:ext cx="304800" cy="2381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219" y="3491293"/>
            <a:ext cx="304800" cy="2384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58519" y="1848167"/>
            <a:ext cx="5396865" cy="304228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69875" marR="5080">
              <a:lnSpc>
                <a:spcPct val="103400"/>
              </a:lnSpc>
              <a:spcBef>
                <a:spcPts val="5"/>
              </a:spcBef>
            </a:pPr>
            <a:r>
              <a:rPr sz="2400" b="1" spc="-120" dirty="0">
                <a:latin typeface="Times New Roman"/>
                <a:cs typeface="Times New Roman"/>
              </a:rPr>
              <a:t>STEP2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:Design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spc="35" dirty="0">
                <a:latin typeface="Times New Roman"/>
                <a:cs typeface="Times New Roman"/>
              </a:rPr>
              <a:t>of</a:t>
            </a:r>
            <a:r>
              <a:rPr sz="2400" b="1" spc="100" dirty="0">
                <a:latin typeface="Times New Roman"/>
                <a:cs typeface="Times New Roman"/>
              </a:rPr>
              <a:t> </a:t>
            </a:r>
            <a:r>
              <a:rPr sz="2400" b="1" spc="55" dirty="0">
                <a:latin typeface="Times New Roman"/>
                <a:cs typeface="Times New Roman"/>
              </a:rPr>
              <a:t>study-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105" dirty="0">
                <a:latin typeface="Times New Roman"/>
                <a:cs typeface="Times New Roman"/>
              </a:rPr>
              <a:t>concurrent 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STEP3:Defining</a:t>
            </a:r>
            <a:r>
              <a:rPr sz="2400" b="1" spc="-1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criteria</a:t>
            </a:r>
            <a:r>
              <a:rPr sz="2400" b="1" spc="2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and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standards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55" dirty="0">
                <a:latin typeface="Times New Roman"/>
                <a:cs typeface="Times New Roman"/>
              </a:rPr>
              <a:t>STEP4:Design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data </a:t>
            </a:r>
            <a:r>
              <a:rPr sz="2400" b="1" dirty="0">
                <a:latin typeface="Times New Roman"/>
                <a:cs typeface="Times New Roman"/>
              </a:rPr>
              <a:t>collection </a:t>
            </a:r>
            <a:r>
              <a:rPr sz="2400" b="1" spc="75" dirty="0">
                <a:latin typeface="Times New Roman"/>
                <a:cs typeface="Times New Roman"/>
              </a:rPr>
              <a:t>form </a:t>
            </a:r>
            <a:r>
              <a:rPr sz="2400" b="1" spc="80" dirty="0">
                <a:latin typeface="Times New Roman"/>
                <a:cs typeface="Times New Roman"/>
              </a:rPr>
              <a:t> </a:t>
            </a: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spc="105" dirty="0">
                <a:latin typeface="Times New Roman"/>
                <a:cs typeface="Times New Roman"/>
              </a:rPr>
              <a:t>P</a:t>
            </a:r>
            <a:r>
              <a:rPr sz="2400" b="1" spc="70" dirty="0">
                <a:latin typeface="Times New Roman"/>
                <a:cs typeface="Times New Roman"/>
              </a:rPr>
              <a:t>5</a:t>
            </a:r>
            <a:r>
              <a:rPr sz="2400" b="1" spc="95" dirty="0">
                <a:latin typeface="Times New Roman"/>
                <a:cs typeface="Times New Roman"/>
              </a:rPr>
              <a:t>:</a:t>
            </a:r>
            <a:r>
              <a:rPr sz="2400" b="1" spc="60" dirty="0">
                <a:latin typeface="Times New Roman"/>
                <a:cs typeface="Times New Roman"/>
              </a:rPr>
              <a:t>D</a:t>
            </a:r>
            <a:r>
              <a:rPr sz="2400" b="1" spc="70" dirty="0">
                <a:latin typeface="Times New Roman"/>
                <a:cs typeface="Times New Roman"/>
              </a:rPr>
              <a:t>a</a:t>
            </a:r>
            <a:r>
              <a:rPr sz="2400" b="1" spc="9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2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c</a:t>
            </a:r>
            <a:r>
              <a:rPr sz="2400" b="1" dirty="0">
                <a:latin typeface="Times New Roman"/>
                <a:cs typeface="Times New Roman"/>
              </a:rPr>
              <a:t>olle</a:t>
            </a:r>
            <a:r>
              <a:rPr sz="2400" b="1" spc="-25" dirty="0">
                <a:latin typeface="Times New Roman"/>
                <a:cs typeface="Times New Roman"/>
              </a:rPr>
              <a:t>c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5" dirty="0">
                <a:latin typeface="Times New Roman"/>
                <a:cs typeface="Times New Roman"/>
              </a:rPr>
              <a:t>o</a:t>
            </a:r>
            <a:r>
              <a:rPr sz="2400" b="1" dirty="0"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  <a:p>
            <a:pPr marL="269875">
              <a:lnSpc>
                <a:spcPct val="100000"/>
              </a:lnSpc>
              <a:spcBef>
                <a:spcPts val="120"/>
              </a:spcBef>
            </a:pP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dirty="0">
                <a:latin typeface="Times New Roman"/>
                <a:cs typeface="Times New Roman"/>
              </a:rPr>
              <a:t>P</a:t>
            </a:r>
            <a:r>
              <a:rPr sz="2400" b="1" spc="-1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6</a:t>
            </a:r>
            <a:r>
              <a:rPr sz="2400" b="1" spc="20" dirty="0">
                <a:latin typeface="Times New Roman"/>
                <a:cs typeface="Times New Roman"/>
              </a:rPr>
              <a:t>:</a:t>
            </a:r>
            <a:r>
              <a:rPr sz="2400" b="1" spc="-3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val</a:t>
            </a:r>
            <a:r>
              <a:rPr sz="2400" b="1" spc="15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spc="65" dirty="0">
                <a:latin typeface="Times New Roman"/>
                <a:cs typeface="Times New Roman"/>
              </a:rPr>
              <a:t>Criteria</a:t>
            </a:r>
            <a:r>
              <a:rPr sz="2400" spc="35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1:38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patients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(60.3%)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  <a:tabLst>
                <a:tab pos="2357120" algn="l"/>
              </a:tabLst>
            </a:pPr>
            <a:r>
              <a:rPr sz="2400" spc="65" dirty="0">
                <a:latin typeface="Times New Roman"/>
                <a:cs typeface="Times New Roman"/>
              </a:rPr>
              <a:t>Criteria</a:t>
            </a:r>
            <a:r>
              <a:rPr sz="2400" spc="380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2: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75" dirty="0">
                <a:latin typeface="Times New Roman"/>
                <a:cs typeface="Times New Roman"/>
              </a:rPr>
              <a:t>12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spc="70" dirty="0">
                <a:latin typeface="Times New Roman"/>
                <a:cs typeface="Times New Roman"/>
              </a:rPr>
              <a:t>of	</a:t>
            </a:r>
            <a:r>
              <a:rPr sz="2400" spc="110" dirty="0">
                <a:latin typeface="Times New Roman"/>
                <a:cs typeface="Times New Roman"/>
              </a:rPr>
              <a:t>38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patients(31.5%)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080895" algn="l"/>
              </a:tabLst>
            </a:pPr>
            <a:r>
              <a:rPr sz="2400" spc="45" dirty="0">
                <a:latin typeface="Times New Roman"/>
                <a:cs typeface="Times New Roman"/>
              </a:rPr>
              <a:t>C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75" dirty="0">
                <a:latin typeface="Times New Roman"/>
                <a:cs typeface="Times New Roman"/>
              </a:rPr>
              <a:t>it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7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3</a:t>
            </a:r>
            <a:r>
              <a:rPr sz="2400" spc="155" dirty="0">
                <a:latin typeface="Times New Roman"/>
                <a:cs typeface="Times New Roman"/>
              </a:rPr>
              <a:t>:</a:t>
            </a:r>
            <a:r>
              <a:rPr sz="2400" dirty="0">
                <a:latin typeface="Times New Roman"/>
                <a:cs typeface="Times New Roman"/>
              </a:rPr>
              <a:t>4 </a:t>
            </a:r>
            <a:r>
              <a:rPr sz="2400" spc="-300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6 </a:t>
            </a:r>
            <a:r>
              <a:rPr sz="2400" spc="-229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p</a:t>
            </a:r>
            <a:r>
              <a:rPr sz="2400" spc="130" dirty="0">
                <a:latin typeface="Times New Roman"/>
                <a:cs typeface="Times New Roman"/>
              </a:rPr>
              <a:t>a</a:t>
            </a:r>
            <a:r>
              <a:rPr sz="2400" spc="155" dirty="0">
                <a:latin typeface="Times New Roman"/>
                <a:cs typeface="Times New Roman"/>
              </a:rPr>
              <a:t>ti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spc="15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80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66.6</a:t>
            </a:r>
            <a:r>
              <a:rPr sz="2400" spc="15" dirty="0">
                <a:latin typeface="Times New Roman"/>
                <a:cs typeface="Times New Roman"/>
              </a:rPr>
              <a:t>%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4900" y="323799"/>
            <a:ext cx="9906000" cy="78084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82000" y="3713721"/>
            <a:ext cx="3429000" cy="264731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90771" y="6470412"/>
            <a:ext cx="34169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CHALAPATHI</a:t>
            </a:r>
            <a:r>
              <a:rPr sz="12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INSTITUTE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 PHARMCEUTICAL</a:t>
            </a:r>
            <a:r>
              <a:rPr sz="1200" spc="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SCIENCES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207" y="711898"/>
            <a:ext cx="304800" cy="2193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207" y="1131824"/>
            <a:ext cx="304800" cy="2190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2207" y="1579562"/>
            <a:ext cx="304800" cy="2193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39507" y="521906"/>
            <a:ext cx="7774940" cy="346837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69875">
              <a:lnSpc>
                <a:spcPct val="100000"/>
              </a:lnSpc>
              <a:spcBef>
                <a:spcPts val="520"/>
              </a:spcBef>
            </a:pPr>
            <a:r>
              <a:rPr sz="2400" b="1" spc="-210" dirty="0">
                <a:latin typeface="Times New Roman"/>
                <a:cs typeface="Times New Roman"/>
              </a:rPr>
              <a:t>S</a:t>
            </a:r>
            <a:r>
              <a:rPr sz="2400" b="1" spc="-250" dirty="0">
                <a:latin typeface="Times New Roman"/>
                <a:cs typeface="Times New Roman"/>
              </a:rPr>
              <a:t>TE</a:t>
            </a:r>
            <a:r>
              <a:rPr sz="2400" b="1" spc="25" dirty="0">
                <a:latin typeface="Times New Roman"/>
                <a:cs typeface="Times New Roman"/>
              </a:rPr>
              <a:t>P</a:t>
            </a:r>
            <a:r>
              <a:rPr sz="2400" b="1" dirty="0">
                <a:latin typeface="Times New Roman"/>
                <a:cs typeface="Times New Roman"/>
              </a:rPr>
              <a:t>7</a:t>
            </a:r>
            <a:r>
              <a:rPr sz="2400" b="1" spc="20" dirty="0">
                <a:latin typeface="Times New Roman"/>
                <a:cs typeface="Times New Roman"/>
              </a:rPr>
              <a:t>:</a:t>
            </a:r>
            <a:r>
              <a:rPr sz="2400" b="1" spc="25" dirty="0">
                <a:latin typeface="Times New Roman"/>
                <a:cs typeface="Times New Roman"/>
              </a:rPr>
              <a:t>F</a:t>
            </a:r>
            <a:r>
              <a:rPr sz="2400" b="1" spc="-20" dirty="0">
                <a:latin typeface="Times New Roman"/>
                <a:cs typeface="Times New Roman"/>
              </a:rPr>
              <a:t>ee</a:t>
            </a:r>
            <a:r>
              <a:rPr sz="2400" b="1" spc="10" dirty="0">
                <a:latin typeface="Times New Roman"/>
                <a:cs typeface="Times New Roman"/>
              </a:rPr>
              <a:t>db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dirty="0">
                <a:latin typeface="Times New Roman"/>
                <a:cs typeface="Times New Roman"/>
              </a:rPr>
              <a:t>k</a:t>
            </a:r>
            <a:r>
              <a:rPr sz="2400" b="1" spc="-195" dirty="0">
                <a:latin typeface="Times New Roman"/>
                <a:cs typeface="Times New Roman"/>
              </a:rPr>
              <a:t> 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164465" marR="5080" indent="104775">
              <a:lnSpc>
                <a:spcPts val="3529"/>
              </a:lnSpc>
              <a:tabLst>
                <a:tab pos="3053080" algn="l"/>
                <a:tab pos="5130800" algn="l"/>
                <a:tab pos="5255260" algn="l"/>
                <a:tab pos="7399655" algn="l"/>
              </a:tabLst>
            </a:pPr>
            <a:r>
              <a:rPr sz="2400" b="1" spc="-40" dirty="0">
                <a:latin typeface="Times New Roman"/>
                <a:cs typeface="Times New Roman"/>
              </a:rPr>
              <a:t>STEP8:Development	</a:t>
            </a:r>
            <a:r>
              <a:rPr sz="2400" b="1" dirty="0">
                <a:latin typeface="Times New Roman"/>
                <a:cs typeface="Times New Roman"/>
              </a:rPr>
              <a:t>and</a:t>
            </a:r>
            <a:r>
              <a:rPr sz="2400" b="1" spc="105" dirty="0">
                <a:latin typeface="Times New Roman"/>
                <a:cs typeface="Times New Roman"/>
              </a:rPr>
              <a:t> </a:t>
            </a:r>
            <a:r>
              <a:rPr sz="2400" b="1" spc="70" dirty="0">
                <a:latin typeface="Times New Roman"/>
                <a:cs typeface="Times New Roman"/>
              </a:rPr>
              <a:t>implement		</a:t>
            </a:r>
            <a:r>
              <a:rPr sz="2400" b="1" dirty="0">
                <a:latin typeface="Times New Roman"/>
                <a:cs typeface="Times New Roman"/>
              </a:rPr>
              <a:t>interventions 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45" dirty="0">
                <a:latin typeface="Times New Roman"/>
                <a:cs typeface="Times New Roman"/>
              </a:rPr>
              <a:t>STEP9:Reevaluate </a:t>
            </a:r>
            <a:r>
              <a:rPr sz="2400" b="1" spc="75" dirty="0">
                <a:latin typeface="Times New Roman"/>
                <a:cs typeface="Times New Roman"/>
              </a:rPr>
              <a:t>after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intervention	</a:t>
            </a:r>
            <a:r>
              <a:rPr sz="2400" spc="110" dirty="0">
                <a:latin typeface="Times New Roman"/>
                <a:cs typeface="Times New Roman"/>
              </a:rPr>
              <a:t>Criteria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1:47</a:t>
            </a:r>
            <a:r>
              <a:rPr sz="2400" spc="39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of	60</a:t>
            </a:r>
            <a:r>
              <a:rPr sz="2400" spc="-380" dirty="0">
                <a:latin typeface="Times New Roman"/>
                <a:cs typeface="Times New Roman"/>
              </a:rPr>
              <a:t> 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spc="55" dirty="0">
                <a:latin typeface="Times New Roman"/>
                <a:cs typeface="Times New Roman"/>
              </a:rPr>
              <a:t>patients(78.3%)</a:t>
            </a:r>
            <a:endParaRPr sz="2400">
              <a:latin typeface="Times New Roman"/>
              <a:cs typeface="Times New Roman"/>
            </a:endParaRPr>
          </a:p>
          <a:p>
            <a:pPr marL="1842770" marR="1161415">
              <a:lnSpc>
                <a:spcPct val="114799"/>
              </a:lnSpc>
              <a:spcBef>
                <a:spcPts val="145"/>
              </a:spcBef>
              <a:tabLst>
                <a:tab pos="3710940" algn="l"/>
                <a:tab pos="4034790" algn="l"/>
              </a:tabLst>
            </a:pPr>
            <a:r>
              <a:rPr sz="2400" spc="120" dirty="0">
                <a:latin typeface="Times New Roman"/>
                <a:cs typeface="Times New Roman"/>
              </a:rPr>
              <a:t>Criteria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2:18	of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47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55" dirty="0">
                <a:latin typeface="Times New Roman"/>
                <a:cs typeface="Times New Roman"/>
              </a:rPr>
              <a:t>patients(38.2%)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120" dirty="0">
                <a:latin typeface="Times New Roman"/>
                <a:cs typeface="Times New Roman"/>
              </a:rPr>
              <a:t>C</a:t>
            </a:r>
            <a:r>
              <a:rPr sz="2400" spc="170" dirty="0">
                <a:latin typeface="Times New Roman"/>
                <a:cs typeface="Times New Roman"/>
              </a:rPr>
              <a:t>r</a:t>
            </a:r>
            <a:r>
              <a:rPr sz="2400" spc="150" dirty="0">
                <a:latin typeface="Times New Roman"/>
                <a:cs typeface="Times New Roman"/>
              </a:rPr>
              <a:t>it</a:t>
            </a:r>
            <a:r>
              <a:rPr sz="2400" spc="130" dirty="0">
                <a:latin typeface="Times New Roman"/>
                <a:cs typeface="Times New Roman"/>
              </a:rPr>
              <a:t>e</a:t>
            </a:r>
            <a:r>
              <a:rPr sz="2400" spc="170" dirty="0">
                <a:latin typeface="Times New Roman"/>
                <a:cs typeface="Times New Roman"/>
              </a:rPr>
              <a:t>r</a:t>
            </a:r>
            <a:r>
              <a:rPr sz="2400" spc="7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145" dirty="0">
                <a:latin typeface="Times New Roman"/>
                <a:cs typeface="Times New Roman"/>
              </a:rPr>
              <a:t>3</a:t>
            </a:r>
            <a:r>
              <a:rPr sz="2400" dirty="0">
                <a:latin typeface="Times New Roman"/>
                <a:cs typeface="Times New Roman"/>
              </a:rPr>
              <a:t>: </a:t>
            </a:r>
            <a:r>
              <a:rPr sz="2400" spc="-2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8 </a:t>
            </a:r>
            <a:r>
              <a:rPr sz="2400" spc="-229" dirty="0">
                <a:latin typeface="Times New Roman"/>
                <a:cs typeface="Times New Roman"/>
              </a:rPr>
              <a:t> </a:t>
            </a:r>
            <a:r>
              <a:rPr sz="2400" spc="22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</a:t>
            </a:r>
            <a:r>
              <a:rPr sz="2400" spc="225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2 </a:t>
            </a:r>
            <a:r>
              <a:rPr sz="2400" spc="-225" dirty="0">
                <a:latin typeface="Times New Roman"/>
                <a:cs typeface="Times New Roman"/>
              </a:rPr>
              <a:t> </a:t>
            </a:r>
            <a:r>
              <a:rPr sz="2400" spc="145" dirty="0">
                <a:latin typeface="Times New Roman"/>
                <a:cs typeface="Times New Roman"/>
              </a:rPr>
              <a:t>p</a:t>
            </a:r>
            <a:r>
              <a:rPr sz="2400" spc="125" dirty="0">
                <a:latin typeface="Times New Roman"/>
                <a:cs typeface="Times New Roman"/>
              </a:rPr>
              <a:t>a</a:t>
            </a:r>
            <a:r>
              <a:rPr sz="2400" spc="150" dirty="0">
                <a:latin typeface="Times New Roman"/>
                <a:cs typeface="Times New Roman"/>
              </a:rPr>
              <a:t>ti</a:t>
            </a:r>
            <a:r>
              <a:rPr sz="2400" spc="125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n</a:t>
            </a:r>
            <a:r>
              <a:rPr sz="2400" spc="15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35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66.5</a:t>
            </a:r>
            <a:r>
              <a:rPr sz="2400" spc="25" dirty="0">
                <a:latin typeface="Times New Roman"/>
                <a:cs typeface="Times New Roman"/>
              </a:rPr>
              <a:t>%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spcBef>
                <a:spcPts val="425"/>
              </a:spcBef>
              <a:buClr>
                <a:srgbClr val="4F81BB"/>
              </a:buClr>
              <a:buSzPct val="64583"/>
              <a:buFont typeface="Wingdings"/>
              <a:buChar char=""/>
              <a:tabLst>
                <a:tab pos="270510" algn="l"/>
              </a:tabLst>
            </a:pPr>
            <a:r>
              <a:rPr sz="2400" b="1" spc="-100" dirty="0">
                <a:latin typeface="Times New Roman"/>
                <a:cs typeface="Times New Roman"/>
              </a:rPr>
              <a:t>STEP10:Reassess</a:t>
            </a:r>
            <a:r>
              <a:rPr sz="2400" b="1" spc="2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and</a:t>
            </a:r>
            <a:r>
              <a:rPr sz="2400" b="1" spc="95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revise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60" dirty="0">
                <a:latin typeface="Times New Roman"/>
                <a:cs typeface="Times New Roman"/>
              </a:rPr>
              <a:t>DUE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45" dirty="0">
                <a:latin typeface="Times New Roman"/>
                <a:cs typeface="Times New Roman"/>
              </a:rPr>
              <a:t>program</a:t>
            </a:r>
            <a:endParaRPr sz="2400">
              <a:latin typeface="Times New Roman"/>
              <a:cs typeface="Times New Roman"/>
            </a:endParaRPr>
          </a:p>
          <a:p>
            <a:pPr marL="269875" indent="-257810">
              <a:lnSpc>
                <a:spcPct val="100000"/>
              </a:lnSpc>
              <a:spcBef>
                <a:spcPts val="350"/>
              </a:spcBef>
              <a:buClr>
                <a:srgbClr val="4F81BB"/>
              </a:buClr>
              <a:buSzPct val="64583"/>
              <a:buFont typeface="Wingdings"/>
              <a:buChar char=""/>
              <a:tabLst>
                <a:tab pos="270510" algn="l"/>
              </a:tabLst>
            </a:pPr>
            <a:r>
              <a:rPr sz="2400" b="1" spc="-55" dirty="0">
                <a:latin typeface="Times New Roman"/>
                <a:cs typeface="Times New Roman"/>
              </a:rPr>
              <a:t>STEP11:Feedback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results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0771" y="6470412"/>
            <a:ext cx="34169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20" dirty="0">
                <a:solidFill>
                  <a:srgbClr val="888888"/>
                </a:solidFill>
                <a:latin typeface="Calibri"/>
                <a:cs typeface="Calibri"/>
              </a:rPr>
              <a:t>CHALAPATHI</a:t>
            </a:r>
            <a:r>
              <a:rPr sz="12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INSTITUTE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 PHARMCEUTICAL</a:t>
            </a:r>
            <a:r>
              <a:rPr sz="1200" spc="4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SCIENCES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19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339" y="2209556"/>
            <a:ext cx="4676775" cy="1316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450" i="1" spc="-260" dirty="0">
                <a:latin typeface="Cambria"/>
                <a:cs typeface="Cambria"/>
              </a:rPr>
              <a:t>Thank</a:t>
            </a:r>
            <a:r>
              <a:rPr sz="8450" i="1" spc="-70" dirty="0">
                <a:latin typeface="Cambria"/>
                <a:cs typeface="Cambria"/>
              </a:rPr>
              <a:t> </a:t>
            </a:r>
            <a:r>
              <a:rPr sz="8450" i="1" spc="275" dirty="0">
                <a:latin typeface="Cambria"/>
                <a:cs typeface="Cambria"/>
              </a:rPr>
              <a:t>you</a:t>
            </a:r>
            <a:endParaRPr sz="845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3000" y="3504260"/>
            <a:ext cx="2362200" cy="30091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8975" y="6470412"/>
            <a:ext cx="5981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20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385</Words>
  <Application>Microsoft Office PowerPoint</Application>
  <PresentationFormat>Widescreen</PresentationFormat>
  <Paragraphs>213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MT</vt:lpstr>
      <vt:lpstr>Calibri</vt:lpstr>
      <vt:lpstr>Cambria</vt:lpstr>
      <vt:lpstr>Times New Roman</vt:lpstr>
      <vt:lpstr>Wingdings</vt:lpstr>
      <vt:lpstr>Office Theme</vt:lpstr>
      <vt:lpstr>PowerPoint Presentation</vt:lpstr>
      <vt:lpstr>Drug Use Evaluation (DUE)</vt:lpstr>
      <vt:lpstr>TYPES OF DUE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Patient demographics  Prescriber details</vt:lpstr>
      <vt:lpstr>COMMON ASPECTSOF DRUG USESTUDIED IN DUEs</vt:lpstr>
      <vt:lpstr>PowerPoint Presentation</vt:lpstr>
      <vt:lpstr>PowerPoint Presentation</vt:lpstr>
      <vt:lpstr>Data collectors should be chosen carefully, and should be familiar with how  information is arranged in the patient’s case notes.</vt:lpstr>
      <vt:lpstr>The reports should be a well –presented and well –reasoned  document,with no grammatical or typographical errors</vt:lpstr>
      <vt:lpstr>The reevaluation is done three to twelve months after the  introduction of the intervention.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1</cp:revision>
  <dcterms:created xsi:type="dcterms:W3CDTF">2024-09-15T13:43:24Z</dcterms:created>
  <dcterms:modified xsi:type="dcterms:W3CDTF">2024-09-15T13:48:46Z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2021-06-01T00:00:00Z</vt:filetime>
  </property>
  <property fmtid="{D5CDD505-2E9C-101B-9397-08002B2CF9AE}" pid="3" name="LastSaved">
    <vt:filetime>2024-09-15T00:00:00Z</vt:filetime>
  </property>
</Properties>
</file>