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2" r:id="rId1"/>
  </p:sldMasterIdLst>
  <p:notesMasterIdLst>
    <p:notesMasterId r:id="rId62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300" r:id="rId30"/>
    <p:sldId id="301" r:id="rId31"/>
    <p:sldId id="302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  <p:sldId id="331" r:id="rId59"/>
    <p:sldId id="332" r:id="rId60"/>
    <p:sldId id="334" r:id="rId61"/>
  </p:sldIdLst>
  <p:sldSz cx="12188825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8" y="72"/>
      </p:cViewPr>
      <p:guideLst>
        <p:guide orient="horz" pos="2880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11FBF-5DBA-4473-9B27-73CD6F22B17E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FF6CF-FD3D-4587-A205-09F25B80B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44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FF6CF-FD3D-4587-A205-09F25B80BB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85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082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08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3665-4B5D-4845-885A-4638EC9CF59F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975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2C111-F72B-4E47-A87C-113B475E0BD8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84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3313" y="365125"/>
            <a:ext cx="2627312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2713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913AC-A3F9-4360-A9E2-091BC7551004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4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B0CF-8D4D-4A06-97E5-A6367C28F25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96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24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24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7D4B9-6DC6-4506-B8A4-E9FCDD842B93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66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001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825625"/>
            <a:ext cx="5180012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5754-39A9-4107-8C20-48D3DB4DCF9C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52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24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6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620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3" y="1681163"/>
            <a:ext cx="51816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3" y="2505075"/>
            <a:ext cx="518160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DC30-2D81-413B-B30E-B86EFC9C9488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8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5BF19-833F-428F-9828-7C661C5EB25F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194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BFFBC-9155-46D3-A61A-79C450940313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408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87425"/>
            <a:ext cx="61706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BDB21-A06E-4175-80F6-1B04BE9356D1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4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87425"/>
            <a:ext cx="61706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54FF9-644D-4AA1-AB28-922EAC317C61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4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24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1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04E00-77FF-47F4-8F87-5B0A6C3739D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01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013" y="6356350"/>
            <a:ext cx="2741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13479-4A36-44A2-9C83-53ECE6ACCA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44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en-US" spc="-5" smtClean="0"/>
              <a:pPr marL="38100">
                <a:lnSpc>
                  <a:spcPts val="1425"/>
                </a:lnSpc>
              </a:pPr>
              <a:t>1</a:t>
            </a:fld>
            <a:endParaRPr lang="en-US" spc="-5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031470" y="671829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PHARMACOTHERAPEUTICS-III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7" y="3514092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BASED MEDICINE</a:t>
            </a:r>
            <a:endParaRPr lang="en-IN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53698" y="4560386"/>
            <a:ext cx="609441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0" y="0"/>
                </a:moveTo>
                <a:lnTo>
                  <a:pt x="456821" y="0"/>
                </a:lnTo>
              </a:path>
            </a:pathLst>
          </a:custGeom>
          <a:ln w="761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85086" y="4560386"/>
            <a:ext cx="1218883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023" y="0"/>
                </a:lnTo>
              </a:path>
            </a:pathLst>
          </a:custGeom>
          <a:ln w="761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15778" y="4560386"/>
            <a:ext cx="4670689" cy="0"/>
          </a:xfrm>
          <a:custGeom>
            <a:avLst/>
            <a:gdLst/>
            <a:ahLst/>
            <a:cxnLst/>
            <a:rect l="l" t="t" r="r" b="b"/>
            <a:pathLst>
              <a:path w="3503929">
                <a:moveTo>
                  <a:pt x="0" y="0"/>
                </a:moveTo>
                <a:lnTo>
                  <a:pt x="3503903" y="0"/>
                </a:lnTo>
              </a:path>
            </a:pathLst>
          </a:custGeom>
          <a:ln w="761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53698" y="3935124"/>
            <a:ext cx="609441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0" y="0"/>
                </a:moveTo>
                <a:lnTo>
                  <a:pt x="456821" y="0"/>
                </a:lnTo>
              </a:path>
            </a:pathLst>
          </a:custGeom>
          <a:ln w="761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85086" y="3935124"/>
            <a:ext cx="6702161" cy="0"/>
          </a:xfrm>
          <a:custGeom>
            <a:avLst/>
            <a:gdLst/>
            <a:ahLst/>
            <a:cxnLst/>
            <a:rect l="l" t="t" r="r" b="b"/>
            <a:pathLst>
              <a:path w="5027930">
                <a:moveTo>
                  <a:pt x="0" y="0"/>
                </a:moveTo>
                <a:lnTo>
                  <a:pt x="5027318" y="0"/>
                </a:lnTo>
              </a:path>
            </a:pathLst>
          </a:custGeom>
          <a:ln w="761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53698" y="3301867"/>
            <a:ext cx="609441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0" y="0"/>
                </a:moveTo>
                <a:lnTo>
                  <a:pt x="456821" y="0"/>
                </a:lnTo>
              </a:path>
            </a:pathLst>
          </a:custGeom>
          <a:ln w="761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85086" y="3301867"/>
            <a:ext cx="6702161" cy="0"/>
          </a:xfrm>
          <a:custGeom>
            <a:avLst/>
            <a:gdLst/>
            <a:ahLst/>
            <a:cxnLst/>
            <a:rect l="l" t="t" r="r" b="b"/>
            <a:pathLst>
              <a:path w="5027930">
                <a:moveTo>
                  <a:pt x="0" y="0"/>
                </a:moveTo>
                <a:lnTo>
                  <a:pt x="5027318" y="0"/>
                </a:lnTo>
              </a:path>
            </a:pathLst>
          </a:custGeom>
          <a:ln w="761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53699" y="2674352"/>
            <a:ext cx="8133501" cy="3810"/>
          </a:xfrm>
          <a:custGeom>
            <a:avLst/>
            <a:gdLst/>
            <a:ahLst/>
            <a:cxnLst/>
            <a:rect l="l" t="t" r="r" b="b"/>
            <a:pathLst>
              <a:path w="6101715" h="3810">
                <a:moveTo>
                  <a:pt x="0" y="3807"/>
                </a:moveTo>
                <a:lnTo>
                  <a:pt x="6101140" y="3807"/>
                </a:lnTo>
              </a:path>
              <a:path w="6101715" h="3810">
                <a:moveTo>
                  <a:pt x="0" y="0"/>
                </a:moveTo>
                <a:lnTo>
                  <a:pt x="6101140" y="0"/>
                </a:lnTo>
              </a:path>
            </a:pathLst>
          </a:custGeom>
          <a:ln w="3743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967473" y="1479614"/>
            <a:ext cx="8234228" cy="3778885"/>
            <a:chOff x="2226184" y="1479613"/>
            <a:chExt cx="6177280" cy="3778885"/>
          </a:xfrm>
        </p:grpSpPr>
        <p:sp>
          <p:nvSpPr>
            <p:cNvPr id="11" name="object 11"/>
            <p:cNvSpPr/>
            <p:nvPr/>
          </p:nvSpPr>
          <p:spPr>
            <a:xfrm>
              <a:off x="2290869" y="2050835"/>
              <a:ext cx="6101715" cy="0"/>
            </a:xfrm>
            <a:custGeom>
              <a:avLst/>
              <a:gdLst/>
              <a:ahLst/>
              <a:cxnLst/>
              <a:rect l="l" t="t" r="r" b="b"/>
              <a:pathLst>
                <a:path w="6101715">
                  <a:moveTo>
                    <a:pt x="0" y="0"/>
                  </a:moveTo>
                  <a:lnTo>
                    <a:pt x="6101140" y="0"/>
                  </a:lnTo>
                </a:path>
              </a:pathLst>
            </a:custGeom>
            <a:ln w="7614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290869" y="2050835"/>
              <a:ext cx="6109335" cy="3128010"/>
            </a:xfrm>
            <a:custGeom>
              <a:avLst/>
              <a:gdLst/>
              <a:ahLst/>
              <a:cxnLst/>
              <a:rect l="l" t="t" r="r" b="b"/>
              <a:pathLst>
                <a:path w="6109334" h="3128010">
                  <a:moveTo>
                    <a:pt x="0" y="0"/>
                  </a:moveTo>
                  <a:lnTo>
                    <a:pt x="6101140" y="0"/>
                  </a:lnTo>
                </a:path>
                <a:path w="6109334" h="3128010">
                  <a:moveTo>
                    <a:pt x="6108749" y="0"/>
                  </a:moveTo>
                  <a:lnTo>
                    <a:pt x="6108749" y="3127643"/>
                  </a:lnTo>
                </a:path>
              </a:pathLst>
            </a:custGeom>
            <a:ln w="7611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298352" y="5184189"/>
              <a:ext cx="6101715" cy="3810"/>
            </a:xfrm>
            <a:custGeom>
              <a:avLst/>
              <a:gdLst/>
              <a:ahLst/>
              <a:cxnLst/>
              <a:rect l="l" t="t" r="r" b="b"/>
              <a:pathLst>
                <a:path w="6101715" h="3810">
                  <a:moveTo>
                    <a:pt x="0" y="0"/>
                  </a:moveTo>
                  <a:lnTo>
                    <a:pt x="1980362" y="0"/>
                  </a:lnTo>
                </a:path>
                <a:path w="6101715" h="3810">
                  <a:moveTo>
                    <a:pt x="2589753" y="0"/>
                  </a:moveTo>
                  <a:lnTo>
                    <a:pt x="6101267" y="0"/>
                  </a:lnTo>
                </a:path>
                <a:path w="6101715" h="3810">
                  <a:moveTo>
                    <a:pt x="0" y="3807"/>
                  </a:moveTo>
                  <a:lnTo>
                    <a:pt x="6101267" y="3807"/>
                  </a:lnTo>
                </a:path>
              </a:pathLst>
            </a:custGeom>
            <a:ln w="3807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2290869" y="2058449"/>
              <a:ext cx="0" cy="3128010"/>
            </a:xfrm>
            <a:custGeom>
              <a:avLst/>
              <a:gdLst/>
              <a:ahLst/>
              <a:cxnLst/>
              <a:rect l="l" t="t" r="r" b="b"/>
              <a:pathLst>
                <a:path h="3128010">
                  <a:moveTo>
                    <a:pt x="0" y="3127643"/>
                  </a:moveTo>
                  <a:lnTo>
                    <a:pt x="0" y="0"/>
                  </a:lnTo>
                </a:path>
              </a:pathLst>
            </a:custGeom>
            <a:ln w="7609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747691" y="2676287"/>
              <a:ext cx="617220" cy="2510155"/>
            </a:xfrm>
            <a:custGeom>
              <a:avLst/>
              <a:gdLst/>
              <a:ahLst/>
              <a:cxnLst/>
              <a:rect l="l" t="t" r="r" b="b"/>
              <a:pathLst>
                <a:path w="617220" h="2510154">
                  <a:moveTo>
                    <a:pt x="617000" y="0"/>
                  </a:moveTo>
                  <a:lnTo>
                    <a:pt x="0" y="0"/>
                  </a:lnTo>
                  <a:lnTo>
                    <a:pt x="0" y="2509805"/>
                  </a:lnTo>
                  <a:lnTo>
                    <a:pt x="617000" y="2509805"/>
                  </a:lnTo>
                  <a:lnTo>
                    <a:pt x="6170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2747691" y="2676287"/>
              <a:ext cx="617220" cy="2510155"/>
            </a:xfrm>
            <a:custGeom>
              <a:avLst/>
              <a:gdLst/>
              <a:ahLst/>
              <a:cxnLst/>
              <a:rect l="l" t="t" r="r" b="b"/>
              <a:pathLst>
                <a:path w="617220" h="2510154">
                  <a:moveTo>
                    <a:pt x="0" y="2509805"/>
                  </a:moveTo>
                  <a:lnTo>
                    <a:pt x="617000" y="2509805"/>
                  </a:lnTo>
                  <a:lnTo>
                    <a:pt x="617000" y="0"/>
                  </a:lnTo>
                  <a:lnTo>
                    <a:pt x="0" y="0"/>
                  </a:lnTo>
                  <a:lnTo>
                    <a:pt x="0" y="2509805"/>
                  </a:lnTo>
                  <a:close/>
                </a:path>
              </a:pathLst>
            </a:custGeom>
            <a:ln w="76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278715" y="4484306"/>
              <a:ext cx="609600" cy="702310"/>
            </a:xfrm>
            <a:custGeom>
              <a:avLst/>
              <a:gdLst/>
              <a:ahLst/>
              <a:cxnLst/>
              <a:rect l="l" t="t" r="r" b="b"/>
              <a:pathLst>
                <a:path w="609600" h="702310">
                  <a:moveTo>
                    <a:pt x="609391" y="0"/>
                  </a:moveTo>
                  <a:lnTo>
                    <a:pt x="0" y="0"/>
                  </a:lnTo>
                  <a:lnTo>
                    <a:pt x="0" y="701786"/>
                  </a:lnTo>
                  <a:lnTo>
                    <a:pt x="609391" y="701786"/>
                  </a:lnTo>
                  <a:lnTo>
                    <a:pt x="60939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4278715" y="4484306"/>
              <a:ext cx="609600" cy="702310"/>
            </a:xfrm>
            <a:custGeom>
              <a:avLst/>
              <a:gdLst/>
              <a:ahLst/>
              <a:cxnLst/>
              <a:rect l="l" t="t" r="r" b="b"/>
              <a:pathLst>
                <a:path w="609600" h="702310">
                  <a:moveTo>
                    <a:pt x="0" y="701786"/>
                  </a:moveTo>
                  <a:lnTo>
                    <a:pt x="609391" y="701786"/>
                  </a:lnTo>
                  <a:lnTo>
                    <a:pt x="609391" y="0"/>
                  </a:lnTo>
                  <a:lnTo>
                    <a:pt x="0" y="0"/>
                  </a:lnTo>
                  <a:lnTo>
                    <a:pt x="0" y="701786"/>
                  </a:lnTo>
                  <a:close/>
                </a:path>
              </a:pathLst>
            </a:custGeom>
            <a:ln w="76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802256" y="5163250"/>
              <a:ext cx="617220" cy="22860"/>
            </a:xfrm>
            <a:custGeom>
              <a:avLst/>
              <a:gdLst/>
              <a:ahLst/>
              <a:cxnLst/>
              <a:rect l="l" t="t" r="r" b="b"/>
              <a:pathLst>
                <a:path w="617220" h="22860">
                  <a:moveTo>
                    <a:pt x="617000" y="0"/>
                  </a:moveTo>
                  <a:lnTo>
                    <a:pt x="0" y="0"/>
                  </a:lnTo>
                  <a:lnTo>
                    <a:pt x="0" y="22842"/>
                  </a:lnTo>
                  <a:lnTo>
                    <a:pt x="617000" y="22842"/>
                  </a:lnTo>
                  <a:lnTo>
                    <a:pt x="6170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5802256" y="5163250"/>
              <a:ext cx="617220" cy="22860"/>
            </a:xfrm>
            <a:custGeom>
              <a:avLst/>
              <a:gdLst/>
              <a:ahLst/>
              <a:cxnLst/>
              <a:rect l="l" t="t" r="r" b="b"/>
              <a:pathLst>
                <a:path w="617220" h="22860">
                  <a:moveTo>
                    <a:pt x="0" y="22842"/>
                  </a:moveTo>
                  <a:lnTo>
                    <a:pt x="617000" y="22842"/>
                  </a:lnTo>
                  <a:lnTo>
                    <a:pt x="617000" y="0"/>
                  </a:lnTo>
                  <a:lnTo>
                    <a:pt x="0" y="0"/>
                  </a:lnTo>
                  <a:lnTo>
                    <a:pt x="0" y="22842"/>
                  </a:lnTo>
                  <a:close/>
                </a:path>
              </a:pathLst>
            </a:custGeom>
            <a:ln w="76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7333026" y="5163250"/>
              <a:ext cx="609600" cy="22860"/>
            </a:xfrm>
            <a:custGeom>
              <a:avLst/>
              <a:gdLst/>
              <a:ahLst/>
              <a:cxnLst/>
              <a:rect l="l" t="t" r="r" b="b"/>
              <a:pathLst>
                <a:path w="609600" h="22860">
                  <a:moveTo>
                    <a:pt x="609391" y="0"/>
                  </a:moveTo>
                  <a:lnTo>
                    <a:pt x="0" y="0"/>
                  </a:lnTo>
                  <a:lnTo>
                    <a:pt x="0" y="22842"/>
                  </a:lnTo>
                  <a:lnTo>
                    <a:pt x="609391" y="22842"/>
                  </a:lnTo>
                  <a:lnTo>
                    <a:pt x="60939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7333026" y="5163250"/>
              <a:ext cx="609600" cy="22860"/>
            </a:xfrm>
            <a:custGeom>
              <a:avLst/>
              <a:gdLst/>
              <a:ahLst/>
              <a:cxnLst/>
              <a:rect l="l" t="t" r="r" b="b"/>
              <a:pathLst>
                <a:path w="609600" h="22860">
                  <a:moveTo>
                    <a:pt x="0" y="22842"/>
                  </a:moveTo>
                  <a:lnTo>
                    <a:pt x="609391" y="22842"/>
                  </a:lnTo>
                  <a:lnTo>
                    <a:pt x="609391" y="0"/>
                  </a:lnTo>
                  <a:lnTo>
                    <a:pt x="0" y="0"/>
                  </a:lnTo>
                  <a:lnTo>
                    <a:pt x="0" y="22842"/>
                  </a:lnTo>
                  <a:close/>
                </a:path>
              </a:pathLst>
            </a:custGeom>
            <a:ln w="76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2229994" y="2050835"/>
              <a:ext cx="6169660" cy="3204210"/>
            </a:xfrm>
            <a:custGeom>
              <a:avLst/>
              <a:gdLst/>
              <a:ahLst/>
              <a:cxnLst/>
              <a:rect l="l" t="t" r="r" b="b"/>
              <a:pathLst>
                <a:path w="6169659" h="3204210">
                  <a:moveTo>
                    <a:pt x="60875" y="0"/>
                  </a:moveTo>
                  <a:lnTo>
                    <a:pt x="60875" y="3127643"/>
                  </a:lnTo>
                </a:path>
                <a:path w="6169659" h="3204210">
                  <a:moveTo>
                    <a:pt x="0" y="3135258"/>
                  </a:moveTo>
                  <a:lnTo>
                    <a:pt x="53266" y="3135258"/>
                  </a:lnTo>
                </a:path>
                <a:path w="6169659" h="3204210">
                  <a:moveTo>
                    <a:pt x="0" y="2509551"/>
                  </a:moveTo>
                  <a:lnTo>
                    <a:pt x="53266" y="2509551"/>
                  </a:lnTo>
                </a:path>
                <a:path w="6169659" h="3204210">
                  <a:moveTo>
                    <a:pt x="0" y="1884289"/>
                  </a:moveTo>
                  <a:lnTo>
                    <a:pt x="53266" y="1884289"/>
                  </a:lnTo>
                </a:path>
                <a:path w="6169659" h="3204210">
                  <a:moveTo>
                    <a:pt x="0" y="1251032"/>
                  </a:moveTo>
                  <a:lnTo>
                    <a:pt x="53266" y="1251032"/>
                  </a:lnTo>
                </a:path>
                <a:path w="6169659" h="3204210">
                  <a:moveTo>
                    <a:pt x="0" y="625389"/>
                  </a:moveTo>
                  <a:lnTo>
                    <a:pt x="53266" y="625389"/>
                  </a:lnTo>
                </a:path>
                <a:path w="6169659" h="3204210">
                  <a:moveTo>
                    <a:pt x="0" y="0"/>
                  </a:moveTo>
                  <a:lnTo>
                    <a:pt x="53266" y="0"/>
                  </a:lnTo>
                </a:path>
                <a:path w="6169659" h="3204210">
                  <a:moveTo>
                    <a:pt x="60875" y="3135258"/>
                  </a:moveTo>
                  <a:lnTo>
                    <a:pt x="6162016" y="3135258"/>
                  </a:lnTo>
                </a:path>
                <a:path w="6169659" h="3204210">
                  <a:moveTo>
                    <a:pt x="60875" y="3203786"/>
                  </a:moveTo>
                  <a:lnTo>
                    <a:pt x="60875" y="3142872"/>
                  </a:lnTo>
                </a:path>
                <a:path w="6169659" h="3204210">
                  <a:moveTo>
                    <a:pt x="1591899" y="3203786"/>
                  </a:moveTo>
                  <a:lnTo>
                    <a:pt x="1591899" y="3142872"/>
                  </a:lnTo>
                </a:path>
                <a:path w="6169659" h="3204210">
                  <a:moveTo>
                    <a:pt x="3115060" y="3203786"/>
                  </a:moveTo>
                  <a:lnTo>
                    <a:pt x="3115060" y="3142872"/>
                  </a:lnTo>
                </a:path>
                <a:path w="6169659" h="3204210">
                  <a:moveTo>
                    <a:pt x="4646211" y="3203786"/>
                  </a:moveTo>
                  <a:lnTo>
                    <a:pt x="4646211" y="3142872"/>
                  </a:lnTo>
                </a:path>
                <a:path w="6169659" h="3204210">
                  <a:moveTo>
                    <a:pt x="6169625" y="3203786"/>
                  </a:moveTo>
                  <a:lnTo>
                    <a:pt x="6169625" y="3142872"/>
                  </a:lnTo>
                </a:path>
              </a:pathLst>
            </a:custGeom>
            <a:ln w="76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118103" y="1484375"/>
              <a:ext cx="1219200" cy="1082675"/>
            </a:xfrm>
            <a:custGeom>
              <a:avLst/>
              <a:gdLst/>
              <a:ahLst/>
              <a:cxnLst/>
              <a:rect l="l" t="t" r="r" b="b"/>
              <a:pathLst>
                <a:path w="1219200" h="1082675">
                  <a:moveTo>
                    <a:pt x="507999" y="838200"/>
                  </a:moveTo>
                  <a:lnTo>
                    <a:pt x="203199" y="838200"/>
                  </a:lnTo>
                  <a:lnTo>
                    <a:pt x="42798" y="1082675"/>
                  </a:lnTo>
                  <a:lnTo>
                    <a:pt x="507999" y="838200"/>
                  </a:lnTo>
                  <a:close/>
                </a:path>
                <a:path w="1219200" h="1082675">
                  <a:moveTo>
                    <a:pt x="1079499" y="0"/>
                  </a:moveTo>
                  <a:lnTo>
                    <a:pt x="139699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500"/>
                  </a:lnTo>
                  <a:lnTo>
                    <a:pt x="7116" y="742679"/>
                  </a:lnTo>
                  <a:lnTo>
                    <a:pt x="26936" y="781031"/>
                  </a:lnTo>
                  <a:lnTo>
                    <a:pt x="57168" y="811263"/>
                  </a:lnTo>
                  <a:lnTo>
                    <a:pt x="95520" y="831083"/>
                  </a:lnTo>
                  <a:lnTo>
                    <a:pt x="139699" y="838200"/>
                  </a:lnTo>
                  <a:lnTo>
                    <a:pt x="1079499" y="838200"/>
                  </a:lnTo>
                  <a:lnTo>
                    <a:pt x="1123679" y="831083"/>
                  </a:lnTo>
                  <a:lnTo>
                    <a:pt x="1162031" y="811263"/>
                  </a:lnTo>
                  <a:lnTo>
                    <a:pt x="1192263" y="781031"/>
                  </a:lnTo>
                  <a:lnTo>
                    <a:pt x="1212083" y="742679"/>
                  </a:lnTo>
                  <a:lnTo>
                    <a:pt x="1219199" y="698500"/>
                  </a:lnTo>
                  <a:lnTo>
                    <a:pt x="1219199" y="139700"/>
                  </a:lnTo>
                  <a:lnTo>
                    <a:pt x="1212083" y="95520"/>
                  </a:lnTo>
                  <a:lnTo>
                    <a:pt x="1192263" y="57168"/>
                  </a:lnTo>
                  <a:lnTo>
                    <a:pt x="1162031" y="26936"/>
                  </a:lnTo>
                  <a:lnTo>
                    <a:pt x="1123679" y="7116"/>
                  </a:lnTo>
                  <a:lnTo>
                    <a:pt x="107949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118103" y="1484375"/>
              <a:ext cx="1219200" cy="1082675"/>
            </a:xfrm>
            <a:custGeom>
              <a:avLst/>
              <a:gdLst/>
              <a:ahLst/>
              <a:cxnLst/>
              <a:rect l="l" t="t" r="r" b="b"/>
              <a:pathLst>
                <a:path w="1219200" h="1082675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699" y="0"/>
                  </a:lnTo>
                  <a:lnTo>
                    <a:pt x="203199" y="0"/>
                  </a:lnTo>
                  <a:lnTo>
                    <a:pt x="507999" y="0"/>
                  </a:lnTo>
                  <a:lnTo>
                    <a:pt x="1079499" y="0"/>
                  </a:lnTo>
                  <a:lnTo>
                    <a:pt x="1123679" y="7116"/>
                  </a:lnTo>
                  <a:lnTo>
                    <a:pt x="1162031" y="26936"/>
                  </a:lnTo>
                  <a:lnTo>
                    <a:pt x="1192263" y="57168"/>
                  </a:lnTo>
                  <a:lnTo>
                    <a:pt x="1212083" y="95520"/>
                  </a:lnTo>
                  <a:lnTo>
                    <a:pt x="1219199" y="139700"/>
                  </a:lnTo>
                  <a:lnTo>
                    <a:pt x="1219199" y="488950"/>
                  </a:lnTo>
                  <a:lnTo>
                    <a:pt x="1219199" y="698500"/>
                  </a:lnTo>
                  <a:lnTo>
                    <a:pt x="1212083" y="742679"/>
                  </a:lnTo>
                  <a:lnTo>
                    <a:pt x="1192263" y="781031"/>
                  </a:lnTo>
                  <a:lnTo>
                    <a:pt x="1162031" y="811263"/>
                  </a:lnTo>
                  <a:lnTo>
                    <a:pt x="1123679" y="831083"/>
                  </a:lnTo>
                  <a:lnTo>
                    <a:pt x="1079499" y="838200"/>
                  </a:lnTo>
                  <a:lnTo>
                    <a:pt x="507999" y="838200"/>
                  </a:lnTo>
                  <a:lnTo>
                    <a:pt x="42798" y="1082675"/>
                  </a:lnTo>
                  <a:lnTo>
                    <a:pt x="203199" y="838200"/>
                  </a:lnTo>
                  <a:lnTo>
                    <a:pt x="139699" y="838200"/>
                  </a:lnTo>
                  <a:lnTo>
                    <a:pt x="95520" y="831083"/>
                  </a:lnTo>
                  <a:lnTo>
                    <a:pt x="57168" y="811263"/>
                  </a:lnTo>
                  <a:lnTo>
                    <a:pt x="26936" y="781031"/>
                  </a:lnTo>
                  <a:lnTo>
                    <a:pt x="7116" y="742679"/>
                  </a:lnTo>
                  <a:lnTo>
                    <a:pt x="0" y="698500"/>
                  </a:lnTo>
                  <a:lnTo>
                    <a:pt x="0" y="488950"/>
                  </a:lnTo>
                  <a:lnTo>
                    <a:pt x="0" y="1397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676174" y="5032211"/>
            <a:ext cx="187065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10" dirty="0">
                <a:latin typeface="Times New Roman" pitchFamily="18" charset="0"/>
                <a:cs typeface="Times New Roman" pitchFamily="18" charset="0"/>
              </a:rPr>
              <a:t>0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14581" y="4406885"/>
            <a:ext cx="94717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5" dirty="0">
                <a:latin typeface="Times New Roman" pitchFamily="18" charset="0"/>
                <a:cs typeface="Times New Roman" pitchFamily="18" charset="0"/>
              </a:rPr>
              <a:t>500000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62431" y="3781242"/>
            <a:ext cx="1099534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5" dirty="0">
                <a:latin typeface="Times New Roman" pitchFamily="18" charset="0"/>
                <a:cs typeface="Times New Roman" pitchFamily="18" charset="0"/>
              </a:rPr>
              <a:t>1000000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62431" y="2522597"/>
            <a:ext cx="1099534" cy="90794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5" dirty="0">
                <a:latin typeface="Times New Roman" pitchFamily="18" charset="0"/>
                <a:cs typeface="Times New Roman" pitchFamily="18" charset="0"/>
              </a:rPr>
              <a:t>2000000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600" b="1" spc="5" dirty="0">
                <a:latin typeface="Times New Roman" pitchFamily="18" charset="0"/>
                <a:cs typeface="Times New Roman" pitchFamily="18" charset="0"/>
              </a:rPr>
              <a:t>1500000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62431" y="1896953"/>
            <a:ext cx="1099534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5" dirty="0">
                <a:latin typeface="Times New Roman" pitchFamily="18" charset="0"/>
                <a:cs typeface="Times New Roman" pitchFamily="18" charset="0"/>
              </a:rPr>
              <a:t>2500000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244537" y="5352647"/>
            <a:ext cx="1640413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5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io</a:t>
            </a:r>
            <a:r>
              <a:rPr sz="1800" b="1" spc="-45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800" b="1" spc="1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di</a:t>
            </a:r>
            <a:r>
              <a:rPr sz="1800" b="1" spc="10" dirty="0">
                <a:latin typeface="Times New Roman" pitchFamily="18" charset="0"/>
                <a:cs typeface="Times New Roman" pitchFamily="18" charset="0"/>
              </a:rPr>
              <a:t>ca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l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407259" y="5352647"/>
            <a:ext cx="1405101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ME</a:t>
            </a:r>
            <a:r>
              <a:rPr sz="1800" b="1" spc="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800" b="1" spc="-30" dirty="0">
                <a:latin typeface="Times New Roman" pitchFamily="18" charset="0"/>
                <a:cs typeface="Times New Roman" pitchFamily="18" charset="0"/>
              </a:rPr>
              <a:t>LI</a:t>
            </a:r>
            <a:r>
              <a:rPr sz="1800" b="1" spc="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12325" y="5352647"/>
            <a:ext cx="841368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800" b="1" spc="1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800" b="1" spc="1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s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295867" y="5352647"/>
            <a:ext cx="1771612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Diagnostic?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00215" y="2255343"/>
            <a:ext cx="341116" cy="2504532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47100"/>
              </a:lnSpc>
              <a:spcBef>
                <a:spcPts val="4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r 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a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680"/>
              </a:lnSpc>
              <a:spcBef>
                <a:spcPts val="6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Ye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105"/>
              </a:lnSpc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r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49900"/>
              </a:lnSpc>
              <a:spcBef>
                <a:spcPts val="509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e 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p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925"/>
              </a:lnSpc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s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750"/>
              </a:lnSpc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e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750"/>
              </a:lnSpc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l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50"/>
              </a:lnSpc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c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900"/>
              </a:lnSpc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ti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61100"/>
              </a:lnSpc>
              <a:spcBef>
                <a:spcPts val="12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r 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A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85"/>
              </a:lnSpc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l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19"/>
              </a:lnSpc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a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750"/>
              </a:lnSpc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c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49900"/>
              </a:lnSpc>
              <a:spcBef>
                <a:spcPts val="24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d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800"/>
              </a:lnSpc>
              <a:spcBef>
                <a:spcPts val="36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Me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334819" y="1538428"/>
            <a:ext cx="126712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19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5,000?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per</a:t>
            </a:r>
            <a:r>
              <a:rPr sz="24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day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181512" y="3308413"/>
            <a:ext cx="1637873" cy="1092200"/>
            <a:chOff x="4637341" y="3308413"/>
            <a:chExt cx="1228725" cy="1092200"/>
          </a:xfrm>
        </p:grpSpPr>
        <p:sp>
          <p:nvSpPr>
            <p:cNvPr id="38" name="object 38"/>
            <p:cNvSpPr/>
            <p:nvPr/>
          </p:nvSpPr>
          <p:spPr>
            <a:xfrm>
              <a:off x="4642103" y="3313176"/>
              <a:ext cx="1219200" cy="1082675"/>
            </a:xfrm>
            <a:custGeom>
              <a:avLst/>
              <a:gdLst/>
              <a:ahLst/>
              <a:cxnLst/>
              <a:rect l="l" t="t" r="r" b="b"/>
              <a:pathLst>
                <a:path w="1219200" h="1082675">
                  <a:moveTo>
                    <a:pt x="508000" y="838200"/>
                  </a:moveTo>
                  <a:lnTo>
                    <a:pt x="203200" y="838200"/>
                  </a:lnTo>
                  <a:lnTo>
                    <a:pt x="42799" y="1082675"/>
                  </a:lnTo>
                  <a:lnTo>
                    <a:pt x="508000" y="838200"/>
                  </a:lnTo>
                  <a:close/>
                </a:path>
                <a:path w="1219200" h="1082675">
                  <a:moveTo>
                    <a:pt x="1079500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500"/>
                  </a:lnTo>
                  <a:lnTo>
                    <a:pt x="7116" y="742679"/>
                  </a:lnTo>
                  <a:lnTo>
                    <a:pt x="26936" y="781031"/>
                  </a:lnTo>
                  <a:lnTo>
                    <a:pt x="57168" y="811263"/>
                  </a:lnTo>
                  <a:lnTo>
                    <a:pt x="95520" y="831083"/>
                  </a:lnTo>
                  <a:lnTo>
                    <a:pt x="139700" y="838200"/>
                  </a:lnTo>
                  <a:lnTo>
                    <a:pt x="1079500" y="838200"/>
                  </a:lnTo>
                  <a:lnTo>
                    <a:pt x="1123679" y="831083"/>
                  </a:lnTo>
                  <a:lnTo>
                    <a:pt x="1162031" y="811263"/>
                  </a:lnTo>
                  <a:lnTo>
                    <a:pt x="1192263" y="781031"/>
                  </a:lnTo>
                  <a:lnTo>
                    <a:pt x="1212083" y="742679"/>
                  </a:lnTo>
                  <a:lnTo>
                    <a:pt x="1219200" y="698500"/>
                  </a:lnTo>
                  <a:lnTo>
                    <a:pt x="1219200" y="139700"/>
                  </a:lnTo>
                  <a:lnTo>
                    <a:pt x="1212083" y="95520"/>
                  </a:lnTo>
                  <a:lnTo>
                    <a:pt x="1192263" y="57168"/>
                  </a:lnTo>
                  <a:lnTo>
                    <a:pt x="1162031" y="26936"/>
                  </a:lnTo>
                  <a:lnTo>
                    <a:pt x="1123679" y="7116"/>
                  </a:lnTo>
                  <a:lnTo>
                    <a:pt x="10795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4642103" y="3313176"/>
              <a:ext cx="1219200" cy="1082675"/>
            </a:xfrm>
            <a:custGeom>
              <a:avLst/>
              <a:gdLst/>
              <a:ahLst/>
              <a:cxnLst/>
              <a:rect l="l" t="t" r="r" b="b"/>
              <a:pathLst>
                <a:path w="1219200" h="1082675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203200" y="0"/>
                  </a:lnTo>
                  <a:lnTo>
                    <a:pt x="508000" y="0"/>
                  </a:lnTo>
                  <a:lnTo>
                    <a:pt x="1079500" y="0"/>
                  </a:lnTo>
                  <a:lnTo>
                    <a:pt x="1123679" y="7116"/>
                  </a:lnTo>
                  <a:lnTo>
                    <a:pt x="1162031" y="26936"/>
                  </a:lnTo>
                  <a:lnTo>
                    <a:pt x="1192263" y="57168"/>
                  </a:lnTo>
                  <a:lnTo>
                    <a:pt x="1212083" y="95520"/>
                  </a:lnTo>
                  <a:lnTo>
                    <a:pt x="1219200" y="139700"/>
                  </a:lnTo>
                  <a:lnTo>
                    <a:pt x="1219200" y="488950"/>
                  </a:lnTo>
                  <a:lnTo>
                    <a:pt x="1219200" y="698500"/>
                  </a:lnTo>
                  <a:lnTo>
                    <a:pt x="1212083" y="742679"/>
                  </a:lnTo>
                  <a:lnTo>
                    <a:pt x="1192263" y="781031"/>
                  </a:lnTo>
                  <a:lnTo>
                    <a:pt x="1162031" y="811263"/>
                  </a:lnTo>
                  <a:lnTo>
                    <a:pt x="1123679" y="831083"/>
                  </a:lnTo>
                  <a:lnTo>
                    <a:pt x="1079500" y="838200"/>
                  </a:lnTo>
                  <a:lnTo>
                    <a:pt x="508000" y="838200"/>
                  </a:lnTo>
                  <a:lnTo>
                    <a:pt x="42799" y="1082675"/>
                  </a:lnTo>
                  <a:lnTo>
                    <a:pt x="203200" y="838200"/>
                  </a:lnTo>
                  <a:lnTo>
                    <a:pt x="139700" y="838200"/>
                  </a:lnTo>
                  <a:lnTo>
                    <a:pt x="95520" y="831083"/>
                  </a:lnTo>
                  <a:lnTo>
                    <a:pt x="57168" y="811263"/>
                  </a:lnTo>
                  <a:lnTo>
                    <a:pt x="26936" y="781031"/>
                  </a:lnTo>
                  <a:lnTo>
                    <a:pt x="7116" y="742679"/>
                  </a:lnTo>
                  <a:lnTo>
                    <a:pt x="0" y="698500"/>
                  </a:lnTo>
                  <a:lnTo>
                    <a:pt x="0" y="488950"/>
                  </a:lnTo>
                  <a:lnTo>
                    <a:pt x="0" y="1397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6366797" y="3368167"/>
            <a:ext cx="126712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2,000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per</a:t>
            </a:r>
            <a:r>
              <a:rPr sz="24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day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8314556" y="3994213"/>
            <a:ext cx="1434726" cy="1092200"/>
            <a:chOff x="6237541" y="3994213"/>
            <a:chExt cx="1076325" cy="1092200"/>
          </a:xfrm>
        </p:grpSpPr>
        <p:sp>
          <p:nvSpPr>
            <p:cNvPr id="42" name="object 42"/>
            <p:cNvSpPr/>
            <p:nvPr/>
          </p:nvSpPr>
          <p:spPr>
            <a:xfrm>
              <a:off x="6242303" y="3998976"/>
              <a:ext cx="1066800" cy="1082675"/>
            </a:xfrm>
            <a:custGeom>
              <a:avLst/>
              <a:gdLst/>
              <a:ahLst/>
              <a:cxnLst/>
              <a:rect l="l" t="t" r="r" b="b"/>
              <a:pathLst>
                <a:path w="1066800" h="1082675">
                  <a:moveTo>
                    <a:pt x="444500" y="838200"/>
                  </a:moveTo>
                  <a:lnTo>
                    <a:pt x="177800" y="838200"/>
                  </a:lnTo>
                  <a:lnTo>
                    <a:pt x="42925" y="1082675"/>
                  </a:lnTo>
                  <a:lnTo>
                    <a:pt x="444500" y="838200"/>
                  </a:lnTo>
                  <a:close/>
                </a:path>
                <a:path w="1066800" h="1082675">
                  <a:moveTo>
                    <a:pt x="927100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500"/>
                  </a:lnTo>
                  <a:lnTo>
                    <a:pt x="7116" y="742679"/>
                  </a:lnTo>
                  <a:lnTo>
                    <a:pt x="26936" y="781031"/>
                  </a:lnTo>
                  <a:lnTo>
                    <a:pt x="57168" y="811263"/>
                  </a:lnTo>
                  <a:lnTo>
                    <a:pt x="95520" y="831083"/>
                  </a:lnTo>
                  <a:lnTo>
                    <a:pt x="139700" y="838200"/>
                  </a:lnTo>
                  <a:lnTo>
                    <a:pt x="927100" y="838200"/>
                  </a:lnTo>
                  <a:lnTo>
                    <a:pt x="971279" y="831083"/>
                  </a:lnTo>
                  <a:lnTo>
                    <a:pt x="1009631" y="811263"/>
                  </a:lnTo>
                  <a:lnTo>
                    <a:pt x="1039863" y="781031"/>
                  </a:lnTo>
                  <a:lnTo>
                    <a:pt x="1059683" y="742679"/>
                  </a:lnTo>
                  <a:lnTo>
                    <a:pt x="1066800" y="698500"/>
                  </a:lnTo>
                  <a:lnTo>
                    <a:pt x="1066800" y="139700"/>
                  </a:lnTo>
                  <a:lnTo>
                    <a:pt x="1059683" y="95520"/>
                  </a:lnTo>
                  <a:lnTo>
                    <a:pt x="1039863" y="57168"/>
                  </a:lnTo>
                  <a:lnTo>
                    <a:pt x="1009631" y="26936"/>
                  </a:lnTo>
                  <a:lnTo>
                    <a:pt x="971279" y="7116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6242303" y="3998976"/>
              <a:ext cx="1066800" cy="1082675"/>
            </a:xfrm>
            <a:custGeom>
              <a:avLst/>
              <a:gdLst/>
              <a:ahLst/>
              <a:cxnLst/>
              <a:rect l="l" t="t" r="r" b="b"/>
              <a:pathLst>
                <a:path w="1066800" h="1082675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177800" y="0"/>
                  </a:lnTo>
                  <a:lnTo>
                    <a:pt x="444500" y="0"/>
                  </a:lnTo>
                  <a:lnTo>
                    <a:pt x="927100" y="0"/>
                  </a:lnTo>
                  <a:lnTo>
                    <a:pt x="971279" y="7116"/>
                  </a:lnTo>
                  <a:lnTo>
                    <a:pt x="1009631" y="26936"/>
                  </a:lnTo>
                  <a:lnTo>
                    <a:pt x="1039863" y="57168"/>
                  </a:lnTo>
                  <a:lnTo>
                    <a:pt x="1059683" y="95520"/>
                  </a:lnTo>
                  <a:lnTo>
                    <a:pt x="1066800" y="139700"/>
                  </a:lnTo>
                  <a:lnTo>
                    <a:pt x="1066800" y="488950"/>
                  </a:lnTo>
                  <a:lnTo>
                    <a:pt x="1066800" y="698500"/>
                  </a:lnTo>
                  <a:lnTo>
                    <a:pt x="1059683" y="742679"/>
                  </a:lnTo>
                  <a:lnTo>
                    <a:pt x="1039863" y="781031"/>
                  </a:lnTo>
                  <a:lnTo>
                    <a:pt x="1009631" y="811263"/>
                  </a:lnTo>
                  <a:lnTo>
                    <a:pt x="971279" y="831083"/>
                  </a:lnTo>
                  <a:lnTo>
                    <a:pt x="927100" y="838200"/>
                  </a:lnTo>
                  <a:lnTo>
                    <a:pt x="444500" y="838200"/>
                  </a:lnTo>
                  <a:lnTo>
                    <a:pt x="42925" y="1082675"/>
                  </a:lnTo>
                  <a:lnTo>
                    <a:pt x="177800" y="838200"/>
                  </a:lnTo>
                  <a:lnTo>
                    <a:pt x="139700" y="838200"/>
                  </a:lnTo>
                  <a:lnTo>
                    <a:pt x="95520" y="831083"/>
                  </a:lnTo>
                  <a:lnTo>
                    <a:pt x="57168" y="811263"/>
                  </a:lnTo>
                  <a:lnTo>
                    <a:pt x="26936" y="781031"/>
                  </a:lnTo>
                  <a:lnTo>
                    <a:pt x="7116" y="742679"/>
                  </a:lnTo>
                  <a:lnTo>
                    <a:pt x="0" y="698500"/>
                  </a:lnTo>
                  <a:lnTo>
                    <a:pt x="0" y="488950"/>
                  </a:lnTo>
                  <a:lnTo>
                    <a:pt x="0" y="1397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8510339" y="4053967"/>
            <a:ext cx="1041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sz="24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per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723642" y="4419423"/>
            <a:ext cx="618751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2400" spc="-5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y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084805" y="1700784"/>
            <a:ext cx="699165" cy="3383279"/>
          </a:xfrm>
          <a:custGeom>
            <a:avLst/>
            <a:gdLst/>
            <a:ahLst/>
            <a:cxnLst/>
            <a:rect l="l" t="t" r="r" b="b"/>
            <a:pathLst>
              <a:path w="524510" h="3383279">
                <a:moveTo>
                  <a:pt x="524256" y="0"/>
                </a:moveTo>
                <a:lnTo>
                  <a:pt x="0" y="0"/>
                </a:lnTo>
                <a:lnTo>
                  <a:pt x="0" y="3383279"/>
                </a:lnTo>
                <a:lnTo>
                  <a:pt x="524256" y="3383279"/>
                </a:lnTo>
                <a:lnTo>
                  <a:pt x="5242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217900" y="2182311"/>
            <a:ext cx="718145" cy="24231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755"/>
              </a:lnSpc>
            </a:pP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Articles </a:t>
            </a:r>
            <a:r>
              <a:rPr sz="2800" b="1" spc="-25" dirty="0">
                <a:latin typeface="Times New Roman" pitchFamily="18" charset="0"/>
                <a:cs typeface="Times New Roman" pitchFamily="18" charset="0"/>
              </a:rPr>
              <a:t>Per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65" dirty="0">
                <a:latin typeface="Times New Roman" pitchFamily="18" charset="0"/>
                <a:cs typeface="Times New Roman" pitchFamily="18" charset="0"/>
              </a:rPr>
              <a:t>Year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599766" y="2563367"/>
            <a:ext cx="3508519" cy="2626360"/>
            <a:chOff x="2700527" y="2563367"/>
            <a:chExt cx="2632075" cy="2626360"/>
          </a:xfrm>
        </p:grpSpPr>
        <p:pic>
          <p:nvPicPr>
            <p:cNvPr id="49" name="object 4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12336" y="4434839"/>
              <a:ext cx="1120139" cy="75438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00527" y="2563367"/>
              <a:ext cx="1007363" cy="2563367"/>
            </a:xfrm>
            <a:prstGeom prst="rect">
              <a:avLst/>
            </a:prstGeom>
          </p:spPr>
        </p:pic>
      </p:grpSp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xfrm>
            <a:off x="1446212" y="838200"/>
            <a:ext cx="88038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Why</a:t>
            </a:r>
            <a:r>
              <a:rPr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 </a:t>
            </a:r>
            <a:r>
              <a:rPr sz="280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need</a:t>
            </a:r>
            <a:r>
              <a:rPr sz="2800" spc="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 </a:t>
            </a:r>
            <a:r>
              <a:rPr sz="28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800" spc="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efficiently?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Footer Placeholder 5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10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713" y="1542368"/>
            <a:ext cx="11770157" cy="49346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7243" y="137161"/>
            <a:ext cx="10589042" cy="1227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70401" y="1969134"/>
            <a:ext cx="4765492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Gets </a:t>
            </a:r>
            <a:r>
              <a:rPr sz="1800" spc="-15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worse</a:t>
            </a:r>
            <a:r>
              <a:rPr sz="1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1800" spc="2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2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“duration</a:t>
            </a:r>
            <a:r>
              <a:rPr sz="1800" spc="15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1800" spc="1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practice”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52643" y="2358898"/>
            <a:ext cx="5818471" cy="1303655"/>
          </a:xfrm>
          <a:custGeom>
            <a:avLst/>
            <a:gdLst/>
            <a:ahLst/>
            <a:cxnLst/>
            <a:rect l="l" t="t" r="r" b="b"/>
            <a:pathLst>
              <a:path w="4364990" h="1303654">
                <a:moveTo>
                  <a:pt x="1949958" y="12700"/>
                </a:moveTo>
                <a:lnTo>
                  <a:pt x="1948434" y="0"/>
                </a:lnTo>
                <a:lnTo>
                  <a:pt x="74980" y="208026"/>
                </a:lnTo>
                <a:lnTo>
                  <a:pt x="71501" y="176530"/>
                </a:lnTo>
                <a:lnTo>
                  <a:pt x="0" y="222758"/>
                </a:lnTo>
                <a:lnTo>
                  <a:pt x="79883" y="252222"/>
                </a:lnTo>
                <a:lnTo>
                  <a:pt x="76542" y="222123"/>
                </a:lnTo>
                <a:lnTo>
                  <a:pt x="76390" y="220726"/>
                </a:lnTo>
                <a:lnTo>
                  <a:pt x="1949958" y="12700"/>
                </a:lnTo>
                <a:close/>
              </a:path>
              <a:path w="4364990" h="1303654">
                <a:moveTo>
                  <a:pt x="2107184" y="82804"/>
                </a:moveTo>
                <a:lnTo>
                  <a:pt x="2099056" y="73152"/>
                </a:lnTo>
                <a:lnTo>
                  <a:pt x="1222870" y="816317"/>
                </a:lnTo>
                <a:lnTo>
                  <a:pt x="1202296" y="792099"/>
                </a:lnTo>
                <a:lnTo>
                  <a:pt x="1168908" y="870458"/>
                </a:lnTo>
                <a:lnTo>
                  <a:pt x="1251712" y="850265"/>
                </a:lnTo>
                <a:lnTo>
                  <a:pt x="1238110" y="834263"/>
                </a:lnTo>
                <a:lnTo>
                  <a:pt x="1231150" y="826071"/>
                </a:lnTo>
                <a:lnTo>
                  <a:pt x="2107184" y="82804"/>
                </a:lnTo>
                <a:close/>
              </a:path>
              <a:path w="4364990" h="1303654">
                <a:moveTo>
                  <a:pt x="2220468" y="939038"/>
                </a:moveTo>
                <a:lnTo>
                  <a:pt x="2188718" y="939038"/>
                </a:lnTo>
                <a:lnTo>
                  <a:pt x="2188718" y="151130"/>
                </a:lnTo>
                <a:lnTo>
                  <a:pt x="2176018" y="151130"/>
                </a:lnTo>
                <a:lnTo>
                  <a:pt x="2176018" y="939038"/>
                </a:lnTo>
                <a:lnTo>
                  <a:pt x="2144268" y="939038"/>
                </a:lnTo>
                <a:lnTo>
                  <a:pt x="2182368" y="1015238"/>
                </a:lnTo>
                <a:lnTo>
                  <a:pt x="2214118" y="951738"/>
                </a:lnTo>
                <a:lnTo>
                  <a:pt x="2220468" y="939038"/>
                </a:lnTo>
                <a:close/>
              </a:path>
              <a:path w="4364990" h="1303654">
                <a:moveTo>
                  <a:pt x="3273552" y="1085342"/>
                </a:moveTo>
                <a:lnTo>
                  <a:pt x="3258985" y="1046988"/>
                </a:lnTo>
                <a:lnTo>
                  <a:pt x="3243326" y="1005713"/>
                </a:lnTo>
                <a:lnTo>
                  <a:pt x="3221825" y="1029017"/>
                </a:lnTo>
                <a:lnTo>
                  <a:pt x="2264410" y="146431"/>
                </a:lnTo>
                <a:lnTo>
                  <a:pt x="2255774" y="155829"/>
                </a:lnTo>
                <a:lnTo>
                  <a:pt x="3213163" y="1038390"/>
                </a:lnTo>
                <a:lnTo>
                  <a:pt x="3191637" y="1061720"/>
                </a:lnTo>
                <a:lnTo>
                  <a:pt x="3273552" y="1085342"/>
                </a:lnTo>
                <a:close/>
              </a:path>
              <a:path w="4364990" h="1303654">
                <a:moveTo>
                  <a:pt x="4364736" y="1303274"/>
                </a:moveTo>
                <a:lnTo>
                  <a:pt x="4347451" y="1274826"/>
                </a:lnTo>
                <a:lnTo>
                  <a:pt x="4320540" y="1230503"/>
                </a:lnTo>
                <a:lnTo>
                  <a:pt x="4303585" y="1257414"/>
                </a:lnTo>
                <a:lnTo>
                  <a:pt x="2418969" y="72644"/>
                </a:lnTo>
                <a:lnTo>
                  <a:pt x="2412111" y="83312"/>
                </a:lnTo>
                <a:lnTo>
                  <a:pt x="4296854" y="1268095"/>
                </a:lnTo>
                <a:lnTo>
                  <a:pt x="4279900" y="1295019"/>
                </a:lnTo>
                <a:lnTo>
                  <a:pt x="4364736" y="1303274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11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6412" y="609600"/>
            <a:ext cx="540215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 b="1" spc="-2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EVOLUTION</a:t>
            </a:r>
            <a:r>
              <a:rPr lang="en-US" sz="4000" b="1" spc="-3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spc="-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4000" b="1" spc="-3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spc="-1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12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1812" y="1752600"/>
            <a:ext cx="10972800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00660" algn="just">
              <a:lnSpc>
                <a:spcPct val="100000"/>
              </a:lnSpc>
              <a:spcBef>
                <a:spcPts val="95"/>
              </a:spcBef>
              <a:buSzPct val="96428"/>
              <a:buFont typeface="Wingdings"/>
              <a:buChar char=""/>
              <a:tabLst>
                <a:tab pos="295910" algn="l"/>
              </a:tabLst>
            </a:pPr>
            <a:r>
              <a:rPr sz="2800" b="1" spc="-20" dirty="0">
                <a:latin typeface="Times New Roman" pitchFamily="18" charset="0"/>
                <a:cs typeface="Times New Roman" pitchFamily="18" charset="0"/>
              </a:rPr>
              <a:t>Pre</a:t>
            </a:r>
            <a:r>
              <a:rPr sz="28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EBM:</a:t>
            </a:r>
            <a:r>
              <a:rPr sz="2800" b="1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Passive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diffusion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(“publish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come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”)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12700" marR="108585" algn="just">
              <a:lnSpc>
                <a:spcPct val="100000"/>
              </a:lnSpc>
              <a:buSzPct val="96428"/>
              <a:buFont typeface="Wingdings"/>
              <a:buChar char=""/>
              <a:tabLst>
                <a:tab pos="295910" algn="l"/>
              </a:tabLst>
            </a:pP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Early</a:t>
            </a:r>
            <a:r>
              <a:rPr sz="2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EBM:</a:t>
            </a:r>
            <a:r>
              <a:rPr sz="2800" b="1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Pull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diffusion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(“teach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them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read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they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will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come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”)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12700" marR="241935" algn="just">
              <a:lnSpc>
                <a:spcPct val="100000"/>
              </a:lnSpc>
              <a:spcBef>
                <a:spcPts val="5"/>
              </a:spcBef>
              <a:buSzPct val="96428"/>
              <a:buFont typeface="Wingdings"/>
              <a:buChar char=""/>
              <a:tabLst>
                <a:tab pos="295910" algn="l"/>
                <a:tab pos="2440940" algn="l"/>
              </a:tabLst>
            </a:pPr>
            <a:r>
              <a:rPr sz="2800" b="1" spc="-15" dirty="0">
                <a:latin typeface="Times New Roman" pitchFamily="18" charset="0"/>
                <a:cs typeface="Times New Roman" pitchFamily="18" charset="0"/>
              </a:rPr>
              <a:t>Current</a:t>
            </a:r>
            <a:r>
              <a:rPr sz="2800" b="1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EBM:	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Push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diffusion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(“read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it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them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send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them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”)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  <a:buSzPct val="96428"/>
              <a:buFont typeface="Wingdings"/>
              <a:buChar char=""/>
              <a:tabLst>
                <a:tab pos="295910" algn="l"/>
              </a:tabLst>
            </a:pP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Future</a:t>
            </a:r>
            <a:r>
              <a:rPr sz="28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EBM:</a:t>
            </a:r>
            <a:r>
              <a:rPr sz="2800" b="1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Prompt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diffusion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(“read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them,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connect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their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individual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patients”)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2232" y="3429000"/>
            <a:ext cx="11653025" cy="0"/>
          </a:xfrm>
          <a:custGeom>
            <a:avLst/>
            <a:gdLst/>
            <a:ahLst/>
            <a:cxnLst/>
            <a:rect l="l" t="t" r="r" b="b"/>
            <a:pathLst>
              <a:path w="8742045">
                <a:moveTo>
                  <a:pt x="0" y="0"/>
                </a:moveTo>
                <a:lnTo>
                  <a:pt x="8741664" y="0"/>
                </a:lnTo>
              </a:path>
            </a:pathLst>
          </a:custGeom>
          <a:ln w="579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2702" y="3505200"/>
            <a:ext cx="1568295" cy="141274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8106" y="4862317"/>
            <a:ext cx="2515638" cy="1177887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85420">
              <a:lnSpc>
                <a:spcPct val="100000"/>
              </a:lnSpc>
              <a:spcBef>
                <a:spcPts val="905"/>
              </a:spcBef>
            </a:pPr>
            <a:r>
              <a:rPr sz="16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Al-Rhazi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spcBef>
                <a:spcPts val="610"/>
              </a:spcBef>
            </a:pPr>
            <a:r>
              <a:rPr sz="120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1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once</a:t>
            </a:r>
            <a:r>
              <a:rPr sz="12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saved</a:t>
            </a:r>
            <a:r>
              <a:rPr sz="12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one</a:t>
            </a:r>
            <a:r>
              <a:rPr sz="12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group </a:t>
            </a:r>
            <a:r>
              <a:rPr sz="1200" spc="-3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it,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while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intentionally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neglected</a:t>
            </a:r>
            <a:r>
              <a:rPr sz="12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another</a:t>
            </a:r>
            <a:r>
              <a:rPr sz="12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group.</a:t>
            </a:r>
            <a:endParaRPr sz="1200">
              <a:latin typeface="Times New Roman" pitchFamily="18" charset="0"/>
              <a:cs typeface="Times New Roman" pitchFamily="18" charset="0"/>
            </a:endParaRPr>
          </a:p>
          <a:p>
            <a:pPr marL="12700" marR="167640">
              <a:lnSpc>
                <a:spcPct val="100000"/>
              </a:lnSpc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By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doing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that,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I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wished</a:t>
            </a:r>
            <a:r>
              <a:rPr sz="1200" u="sng" spc="-30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to </a:t>
            </a:r>
            <a:r>
              <a:rPr sz="1200" spc="-3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reach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a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conclusion</a:t>
            </a:r>
            <a:r>
              <a:rPr sz="12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.</a:t>
            </a:r>
            <a:endParaRPr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4032" y="3124580"/>
            <a:ext cx="1170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900</a:t>
            </a:r>
            <a:r>
              <a:rPr sz="18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AD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29178" y="3124580"/>
            <a:ext cx="8075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18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0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31583" y="3124580"/>
            <a:ext cx="808356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67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19120" y="3124580"/>
            <a:ext cx="103689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19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sz="1800" spc="-7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s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26731" y="2311655"/>
            <a:ext cx="1721672" cy="9303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James</a:t>
            </a:r>
            <a:r>
              <a:rPr sz="1600" b="1" spc="-3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Lind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Times New Roman" pitchFamily="18" charset="0"/>
                <a:cs typeface="Times New Roman" pitchFamily="18" charset="0"/>
              </a:rPr>
              <a:t>publishes</a:t>
            </a:r>
            <a:r>
              <a:rPr sz="12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review</a:t>
            </a:r>
            <a:r>
              <a:rPr sz="12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sz="1200" spc="-3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clinical trial in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i="1" spc="-15" dirty="0">
                <a:latin typeface="Times New Roman" pitchFamily="18" charset="0"/>
                <a:cs typeface="Times New Roman" pitchFamily="18" charset="0"/>
              </a:rPr>
              <a:t>Treatise</a:t>
            </a:r>
            <a:r>
              <a:rPr sz="1200" i="1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i="1" spc="-5" dirty="0">
                <a:latin typeface="Times New Roman" pitchFamily="18" charset="0"/>
                <a:cs typeface="Times New Roman" pitchFamily="18" charset="0"/>
              </a:rPr>
              <a:t>on</a:t>
            </a:r>
            <a:r>
              <a:rPr sz="1200" i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i="1" dirty="0">
                <a:latin typeface="Times New Roman" pitchFamily="18" charset="0"/>
                <a:cs typeface="Times New Roman" pitchFamily="18" charset="0"/>
              </a:rPr>
              <a:t>Scurvy</a:t>
            </a:r>
            <a:endParaRPr sz="1200">
              <a:latin typeface="Times New Roman" pitchFamily="18" charset="0"/>
              <a:cs typeface="Times New Roman" pitchFamily="18" charset="0"/>
            </a:endParaRPr>
          </a:p>
          <a:p>
            <a:pPr marL="271145">
              <a:lnSpc>
                <a:spcPct val="100000"/>
              </a:lnSpc>
              <a:spcBef>
                <a:spcPts val="160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1780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00665" y="2227580"/>
            <a:ext cx="2313337" cy="1196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Bradford-Hill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Times New Roman" pitchFamily="18" charset="0"/>
                <a:cs typeface="Times New Roman" pitchFamily="18" charset="0"/>
              </a:rPr>
              <a:t>publishes</a:t>
            </a:r>
            <a:r>
              <a:rPr sz="12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i="1" dirty="0">
                <a:latin typeface="Times New Roman" pitchFamily="18" charset="0"/>
                <a:cs typeface="Times New Roman" pitchFamily="18" charset="0"/>
              </a:rPr>
              <a:t>Principles</a:t>
            </a:r>
            <a:r>
              <a:rPr sz="1200" i="1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i="1" dirty="0">
                <a:latin typeface="Times New Roman" pitchFamily="18" charset="0"/>
                <a:cs typeface="Times New Roman" pitchFamily="18" charset="0"/>
              </a:rPr>
              <a:t>of</a:t>
            </a:r>
            <a:endParaRPr sz="12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200" i="1" spc="-5" dirty="0">
                <a:latin typeface="Times New Roman" pitchFamily="18" charset="0"/>
                <a:cs typeface="Times New Roman" pitchFamily="18" charset="0"/>
              </a:rPr>
              <a:t>Medical</a:t>
            </a:r>
            <a:r>
              <a:rPr sz="1200" i="1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i="1" dirty="0">
                <a:latin typeface="Times New Roman" pitchFamily="18" charset="0"/>
                <a:cs typeface="Times New Roman" pitchFamily="18" charset="0"/>
              </a:rPr>
              <a:t>Statistics</a:t>
            </a:r>
            <a:r>
              <a:rPr sz="1200" i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i="1" dirty="0">
                <a:latin typeface="Times New Roman" pitchFamily="18" charset="0"/>
                <a:cs typeface="Times New Roman" pitchFamily="18" charset="0"/>
              </a:rPr>
              <a:t>&amp;</a:t>
            </a:r>
            <a:endParaRPr sz="12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Times New Roman" pitchFamily="18" charset="0"/>
                <a:cs typeface="Times New Roman" pitchFamily="18" charset="0"/>
              </a:rPr>
              <a:t>MRC</a:t>
            </a:r>
            <a:r>
              <a:rPr sz="12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trial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2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streptomycin</a:t>
            </a:r>
            <a:endParaRPr sz="1200">
              <a:latin typeface="Times New Roman" pitchFamily="18" charset="0"/>
              <a:cs typeface="Times New Roman" pitchFamily="18" charset="0"/>
            </a:endParaRPr>
          </a:p>
          <a:p>
            <a:pPr marL="283845">
              <a:lnSpc>
                <a:spcPct val="100000"/>
              </a:lnSpc>
              <a:spcBef>
                <a:spcPts val="819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1937/48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33150" y="3555492"/>
            <a:ext cx="1905520" cy="154381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430103" y="5166741"/>
            <a:ext cx="1745372" cy="879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9941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Alvan </a:t>
            </a:r>
            <a:r>
              <a:rPr sz="1600" b="1" spc="-1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Fei</a:t>
            </a:r>
            <a:r>
              <a:rPr sz="1600" b="1" spc="-1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stein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Times New Roman" pitchFamily="18" charset="0"/>
                <a:cs typeface="Times New Roman" pitchFamily="18" charset="0"/>
              </a:rPr>
              <a:t>publishes</a:t>
            </a:r>
            <a:r>
              <a:rPr sz="12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his</a:t>
            </a:r>
            <a:r>
              <a:rPr sz="12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book</a:t>
            </a:r>
            <a:endParaRPr sz="12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200" i="1" spc="-5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1200" i="1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i="1" spc="-5" dirty="0">
                <a:latin typeface="Times New Roman" pitchFamily="18" charset="0"/>
                <a:cs typeface="Times New Roman" pitchFamily="18" charset="0"/>
              </a:rPr>
              <a:t>Judgement</a:t>
            </a:r>
            <a:endParaRPr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4588" y="611123"/>
            <a:ext cx="1560170" cy="15316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83513" y="3505200"/>
            <a:ext cx="1964432" cy="2039112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355651" y="5516373"/>
            <a:ext cx="2552882" cy="6015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356870">
              <a:lnSpc>
                <a:spcPct val="101099"/>
              </a:lnSpc>
              <a:spcBef>
                <a:spcPts val="85"/>
              </a:spcBef>
            </a:pPr>
            <a:r>
              <a:rPr sz="14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Pierre</a:t>
            </a:r>
            <a:r>
              <a:rPr sz="1400" b="1" spc="36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Louis </a:t>
            </a:r>
            <a:r>
              <a:rPr sz="1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latin typeface="Times New Roman" pitchFamily="18" charset="0"/>
                <a:cs typeface="Times New Roman" pitchFamily="18" charset="0"/>
              </a:rPr>
              <a:t>Develops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his “numerical </a:t>
            </a:r>
            <a:r>
              <a:rPr sz="1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method”</a:t>
            </a:r>
            <a:r>
              <a:rPr sz="12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2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changes</a:t>
            </a:r>
            <a:r>
              <a:rPr sz="12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blood </a:t>
            </a:r>
            <a:r>
              <a:rPr sz="1200" spc="-3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letting</a:t>
            </a:r>
            <a:r>
              <a:rPr sz="12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practice</a:t>
            </a:r>
            <a:r>
              <a:rPr sz="12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2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dirty="0">
                <a:latin typeface="Times New Roman" pitchFamily="18" charset="0"/>
                <a:cs typeface="Times New Roman" pitchFamily="18" charset="0"/>
              </a:rPr>
              <a:t>France</a:t>
            </a:r>
            <a:endParaRPr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76096" y="1376172"/>
            <a:ext cx="1838480" cy="169344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458012" y="3813048"/>
            <a:ext cx="1527666" cy="148742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66689" y="669036"/>
            <a:ext cx="1442343" cy="1476756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527394" y="42164"/>
            <a:ext cx="8718396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Some</a:t>
            </a:r>
            <a:r>
              <a:rPr sz="32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milestones</a:t>
            </a:r>
            <a:r>
              <a:rPr sz="3200" spc="-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32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z="32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history</a:t>
            </a:r>
            <a:r>
              <a:rPr sz="320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32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13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7106" y="758697"/>
            <a:ext cx="794135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EBM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Approach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Education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14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2792" y="1654112"/>
            <a:ext cx="6501553" cy="178244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Evidence cart on ward rounds - 1995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Looked up 2-3 questions per patient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Took 15-90 seconds to find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Change about 1/3 decision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8897" y="3840479"/>
            <a:ext cx="2338223" cy="193090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440278" y="3357371"/>
            <a:ext cx="4087489" cy="2763520"/>
            <a:chOff x="4081271" y="3357371"/>
            <a:chExt cx="3066415" cy="276352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03191" y="3840460"/>
              <a:ext cx="2883396" cy="22799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1271" y="3357371"/>
              <a:ext cx="3066287" cy="274624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324247" y="5927243"/>
            <a:ext cx="2462311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David</a:t>
            </a:r>
            <a:r>
              <a:rPr sz="2400" b="1" spc="-6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Sackett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8707" y="147015"/>
            <a:ext cx="576768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2690" marR="5080" indent="-1190625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Prof</a:t>
            </a:r>
            <a:r>
              <a:rPr sz="28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Archibald</a:t>
            </a:r>
            <a:r>
              <a:rPr sz="2800" spc="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Cochrane,</a:t>
            </a:r>
            <a:r>
              <a:rPr sz="2800" spc="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CBE </a:t>
            </a:r>
            <a:r>
              <a:rPr sz="2800" spc="-6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(1909</a:t>
            </a:r>
            <a:r>
              <a:rPr sz="2800" spc="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sz="2800" spc="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1988</a:t>
            </a:r>
            <a:r>
              <a:rPr sz="25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sz="2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15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958" y="1720038"/>
            <a:ext cx="6808813" cy="3247939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360680" indent="-342900">
              <a:lnSpc>
                <a:spcPct val="90000"/>
              </a:lnSpc>
              <a:spcBef>
                <a:spcPts val="4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-1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Cochrane</a:t>
            </a:r>
            <a:r>
              <a:rPr sz="2800" spc="1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Collaboration</a:t>
            </a:r>
            <a:r>
              <a:rPr sz="280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80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named</a:t>
            </a:r>
            <a:r>
              <a:rPr sz="280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spc="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honor</a:t>
            </a:r>
            <a:r>
              <a:rPr sz="2800" spc="1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1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Archie </a:t>
            </a:r>
            <a:r>
              <a:rPr sz="2800" spc="-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Cochrane,</a:t>
            </a:r>
            <a:r>
              <a:rPr sz="2800" spc="1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1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British</a:t>
            </a:r>
            <a:r>
              <a:rPr sz="2800" spc="2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researcher.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90000"/>
              </a:lnSpc>
              <a:spcBef>
                <a:spcPts val="6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spc="-1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1979</a:t>
            </a:r>
            <a:r>
              <a:rPr sz="2800" spc="1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he</a:t>
            </a:r>
            <a:r>
              <a:rPr sz="2800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wrote,</a:t>
            </a:r>
            <a:r>
              <a:rPr sz="2800" spc="5" dirty="0">
                <a:solidFill>
                  <a:srgbClr val="0808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"It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surely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great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criticism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our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profession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we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not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organized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critical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summary,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by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specialty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subspecialty,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adapted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periodically,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all</a:t>
            </a:r>
            <a:r>
              <a:rPr sz="2800" spc="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smtClean="0">
                <a:latin typeface="Times New Roman" pitchFamily="18" charset="0"/>
                <a:cs typeface="Times New Roman" pitchFamily="18" charset="0"/>
              </a:rPr>
              <a:t>relevant</a:t>
            </a:r>
            <a:r>
              <a:rPr lang="en-US" sz="2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randomized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controlled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trials”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10149" y="1676400"/>
            <a:ext cx="4843025" cy="3962400"/>
          </a:xfrm>
          <a:prstGeom prst="rect">
            <a:avLst/>
          </a:prstGeom>
        </p:spPr>
      </p:pic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6893" y="461900"/>
            <a:ext cx="10337647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Why</a:t>
            </a:r>
            <a:r>
              <a:rPr sz="4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z="4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sudden</a:t>
            </a:r>
            <a:r>
              <a:rPr sz="440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spc="-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interest</a:t>
            </a:r>
            <a:r>
              <a:rPr sz="4400" spc="-4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4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EBM?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16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4401" y="1610309"/>
            <a:ext cx="10365579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Increasing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realization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among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clinicians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years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experience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unaccompanied</a:t>
            </a:r>
            <a:r>
              <a:rPr sz="28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by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updating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can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result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decline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performance</a:t>
            </a:r>
            <a:r>
              <a:rPr lang="en-US" sz="2800" spc="-15" dirty="0">
                <a:latin typeface="Times New Roman" pitchFamily="18" charset="0"/>
                <a:cs typeface="Times New Roman" pitchFamily="18" charset="0"/>
              </a:rPr>
              <a:t>.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marR="508634" indent="-343535" algn="just">
              <a:lnSpc>
                <a:spcPct val="100000"/>
              </a:lnSpc>
              <a:buFont typeface="Arial MT"/>
              <a:buChar char="•"/>
              <a:tabLst>
                <a:tab pos="356235" algn="l"/>
              </a:tabLst>
            </a:pP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8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need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valid information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about diagnosis,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40" dirty="0">
                <a:latin typeface="Times New Roman" pitchFamily="18" charset="0"/>
                <a:cs typeface="Times New Roman" pitchFamily="18" charset="0"/>
              </a:rPr>
              <a:t>therapy,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prognosis,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prevention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 this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era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consumer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activism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17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14400" y="1610309"/>
            <a:ext cx="10714316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common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man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has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access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very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same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medical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literature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as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clinicians</a:t>
            </a:r>
            <a:r>
              <a:rPr sz="28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through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>
                <a:latin typeface="Times New Roman" pitchFamily="18" charset="0"/>
                <a:cs typeface="Times New Roman" pitchFamily="18" charset="0"/>
              </a:rPr>
              <a:t>numerous </a:t>
            </a:r>
            <a:r>
              <a:rPr sz="2800" spc="-6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sources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marR="224154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Limited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time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available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the clinician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acquiring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 a major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impediment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updating</a:t>
            </a:r>
            <a:r>
              <a:rPr sz="2800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traditional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sources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9109" y="564008"/>
            <a:ext cx="9283822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Assumptions</a:t>
            </a:r>
            <a:r>
              <a:rPr sz="3200" spc="-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32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evidence-based</a:t>
            </a:r>
            <a:r>
              <a:rPr sz="3200" spc="-4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practices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18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4401" y="1534109"/>
            <a:ext cx="10335108" cy="26359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all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equivalent</a:t>
            </a:r>
            <a:endParaRPr lang="en-US" sz="2800" spc="-15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hierarchy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15">
                <a:latin typeface="Times New Roman" pitchFamily="18" charset="0"/>
                <a:cs typeface="Times New Roman" pitchFamily="18" charset="0"/>
              </a:rPr>
              <a:t>study</a:t>
            </a:r>
            <a:r>
              <a:rPr sz="2800" spc="3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design</a:t>
            </a:r>
            <a:endParaRPr lang="en-US" sz="2800" spc="-10" dirty="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External</a:t>
            </a:r>
            <a:r>
              <a:rPr sz="2800" spc="-2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can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inform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but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can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never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replace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individual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expertise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(Sackett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al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.,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1996)</a:t>
            </a:r>
            <a:endParaRPr lang="en-US" sz="2800" spc="-5" dirty="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Starting</a:t>
            </a:r>
            <a:r>
              <a:rPr sz="2800" spc="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external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work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>
                <a:latin typeface="Times New Roman" pitchFamily="18" charset="0"/>
                <a:cs typeface="Times New Roman" pitchFamily="18" charset="0"/>
              </a:rPr>
              <a:t>from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there.</a:t>
            </a:r>
            <a:endParaRPr lang="en-US" sz="2800" spc="-10" dirty="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30" smtClean="0">
                <a:latin typeface="Times New Roman" pitchFamily="18" charset="0"/>
                <a:cs typeface="Times New Roman" pitchFamily="18" charset="0"/>
              </a:rPr>
              <a:t>Values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always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influence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decisions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989012" y="381000"/>
            <a:ext cx="10360501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09470" marR="5080" indent="-209740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Decision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practice </a:t>
            </a:r>
            <a:r>
              <a:rPr spc="-8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evidence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57776" y="6054725"/>
            <a:ext cx="2844059" cy="365125"/>
          </a:xfrm>
        </p:spPr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en-US" spc="-5" smtClean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19</a:t>
            </a:fld>
            <a:endParaRPr lang="en-US"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9211" y="1921631"/>
            <a:ext cx="1014127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55778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Decision-making	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cognitive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sz="28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resulting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selection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course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action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among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several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alternative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possibilities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8533" y="527049"/>
            <a:ext cx="975952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What</a:t>
            </a:r>
            <a:r>
              <a:rPr sz="4000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40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is evidence-based medicine?</a:t>
            </a:r>
            <a:endParaRPr sz="400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solidFill>
                  <a:schemeClr val="tx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2</a:t>
            </a:fld>
            <a:endParaRPr spc="-5" dirty="0">
              <a:solidFill>
                <a:schemeClr val="tx1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93473" y="1438148"/>
            <a:ext cx="1046800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030" marR="5080" indent="-100965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“Evidence-based</a:t>
            </a:r>
            <a:r>
              <a:rPr sz="2800" b="1" spc="4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medicine</a:t>
            </a:r>
            <a:r>
              <a:rPr sz="2800" b="1" spc="2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is</a:t>
            </a:r>
            <a:r>
              <a:rPr sz="28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the</a:t>
            </a:r>
            <a:r>
              <a:rPr sz="2800" b="1" spc="2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2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integration</a:t>
            </a:r>
            <a:r>
              <a:rPr sz="2800" b="1" spc="3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of</a:t>
            </a:r>
            <a:r>
              <a:rPr sz="28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best </a:t>
            </a:r>
            <a:r>
              <a:rPr sz="2800" b="1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research</a:t>
            </a:r>
            <a:r>
              <a:rPr sz="2800" b="1" spc="4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evidence</a:t>
            </a:r>
            <a:r>
              <a:rPr sz="2800" b="1" spc="3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with</a:t>
            </a:r>
            <a:r>
              <a:rPr sz="2800" b="1" spc="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clinical</a:t>
            </a:r>
            <a:r>
              <a:rPr sz="2800" b="1" spc="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expertise</a:t>
            </a:r>
            <a:r>
              <a:rPr sz="2800" b="1" spc="4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and</a:t>
            </a:r>
            <a:r>
              <a:rPr sz="2800" b="1" spc="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patient </a:t>
            </a:r>
            <a:r>
              <a:rPr sz="2800" b="1" spc="-62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b="1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values”</a:t>
            </a:r>
            <a:endParaRPr sz="280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4342765">
              <a:lnSpc>
                <a:spcPct val="100000"/>
              </a:lnSpc>
              <a:tabLst>
                <a:tab pos="4613910" algn="l"/>
              </a:tabLst>
            </a:pPr>
            <a:r>
              <a:rPr sz="28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-	</a:t>
            </a:r>
            <a:r>
              <a:rPr sz="2800" b="1" i="1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David</a:t>
            </a:r>
            <a:r>
              <a:rPr sz="2800" b="1" i="1" spc="-2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Sackett</a:t>
            </a:r>
            <a:endParaRPr sz="280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0412" y="2895600"/>
            <a:ext cx="10481543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“Explicit,</a:t>
            </a:r>
            <a:r>
              <a:rPr sz="28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judicious,</a:t>
            </a:r>
            <a:r>
              <a:rPr sz="2800" spc="5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and</a:t>
            </a:r>
            <a:r>
              <a:rPr sz="28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conscientious</a:t>
            </a:r>
            <a:r>
              <a:rPr sz="2800" spc="3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use of</a:t>
            </a:r>
            <a:r>
              <a:rPr sz="2800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current </a:t>
            </a:r>
            <a:r>
              <a:rPr sz="2800" spc="-6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best</a:t>
            </a:r>
            <a:r>
              <a:rPr sz="2800" spc="2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evidence</a:t>
            </a:r>
            <a:r>
              <a:rPr sz="2800" spc="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from</a:t>
            </a:r>
            <a:r>
              <a:rPr sz="2800" spc="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medical</a:t>
            </a:r>
            <a:r>
              <a:rPr sz="2800" spc="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care</a:t>
            </a:r>
            <a:r>
              <a:rPr sz="28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research</a:t>
            </a:r>
            <a:r>
              <a:rPr sz="28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to</a:t>
            </a:r>
            <a:r>
              <a:rPr sz="28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make </a:t>
            </a:r>
            <a:r>
              <a:rPr sz="2800" spc="-2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decisions</a:t>
            </a:r>
            <a:r>
              <a:rPr sz="2800" spc="2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about</a:t>
            </a:r>
            <a:r>
              <a:rPr sz="2800" spc="2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the </a:t>
            </a:r>
            <a:r>
              <a:rPr sz="2800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medical</a:t>
            </a:r>
            <a:r>
              <a:rPr sz="2800" spc="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care</a:t>
            </a:r>
            <a:r>
              <a:rPr sz="28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of</a:t>
            </a:r>
            <a:r>
              <a:rPr sz="2800" spc="-1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individuals”</a:t>
            </a:r>
            <a:endParaRPr sz="280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2155" y="530478"/>
            <a:ext cx="558485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Pyramid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20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1257" y="1537744"/>
            <a:ext cx="7575809" cy="4682449"/>
          </a:xfrm>
          <a:prstGeom prst="rect">
            <a:avLst/>
          </a:prstGeom>
        </p:spPr>
      </p:pic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77728" y="564008"/>
            <a:ext cx="58472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 pitchFamily="18" charset="0"/>
                <a:cs typeface="Times New Roman" pitchFamily="18" charset="0"/>
              </a:rPr>
              <a:t>Identifying</a:t>
            </a:r>
            <a:r>
              <a:rPr sz="32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Best </a:t>
            </a:r>
            <a:r>
              <a:rPr sz="3200" dirty="0">
                <a:latin typeface="Times New Roman" pitchFamily="18" charset="0"/>
                <a:cs typeface="Times New Roman" pitchFamily="18" charset="0"/>
              </a:rPr>
              <a:t>Study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21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99946" y="1443038"/>
          <a:ext cx="11376237" cy="43751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33186"/>
                <a:gridCol w="7943051"/>
              </a:tblGrid>
              <a:tr h="647191"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sz="2000" b="1" spc="-45" dirty="0">
                          <a:latin typeface="Times New Roman" pitchFamily="18" charset="0"/>
                          <a:cs typeface="Times New Roman" pitchFamily="18" charset="0"/>
                        </a:rPr>
                        <a:t>Type</a:t>
                      </a:r>
                      <a:r>
                        <a:rPr sz="2000" b="1" spc="-1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b="1" dirty="0">
                          <a:latin typeface="Times New Roman" pitchFamily="18" charset="0"/>
                          <a:cs typeface="Times New Roman" pitchFamily="18" charset="0"/>
                        </a:rPr>
                        <a:t>of</a:t>
                      </a:r>
                      <a:r>
                        <a:rPr sz="2000" b="1" spc="-3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b="1" dirty="0">
                          <a:latin typeface="Times New Roman" pitchFamily="18" charset="0"/>
                          <a:cs typeface="Times New Roman" pitchFamily="18" charset="0"/>
                        </a:rPr>
                        <a:t>Question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644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sz="2000" b="1" dirty="0">
                          <a:latin typeface="Times New Roman" pitchFamily="18" charset="0"/>
                          <a:cs typeface="Times New Roman" pitchFamily="18" charset="0"/>
                        </a:rPr>
                        <a:t>Suggested</a:t>
                      </a:r>
                      <a:r>
                        <a:rPr sz="2000" b="1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b="1" dirty="0">
                          <a:latin typeface="Times New Roman" pitchFamily="18" charset="0"/>
                          <a:cs typeface="Times New Roman" pitchFamily="18" charset="0"/>
                        </a:rPr>
                        <a:t>best</a:t>
                      </a:r>
                      <a:r>
                        <a:rPr sz="2000" b="1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b="1" spc="-10" dirty="0">
                          <a:latin typeface="Times New Roman" pitchFamily="18" charset="0"/>
                          <a:cs typeface="Times New Roman" pitchFamily="18" charset="0"/>
                        </a:rPr>
                        <a:t>type</a:t>
                      </a:r>
                      <a:r>
                        <a:rPr sz="2000" b="1" spc="-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b="1" dirty="0">
                          <a:latin typeface="Times New Roman" pitchFamily="18" charset="0"/>
                          <a:cs typeface="Times New Roman" pitchFamily="18" charset="0"/>
                        </a:rPr>
                        <a:t>of</a:t>
                      </a:r>
                      <a:r>
                        <a:rPr sz="2000" b="1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b="1" dirty="0">
                          <a:latin typeface="Times New Roman" pitchFamily="18" charset="0"/>
                          <a:cs typeface="Times New Roman" pitchFamily="18" charset="0"/>
                        </a:rPr>
                        <a:t>Study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644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</a:tr>
              <a:tr h="56413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Therapy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318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RCT&gt;cohort</a:t>
                      </a:r>
                      <a:r>
                        <a:rPr sz="2000" spc="-5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sz="2000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control</a:t>
                      </a:r>
                      <a:r>
                        <a:rPr sz="2000" spc="-4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sz="2000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series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318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</a:tr>
              <a:tr h="56222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Diagnosis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19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Prospective,</a:t>
                      </a:r>
                      <a:r>
                        <a:rPr sz="2000" spc="-5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blind</a:t>
                      </a:r>
                      <a:r>
                        <a:rPr sz="2000" spc="-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comparison</a:t>
                      </a:r>
                      <a:r>
                        <a:rPr sz="2000" spc="-4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to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sz="2000" spc="-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gold</a:t>
                      </a:r>
                      <a:r>
                        <a:rPr sz="2000" spc="-2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standard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19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</a:tr>
              <a:tr h="49898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Etiology/Harm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908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RCT</a:t>
                      </a:r>
                      <a:r>
                        <a:rPr sz="2000" spc="-4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sz="2000" spc="-3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cohort</a:t>
                      </a:r>
                      <a:r>
                        <a:rPr sz="2000" spc="-3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control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sz="2000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series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908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Prognosis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16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Cohort</a:t>
                      </a:r>
                      <a:r>
                        <a:rPr sz="2000" spc="-4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study</a:t>
                      </a:r>
                      <a:r>
                        <a:rPr sz="2000" spc="-2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r>
                        <a:rPr sz="2000" spc="-3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control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sz="2000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r>
                        <a:rPr sz="2000" spc="-3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series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16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</a:tr>
              <a:tr h="518922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Prevention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03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RCT&gt;cohort</a:t>
                      </a:r>
                      <a:r>
                        <a:rPr sz="2000" spc="-5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study</a:t>
                      </a:r>
                      <a:r>
                        <a:rPr sz="2000" spc="-2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control</a:t>
                      </a:r>
                      <a:r>
                        <a:rPr sz="2000" spc="-2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sz="2000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series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03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</a:tr>
              <a:tr h="500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Clinical</a:t>
                      </a:r>
                      <a:r>
                        <a:rPr sz="2000" spc="-4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Exam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920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Prospective,</a:t>
                      </a:r>
                      <a:r>
                        <a:rPr sz="2000" spc="-5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blind</a:t>
                      </a:r>
                      <a:r>
                        <a:rPr sz="2000" spc="-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comparison</a:t>
                      </a:r>
                      <a:r>
                        <a:rPr sz="2000" spc="-4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to</a:t>
                      </a:r>
                      <a:r>
                        <a:rPr sz="20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gold</a:t>
                      </a:r>
                      <a:r>
                        <a:rPr sz="2000" spc="-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standard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920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</a:tr>
              <a:tr h="56222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Cost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25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Economic</a:t>
                      </a:r>
                      <a:r>
                        <a:rPr sz="2000" spc="-6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dirty="0">
                          <a:latin typeface="Times New Roman" pitchFamily="18" charset="0"/>
                          <a:cs typeface="Times New Roman" pitchFamily="18" charset="0"/>
                        </a:rPr>
                        <a:t>analysis</a:t>
                      </a:r>
                      <a:endParaRPr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25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BDF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9012" y="914399"/>
            <a:ext cx="10665536" cy="555193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22</a:t>
            </a:fld>
            <a:endParaRPr spc="-5" dirty="0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5212" y="838200"/>
            <a:ext cx="10494196" cy="5410200"/>
            <a:chOff x="214884" y="284988"/>
            <a:chExt cx="8456930" cy="6253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884" y="284988"/>
              <a:ext cx="8456676" cy="62529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73270" y="4931283"/>
              <a:ext cx="627380" cy="627380"/>
            </a:xfrm>
            <a:custGeom>
              <a:avLst/>
              <a:gdLst/>
              <a:ahLst/>
              <a:cxnLst/>
              <a:rect l="l" t="t" r="r" b="b"/>
              <a:pathLst>
                <a:path w="627379" h="627379">
                  <a:moveTo>
                    <a:pt x="475106" y="0"/>
                  </a:moveTo>
                  <a:lnTo>
                    <a:pt x="313563" y="161544"/>
                  </a:lnTo>
                  <a:lnTo>
                    <a:pt x="152018" y="0"/>
                  </a:lnTo>
                  <a:lnTo>
                    <a:pt x="0" y="152019"/>
                  </a:lnTo>
                  <a:lnTo>
                    <a:pt x="161543" y="313563"/>
                  </a:lnTo>
                  <a:lnTo>
                    <a:pt x="0" y="475107"/>
                  </a:lnTo>
                  <a:lnTo>
                    <a:pt x="152018" y="627126"/>
                  </a:lnTo>
                  <a:lnTo>
                    <a:pt x="313563" y="465582"/>
                  </a:lnTo>
                  <a:lnTo>
                    <a:pt x="475106" y="627126"/>
                  </a:lnTo>
                  <a:lnTo>
                    <a:pt x="627126" y="475107"/>
                  </a:lnTo>
                  <a:lnTo>
                    <a:pt x="465581" y="313563"/>
                  </a:lnTo>
                  <a:lnTo>
                    <a:pt x="627126" y="152019"/>
                  </a:lnTo>
                  <a:lnTo>
                    <a:pt x="4751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73270" y="4931283"/>
              <a:ext cx="627380" cy="627380"/>
            </a:xfrm>
            <a:custGeom>
              <a:avLst/>
              <a:gdLst/>
              <a:ahLst/>
              <a:cxnLst/>
              <a:rect l="l" t="t" r="r" b="b"/>
              <a:pathLst>
                <a:path w="627379" h="627379">
                  <a:moveTo>
                    <a:pt x="0" y="152019"/>
                  </a:moveTo>
                  <a:lnTo>
                    <a:pt x="152018" y="0"/>
                  </a:lnTo>
                  <a:lnTo>
                    <a:pt x="313563" y="161544"/>
                  </a:lnTo>
                  <a:lnTo>
                    <a:pt x="475106" y="0"/>
                  </a:lnTo>
                  <a:lnTo>
                    <a:pt x="627126" y="152019"/>
                  </a:lnTo>
                  <a:lnTo>
                    <a:pt x="465581" y="313563"/>
                  </a:lnTo>
                  <a:lnTo>
                    <a:pt x="627126" y="475107"/>
                  </a:lnTo>
                  <a:lnTo>
                    <a:pt x="475106" y="627126"/>
                  </a:lnTo>
                  <a:lnTo>
                    <a:pt x="313563" y="465582"/>
                  </a:lnTo>
                  <a:lnTo>
                    <a:pt x="152018" y="627126"/>
                  </a:lnTo>
                  <a:lnTo>
                    <a:pt x="0" y="475107"/>
                  </a:lnTo>
                  <a:lnTo>
                    <a:pt x="161543" y="313563"/>
                  </a:lnTo>
                  <a:lnTo>
                    <a:pt x="0" y="1520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59655" y="4144898"/>
              <a:ext cx="627380" cy="627380"/>
            </a:xfrm>
            <a:custGeom>
              <a:avLst/>
              <a:gdLst/>
              <a:ahLst/>
              <a:cxnLst/>
              <a:rect l="l" t="t" r="r" b="b"/>
              <a:pathLst>
                <a:path w="627379" h="627379">
                  <a:moveTo>
                    <a:pt x="475107" y="0"/>
                  </a:moveTo>
                  <a:lnTo>
                    <a:pt x="313563" y="161544"/>
                  </a:lnTo>
                  <a:lnTo>
                    <a:pt x="152019" y="0"/>
                  </a:lnTo>
                  <a:lnTo>
                    <a:pt x="0" y="152019"/>
                  </a:lnTo>
                  <a:lnTo>
                    <a:pt x="161544" y="313563"/>
                  </a:lnTo>
                  <a:lnTo>
                    <a:pt x="0" y="475106"/>
                  </a:lnTo>
                  <a:lnTo>
                    <a:pt x="152019" y="627126"/>
                  </a:lnTo>
                  <a:lnTo>
                    <a:pt x="313563" y="465581"/>
                  </a:lnTo>
                  <a:lnTo>
                    <a:pt x="475107" y="627126"/>
                  </a:lnTo>
                  <a:lnTo>
                    <a:pt x="627126" y="475106"/>
                  </a:lnTo>
                  <a:lnTo>
                    <a:pt x="465582" y="313563"/>
                  </a:lnTo>
                  <a:lnTo>
                    <a:pt x="627126" y="152019"/>
                  </a:lnTo>
                  <a:lnTo>
                    <a:pt x="4751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59655" y="4144898"/>
              <a:ext cx="627380" cy="627380"/>
            </a:xfrm>
            <a:custGeom>
              <a:avLst/>
              <a:gdLst/>
              <a:ahLst/>
              <a:cxnLst/>
              <a:rect l="l" t="t" r="r" b="b"/>
              <a:pathLst>
                <a:path w="627379" h="627379">
                  <a:moveTo>
                    <a:pt x="0" y="152019"/>
                  </a:moveTo>
                  <a:lnTo>
                    <a:pt x="152019" y="0"/>
                  </a:lnTo>
                  <a:lnTo>
                    <a:pt x="313563" y="161544"/>
                  </a:lnTo>
                  <a:lnTo>
                    <a:pt x="475107" y="0"/>
                  </a:lnTo>
                  <a:lnTo>
                    <a:pt x="627126" y="152019"/>
                  </a:lnTo>
                  <a:lnTo>
                    <a:pt x="465582" y="313563"/>
                  </a:lnTo>
                  <a:lnTo>
                    <a:pt x="627126" y="475106"/>
                  </a:lnTo>
                  <a:lnTo>
                    <a:pt x="475107" y="627126"/>
                  </a:lnTo>
                  <a:lnTo>
                    <a:pt x="313563" y="465581"/>
                  </a:lnTo>
                  <a:lnTo>
                    <a:pt x="152019" y="627126"/>
                  </a:lnTo>
                  <a:lnTo>
                    <a:pt x="0" y="475106"/>
                  </a:lnTo>
                  <a:lnTo>
                    <a:pt x="161544" y="313563"/>
                  </a:lnTo>
                  <a:lnTo>
                    <a:pt x="0" y="1520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02782" y="3430142"/>
              <a:ext cx="627380" cy="627380"/>
            </a:xfrm>
            <a:custGeom>
              <a:avLst/>
              <a:gdLst/>
              <a:ahLst/>
              <a:cxnLst/>
              <a:rect l="l" t="t" r="r" b="b"/>
              <a:pathLst>
                <a:path w="627379" h="627379">
                  <a:moveTo>
                    <a:pt x="475106" y="0"/>
                  </a:moveTo>
                  <a:lnTo>
                    <a:pt x="313563" y="161544"/>
                  </a:lnTo>
                  <a:lnTo>
                    <a:pt x="152018" y="0"/>
                  </a:lnTo>
                  <a:lnTo>
                    <a:pt x="0" y="152019"/>
                  </a:lnTo>
                  <a:lnTo>
                    <a:pt x="161543" y="313563"/>
                  </a:lnTo>
                  <a:lnTo>
                    <a:pt x="0" y="475107"/>
                  </a:lnTo>
                  <a:lnTo>
                    <a:pt x="152018" y="627126"/>
                  </a:lnTo>
                  <a:lnTo>
                    <a:pt x="313563" y="465582"/>
                  </a:lnTo>
                  <a:lnTo>
                    <a:pt x="475106" y="627126"/>
                  </a:lnTo>
                  <a:lnTo>
                    <a:pt x="627126" y="475107"/>
                  </a:lnTo>
                  <a:lnTo>
                    <a:pt x="465581" y="313563"/>
                  </a:lnTo>
                  <a:lnTo>
                    <a:pt x="627126" y="152019"/>
                  </a:lnTo>
                  <a:lnTo>
                    <a:pt x="4751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02782" y="3430142"/>
              <a:ext cx="627380" cy="627380"/>
            </a:xfrm>
            <a:custGeom>
              <a:avLst/>
              <a:gdLst/>
              <a:ahLst/>
              <a:cxnLst/>
              <a:rect l="l" t="t" r="r" b="b"/>
              <a:pathLst>
                <a:path w="627379" h="627379">
                  <a:moveTo>
                    <a:pt x="0" y="152019"/>
                  </a:moveTo>
                  <a:lnTo>
                    <a:pt x="152018" y="0"/>
                  </a:lnTo>
                  <a:lnTo>
                    <a:pt x="313563" y="161544"/>
                  </a:lnTo>
                  <a:lnTo>
                    <a:pt x="475106" y="0"/>
                  </a:lnTo>
                  <a:lnTo>
                    <a:pt x="627126" y="152019"/>
                  </a:lnTo>
                  <a:lnTo>
                    <a:pt x="465581" y="313563"/>
                  </a:lnTo>
                  <a:lnTo>
                    <a:pt x="627126" y="475107"/>
                  </a:lnTo>
                  <a:lnTo>
                    <a:pt x="475106" y="627126"/>
                  </a:lnTo>
                  <a:lnTo>
                    <a:pt x="313563" y="465582"/>
                  </a:lnTo>
                  <a:lnTo>
                    <a:pt x="152018" y="627126"/>
                  </a:lnTo>
                  <a:lnTo>
                    <a:pt x="0" y="475107"/>
                  </a:lnTo>
                  <a:lnTo>
                    <a:pt x="161543" y="313563"/>
                  </a:lnTo>
                  <a:lnTo>
                    <a:pt x="0" y="1520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87643" y="2645283"/>
              <a:ext cx="627380" cy="627380"/>
            </a:xfrm>
            <a:custGeom>
              <a:avLst/>
              <a:gdLst/>
              <a:ahLst/>
              <a:cxnLst/>
              <a:rect l="l" t="t" r="r" b="b"/>
              <a:pathLst>
                <a:path w="627379" h="627379">
                  <a:moveTo>
                    <a:pt x="475107" y="0"/>
                  </a:moveTo>
                  <a:lnTo>
                    <a:pt x="313563" y="161543"/>
                  </a:lnTo>
                  <a:lnTo>
                    <a:pt x="152019" y="0"/>
                  </a:lnTo>
                  <a:lnTo>
                    <a:pt x="0" y="152018"/>
                  </a:lnTo>
                  <a:lnTo>
                    <a:pt x="161544" y="313563"/>
                  </a:lnTo>
                  <a:lnTo>
                    <a:pt x="0" y="475106"/>
                  </a:lnTo>
                  <a:lnTo>
                    <a:pt x="152019" y="627126"/>
                  </a:lnTo>
                  <a:lnTo>
                    <a:pt x="313563" y="465581"/>
                  </a:lnTo>
                  <a:lnTo>
                    <a:pt x="475107" y="627126"/>
                  </a:lnTo>
                  <a:lnTo>
                    <a:pt x="627126" y="475106"/>
                  </a:lnTo>
                  <a:lnTo>
                    <a:pt x="465582" y="313563"/>
                  </a:lnTo>
                  <a:lnTo>
                    <a:pt x="627126" y="152018"/>
                  </a:lnTo>
                  <a:lnTo>
                    <a:pt x="4751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287643" y="2645283"/>
              <a:ext cx="627380" cy="627380"/>
            </a:xfrm>
            <a:custGeom>
              <a:avLst/>
              <a:gdLst/>
              <a:ahLst/>
              <a:cxnLst/>
              <a:rect l="l" t="t" r="r" b="b"/>
              <a:pathLst>
                <a:path w="627379" h="627379">
                  <a:moveTo>
                    <a:pt x="0" y="152018"/>
                  </a:moveTo>
                  <a:lnTo>
                    <a:pt x="152019" y="0"/>
                  </a:lnTo>
                  <a:lnTo>
                    <a:pt x="313563" y="161543"/>
                  </a:lnTo>
                  <a:lnTo>
                    <a:pt x="475107" y="0"/>
                  </a:lnTo>
                  <a:lnTo>
                    <a:pt x="627126" y="152018"/>
                  </a:lnTo>
                  <a:lnTo>
                    <a:pt x="465582" y="313563"/>
                  </a:lnTo>
                  <a:lnTo>
                    <a:pt x="627126" y="475106"/>
                  </a:lnTo>
                  <a:lnTo>
                    <a:pt x="475107" y="627126"/>
                  </a:lnTo>
                  <a:lnTo>
                    <a:pt x="313563" y="465581"/>
                  </a:lnTo>
                  <a:lnTo>
                    <a:pt x="152019" y="627126"/>
                  </a:lnTo>
                  <a:lnTo>
                    <a:pt x="0" y="475106"/>
                  </a:lnTo>
                  <a:lnTo>
                    <a:pt x="161544" y="313563"/>
                  </a:lnTo>
                  <a:lnTo>
                    <a:pt x="0" y="152018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8528" y="1551432"/>
              <a:ext cx="3297935" cy="34381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67889" y="2358136"/>
              <a:ext cx="2262505" cy="2402205"/>
            </a:xfrm>
            <a:custGeom>
              <a:avLst/>
              <a:gdLst/>
              <a:ahLst/>
              <a:cxnLst/>
              <a:rect l="l" t="t" r="r" b="b"/>
              <a:pathLst>
                <a:path w="2262504" h="2402204">
                  <a:moveTo>
                    <a:pt x="2085987" y="187414"/>
                  </a:moveTo>
                  <a:lnTo>
                    <a:pt x="1962883" y="223954"/>
                  </a:lnTo>
                  <a:lnTo>
                    <a:pt x="0" y="2313305"/>
                  </a:lnTo>
                  <a:lnTo>
                    <a:pt x="94487" y="2402078"/>
                  </a:lnTo>
                  <a:lnTo>
                    <a:pt x="2057170" y="312698"/>
                  </a:lnTo>
                  <a:lnTo>
                    <a:pt x="2085987" y="187414"/>
                  </a:lnTo>
                  <a:close/>
                </a:path>
                <a:path w="2262504" h="2402204">
                  <a:moveTo>
                    <a:pt x="2250636" y="49402"/>
                  </a:moveTo>
                  <a:lnTo>
                    <a:pt x="2126869" y="49402"/>
                  </a:lnTo>
                  <a:lnTo>
                    <a:pt x="2221230" y="138049"/>
                  </a:lnTo>
                  <a:lnTo>
                    <a:pt x="2057170" y="312698"/>
                  </a:lnTo>
                  <a:lnTo>
                    <a:pt x="2010029" y="517651"/>
                  </a:lnTo>
                  <a:lnTo>
                    <a:pt x="2009342" y="543385"/>
                  </a:lnTo>
                  <a:lnTo>
                    <a:pt x="2018252" y="566547"/>
                  </a:lnTo>
                  <a:lnTo>
                    <a:pt x="2035210" y="584660"/>
                  </a:lnTo>
                  <a:lnTo>
                    <a:pt x="2058670" y="595249"/>
                  </a:lnTo>
                  <a:lnTo>
                    <a:pt x="2084349" y="595991"/>
                  </a:lnTo>
                  <a:lnTo>
                    <a:pt x="2107517" y="587089"/>
                  </a:lnTo>
                  <a:lnTo>
                    <a:pt x="2125660" y="570138"/>
                  </a:lnTo>
                  <a:lnTo>
                    <a:pt x="2136267" y="546735"/>
                  </a:lnTo>
                  <a:lnTo>
                    <a:pt x="2250636" y="49402"/>
                  </a:lnTo>
                  <a:close/>
                </a:path>
                <a:path w="2262504" h="2402204">
                  <a:moveTo>
                    <a:pt x="2158638" y="79248"/>
                  </a:moveTo>
                  <a:lnTo>
                    <a:pt x="2110867" y="79248"/>
                  </a:lnTo>
                  <a:lnTo>
                    <a:pt x="2192401" y="155828"/>
                  </a:lnTo>
                  <a:lnTo>
                    <a:pt x="2085987" y="187414"/>
                  </a:lnTo>
                  <a:lnTo>
                    <a:pt x="2057170" y="312698"/>
                  </a:lnTo>
                  <a:lnTo>
                    <a:pt x="2221230" y="138049"/>
                  </a:lnTo>
                  <a:lnTo>
                    <a:pt x="2158638" y="79248"/>
                  </a:lnTo>
                  <a:close/>
                </a:path>
                <a:path w="2262504" h="2402204">
                  <a:moveTo>
                    <a:pt x="2261997" y="0"/>
                  </a:moveTo>
                  <a:lnTo>
                    <a:pt x="1724279" y="159638"/>
                  </a:lnTo>
                  <a:lnTo>
                    <a:pt x="1701557" y="171684"/>
                  </a:lnTo>
                  <a:lnTo>
                    <a:pt x="1685766" y="190849"/>
                  </a:lnTo>
                  <a:lnTo>
                    <a:pt x="1678308" y="214538"/>
                  </a:lnTo>
                  <a:lnTo>
                    <a:pt x="1680590" y="240156"/>
                  </a:lnTo>
                  <a:lnTo>
                    <a:pt x="1692636" y="262878"/>
                  </a:lnTo>
                  <a:lnTo>
                    <a:pt x="1711801" y="278669"/>
                  </a:lnTo>
                  <a:lnTo>
                    <a:pt x="1735490" y="286127"/>
                  </a:lnTo>
                  <a:lnTo>
                    <a:pt x="1761109" y="283844"/>
                  </a:lnTo>
                  <a:lnTo>
                    <a:pt x="1962883" y="223954"/>
                  </a:lnTo>
                  <a:lnTo>
                    <a:pt x="2126869" y="49402"/>
                  </a:lnTo>
                  <a:lnTo>
                    <a:pt x="2250636" y="49402"/>
                  </a:lnTo>
                  <a:lnTo>
                    <a:pt x="2261997" y="0"/>
                  </a:lnTo>
                  <a:close/>
                </a:path>
                <a:path w="2262504" h="2402204">
                  <a:moveTo>
                    <a:pt x="2126869" y="49402"/>
                  </a:moveTo>
                  <a:lnTo>
                    <a:pt x="1962883" y="223954"/>
                  </a:lnTo>
                  <a:lnTo>
                    <a:pt x="2085987" y="187414"/>
                  </a:lnTo>
                  <a:lnTo>
                    <a:pt x="2110867" y="79248"/>
                  </a:lnTo>
                  <a:lnTo>
                    <a:pt x="2158638" y="79248"/>
                  </a:lnTo>
                  <a:lnTo>
                    <a:pt x="2126869" y="49402"/>
                  </a:lnTo>
                  <a:close/>
                </a:path>
                <a:path w="2262504" h="2402204">
                  <a:moveTo>
                    <a:pt x="2110867" y="79248"/>
                  </a:moveTo>
                  <a:lnTo>
                    <a:pt x="2085987" y="187414"/>
                  </a:lnTo>
                  <a:lnTo>
                    <a:pt x="2192401" y="155828"/>
                  </a:lnTo>
                  <a:lnTo>
                    <a:pt x="2110867" y="79248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23</a:t>
            </a:fld>
            <a:endParaRPr spc="-5" dirty="0"/>
          </a:p>
        </p:txBody>
      </p: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1194" y="150952"/>
            <a:ext cx="6486317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16610" algn="l"/>
              </a:tabLst>
            </a:pPr>
            <a:r>
              <a:rPr sz="4400" b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4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b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4400" b="0" spc="-15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4400" b="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practice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24</a:t>
            </a:fld>
            <a:endParaRPr spc="-5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3412" y="1371599"/>
            <a:ext cx="9237174" cy="472440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91025" y="4951223"/>
            <a:ext cx="2081411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6F2F9F"/>
                </a:solidFill>
                <a:latin typeface="Arial"/>
                <a:cs typeface="Arial"/>
              </a:rPr>
              <a:t>Dis</a:t>
            </a:r>
            <a:r>
              <a:rPr sz="3200" b="1" spc="-10" dirty="0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sz="3200" b="1" spc="-10" dirty="0">
                <a:solidFill>
                  <a:srgbClr val="6F2F9F"/>
                </a:solidFill>
                <a:latin typeface="Arial"/>
                <a:cs typeface="Arial"/>
              </a:rPr>
              <a:t>s</a:t>
            </a:r>
            <a:r>
              <a:rPr sz="3200" b="1" dirty="0">
                <a:solidFill>
                  <a:srgbClr val="6F2F9F"/>
                </a:solidFill>
                <a:latin typeface="Arial"/>
                <a:cs typeface="Arial"/>
              </a:rPr>
              <a:t>e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69775" y="1286255"/>
            <a:ext cx="3238503" cy="954405"/>
          </a:xfrm>
          <a:custGeom>
            <a:avLst/>
            <a:gdLst/>
            <a:ahLst/>
            <a:cxnLst/>
            <a:rect l="l" t="t" r="r" b="b"/>
            <a:pathLst>
              <a:path w="2429509" h="954405">
                <a:moveTo>
                  <a:pt x="0" y="954024"/>
                </a:moveTo>
                <a:lnTo>
                  <a:pt x="2429256" y="954024"/>
                </a:lnTo>
                <a:lnTo>
                  <a:pt x="2429256" y="0"/>
                </a:lnTo>
                <a:lnTo>
                  <a:pt x="0" y="0"/>
                </a:lnTo>
                <a:lnTo>
                  <a:pt x="0" y="95402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676767" y="1310131"/>
            <a:ext cx="229725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165" dirty="0">
                <a:solidFill>
                  <a:srgbClr val="6F2F9F"/>
                </a:solidFill>
                <a:latin typeface="Arial"/>
                <a:cs typeface="Arial"/>
              </a:rPr>
              <a:t>T</a:t>
            </a:r>
            <a:r>
              <a:rPr sz="2800" b="1" spc="-5" dirty="0">
                <a:solidFill>
                  <a:srgbClr val="6F2F9F"/>
                </a:solidFill>
                <a:latin typeface="Arial"/>
                <a:cs typeface="Arial"/>
              </a:rPr>
              <a:t>r</a:t>
            </a:r>
            <a:r>
              <a:rPr sz="2800" b="1" dirty="0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sz="2800" b="1" spc="-5" dirty="0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sz="2800" b="1" dirty="0">
                <a:solidFill>
                  <a:srgbClr val="6F2F9F"/>
                </a:solidFill>
                <a:latin typeface="Arial"/>
                <a:cs typeface="Arial"/>
              </a:rPr>
              <a:t>t</a:t>
            </a:r>
            <a:r>
              <a:rPr sz="2800" b="1" spc="-5" dirty="0">
                <a:solidFill>
                  <a:srgbClr val="6F2F9F"/>
                </a:solidFill>
                <a:latin typeface="Arial"/>
                <a:cs typeface="Arial"/>
              </a:rPr>
              <a:t>ment  options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323" y="971577"/>
            <a:ext cx="9754895" cy="55038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00404" y="4955795"/>
            <a:ext cx="20864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Times New Roman" pitchFamily="18" charset="0"/>
                <a:cs typeface="Times New Roman" pitchFamily="18" charset="0"/>
              </a:rPr>
              <a:t>Ectopic </a:t>
            </a:r>
            <a:r>
              <a:rPr sz="2400" b="1" dirty="0">
                <a:solidFill>
                  <a:srgbClr val="006F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itchFamily="18" charset="0"/>
                <a:cs typeface="Times New Roman" pitchFamily="18" charset="0"/>
              </a:rPr>
              <a:t>preg</a:t>
            </a:r>
            <a:r>
              <a:rPr sz="2400" b="1" spc="-15" dirty="0">
                <a:solidFill>
                  <a:srgbClr val="006F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sz="2400" b="1" spc="-5" dirty="0">
                <a:solidFill>
                  <a:srgbClr val="006FC0"/>
                </a:solidFill>
                <a:latin typeface="Times New Roman" pitchFamily="18" charset="0"/>
                <a:cs typeface="Times New Roman" pitchFamily="18" charset="0"/>
              </a:rPr>
              <a:t>an</a:t>
            </a:r>
            <a:r>
              <a:rPr sz="2400" b="1" spc="-15" dirty="0">
                <a:solidFill>
                  <a:srgbClr val="006FC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sz="2400" b="1" spc="-5" dirty="0">
                <a:solidFill>
                  <a:srgbClr val="006FC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85995" y="1097407"/>
            <a:ext cx="1524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6FC0"/>
                </a:solidFill>
                <a:latin typeface="Times New Roman" pitchFamily="18" charset="0"/>
                <a:cs typeface="Times New Roman" pitchFamily="18" charset="0"/>
              </a:rPr>
              <a:t>Medical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25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91176" y="1383029"/>
            <a:ext cx="4509864" cy="1106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Times New Roman" pitchFamily="18" charset="0"/>
                <a:cs typeface="Times New Roman" pitchFamily="18" charset="0"/>
              </a:rPr>
              <a:t>Laparoscopic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50">
              <a:latin typeface="Times New Roman" pitchFamily="18" charset="0"/>
              <a:cs typeface="Times New Roman" pitchFamily="18" charset="0"/>
            </a:endParaRPr>
          </a:p>
          <a:p>
            <a:pPr marL="1727200">
              <a:lnSpc>
                <a:spcPct val="100000"/>
              </a:lnSpc>
            </a:pPr>
            <a:r>
              <a:rPr sz="2400" b="1" spc="-5" dirty="0">
                <a:solidFill>
                  <a:srgbClr val="006FC0"/>
                </a:solidFill>
                <a:latin typeface="Times New Roman" pitchFamily="18" charset="0"/>
                <a:cs typeface="Times New Roman" pitchFamily="18" charset="0"/>
              </a:rPr>
              <a:t>laparotomy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7035" y="496950"/>
            <a:ext cx="10572958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Outcome</a:t>
            </a:r>
            <a:r>
              <a:rPr sz="4000" b="0" spc="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the</a:t>
            </a:r>
            <a:r>
              <a:rPr sz="40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only</a:t>
            </a:r>
            <a:r>
              <a:rPr sz="40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thing </a:t>
            </a:r>
            <a:r>
              <a:rPr sz="40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sz="4000" b="0" spc="-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0" spc="-3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matters</a:t>
            </a:r>
            <a:endParaRPr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26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2646" y="1357883"/>
            <a:ext cx="9222876" cy="4509517"/>
          </a:xfrm>
          <a:prstGeom prst="rect">
            <a:avLst/>
          </a:prstGeom>
        </p:spPr>
      </p:pic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4547" y="461900"/>
            <a:ext cx="103833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sz="4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</a:t>
            </a:r>
            <a:r>
              <a:rPr sz="4400" b="0" spc="-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additionally </a:t>
            </a:r>
            <a:r>
              <a:rPr sz="4400" b="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provides</a:t>
            </a:r>
            <a:r>
              <a:rPr sz="4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27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93847" y="1286257"/>
            <a:ext cx="10306327" cy="5114544"/>
            <a:chOff x="670559" y="1286255"/>
            <a:chExt cx="7731759" cy="53663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755" y="1286255"/>
              <a:ext cx="7578852" cy="52806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59" y="5478779"/>
              <a:ext cx="7731252" cy="117348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275012" y="5486400"/>
            <a:ext cx="5595856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635">
              <a:lnSpc>
                <a:spcPct val="100000"/>
              </a:lnSpc>
              <a:spcBef>
                <a:spcPts val="100"/>
              </a:spcBef>
              <a:tabLst>
                <a:tab pos="1671955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Opportunity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change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Opportunity	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better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treatment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8494" y="461900"/>
            <a:ext cx="9608857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How</a:t>
            </a:r>
            <a:r>
              <a:rPr sz="4400" spc="-4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440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affects</a:t>
            </a:r>
            <a:r>
              <a:rPr sz="4400" spc="-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clinicians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28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189892" y="2061972"/>
            <a:ext cx="5308910" cy="2590800"/>
            <a:chOff x="4643628" y="2061972"/>
            <a:chExt cx="3982720" cy="2590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52772" y="2071116"/>
              <a:ext cx="3963924" cy="257251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648200" y="2066544"/>
              <a:ext cx="3973195" cy="2581910"/>
            </a:xfrm>
            <a:custGeom>
              <a:avLst/>
              <a:gdLst/>
              <a:ahLst/>
              <a:cxnLst/>
              <a:rect l="l" t="t" r="r" b="b"/>
              <a:pathLst>
                <a:path w="3973195" h="2581910">
                  <a:moveTo>
                    <a:pt x="0" y="2581655"/>
                  </a:moveTo>
                  <a:lnTo>
                    <a:pt x="3973067" y="2581655"/>
                  </a:lnTo>
                  <a:lnTo>
                    <a:pt x="3973067" y="0"/>
                  </a:lnTo>
                  <a:lnTo>
                    <a:pt x="0" y="0"/>
                  </a:lnTo>
                  <a:lnTo>
                    <a:pt x="0" y="258165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63175" y="2061973"/>
            <a:ext cx="4691005" cy="2722245"/>
            <a:chOff x="347472" y="2061972"/>
            <a:chExt cx="3519170" cy="272224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1082" y="2071116"/>
              <a:ext cx="2380427" cy="270357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52044" y="2066544"/>
              <a:ext cx="3510279" cy="2712720"/>
            </a:xfrm>
            <a:custGeom>
              <a:avLst/>
              <a:gdLst/>
              <a:ahLst/>
              <a:cxnLst/>
              <a:rect l="l" t="t" r="r" b="b"/>
              <a:pathLst>
                <a:path w="3510279" h="2712720">
                  <a:moveTo>
                    <a:pt x="0" y="2712719"/>
                  </a:moveTo>
                  <a:lnTo>
                    <a:pt x="3509772" y="2712719"/>
                  </a:lnTo>
                  <a:lnTo>
                    <a:pt x="3509772" y="0"/>
                  </a:lnTo>
                  <a:lnTo>
                    <a:pt x="0" y="0"/>
                  </a:lnTo>
                  <a:lnTo>
                    <a:pt x="0" y="271271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76208" y="5098238"/>
            <a:ext cx="317755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014" indent="-107950">
              <a:lnSpc>
                <a:spcPct val="100000"/>
              </a:lnSpc>
              <a:spcBef>
                <a:spcPts val="100"/>
              </a:spcBef>
              <a:buSzPct val="95833"/>
              <a:buFont typeface="Arial MT"/>
              <a:buChar char="•"/>
              <a:tabLst>
                <a:tab pos="120650" algn="l"/>
              </a:tabLst>
            </a:pP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Happy</a:t>
            </a:r>
            <a:r>
              <a:rPr sz="24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!!!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0014" indent="-107950">
              <a:lnSpc>
                <a:spcPct val="100000"/>
              </a:lnSpc>
              <a:spcBef>
                <a:spcPts val="5"/>
              </a:spcBef>
              <a:buSzPct val="95833"/>
              <a:buFont typeface="Arial MT"/>
              <a:buChar char="•"/>
              <a:tabLst>
                <a:tab pos="120650" algn="l"/>
              </a:tabLst>
            </a:pPr>
            <a:r>
              <a:rPr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4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am</a:t>
            </a:r>
            <a:r>
              <a:rPr sz="2400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!!!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33897" y="4955795"/>
            <a:ext cx="5792231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6240">
              <a:lnSpc>
                <a:spcPct val="100000"/>
              </a:lnSpc>
              <a:spcBef>
                <a:spcPts val="100"/>
              </a:spcBef>
              <a:buSzPct val="95833"/>
              <a:buFont typeface="Arial MT"/>
              <a:buChar char="•"/>
              <a:tabLst>
                <a:tab pos="120650" algn="l"/>
                <a:tab pos="2448560" algn="l"/>
              </a:tabLst>
            </a:pP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Will</a:t>
            </a:r>
            <a:r>
              <a:rPr sz="24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patient	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recover</a:t>
            </a:r>
            <a:r>
              <a:rPr sz="2400" b="1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400" b="1" spc="-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not??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0014" indent="-107950">
              <a:lnSpc>
                <a:spcPct val="100000"/>
              </a:lnSpc>
              <a:buSzPct val="95833"/>
              <a:buFont typeface="Arial MT"/>
              <a:buChar char="•"/>
              <a:tabLst>
                <a:tab pos="120650" algn="l"/>
              </a:tabLst>
            </a:pP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Will</a:t>
            </a:r>
            <a:r>
              <a:rPr sz="2400" b="1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they</a:t>
            </a:r>
            <a:r>
              <a:rPr sz="24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sue</a:t>
            </a:r>
            <a:r>
              <a:rPr sz="24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me??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0014" indent="-107950">
              <a:lnSpc>
                <a:spcPct val="100000"/>
              </a:lnSpc>
              <a:buSzPct val="95833"/>
              <a:buFont typeface="Arial MT"/>
              <a:buChar char="•"/>
              <a:tabLst>
                <a:tab pos="120650" algn="l"/>
              </a:tabLst>
            </a:pP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sz="24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sz="24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my</a:t>
            </a:r>
            <a:r>
              <a:rPr sz="2400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reputation</a:t>
            </a:r>
            <a:r>
              <a:rPr sz="2400" b="1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??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8136" y="447243"/>
            <a:ext cx="10524712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1170" marR="5080" indent="-459105">
              <a:lnSpc>
                <a:spcPct val="100000"/>
              </a:lnSpc>
              <a:spcBef>
                <a:spcPts val="95"/>
              </a:spcBef>
              <a:tabLst>
                <a:tab pos="5330190" algn="l"/>
              </a:tabLst>
            </a:pPr>
            <a:r>
              <a:rPr sz="4000" b="0" spc="-5" dirty="0">
                <a:latin typeface="Times New Roman" pitchFamily="18" charset="0"/>
                <a:cs typeface="Times New Roman" pitchFamily="18" charset="0"/>
              </a:rPr>
              <a:t>Think 100 times </a:t>
            </a:r>
            <a:r>
              <a:rPr sz="4000" b="0" spc="-35" dirty="0">
                <a:latin typeface="Times New Roman" pitchFamily="18" charset="0"/>
                <a:cs typeface="Times New Roman" pitchFamily="18" charset="0"/>
              </a:rPr>
              <a:t>before </a:t>
            </a:r>
            <a:r>
              <a:rPr sz="4000" b="0" spc="-15" dirty="0">
                <a:latin typeface="Times New Roman" pitchFamily="18" charset="0"/>
                <a:cs typeface="Times New Roman" pitchFamily="18" charset="0"/>
              </a:rPr>
              <a:t>refuting </a:t>
            </a:r>
            <a:r>
              <a:rPr sz="4000" b="0" spc="-5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sz="4000" b="0" spc="-10" dirty="0">
                <a:latin typeface="Times New Roman" pitchFamily="18" charset="0"/>
                <a:cs typeface="Times New Roman" pitchFamily="18" charset="0"/>
              </a:rPr>
              <a:t>old </a:t>
            </a:r>
            <a:r>
              <a:rPr sz="4000" b="0" spc="-8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0" spc="-5" dirty="0">
                <a:latin typeface="Times New Roman" pitchFamily="18" charset="0"/>
                <a:cs typeface="Times New Roman" pitchFamily="18" charset="0"/>
              </a:rPr>
              <a:t>time</a:t>
            </a:r>
            <a:r>
              <a:rPr sz="40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0" spc="-30" dirty="0">
                <a:latin typeface="Times New Roman" pitchFamily="18" charset="0"/>
                <a:cs typeface="Times New Roman" pitchFamily="18" charset="0"/>
              </a:rPr>
              <a:t>tested</a:t>
            </a:r>
            <a:r>
              <a:rPr sz="4000" b="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0" spc="-10">
                <a:latin typeface="Times New Roman" pitchFamily="18" charset="0"/>
                <a:cs typeface="Times New Roman" pitchFamily="18" charset="0"/>
              </a:rPr>
              <a:t>method</a:t>
            </a:r>
            <a:r>
              <a:rPr sz="4000" b="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0" spc="-5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4000" b="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0" spc="-15" smtClean="0">
                <a:latin typeface="Times New Roman" pitchFamily="18" charset="0"/>
                <a:cs typeface="Times New Roman" pitchFamily="18" charset="0"/>
              </a:rPr>
              <a:t>treatment</a:t>
            </a:r>
            <a:endParaRPr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29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1136" y="2511044"/>
            <a:ext cx="10813350" cy="1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18159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Classic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example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vaginal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hysterectomy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benign </a:t>
            </a:r>
            <a:r>
              <a:rPr sz="2800" spc="-6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diseases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  <a:tab pos="1838325" algn="l"/>
              </a:tabLst>
            </a:pPr>
            <a:r>
              <a:rPr sz="2800" spc="-20" dirty="0">
                <a:latin typeface="Times New Roman" pitchFamily="18" charset="0"/>
                <a:cs typeface="Times New Roman" pitchFamily="18" charset="0"/>
              </a:rPr>
              <a:t>“Give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me	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retractors,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scissors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clamps,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tissue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holding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forceps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one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needle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45" dirty="0">
                <a:latin typeface="Times New Roman" pitchFamily="18" charset="0"/>
                <a:cs typeface="Times New Roman" pitchFamily="18" charset="0"/>
              </a:rPr>
              <a:t>holder,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will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vaginal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hysterectomy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any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setup”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842635">
              <a:lnSpc>
                <a:spcPct val="100000"/>
              </a:lnSpc>
              <a:spcBef>
                <a:spcPts val="675"/>
              </a:spcBef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Surgeon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5346" y="560578"/>
            <a:ext cx="436596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</a:t>
            </a:r>
            <a:r>
              <a:rPr spc="-3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spc="-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it?</a:t>
            </a: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18249" y="2057400"/>
            <a:ext cx="4152665" cy="2819400"/>
          </a:xfrm>
          <a:custGeom>
            <a:avLst/>
            <a:gdLst/>
            <a:ahLst/>
            <a:cxnLst/>
            <a:rect l="l" t="t" r="r" b="b"/>
            <a:pathLst>
              <a:path w="3115310" h="2819400">
                <a:moveTo>
                  <a:pt x="0" y="1409700"/>
                </a:moveTo>
                <a:lnTo>
                  <a:pt x="800" y="1364078"/>
                </a:lnTo>
                <a:lnTo>
                  <a:pt x="3185" y="1318819"/>
                </a:lnTo>
                <a:lnTo>
                  <a:pt x="7130" y="1273943"/>
                </a:lnTo>
                <a:lnTo>
                  <a:pt x="12611" y="1229473"/>
                </a:lnTo>
                <a:lnTo>
                  <a:pt x="19604" y="1185430"/>
                </a:lnTo>
                <a:lnTo>
                  <a:pt x="28085" y="1141836"/>
                </a:lnTo>
                <a:lnTo>
                  <a:pt x="38030" y="1098714"/>
                </a:lnTo>
                <a:lnTo>
                  <a:pt x="49414" y="1056084"/>
                </a:lnTo>
                <a:lnTo>
                  <a:pt x="62213" y="1013970"/>
                </a:lnTo>
                <a:lnTo>
                  <a:pt x="76403" y="972392"/>
                </a:lnTo>
                <a:lnTo>
                  <a:pt x="91960" y="931373"/>
                </a:lnTo>
                <a:lnTo>
                  <a:pt x="108860" y="890935"/>
                </a:lnTo>
                <a:lnTo>
                  <a:pt x="127079" y="851099"/>
                </a:lnTo>
                <a:lnTo>
                  <a:pt x="146591" y="811887"/>
                </a:lnTo>
                <a:lnTo>
                  <a:pt x="167374" y="773322"/>
                </a:lnTo>
                <a:lnTo>
                  <a:pt x="189403" y="735424"/>
                </a:lnTo>
                <a:lnTo>
                  <a:pt x="212654" y="698217"/>
                </a:lnTo>
                <a:lnTo>
                  <a:pt x="237102" y="661722"/>
                </a:lnTo>
                <a:lnTo>
                  <a:pt x="262724" y="625960"/>
                </a:lnTo>
                <a:lnTo>
                  <a:pt x="289495" y="590955"/>
                </a:lnTo>
                <a:lnTo>
                  <a:pt x="317391" y="556726"/>
                </a:lnTo>
                <a:lnTo>
                  <a:pt x="346389" y="523298"/>
                </a:lnTo>
                <a:lnTo>
                  <a:pt x="376463" y="490690"/>
                </a:lnTo>
                <a:lnTo>
                  <a:pt x="407589" y="458926"/>
                </a:lnTo>
                <a:lnTo>
                  <a:pt x="439744" y="428027"/>
                </a:lnTo>
                <a:lnTo>
                  <a:pt x="472903" y="398014"/>
                </a:lnTo>
                <a:lnTo>
                  <a:pt x="507042" y="368911"/>
                </a:lnTo>
                <a:lnTo>
                  <a:pt x="542137" y="340739"/>
                </a:lnTo>
                <a:lnTo>
                  <a:pt x="578164" y="313519"/>
                </a:lnTo>
                <a:lnTo>
                  <a:pt x="615098" y="287273"/>
                </a:lnTo>
                <a:lnTo>
                  <a:pt x="652915" y="262024"/>
                </a:lnTo>
                <a:lnTo>
                  <a:pt x="691592" y="237794"/>
                </a:lnTo>
                <a:lnTo>
                  <a:pt x="731103" y="214603"/>
                </a:lnTo>
                <a:lnTo>
                  <a:pt x="771426" y="192475"/>
                </a:lnTo>
                <a:lnTo>
                  <a:pt x="812535" y="171431"/>
                </a:lnTo>
                <a:lnTo>
                  <a:pt x="854406" y="151492"/>
                </a:lnTo>
                <a:lnTo>
                  <a:pt x="897016" y="132681"/>
                </a:lnTo>
                <a:lnTo>
                  <a:pt x="940339" y="115020"/>
                </a:lnTo>
                <a:lnTo>
                  <a:pt x="984353" y="98531"/>
                </a:lnTo>
                <a:lnTo>
                  <a:pt x="1029032" y="83234"/>
                </a:lnTo>
                <a:lnTo>
                  <a:pt x="1074353" y="69153"/>
                </a:lnTo>
                <a:lnTo>
                  <a:pt x="1120291" y="56310"/>
                </a:lnTo>
                <a:lnTo>
                  <a:pt x="1166823" y="44725"/>
                </a:lnTo>
                <a:lnTo>
                  <a:pt x="1213923" y="34421"/>
                </a:lnTo>
                <a:lnTo>
                  <a:pt x="1261569" y="25420"/>
                </a:lnTo>
                <a:lnTo>
                  <a:pt x="1309734" y="17744"/>
                </a:lnTo>
                <a:lnTo>
                  <a:pt x="1358397" y="11414"/>
                </a:lnTo>
                <a:lnTo>
                  <a:pt x="1407532" y="6453"/>
                </a:lnTo>
                <a:lnTo>
                  <a:pt x="1457114" y="2882"/>
                </a:lnTo>
                <a:lnTo>
                  <a:pt x="1507121" y="724"/>
                </a:lnTo>
                <a:lnTo>
                  <a:pt x="1557527" y="0"/>
                </a:lnTo>
                <a:lnTo>
                  <a:pt x="1607934" y="724"/>
                </a:lnTo>
                <a:lnTo>
                  <a:pt x="1657941" y="2882"/>
                </a:lnTo>
                <a:lnTo>
                  <a:pt x="1707523" y="6453"/>
                </a:lnTo>
                <a:lnTo>
                  <a:pt x="1756658" y="11414"/>
                </a:lnTo>
                <a:lnTo>
                  <a:pt x="1805321" y="17744"/>
                </a:lnTo>
                <a:lnTo>
                  <a:pt x="1853486" y="25420"/>
                </a:lnTo>
                <a:lnTo>
                  <a:pt x="1901132" y="34421"/>
                </a:lnTo>
                <a:lnTo>
                  <a:pt x="1948232" y="44725"/>
                </a:lnTo>
                <a:lnTo>
                  <a:pt x="1994764" y="56310"/>
                </a:lnTo>
                <a:lnTo>
                  <a:pt x="2040702" y="69153"/>
                </a:lnTo>
                <a:lnTo>
                  <a:pt x="2086023" y="83234"/>
                </a:lnTo>
                <a:lnTo>
                  <a:pt x="2130702" y="98531"/>
                </a:lnTo>
                <a:lnTo>
                  <a:pt x="2174716" y="115020"/>
                </a:lnTo>
                <a:lnTo>
                  <a:pt x="2218039" y="132681"/>
                </a:lnTo>
                <a:lnTo>
                  <a:pt x="2260649" y="151492"/>
                </a:lnTo>
                <a:lnTo>
                  <a:pt x="2302520" y="171431"/>
                </a:lnTo>
                <a:lnTo>
                  <a:pt x="2343629" y="192475"/>
                </a:lnTo>
                <a:lnTo>
                  <a:pt x="2383952" y="214603"/>
                </a:lnTo>
                <a:lnTo>
                  <a:pt x="2423463" y="237794"/>
                </a:lnTo>
                <a:lnTo>
                  <a:pt x="2462140" y="262024"/>
                </a:lnTo>
                <a:lnTo>
                  <a:pt x="2499957" y="287273"/>
                </a:lnTo>
                <a:lnTo>
                  <a:pt x="2536891" y="313519"/>
                </a:lnTo>
                <a:lnTo>
                  <a:pt x="2572918" y="340739"/>
                </a:lnTo>
                <a:lnTo>
                  <a:pt x="2608013" y="368911"/>
                </a:lnTo>
                <a:lnTo>
                  <a:pt x="2642152" y="398014"/>
                </a:lnTo>
                <a:lnTo>
                  <a:pt x="2675311" y="428027"/>
                </a:lnTo>
                <a:lnTo>
                  <a:pt x="2707466" y="458926"/>
                </a:lnTo>
                <a:lnTo>
                  <a:pt x="2738592" y="490690"/>
                </a:lnTo>
                <a:lnTo>
                  <a:pt x="2768666" y="523298"/>
                </a:lnTo>
                <a:lnTo>
                  <a:pt x="2797664" y="556726"/>
                </a:lnTo>
                <a:lnTo>
                  <a:pt x="2825560" y="590955"/>
                </a:lnTo>
                <a:lnTo>
                  <a:pt x="2852331" y="625960"/>
                </a:lnTo>
                <a:lnTo>
                  <a:pt x="2877953" y="661722"/>
                </a:lnTo>
                <a:lnTo>
                  <a:pt x="2902401" y="698217"/>
                </a:lnTo>
                <a:lnTo>
                  <a:pt x="2925652" y="735424"/>
                </a:lnTo>
                <a:lnTo>
                  <a:pt x="2947681" y="773322"/>
                </a:lnTo>
                <a:lnTo>
                  <a:pt x="2968464" y="811887"/>
                </a:lnTo>
                <a:lnTo>
                  <a:pt x="2987976" y="851099"/>
                </a:lnTo>
                <a:lnTo>
                  <a:pt x="3006195" y="890935"/>
                </a:lnTo>
                <a:lnTo>
                  <a:pt x="3023095" y="931373"/>
                </a:lnTo>
                <a:lnTo>
                  <a:pt x="3038652" y="972392"/>
                </a:lnTo>
                <a:lnTo>
                  <a:pt x="3052842" y="1013970"/>
                </a:lnTo>
                <a:lnTo>
                  <a:pt x="3065641" y="1056084"/>
                </a:lnTo>
                <a:lnTo>
                  <a:pt x="3077025" y="1098714"/>
                </a:lnTo>
                <a:lnTo>
                  <a:pt x="3086970" y="1141836"/>
                </a:lnTo>
                <a:lnTo>
                  <a:pt x="3095451" y="1185430"/>
                </a:lnTo>
                <a:lnTo>
                  <a:pt x="3102444" y="1229473"/>
                </a:lnTo>
                <a:lnTo>
                  <a:pt x="3107925" y="1273943"/>
                </a:lnTo>
                <a:lnTo>
                  <a:pt x="3111870" y="1318819"/>
                </a:lnTo>
                <a:lnTo>
                  <a:pt x="3114255" y="1364078"/>
                </a:lnTo>
                <a:lnTo>
                  <a:pt x="3115055" y="1409700"/>
                </a:lnTo>
                <a:lnTo>
                  <a:pt x="3114255" y="1455321"/>
                </a:lnTo>
                <a:lnTo>
                  <a:pt x="3111870" y="1500580"/>
                </a:lnTo>
                <a:lnTo>
                  <a:pt x="3107925" y="1545456"/>
                </a:lnTo>
                <a:lnTo>
                  <a:pt x="3102444" y="1589926"/>
                </a:lnTo>
                <a:lnTo>
                  <a:pt x="3095451" y="1633969"/>
                </a:lnTo>
                <a:lnTo>
                  <a:pt x="3086970" y="1677563"/>
                </a:lnTo>
                <a:lnTo>
                  <a:pt x="3077025" y="1720685"/>
                </a:lnTo>
                <a:lnTo>
                  <a:pt x="3065641" y="1763315"/>
                </a:lnTo>
                <a:lnTo>
                  <a:pt x="3052842" y="1805429"/>
                </a:lnTo>
                <a:lnTo>
                  <a:pt x="3038652" y="1847007"/>
                </a:lnTo>
                <a:lnTo>
                  <a:pt x="3023095" y="1888026"/>
                </a:lnTo>
                <a:lnTo>
                  <a:pt x="3006195" y="1928464"/>
                </a:lnTo>
                <a:lnTo>
                  <a:pt x="2987976" y="1968300"/>
                </a:lnTo>
                <a:lnTo>
                  <a:pt x="2968464" y="2007512"/>
                </a:lnTo>
                <a:lnTo>
                  <a:pt x="2947681" y="2046077"/>
                </a:lnTo>
                <a:lnTo>
                  <a:pt x="2925652" y="2083975"/>
                </a:lnTo>
                <a:lnTo>
                  <a:pt x="2902401" y="2121182"/>
                </a:lnTo>
                <a:lnTo>
                  <a:pt x="2877953" y="2157677"/>
                </a:lnTo>
                <a:lnTo>
                  <a:pt x="2852331" y="2193439"/>
                </a:lnTo>
                <a:lnTo>
                  <a:pt x="2825560" y="2228444"/>
                </a:lnTo>
                <a:lnTo>
                  <a:pt x="2797664" y="2262673"/>
                </a:lnTo>
                <a:lnTo>
                  <a:pt x="2768666" y="2296101"/>
                </a:lnTo>
                <a:lnTo>
                  <a:pt x="2738592" y="2328709"/>
                </a:lnTo>
                <a:lnTo>
                  <a:pt x="2707466" y="2360473"/>
                </a:lnTo>
                <a:lnTo>
                  <a:pt x="2675311" y="2391372"/>
                </a:lnTo>
                <a:lnTo>
                  <a:pt x="2642152" y="2421385"/>
                </a:lnTo>
                <a:lnTo>
                  <a:pt x="2608013" y="2450488"/>
                </a:lnTo>
                <a:lnTo>
                  <a:pt x="2572918" y="2478660"/>
                </a:lnTo>
                <a:lnTo>
                  <a:pt x="2536891" y="2505880"/>
                </a:lnTo>
                <a:lnTo>
                  <a:pt x="2499957" y="2532126"/>
                </a:lnTo>
                <a:lnTo>
                  <a:pt x="2462140" y="2557375"/>
                </a:lnTo>
                <a:lnTo>
                  <a:pt x="2423463" y="2581605"/>
                </a:lnTo>
                <a:lnTo>
                  <a:pt x="2383952" y="2604796"/>
                </a:lnTo>
                <a:lnTo>
                  <a:pt x="2343629" y="2626924"/>
                </a:lnTo>
                <a:lnTo>
                  <a:pt x="2302520" y="2647968"/>
                </a:lnTo>
                <a:lnTo>
                  <a:pt x="2260649" y="2667907"/>
                </a:lnTo>
                <a:lnTo>
                  <a:pt x="2218039" y="2686718"/>
                </a:lnTo>
                <a:lnTo>
                  <a:pt x="2174716" y="2704379"/>
                </a:lnTo>
                <a:lnTo>
                  <a:pt x="2130702" y="2720868"/>
                </a:lnTo>
                <a:lnTo>
                  <a:pt x="2086023" y="2736165"/>
                </a:lnTo>
                <a:lnTo>
                  <a:pt x="2040702" y="2750246"/>
                </a:lnTo>
                <a:lnTo>
                  <a:pt x="1994764" y="2763089"/>
                </a:lnTo>
                <a:lnTo>
                  <a:pt x="1948232" y="2774674"/>
                </a:lnTo>
                <a:lnTo>
                  <a:pt x="1901132" y="2784978"/>
                </a:lnTo>
                <a:lnTo>
                  <a:pt x="1853486" y="2793979"/>
                </a:lnTo>
                <a:lnTo>
                  <a:pt x="1805321" y="2801655"/>
                </a:lnTo>
                <a:lnTo>
                  <a:pt x="1756658" y="2807985"/>
                </a:lnTo>
                <a:lnTo>
                  <a:pt x="1707523" y="2812946"/>
                </a:lnTo>
                <a:lnTo>
                  <a:pt x="1657941" y="2816517"/>
                </a:lnTo>
                <a:lnTo>
                  <a:pt x="1607934" y="2818675"/>
                </a:lnTo>
                <a:lnTo>
                  <a:pt x="1557527" y="2819400"/>
                </a:lnTo>
                <a:lnTo>
                  <a:pt x="1507121" y="2818675"/>
                </a:lnTo>
                <a:lnTo>
                  <a:pt x="1457114" y="2816517"/>
                </a:lnTo>
                <a:lnTo>
                  <a:pt x="1407532" y="2812946"/>
                </a:lnTo>
                <a:lnTo>
                  <a:pt x="1358397" y="2807985"/>
                </a:lnTo>
                <a:lnTo>
                  <a:pt x="1309734" y="2801655"/>
                </a:lnTo>
                <a:lnTo>
                  <a:pt x="1261569" y="2793979"/>
                </a:lnTo>
                <a:lnTo>
                  <a:pt x="1213923" y="2784978"/>
                </a:lnTo>
                <a:lnTo>
                  <a:pt x="1166823" y="2774674"/>
                </a:lnTo>
                <a:lnTo>
                  <a:pt x="1120291" y="2763089"/>
                </a:lnTo>
                <a:lnTo>
                  <a:pt x="1074353" y="2750246"/>
                </a:lnTo>
                <a:lnTo>
                  <a:pt x="1029032" y="2736165"/>
                </a:lnTo>
                <a:lnTo>
                  <a:pt x="984353" y="2720868"/>
                </a:lnTo>
                <a:lnTo>
                  <a:pt x="940339" y="2704379"/>
                </a:lnTo>
                <a:lnTo>
                  <a:pt x="897016" y="2686718"/>
                </a:lnTo>
                <a:lnTo>
                  <a:pt x="854406" y="2667907"/>
                </a:lnTo>
                <a:lnTo>
                  <a:pt x="812535" y="2647968"/>
                </a:lnTo>
                <a:lnTo>
                  <a:pt x="771426" y="2626924"/>
                </a:lnTo>
                <a:lnTo>
                  <a:pt x="731103" y="2604796"/>
                </a:lnTo>
                <a:lnTo>
                  <a:pt x="691592" y="2581605"/>
                </a:lnTo>
                <a:lnTo>
                  <a:pt x="652915" y="2557375"/>
                </a:lnTo>
                <a:lnTo>
                  <a:pt x="615098" y="2532126"/>
                </a:lnTo>
                <a:lnTo>
                  <a:pt x="578164" y="2505880"/>
                </a:lnTo>
                <a:lnTo>
                  <a:pt x="542137" y="2478660"/>
                </a:lnTo>
                <a:lnTo>
                  <a:pt x="507042" y="2450488"/>
                </a:lnTo>
                <a:lnTo>
                  <a:pt x="472903" y="2421385"/>
                </a:lnTo>
                <a:lnTo>
                  <a:pt x="439744" y="2391372"/>
                </a:lnTo>
                <a:lnTo>
                  <a:pt x="407589" y="2360473"/>
                </a:lnTo>
                <a:lnTo>
                  <a:pt x="376463" y="2328709"/>
                </a:lnTo>
                <a:lnTo>
                  <a:pt x="346389" y="2296101"/>
                </a:lnTo>
                <a:lnTo>
                  <a:pt x="317391" y="2262673"/>
                </a:lnTo>
                <a:lnTo>
                  <a:pt x="289495" y="2228444"/>
                </a:lnTo>
                <a:lnTo>
                  <a:pt x="262724" y="2193439"/>
                </a:lnTo>
                <a:lnTo>
                  <a:pt x="237102" y="2157677"/>
                </a:lnTo>
                <a:lnTo>
                  <a:pt x="212654" y="2121182"/>
                </a:lnTo>
                <a:lnTo>
                  <a:pt x="189403" y="2083975"/>
                </a:lnTo>
                <a:lnTo>
                  <a:pt x="167374" y="2046077"/>
                </a:lnTo>
                <a:lnTo>
                  <a:pt x="146591" y="2007512"/>
                </a:lnTo>
                <a:lnTo>
                  <a:pt x="127079" y="1968300"/>
                </a:lnTo>
                <a:lnTo>
                  <a:pt x="108860" y="1928464"/>
                </a:lnTo>
                <a:lnTo>
                  <a:pt x="91960" y="1888026"/>
                </a:lnTo>
                <a:lnTo>
                  <a:pt x="76403" y="1847007"/>
                </a:lnTo>
                <a:lnTo>
                  <a:pt x="62213" y="1805429"/>
                </a:lnTo>
                <a:lnTo>
                  <a:pt x="49414" y="1763315"/>
                </a:lnTo>
                <a:lnTo>
                  <a:pt x="38030" y="1720685"/>
                </a:lnTo>
                <a:lnTo>
                  <a:pt x="28085" y="1677563"/>
                </a:lnTo>
                <a:lnTo>
                  <a:pt x="19604" y="1633969"/>
                </a:lnTo>
                <a:lnTo>
                  <a:pt x="12611" y="1589926"/>
                </a:lnTo>
                <a:lnTo>
                  <a:pt x="7130" y="1545456"/>
                </a:lnTo>
                <a:lnTo>
                  <a:pt x="3185" y="1500580"/>
                </a:lnTo>
                <a:lnTo>
                  <a:pt x="800" y="1455321"/>
                </a:lnTo>
                <a:lnTo>
                  <a:pt x="0" y="1409700"/>
                </a:lnTo>
                <a:close/>
              </a:path>
            </a:pathLst>
          </a:custGeom>
          <a:ln w="5791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1531" y="2708859"/>
            <a:ext cx="2166902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18745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1F487C"/>
                </a:solidFill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sz="2800" b="1" dirty="0">
                <a:solidFill>
                  <a:srgbClr val="1F487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Times New Roman" pitchFamily="18" charset="0"/>
                <a:cs typeface="Times New Roman" pitchFamily="18" charset="0"/>
              </a:rPr>
              <a:t>Exper</a:t>
            </a:r>
            <a:r>
              <a:rPr sz="2800" b="1" dirty="0">
                <a:solidFill>
                  <a:srgbClr val="1F487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b="1" spc="-5" dirty="0">
                <a:solidFill>
                  <a:srgbClr val="1F487C"/>
                </a:solidFill>
                <a:latin typeface="Times New Roman" pitchFamily="18" charset="0"/>
                <a:cs typeface="Times New Roman" pitchFamily="18" charset="0"/>
              </a:rPr>
              <a:t>ise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03688" y="3476244"/>
            <a:ext cx="4152665" cy="2848610"/>
          </a:xfrm>
          <a:custGeom>
            <a:avLst/>
            <a:gdLst/>
            <a:ahLst/>
            <a:cxnLst/>
            <a:rect l="l" t="t" r="r" b="b"/>
            <a:pathLst>
              <a:path w="3115310" h="2848610">
                <a:moveTo>
                  <a:pt x="0" y="1424177"/>
                </a:moveTo>
                <a:lnTo>
                  <a:pt x="800" y="1378088"/>
                </a:lnTo>
                <a:lnTo>
                  <a:pt x="3185" y="1332363"/>
                </a:lnTo>
                <a:lnTo>
                  <a:pt x="7130" y="1287026"/>
                </a:lnTo>
                <a:lnTo>
                  <a:pt x="12611" y="1242099"/>
                </a:lnTo>
                <a:lnTo>
                  <a:pt x="19604" y="1197603"/>
                </a:lnTo>
                <a:lnTo>
                  <a:pt x="28085" y="1153562"/>
                </a:lnTo>
                <a:lnTo>
                  <a:pt x="38030" y="1109996"/>
                </a:lnTo>
                <a:lnTo>
                  <a:pt x="49414" y="1066929"/>
                </a:lnTo>
                <a:lnTo>
                  <a:pt x="62213" y="1024382"/>
                </a:lnTo>
                <a:lnTo>
                  <a:pt x="76403" y="982377"/>
                </a:lnTo>
                <a:lnTo>
                  <a:pt x="91960" y="940936"/>
                </a:lnTo>
                <a:lnTo>
                  <a:pt x="108860" y="900082"/>
                </a:lnTo>
                <a:lnTo>
                  <a:pt x="127079" y="859837"/>
                </a:lnTo>
                <a:lnTo>
                  <a:pt x="146591" y="820223"/>
                </a:lnTo>
                <a:lnTo>
                  <a:pt x="167374" y="781262"/>
                </a:lnTo>
                <a:lnTo>
                  <a:pt x="189403" y="742975"/>
                </a:lnTo>
                <a:lnTo>
                  <a:pt x="212654" y="705386"/>
                </a:lnTo>
                <a:lnTo>
                  <a:pt x="237102" y="668516"/>
                </a:lnTo>
                <a:lnTo>
                  <a:pt x="262724" y="632387"/>
                </a:lnTo>
                <a:lnTo>
                  <a:pt x="289495" y="597022"/>
                </a:lnTo>
                <a:lnTo>
                  <a:pt x="317391" y="562442"/>
                </a:lnTo>
                <a:lnTo>
                  <a:pt x="346389" y="528670"/>
                </a:lnTo>
                <a:lnTo>
                  <a:pt x="376463" y="495727"/>
                </a:lnTo>
                <a:lnTo>
                  <a:pt x="407589" y="463637"/>
                </a:lnTo>
                <a:lnTo>
                  <a:pt x="439744" y="432420"/>
                </a:lnTo>
                <a:lnTo>
                  <a:pt x="472903" y="402100"/>
                </a:lnTo>
                <a:lnTo>
                  <a:pt x="507042" y="372698"/>
                </a:lnTo>
                <a:lnTo>
                  <a:pt x="542137" y="344236"/>
                </a:lnTo>
                <a:lnTo>
                  <a:pt x="578164" y="316737"/>
                </a:lnTo>
                <a:lnTo>
                  <a:pt x="615098" y="290222"/>
                </a:lnTo>
                <a:lnTo>
                  <a:pt x="652915" y="264714"/>
                </a:lnTo>
                <a:lnTo>
                  <a:pt x="691592" y="240235"/>
                </a:lnTo>
                <a:lnTo>
                  <a:pt x="731103" y="216806"/>
                </a:lnTo>
                <a:lnTo>
                  <a:pt x="771426" y="194451"/>
                </a:lnTo>
                <a:lnTo>
                  <a:pt x="812535" y="173190"/>
                </a:lnTo>
                <a:lnTo>
                  <a:pt x="854406" y="153047"/>
                </a:lnTo>
                <a:lnTo>
                  <a:pt x="897016" y="134043"/>
                </a:lnTo>
                <a:lnTo>
                  <a:pt x="940339" y="116201"/>
                </a:lnTo>
                <a:lnTo>
                  <a:pt x="984353" y="99542"/>
                </a:lnTo>
                <a:lnTo>
                  <a:pt x="1029032" y="84089"/>
                </a:lnTo>
                <a:lnTo>
                  <a:pt x="1074353" y="69863"/>
                </a:lnTo>
                <a:lnTo>
                  <a:pt x="1120291" y="56888"/>
                </a:lnTo>
                <a:lnTo>
                  <a:pt x="1166823" y="45184"/>
                </a:lnTo>
                <a:lnTo>
                  <a:pt x="1213923" y="34774"/>
                </a:lnTo>
                <a:lnTo>
                  <a:pt x="1261569" y="25681"/>
                </a:lnTo>
                <a:lnTo>
                  <a:pt x="1309734" y="17926"/>
                </a:lnTo>
                <a:lnTo>
                  <a:pt x="1358397" y="11531"/>
                </a:lnTo>
                <a:lnTo>
                  <a:pt x="1407532" y="6519"/>
                </a:lnTo>
                <a:lnTo>
                  <a:pt x="1457114" y="2912"/>
                </a:lnTo>
                <a:lnTo>
                  <a:pt x="1507121" y="731"/>
                </a:lnTo>
                <a:lnTo>
                  <a:pt x="1557528" y="0"/>
                </a:lnTo>
                <a:lnTo>
                  <a:pt x="1607934" y="731"/>
                </a:lnTo>
                <a:lnTo>
                  <a:pt x="1657941" y="2912"/>
                </a:lnTo>
                <a:lnTo>
                  <a:pt x="1707523" y="6519"/>
                </a:lnTo>
                <a:lnTo>
                  <a:pt x="1756658" y="11531"/>
                </a:lnTo>
                <a:lnTo>
                  <a:pt x="1805321" y="17926"/>
                </a:lnTo>
                <a:lnTo>
                  <a:pt x="1853486" y="25681"/>
                </a:lnTo>
                <a:lnTo>
                  <a:pt x="1901132" y="34774"/>
                </a:lnTo>
                <a:lnTo>
                  <a:pt x="1948232" y="45184"/>
                </a:lnTo>
                <a:lnTo>
                  <a:pt x="1994764" y="56888"/>
                </a:lnTo>
                <a:lnTo>
                  <a:pt x="2040702" y="69863"/>
                </a:lnTo>
                <a:lnTo>
                  <a:pt x="2086023" y="84089"/>
                </a:lnTo>
                <a:lnTo>
                  <a:pt x="2130702" y="99542"/>
                </a:lnTo>
                <a:lnTo>
                  <a:pt x="2174716" y="116201"/>
                </a:lnTo>
                <a:lnTo>
                  <a:pt x="2218039" y="134043"/>
                </a:lnTo>
                <a:lnTo>
                  <a:pt x="2260649" y="153047"/>
                </a:lnTo>
                <a:lnTo>
                  <a:pt x="2302520" y="173190"/>
                </a:lnTo>
                <a:lnTo>
                  <a:pt x="2343629" y="194451"/>
                </a:lnTo>
                <a:lnTo>
                  <a:pt x="2383952" y="216806"/>
                </a:lnTo>
                <a:lnTo>
                  <a:pt x="2423463" y="240235"/>
                </a:lnTo>
                <a:lnTo>
                  <a:pt x="2462140" y="264714"/>
                </a:lnTo>
                <a:lnTo>
                  <a:pt x="2499957" y="290222"/>
                </a:lnTo>
                <a:lnTo>
                  <a:pt x="2536891" y="316737"/>
                </a:lnTo>
                <a:lnTo>
                  <a:pt x="2572918" y="344236"/>
                </a:lnTo>
                <a:lnTo>
                  <a:pt x="2608013" y="372698"/>
                </a:lnTo>
                <a:lnTo>
                  <a:pt x="2642152" y="402100"/>
                </a:lnTo>
                <a:lnTo>
                  <a:pt x="2675311" y="432420"/>
                </a:lnTo>
                <a:lnTo>
                  <a:pt x="2707466" y="463637"/>
                </a:lnTo>
                <a:lnTo>
                  <a:pt x="2738592" y="495727"/>
                </a:lnTo>
                <a:lnTo>
                  <a:pt x="2768666" y="528670"/>
                </a:lnTo>
                <a:lnTo>
                  <a:pt x="2797664" y="562442"/>
                </a:lnTo>
                <a:lnTo>
                  <a:pt x="2825560" y="597022"/>
                </a:lnTo>
                <a:lnTo>
                  <a:pt x="2852331" y="632387"/>
                </a:lnTo>
                <a:lnTo>
                  <a:pt x="2877953" y="668516"/>
                </a:lnTo>
                <a:lnTo>
                  <a:pt x="2902401" y="705386"/>
                </a:lnTo>
                <a:lnTo>
                  <a:pt x="2925652" y="742975"/>
                </a:lnTo>
                <a:lnTo>
                  <a:pt x="2947681" y="781262"/>
                </a:lnTo>
                <a:lnTo>
                  <a:pt x="2968464" y="820223"/>
                </a:lnTo>
                <a:lnTo>
                  <a:pt x="2987976" y="859837"/>
                </a:lnTo>
                <a:lnTo>
                  <a:pt x="3006195" y="900082"/>
                </a:lnTo>
                <a:lnTo>
                  <a:pt x="3023095" y="940936"/>
                </a:lnTo>
                <a:lnTo>
                  <a:pt x="3038652" y="982377"/>
                </a:lnTo>
                <a:lnTo>
                  <a:pt x="3052842" y="1024382"/>
                </a:lnTo>
                <a:lnTo>
                  <a:pt x="3065641" y="1066929"/>
                </a:lnTo>
                <a:lnTo>
                  <a:pt x="3077025" y="1109996"/>
                </a:lnTo>
                <a:lnTo>
                  <a:pt x="3086970" y="1153562"/>
                </a:lnTo>
                <a:lnTo>
                  <a:pt x="3095451" y="1197603"/>
                </a:lnTo>
                <a:lnTo>
                  <a:pt x="3102444" y="1242099"/>
                </a:lnTo>
                <a:lnTo>
                  <a:pt x="3107925" y="1287026"/>
                </a:lnTo>
                <a:lnTo>
                  <a:pt x="3111870" y="1332363"/>
                </a:lnTo>
                <a:lnTo>
                  <a:pt x="3114255" y="1378088"/>
                </a:lnTo>
                <a:lnTo>
                  <a:pt x="3115056" y="1424177"/>
                </a:lnTo>
                <a:lnTo>
                  <a:pt x="3114255" y="1470270"/>
                </a:lnTo>
                <a:lnTo>
                  <a:pt x="3111870" y="1515996"/>
                </a:lnTo>
                <a:lnTo>
                  <a:pt x="3107925" y="1561335"/>
                </a:lnTo>
                <a:lnTo>
                  <a:pt x="3102444" y="1606264"/>
                </a:lnTo>
                <a:lnTo>
                  <a:pt x="3095451" y="1650761"/>
                </a:lnTo>
                <a:lnTo>
                  <a:pt x="3086970" y="1694804"/>
                </a:lnTo>
                <a:lnTo>
                  <a:pt x="3077025" y="1738371"/>
                </a:lnTo>
                <a:lnTo>
                  <a:pt x="3065641" y="1781439"/>
                </a:lnTo>
                <a:lnTo>
                  <a:pt x="3052842" y="1823987"/>
                </a:lnTo>
                <a:lnTo>
                  <a:pt x="3038652" y="1865993"/>
                </a:lnTo>
                <a:lnTo>
                  <a:pt x="3023095" y="1907434"/>
                </a:lnTo>
                <a:lnTo>
                  <a:pt x="3006195" y="1948288"/>
                </a:lnTo>
                <a:lnTo>
                  <a:pt x="2987976" y="1988534"/>
                </a:lnTo>
                <a:lnTo>
                  <a:pt x="2968464" y="2028149"/>
                </a:lnTo>
                <a:lnTo>
                  <a:pt x="2947681" y="2067110"/>
                </a:lnTo>
                <a:lnTo>
                  <a:pt x="2925652" y="2105397"/>
                </a:lnTo>
                <a:lnTo>
                  <a:pt x="2902401" y="2142986"/>
                </a:lnTo>
                <a:lnTo>
                  <a:pt x="2877953" y="2179856"/>
                </a:lnTo>
                <a:lnTo>
                  <a:pt x="2852331" y="2215985"/>
                </a:lnTo>
                <a:lnTo>
                  <a:pt x="2825560" y="2251350"/>
                </a:lnTo>
                <a:lnTo>
                  <a:pt x="2797664" y="2285930"/>
                </a:lnTo>
                <a:lnTo>
                  <a:pt x="2768666" y="2319701"/>
                </a:lnTo>
                <a:lnTo>
                  <a:pt x="2738592" y="2352643"/>
                </a:lnTo>
                <a:lnTo>
                  <a:pt x="2707466" y="2384733"/>
                </a:lnTo>
                <a:lnTo>
                  <a:pt x="2675311" y="2415949"/>
                </a:lnTo>
                <a:lnTo>
                  <a:pt x="2642152" y="2446269"/>
                </a:lnTo>
                <a:lnTo>
                  <a:pt x="2608013" y="2475670"/>
                </a:lnTo>
                <a:lnTo>
                  <a:pt x="2572918" y="2504132"/>
                </a:lnTo>
                <a:lnTo>
                  <a:pt x="2536891" y="2531630"/>
                </a:lnTo>
                <a:lnTo>
                  <a:pt x="2499957" y="2558144"/>
                </a:lnTo>
                <a:lnTo>
                  <a:pt x="2462140" y="2583652"/>
                </a:lnTo>
                <a:lnTo>
                  <a:pt x="2423463" y="2608130"/>
                </a:lnTo>
                <a:lnTo>
                  <a:pt x="2383952" y="2631558"/>
                </a:lnTo>
                <a:lnTo>
                  <a:pt x="2343629" y="2653913"/>
                </a:lnTo>
                <a:lnTo>
                  <a:pt x="2302520" y="2675173"/>
                </a:lnTo>
                <a:lnTo>
                  <a:pt x="2260649" y="2695315"/>
                </a:lnTo>
                <a:lnTo>
                  <a:pt x="2218039" y="2714318"/>
                </a:lnTo>
                <a:lnTo>
                  <a:pt x="2174716" y="2732160"/>
                </a:lnTo>
                <a:lnTo>
                  <a:pt x="2130702" y="2748818"/>
                </a:lnTo>
                <a:lnTo>
                  <a:pt x="2086023" y="2764271"/>
                </a:lnTo>
                <a:lnTo>
                  <a:pt x="2040702" y="2778495"/>
                </a:lnTo>
                <a:lnTo>
                  <a:pt x="1994764" y="2791470"/>
                </a:lnTo>
                <a:lnTo>
                  <a:pt x="1948232" y="2803173"/>
                </a:lnTo>
                <a:lnTo>
                  <a:pt x="1901132" y="2813582"/>
                </a:lnTo>
                <a:lnTo>
                  <a:pt x="1853486" y="2822675"/>
                </a:lnTo>
                <a:lnTo>
                  <a:pt x="1805321" y="2830430"/>
                </a:lnTo>
                <a:lnTo>
                  <a:pt x="1756658" y="2836824"/>
                </a:lnTo>
                <a:lnTo>
                  <a:pt x="1707523" y="2841836"/>
                </a:lnTo>
                <a:lnTo>
                  <a:pt x="1657941" y="2845443"/>
                </a:lnTo>
                <a:lnTo>
                  <a:pt x="1607934" y="2847624"/>
                </a:lnTo>
                <a:lnTo>
                  <a:pt x="1557528" y="2848355"/>
                </a:lnTo>
                <a:lnTo>
                  <a:pt x="1507121" y="2847624"/>
                </a:lnTo>
                <a:lnTo>
                  <a:pt x="1457114" y="2845443"/>
                </a:lnTo>
                <a:lnTo>
                  <a:pt x="1407532" y="2841836"/>
                </a:lnTo>
                <a:lnTo>
                  <a:pt x="1358397" y="2836824"/>
                </a:lnTo>
                <a:lnTo>
                  <a:pt x="1309734" y="2830430"/>
                </a:lnTo>
                <a:lnTo>
                  <a:pt x="1261569" y="2822675"/>
                </a:lnTo>
                <a:lnTo>
                  <a:pt x="1213923" y="2813582"/>
                </a:lnTo>
                <a:lnTo>
                  <a:pt x="1166823" y="2803173"/>
                </a:lnTo>
                <a:lnTo>
                  <a:pt x="1120291" y="2791470"/>
                </a:lnTo>
                <a:lnTo>
                  <a:pt x="1074353" y="2778495"/>
                </a:lnTo>
                <a:lnTo>
                  <a:pt x="1029032" y="2764271"/>
                </a:lnTo>
                <a:lnTo>
                  <a:pt x="984353" y="2748818"/>
                </a:lnTo>
                <a:lnTo>
                  <a:pt x="940339" y="2732160"/>
                </a:lnTo>
                <a:lnTo>
                  <a:pt x="897016" y="2714318"/>
                </a:lnTo>
                <a:lnTo>
                  <a:pt x="854406" y="2695315"/>
                </a:lnTo>
                <a:lnTo>
                  <a:pt x="812535" y="2675173"/>
                </a:lnTo>
                <a:lnTo>
                  <a:pt x="771426" y="2653913"/>
                </a:lnTo>
                <a:lnTo>
                  <a:pt x="731103" y="2631558"/>
                </a:lnTo>
                <a:lnTo>
                  <a:pt x="691592" y="2608130"/>
                </a:lnTo>
                <a:lnTo>
                  <a:pt x="652915" y="2583652"/>
                </a:lnTo>
                <a:lnTo>
                  <a:pt x="615098" y="2558144"/>
                </a:lnTo>
                <a:lnTo>
                  <a:pt x="578164" y="2531630"/>
                </a:lnTo>
                <a:lnTo>
                  <a:pt x="542137" y="2504132"/>
                </a:lnTo>
                <a:lnTo>
                  <a:pt x="507042" y="2475670"/>
                </a:lnTo>
                <a:lnTo>
                  <a:pt x="472903" y="2446269"/>
                </a:lnTo>
                <a:lnTo>
                  <a:pt x="439744" y="2415949"/>
                </a:lnTo>
                <a:lnTo>
                  <a:pt x="407589" y="2384733"/>
                </a:lnTo>
                <a:lnTo>
                  <a:pt x="376463" y="2352643"/>
                </a:lnTo>
                <a:lnTo>
                  <a:pt x="346389" y="2319701"/>
                </a:lnTo>
                <a:lnTo>
                  <a:pt x="317391" y="2285930"/>
                </a:lnTo>
                <a:lnTo>
                  <a:pt x="289495" y="2251350"/>
                </a:lnTo>
                <a:lnTo>
                  <a:pt x="262724" y="2215985"/>
                </a:lnTo>
                <a:lnTo>
                  <a:pt x="237102" y="2179856"/>
                </a:lnTo>
                <a:lnTo>
                  <a:pt x="212654" y="2142986"/>
                </a:lnTo>
                <a:lnTo>
                  <a:pt x="189403" y="2105397"/>
                </a:lnTo>
                <a:lnTo>
                  <a:pt x="167374" y="2067110"/>
                </a:lnTo>
                <a:lnTo>
                  <a:pt x="146591" y="2028149"/>
                </a:lnTo>
                <a:lnTo>
                  <a:pt x="127079" y="1988534"/>
                </a:lnTo>
                <a:lnTo>
                  <a:pt x="108860" y="1948288"/>
                </a:lnTo>
                <a:lnTo>
                  <a:pt x="91960" y="1907434"/>
                </a:lnTo>
                <a:lnTo>
                  <a:pt x="76403" y="1865993"/>
                </a:lnTo>
                <a:lnTo>
                  <a:pt x="62213" y="1823987"/>
                </a:lnTo>
                <a:lnTo>
                  <a:pt x="49414" y="1781439"/>
                </a:lnTo>
                <a:lnTo>
                  <a:pt x="38030" y="1738371"/>
                </a:lnTo>
                <a:lnTo>
                  <a:pt x="28085" y="1694804"/>
                </a:lnTo>
                <a:lnTo>
                  <a:pt x="19604" y="1650761"/>
                </a:lnTo>
                <a:lnTo>
                  <a:pt x="12611" y="1606264"/>
                </a:lnTo>
                <a:lnTo>
                  <a:pt x="7130" y="1561335"/>
                </a:lnTo>
                <a:lnTo>
                  <a:pt x="3185" y="1515996"/>
                </a:lnTo>
                <a:lnTo>
                  <a:pt x="800" y="1470270"/>
                </a:lnTo>
                <a:lnTo>
                  <a:pt x="0" y="1424177"/>
                </a:lnTo>
                <a:close/>
              </a:path>
            </a:pathLst>
          </a:custGeom>
          <a:ln w="579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11196" y="4749242"/>
            <a:ext cx="1862182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sz="2400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sz="2400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arch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Evidence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547608" y="3475990"/>
            <a:ext cx="4230538" cy="2907030"/>
            <a:chOff x="4161790" y="3475990"/>
            <a:chExt cx="3173730" cy="2907030"/>
          </a:xfrm>
        </p:grpSpPr>
        <p:sp>
          <p:nvSpPr>
            <p:cNvPr id="8" name="object 8"/>
            <p:cNvSpPr/>
            <p:nvPr/>
          </p:nvSpPr>
          <p:spPr>
            <a:xfrm>
              <a:off x="4191000" y="3505200"/>
              <a:ext cx="3115310" cy="2848610"/>
            </a:xfrm>
            <a:custGeom>
              <a:avLst/>
              <a:gdLst/>
              <a:ahLst/>
              <a:cxnLst/>
              <a:rect l="l" t="t" r="r" b="b"/>
              <a:pathLst>
                <a:path w="3115309" h="2848610">
                  <a:moveTo>
                    <a:pt x="0" y="1424177"/>
                  </a:moveTo>
                  <a:lnTo>
                    <a:pt x="800" y="1378088"/>
                  </a:lnTo>
                  <a:lnTo>
                    <a:pt x="3185" y="1332363"/>
                  </a:lnTo>
                  <a:lnTo>
                    <a:pt x="7130" y="1287026"/>
                  </a:lnTo>
                  <a:lnTo>
                    <a:pt x="12611" y="1242099"/>
                  </a:lnTo>
                  <a:lnTo>
                    <a:pt x="19604" y="1197603"/>
                  </a:lnTo>
                  <a:lnTo>
                    <a:pt x="28085" y="1153562"/>
                  </a:lnTo>
                  <a:lnTo>
                    <a:pt x="38030" y="1109996"/>
                  </a:lnTo>
                  <a:lnTo>
                    <a:pt x="49414" y="1066929"/>
                  </a:lnTo>
                  <a:lnTo>
                    <a:pt x="62213" y="1024382"/>
                  </a:lnTo>
                  <a:lnTo>
                    <a:pt x="76403" y="982377"/>
                  </a:lnTo>
                  <a:lnTo>
                    <a:pt x="91960" y="940936"/>
                  </a:lnTo>
                  <a:lnTo>
                    <a:pt x="108860" y="900082"/>
                  </a:lnTo>
                  <a:lnTo>
                    <a:pt x="127079" y="859837"/>
                  </a:lnTo>
                  <a:lnTo>
                    <a:pt x="146591" y="820223"/>
                  </a:lnTo>
                  <a:lnTo>
                    <a:pt x="167374" y="781262"/>
                  </a:lnTo>
                  <a:lnTo>
                    <a:pt x="189403" y="742975"/>
                  </a:lnTo>
                  <a:lnTo>
                    <a:pt x="212654" y="705386"/>
                  </a:lnTo>
                  <a:lnTo>
                    <a:pt x="237102" y="668516"/>
                  </a:lnTo>
                  <a:lnTo>
                    <a:pt x="262724" y="632387"/>
                  </a:lnTo>
                  <a:lnTo>
                    <a:pt x="289495" y="597022"/>
                  </a:lnTo>
                  <a:lnTo>
                    <a:pt x="317391" y="562442"/>
                  </a:lnTo>
                  <a:lnTo>
                    <a:pt x="346389" y="528670"/>
                  </a:lnTo>
                  <a:lnTo>
                    <a:pt x="376463" y="495727"/>
                  </a:lnTo>
                  <a:lnTo>
                    <a:pt x="407589" y="463637"/>
                  </a:lnTo>
                  <a:lnTo>
                    <a:pt x="439744" y="432420"/>
                  </a:lnTo>
                  <a:lnTo>
                    <a:pt x="472903" y="402100"/>
                  </a:lnTo>
                  <a:lnTo>
                    <a:pt x="507042" y="372698"/>
                  </a:lnTo>
                  <a:lnTo>
                    <a:pt x="542137" y="344236"/>
                  </a:lnTo>
                  <a:lnTo>
                    <a:pt x="578164" y="316737"/>
                  </a:lnTo>
                  <a:lnTo>
                    <a:pt x="615098" y="290222"/>
                  </a:lnTo>
                  <a:lnTo>
                    <a:pt x="652915" y="264714"/>
                  </a:lnTo>
                  <a:lnTo>
                    <a:pt x="691592" y="240235"/>
                  </a:lnTo>
                  <a:lnTo>
                    <a:pt x="731103" y="216806"/>
                  </a:lnTo>
                  <a:lnTo>
                    <a:pt x="771426" y="194451"/>
                  </a:lnTo>
                  <a:lnTo>
                    <a:pt x="812535" y="173190"/>
                  </a:lnTo>
                  <a:lnTo>
                    <a:pt x="854406" y="153047"/>
                  </a:lnTo>
                  <a:lnTo>
                    <a:pt x="897016" y="134043"/>
                  </a:lnTo>
                  <a:lnTo>
                    <a:pt x="940339" y="116201"/>
                  </a:lnTo>
                  <a:lnTo>
                    <a:pt x="984353" y="99542"/>
                  </a:lnTo>
                  <a:lnTo>
                    <a:pt x="1029032" y="84089"/>
                  </a:lnTo>
                  <a:lnTo>
                    <a:pt x="1074353" y="69863"/>
                  </a:lnTo>
                  <a:lnTo>
                    <a:pt x="1120291" y="56888"/>
                  </a:lnTo>
                  <a:lnTo>
                    <a:pt x="1166823" y="45184"/>
                  </a:lnTo>
                  <a:lnTo>
                    <a:pt x="1213923" y="34774"/>
                  </a:lnTo>
                  <a:lnTo>
                    <a:pt x="1261569" y="25681"/>
                  </a:lnTo>
                  <a:lnTo>
                    <a:pt x="1309734" y="17926"/>
                  </a:lnTo>
                  <a:lnTo>
                    <a:pt x="1358397" y="11531"/>
                  </a:lnTo>
                  <a:lnTo>
                    <a:pt x="1407532" y="6519"/>
                  </a:lnTo>
                  <a:lnTo>
                    <a:pt x="1457114" y="2912"/>
                  </a:lnTo>
                  <a:lnTo>
                    <a:pt x="1507121" y="731"/>
                  </a:lnTo>
                  <a:lnTo>
                    <a:pt x="1557527" y="0"/>
                  </a:lnTo>
                  <a:lnTo>
                    <a:pt x="1607934" y="731"/>
                  </a:lnTo>
                  <a:lnTo>
                    <a:pt x="1657941" y="2912"/>
                  </a:lnTo>
                  <a:lnTo>
                    <a:pt x="1707523" y="6519"/>
                  </a:lnTo>
                  <a:lnTo>
                    <a:pt x="1756658" y="11531"/>
                  </a:lnTo>
                  <a:lnTo>
                    <a:pt x="1805321" y="17926"/>
                  </a:lnTo>
                  <a:lnTo>
                    <a:pt x="1853486" y="25681"/>
                  </a:lnTo>
                  <a:lnTo>
                    <a:pt x="1901132" y="34774"/>
                  </a:lnTo>
                  <a:lnTo>
                    <a:pt x="1948232" y="45184"/>
                  </a:lnTo>
                  <a:lnTo>
                    <a:pt x="1994764" y="56888"/>
                  </a:lnTo>
                  <a:lnTo>
                    <a:pt x="2040702" y="69863"/>
                  </a:lnTo>
                  <a:lnTo>
                    <a:pt x="2086023" y="84089"/>
                  </a:lnTo>
                  <a:lnTo>
                    <a:pt x="2130702" y="99542"/>
                  </a:lnTo>
                  <a:lnTo>
                    <a:pt x="2174716" y="116201"/>
                  </a:lnTo>
                  <a:lnTo>
                    <a:pt x="2218039" y="134043"/>
                  </a:lnTo>
                  <a:lnTo>
                    <a:pt x="2260649" y="153047"/>
                  </a:lnTo>
                  <a:lnTo>
                    <a:pt x="2302520" y="173190"/>
                  </a:lnTo>
                  <a:lnTo>
                    <a:pt x="2343629" y="194451"/>
                  </a:lnTo>
                  <a:lnTo>
                    <a:pt x="2383952" y="216806"/>
                  </a:lnTo>
                  <a:lnTo>
                    <a:pt x="2423463" y="240235"/>
                  </a:lnTo>
                  <a:lnTo>
                    <a:pt x="2462140" y="264714"/>
                  </a:lnTo>
                  <a:lnTo>
                    <a:pt x="2499957" y="290222"/>
                  </a:lnTo>
                  <a:lnTo>
                    <a:pt x="2536891" y="316737"/>
                  </a:lnTo>
                  <a:lnTo>
                    <a:pt x="2572918" y="344236"/>
                  </a:lnTo>
                  <a:lnTo>
                    <a:pt x="2608013" y="372698"/>
                  </a:lnTo>
                  <a:lnTo>
                    <a:pt x="2642152" y="402100"/>
                  </a:lnTo>
                  <a:lnTo>
                    <a:pt x="2675311" y="432420"/>
                  </a:lnTo>
                  <a:lnTo>
                    <a:pt x="2707466" y="463637"/>
                  </a:lnTo>
                  <a:lnTo>
                    <a:pt x="2738592" y="495727"/>
                  </a:lnTo>
                  <a:lnTo>
                    <a:pt x="2768666" y="528670"/>
                  </a:lnTo>
                  <a:lnTo>
                    <a:pt x="2797664" y="562442"/>
                  </a:lnTo>
                  <a:lnTo>
                    <a:pt x="2825560" y="597022"/>
                  </a:lnTo>
                  <a:lnTo>
                    <a:pt x="2852331" y="632387"/>
                  </a:lnTo>
                  <a:lnTo>
                    <a:pt x="2877953" y="668516"/>
                  </a:lnTo>
                  <a:lnTo>
                    <a:pt x="2902401" y="705386"/>
                  </a:lnTo>
                  <a:lnTo>
                    <a:pt x="2925652" y="742975"/>
                  </a:lnTo>
                  <a:lnTo>
                    <a:pt x="2947681" y="781262"/>
                  </a:lnTo>
                  <a:lnTo>
                    <a:pt x="2968464" y="820223"/>
                  </a:lnTo>
                  <a:lnTo>
                    <a:pt x="2987976" y="859837"/>
                  </a:lnTo>
                  <a:lnTo>
                    <a:pt x="3006195" y="900082"/>
                  </a:lnTo>
                  <a:lnTo>
                    <a:pt x="3023095" y="940936"/>
                  </a:lnTo>
                  <a:lnTo>
                    <a:pt x="3038652" y="982377"/>
                  </a:lnTo>
                  <a:lnTo>
                    <a:pt x="3052842" y="1024382"/>
                  </a:lnTo>
                  <a:lnTo>
                    <a:pt x="3065641" y="1066929"/>
                  </a:lnTo>
                  <a:lnTo>
                    <a:pt x="3077025" y="1109996"/>
                  </a:lnTo>
                  <a:lnTo>
                    <a:pt x="3086970" y="1153562"/>
                  </a:lnTo>
                  <a:lnTo>
                    <a:pt x="3095451" y="1197603"/>
                  </a:lnTo>
                  <a:lnTo>
                    <a:pt x="3102444" y="1242099"/>
                  </a:lnTo>
                  <a:lnTo>
                    <a:pt x="3107925" y="1287026"/>
                  </a:lnTo>
                  <a:lnTo>
                    <a:pt x="3111870" y="1332363"/>
                  </a:lnTo>
                  <a:lnTo>
                    <a:pt x="3114255" y="1378088"/>
                  </a:lnTo>
                  <a:lnTo>
                    <a:pt x="3115055" y="1424177"/>
                  </a:lnTo>
                  <a:lnTo>
                    <a:pt x="3114255" y="1470270"/>
                  </a:lnTo>
                  <a:lnTo>
                    <a:pt x="3111870" y="1515996"/>
                  </a:lnTo>
                  <a:lnTo>
                    <a:pt x="3107925" y="1561335"/>
                  </a:lnTo>
                  <a:lnTo>
                    <a:pt x="3102444" y="1606264"/>
                  </a:lnTo>
                  <a:lnTo>
                    <a:pt x="3095451" y="1650761"/>
                  </a:lnTo>
                  <a:lnTo>
                    <a:pt x="3086970" y="1694804"/>
                  </a:lnTo>
                  <a:lnTo>
                    <a:pt x="3077025" y="1738371"/>
                  </a:lnTo>
                  <a:lnTo>
                    <a:pt x="3065641" y="1781439"/>
                  </a:lnTo>
                  <a:lnTo>
                    <a:pt x="3052842" y="1823987"/>
                  </a:lnTo>
                  <a:lnTo>
                    <a:pt x="3038652" y="1865993"/>
                  </a:lnTo>
                  <a:lnTo>
                    <a:pt x="3023095" y="1907434"/>
                  </a:lnTo>
                  <a:lnTo>
                    <a:pt x="3006195" y="1948288"/>
                  </a:lnTo>
                  <a:lnTo>
                    <a:pt x="2987976" y="1988534"/>
                  </a:lnTo>
                  <a:lnTo>
                    <a:pt x="2968464" y="2028149"/>
                  </a:lnTo>
                  <a:lnTo>
                    <a:pt x="2947681" y="2067110"/>
                  </a:lnTo>
                  <a:lnTo>
                    <a:pt x="2925652" y="2105397"/>
                  </a:lnTo>
                  <a:lnTo>
                    <a:pt x="2902401" y="2142986"/>
                  </a:lnTo>
                  <a:lnTo>
                    <a:pt x="2877953" y="2179856"/>
                  </a:lnTo>
                  <a:lnTo>
                    <a:pt x="2852331" y="2215985"/>
                  </a:lnTo>
                  <a:lnTo>
                    <a:pt x="2825560" y="2251350"/>
                  </a:lnTo>
                  <a:lnTo>
                    <a:pt x="2797664" y="2285930"/>
                  </a:lnTo>
                  <a:lnTo>
                    <a:pt x="2768666" y="2319701"/>
                  </a:lnTo>
                  <a:lnTo>
                    <a:pt x="2738592" y="2352643"/>
                  </a:lnTo>
                  <a:lnTo>
                    <a:pt x="2707466" y="2384733"/>
                  </a:lnTo>
                  <a:lnTo>
                    <a:pt x="2675311" y="2415949"/>
                  </a:lnTo>
                  <a:lnTo>
                    <a:pt x="2642152" y="2446269"/>
                  </a:lnTo>
                  <a:lnTo>
                    <a:pt x="2608013" y="2475670"/>
                  </a:lnTo>
                  <a:lnTo>
                    <a:pt x="2572918" y="2504132"/>
                  </a:lnTo>
                  <a:lnTo>
                    <a:pt x="2536891" y="2531630"/>
                  </a:lnTo>
                  <a:lnTo>
                    <a:pt x="2499957" y="2558144"/>
                  </a:lnTo>
                  <a:lnTo>
                    <a:pt x="2462140" y="2583652"/>
                  </a:lnTo>
                  <a:lnTo>
                    <a:pt x="2423463" y="2608130"/>
                  </a:lnTo>
                  <a:lnTo>
                    <a:pt x="2383952" y="2631558"/>
                  </a:lnTo>
                  <a:lnTo>
                    <a:pt x="2343629" y="2653913"/>
                  </a:lnTo>
                  <a:lnTo>
                    <a:pt x="2302520" y="2675173"/>
                  </a:lnTo>
                  <a:lnTo>
                    <a:pt x="2260649" y="2695315"/>
                  </a:lnTo>
                  <a:lnTo>
                    <a:pt x="2218039" y="2714318"/>
                  </a:lnTo>
                  <a:lnTo>
                    <a:pt x="2174716" y="2732160"/>
                  </a:lnTo>
                  <a:lnTo>
                    <a:pt x="2130702" y="2748818"/>
                  </a:lnTo>
                  <a:lnTo>
                    <a:pt x="2086023" y="2764271"/>
                  </a:lnTo>
                  <a:lnTo>
                    <a:pt x="2040702" y="2778495"/>
                  </a:lnTo>
                  <a:lnTo>
                    <a:pt x="1994764" y="2791470"/>
                  </a:lnTo>
                  <a:lnTo>
                    <a:pt x="1948232" y="2803173"/>
                  </a:lnTo>
                  <a:lnTo>
                    <a:pt x="1901132" y="2813582"/>
                  </a:lnTo>
                  <a:lnTo>
                    <a:pt x="1853486" y="2822675"/>
                  </a:lnTo>
                  <a:lnTo>
                    <a:pt x="1805321" y="2830430"/>
                  </a:lnTo>
                  <a:lnTo>
                    <a:pt x="1756658" y="2836824"/>
                  </a:lnTo>
                  <a:lnTo>
                    <a:pt x="1707523" y="2841836"/>
                  </a:lnTo>
                  <a:lnTo>
                    <a:pt x="1657941" y="2845443"/>
                  </a:lnTo>
                  <a:lnTo>
                    <a:pt x="1607934" y="2847624"/>
                  </a:lnTo>
                  <a:lnTo>
                    <a:pt x="1557527" y="2848356"/>
                  </a:lnTo>
                  <a:lnTo>
                    <a:pt x="1507121" y="2847624"/>
                  </a:lnTo>
                  <a:lnTo>
                    <a:pt x="1457114" y="2845443"/>
                  </a:lnTo>
                  <a:lnTo>
                    <a:pt x="1407532" y="2841836"/>
                  </a:lnTo>
                  <a:lnTo>
                    <a:pt x="1358397" y="2836824"/>
                  </a:lnTo>
                  <a:lnTo>
                    <a:pt x="1309734" y="2830430"/>
                  </a:lnTo>
                  <a:lnTo>
                    <a:pt x="1261569" y="2822675"/>
                  </a:lnTo>
                  <a:lnTo>
                    <a:pt x="1213923" y="2813582"/>
                  </a:lnTo>
                  <a:lnTo>
                    <a:pt x="1166823" y="2803173"/>
                  </a:lnTo>
                  <a:lnTo>
                    <a:pt x="1120291" y="2791470"/>
                  </a:lnTo>
                  <a:lnTo>
                    <a:pt x="1074353" y="2778495"/>
                  </a:lnTo>
                  <a:lnTo>
                    <a:pt x="1029032" y="2764271"/>
                  </a:lnTo>
                  <a:lnTo>
                    <a:pt x="984353" y="2748818"/>
                  </a:lnTo>
                  <a:lnTo>
                    <a:pt x="940339" y="2732160"/>
                  </a:lnTo>
                  <a:lnTo>
                    <a:pt x="897016" y="2714318"/>
                  </a:lnTo>
                  <a:lnTo>
                    <a:pt x="854406" y="2695315"/>
                  </a:lnTo>
                  <a:lnTo>
                    <a:pt x="812535" y="2675173"/>
                  </a:lnTo>
                  <a:lnTo>
                    <a:pt x="771426" y="2653913"/>
                  </a:lnTo>
                  <a:lnTo>
                    <a:pt x="731103" y="2631558"/>
                  </a:lnTo>
                  <a:lnTo>
                    <a:pt x="691592" y="2608130"/>
                  </a:lnTo>
                  <a:lnTo>
                    <a:pt x="652915" y="2583652"/>
                  </a:lnTo>
                  <a:lnTo>
                    <a:pt x="615098" y="2558144"/>
                  </a:lnTo>
                  <a:lnTo>
                    <a:pt x="578164" y="2531630"/>
                  </a:lnTo>
                  <a:lnTo>
                    <a:pt x="542137" y="2504132"/>
                  </a:lnTo>
                  <a:lnTo>
                    <a:pt x="507042" y="2475670"/>
                  </a:lnTo>
                  <a:lnTo>
                    <a:pt x="472903" y="2446269"/>
                  </a:lnTo>
                  <a:lnTo>
                    <a:pt x="439744" y="2415949"/>
                  </a:lnTo>
                  <a:lnTo>
                    <a:pt x="407589" y="2384733"/>
                  </a:lnTo>
                  <a:lnTo>
                    <a:pt x="376463" y="2352643"/>
                  </a:lnTo>
                  <a:lnTo>
                    <a:pt x="346389" y="2319701"/>
                  </a:lnTo>
                  <a:lnTo>
                    <a:pt x="317391" y="2285930"/>
                  </a:lnTo>
                  <a:lnTo>
                    <a:pt x="289495" y="2251350"/>
                  </a:lnTo>
                  <a:lnTo>
                    <a:pt x="262724" y="2215985"/>
                  </a:lnTo>
                  <a:lnTo>
                    <a:pt x="237102" y="2179856"/>
                  </a:lnTo>
                  <a:lnTo>
                    <a:pt x="212654" y="2142986"/>
                  </a:lnTo>
                  <a:lnTo>
                    <a:pt x="189403" y="2105397"/>
                  </a:lnTo>
                  <a:lnTo>
                    <a:pt x="167374" y="2067110"/>
                  </a:lnTo>
                  <a:lnTo>
                    <a:pt x="146591" y="2028149"/>
                  </a:lnTo>
                  <a:lnTo>
                    <a:pt x="127079" y="1988534"/>
                  </a:lnTo>
                  <a:lnTo>
                    <a:pt x="108860" y="1948288"/>
                  </a:lnTo>
                  <a:lnTo>
                    <a:pt x="91960" y="1907434"/>
                  </a:lnTo>
                  <a:lnTo>
                    <a:pt x="76403" y="1865993"/>
                  </a:lnTo>
                  <a:lnTo>
                    <a:pt x="62213" y="1823987"/>
                  </a:lnTo>
                  <a:lnTo>
                    <a:pt x="49414" y="1781439"/>
                  </a:lnTo>
                  <a:lnTo>
                    <a:pt x="38030" y="1738371"/>
                  </a:lnTo>
                  <a:lnTo>
                    <a:pt x="28085" y="1694804"/>
                  </a:lnTo>
                  <a:lnTo>
                    <a:pt x="19604" y="1650761"/>
                  </a:lnTo>
                  <a:lnTo>
                    <a:pt x="12611" y="1606264"/>
                  </a:lnTo>
                  <a:lnTo>
                    <a:pt x="7130" y="1561335"/>
                  </a:lnTo>
                  <a:lnTo>
                    <a:pt x="3185" y="1515996"/>
                  </a:lnTo>
                  <a:lnTo>
                    <a:pt x="800" y="1470270"/>
                  </a:lnTo>
                  <a:lnTo>
                    <a:pt x="0" y="1424177"/>
                  </a:lnTo>
                  <a:close/>
                </a:path>
              </a:pathLst>
            </a:custGeom>
            <a:ln w="57912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953000" y="4800600"/>
              <a:ext cx="2025650" cy="829310"/>
            </a:xfrm>
            <a:custGeom>
              <a:avLst/>
              <a:gdLst/>
              <a:ahLst/>
              <a:cxnLst/>
              <a:rect l="l" t="t" r="r" b="b"/>
              <a:pathLst>
                <a:path w="2025650" h="829310">
                  <a:moveTo>
                    <a:pt x="0" y="829056"/>
                  </a:moveTo>
                  <a:lnTo>
                    <a:pt x="2025396" y="829056"/>
                  </a:lnTo>
                  <a:lnTo>
                    <a:pt x="2025396" y="0"/>
                  </a:lnTo>
                  <a:lnTo>
                    <a:pt x="0" y="0"/>
                  </a:lnTo>
                  <a:lnTo>
                    <a:pt x="0" y="8290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774278" y="4825442"/>
            <a:ext cx="2359046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FEF"/>
                </a:solidFill>
                <a:latin typeface="Times New Roman" pitchFamily="18" charset="0"/>
                <a:cs typeface="Times New Roman" pitchFamily="18" charset="0"/>
              </a:rPr>
              <a:t>Patient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00AFEF"/>
                </a:solidFill>
                <a:latin typeface="Times New Roman" pitchFamily="18" charset="0"/>
                <a:cs typeface="Times New Roman" pitchFamily="18" charset="0"/>
              </a:rPr>
              <a:t>Preferences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596702" y="4062985"/>
            <a:ext cx="856604" cy="818515"/>
            <a:chOff x="4198620" y="4062984"/>
            <a:chExt cx="642620" cy="818515"/>
          </a:xfrm>
        </p:grpSpPr>
        <p:sp>
          <p:nvSpPr>
            <p:cNvPr id="12" name="object 12"/>
            <p:cNvSpPr/>
            <p:nvPr/>
          </p:nvSpPr>
          <p:spPr>
            <a:xfrm>
              <a:off x="4203192" y="4067556"/>
              <a:ext cx="633095" cy="809625"/>
            </a:xfrm>
            <a:custGeom>
              <a:avLst/>
              <a:gdLst/>
              <a:ahLst/>
              <a:cxnLst/>
              <a:rect l="l" t="t" r="r" b="b"/>
              <a:pathLst>
                <a:path w="633095" h="809625">
                  <a:moveTo>
                    <a:pt x="273131" y="66540"/>
                  </a:moveTo>
                  <a:lnTo>
                    <a:pt x="270002" y="76200"/>
                  </a:lnTo>
                  <a:lnTo>
                    <a:pt x="239032" y="107047"/>
                  </a:lnTo>
                  <a:lnTo>
                    <a:pt x="209940" y="151593"/>
                  </a:lnTo>
                  <a:lnTo>
                    <a:pt x="184267" y="200704"/>
                  </a:lnTo>
                  <a:lnTo>
                    <a:pt x="163557" y="245250"/>
                  </a:lnTo>
                  <a:lnTo>
                    <a:pt x="149352" y="276098"/>
                  </a:lnTo>
                  <a:lnTo>
                    <a:pt x="73025" y="428371"/>
                  </a:lnTo>
                  <a:lnTo>
                    <a:pt x="22225" y="644271"/>
                  </a:lnTo>
                  <a:lnTo>
                    <a:pt x="21464" y="656157"/>
                  </a:lnTo>
                  <a:lnTo>
                    <a:pt x="19669" y="668020"/>
                  </a:lnTo>
                  <a:lnTo>
                    <a:pt x="17563" y="679882"/>
                  </a:lnTo>
                  <a:lnTo>
                    <a:pt x="15875" y="691769"/>
                  </a:lnTo>
                  <a:lnTo>
                    <a:pt x="11394" y="706056"/>
                  </a:lnTo>
                  <a:lnTo>
                    <a:pt x="7365" y="720344"/>
                  </a:lnTo>
                  <a:lnTo>
                    <a:pt x="3623" y="734631"/>
                  </a:lnTo>
                  <a:lnTo>
                    <a:pt x="0" y="748919"/>
                  </a:lnTo>
                  <a:lnTo>
                    <a:pt x="4812" y="753135"/>
                  </a:lnTo>
                  <a:lnTo>
                    <a:pt x="9921" y="756459"/>
                  </a:lnTo>
                  <a:lnTo>
                    <a:pt x="15626" y="759188"/>
                  </a:lnTo>
                  <a:lnTo>
                    <a:pt x="22225" y="761619"/>
                  </a:lnTo>
                  <a:lnTo>
                    <a:pt x="55562" y="763428"/>
                  </a:lnTo>
                  <a:lnTo>
                    <a:pt x="63301" y="765440"/>
                  </a:lnTo>
                  <a:lnTo>
                    <a:pt x="79375" y="771144"/>
                  </a:lnTo>
                  <a:lnTo>
                    <a:pt x="106848" y="773906"/>
                  </a:lnTo>
                  <a:lnTo>
                    <a:pt x="135620" y="777716"/>
                  </a:lnTo>
                  <a:lnTo>
                    <a:pt x="164082" y="783002"/>
                  </a:lnTo>
                  <a:lnTo>
                    <a:pt x="190627" y="790194"/>
                  </a:lnTo>
                  <a:lnTo>
                    <a:pt x="271653" y="798528"/>
                  </a:lnTo>
                  <a:lnTo>
                    <a:pt x="312177" y="803142"/>
                  </a:lnTo>
                  <a:lnTo>
                    <a:pt x="352679" y="809244"/>
                  </a:lnTo>
                  <a:lnTo>
                    <a:pt x="475376" y="806688"/>
                  </a:lnTo>
                  <a:lnTo>
                    <a:pt x="479629" y="806177"/>
                  </a:lnTo>
                  <a:lnTo>
                    <a:pt x="487477" y="805541"/>
                  </a:lnTo>
                  <a:lnTo>
                    <a:pt x="533781" y="802894"/>
                  </a:lnTo>
                  <a:lnTo>
                    <a:pt x="551771" y="802348"/>
                  </a:lnTo>
                  <a:lnTo>
                    <a:pt x="583787" y="800909"/>
                  </a:lnTo>
                  <a:lnTo>
                    <a:pt x="614612" y="798875"/>
                  </a:lnTo>
                  <a:lnTo>
                    <a:pt x="629031" y="796544"/>
                  </a:lnTo>
                  <a:lnTo>
                    <a:pt x="632688" y="785334"/>
                  </a:lnTo>
                  <a:lnTo>
                    <a:pt x="633047" y="773350"/>
                  </a:lnTo>
                  <a:lnTo>
                    <a:pt x="632231" y="761619"/>
                  </a:lnTo>
                  <a:lnTo>
                    <a:pt x="632206" y="748919"/>
                  </a:lnTo>
                  <a:lnTo>
                    <a:pt x="625609" y="728928"/>
                  </a:lnTo>
                  <a:lnTo>
                    <a:pt x="624490" y="717581"/>
                  </a:lnTo>
                  <a:lnTo>
                    <a:pt x="624847" y="694947"/>
                  </a:lnTo>
                  <a:lnTo>
                    <a:pt x="622681" y="641096"/>
                  </a:lnTo>
                  <a:lnTo>
                    <a:pt x="615636" y="612735"/>
                  </a:lnTo>
                  <a:lnTo>
                    <a:pt x="609187" y="584517"/>
                  </a:lnTo>
                  <a:lnTo>
                    <a:pt x="603928" y="556013"/>
                  </a:lnTo>
                  <a:lnTo>
                    <a:pt x="600456" y="526796"/>
                  </a:lnTo>
                  <a:lnTo>
                    <a:pt x="595743" y="509434"/>
                  </a:lnTo>
                  <a:lnTo>
                    <a:pt x="591327" y="492490"/>
                  </a:lnTo>
                  <a:lnTo>
                    <a:pt x="587507" y="475235"/>
                  </a:lnTo>
                  <a:lnTo>
                    <a:pt x="584581" y="456946"/>
                  </a:lnTo>
                  <a:lnTo>
                    <a:pt x="583057" y="450596"/>
                  </a:lnTo>
                  <a:lnTo>
                    <a:pt x="581406" y="447421"/>
                  </a:lnTo>
                  <a:lnTo>
                    <a:pt x="577439" y="435812"/>
                  </a:lnTo>
                  <a:lnTo>
                    <a:pt x="575675" y="430752"/>
                  </a:lnTo>
                  <a:lnTo>
                    <a:pt x="573601" y="426882"/>
                  </a:lnTo>
                  <a:lnTo>
                    <a:pt x="568706" y="418846"/>
                  </a:lnTo>
                  <a:lnTo>
                    <a:pt x="561066" y="403209"/>
                  </a:lnTo>
                  <a:lnTo>
                    <a:pt x="552831" y="382619"/>
                  </a:lnTo>
                  <a:lnTo>
                    <a:pt x="544595" y="361124"/>
                  </a:lnTo>
                  <a:lnTo>
                    <a:pt x="536956" y="342773"/>
                  </a:lnTo>
                  <a:lnTo>
                    <a:pt x="527976" y="323937"/>
                  </a:lnTo>
                  <a:lnTo>
                    <a:pt x="519890" y="305244"/>
                  </a:lnTo>
                  <a:lnTo>
                    <a:pt x="512399" y="286265"/>
                  </a:lnTo>
                  <a:lnTo>
                    <a:pt x="505206" y="266573"/>
                  </a:lnTo>
                  <a:lnTo>
                    <a:pt x="486156" y="237998"/>
                  </a:lnTo>
                  <a:lnTo>
                    <a:pt x="413004" y="104775"/>
                  </a:lnTo>
                  <a:lnTo>
                    <a:pt x="404951" y="99913"/>
                  </a:lnTo>
                  <a:lnTo>
                    <a:pt x="402113" y="96837"/>
                  </a:lnTo>
                  <a:lnTo>
                    <a:pt x="400752" y="91380"/>
                  </a:lnTo>
                  <a:lnTo>
                    <a:pt x="397129" y="79375"/>
                  </a:lnTo>
                  <a:lnTo>
                    <a:pt x="390267" y="72941"/>
                  </a:lnTo>
                  <a:lnTo>
                    <a:pt x="384849" y="68127"/>
                  </a:lnTo>
                  <a:lnTo>
                    <a:pt x="275199" y="68127"/>
                  </a:lnTo>
                  <a:lnTo>
                    <a:pt x="273415" y="67024"/>
                  </a:lnTo>
                  <a:lnTo>
                    <a:pt x="273131" y="66540"/>
                  </a:lnTo>
                  <a:close/>
                </a:path>
                <a:path w="633095" h="809625">
                  <a:moveTo>
                    <a:pt x="336804" y="0"/>
                  </a:moveTo>
                  <a:lnTo>
                    <a:pt x="314297" y="11408"/>
                  </a:lnTo>
                  <a:lnTo>
                    <a:pt x="303244" y="24780"/>
                  </a:lnTo>
                  <a:lnTo>
                    <a:pt x="295477" y="40844"/>
                  </a:lnTo>
                  <a:lnTo>
                    <a:pt x="282829" y="60325"/>
                  </a:lnTo>
                  <a:lnTo>
                    <a:pt x="275199" y="68127"/>
                  </a:lnTo>
                  <a:lnTo>
                    <a:pt x="384849" y="68127"/>
                  </a:lnTo>
                  <a:lnTo>
                    <a:pt x="383857" y="67246"/>
                  </a:lnTo>
                  <a:lnTo>
                    <a:pt x="377733" y="61265"/>
                  </a:lnTo>
                  <a:lnTo>
                    <a:pt x="371729" y="53975"/>
                  </a:lnTo>
                  <a:lnTo>
                    <a:pt x="361128" y="43058"/>
                  </a:lnTo>
                  <a:lnTo>
                    <a:pt x="352456" y="28749"/>
                  </a:lnTo>
                  <a:lnTo>
                    <a:pt x="344689" y="13559"/>
                  </a:lnTo>
                  <a:lnTo>
                    <a:pt x="336804" y="0"/>
                  </a:lnTo>
                  <a:close/>
                </a:path>
              </a:pathLst>
            </a:custGeom>
            <a:solidFill>
              <a:srgbClr val="80008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203192" y="4067556"/>
              <a:ext cx="633095" cy="809625"/>
            </a:xfrm>
            <a:custGeom>
              <a:avLst/>
              <a:gdLst/>
              <a:ahLst/>
              <a:cxnLst/>
              <a:rect l="l" t="t" r="r" b="b"/>
              <a:pathLst>
                <a:path w="633095" h="809625">
                  <a:moveTo>
                    <a:pt x="0" y="748919"/>
                  </a:moveTo>
                  <a:lnTo>
                    <a:pt x="3623" y="734631"/>
                  </a:lnTo>
                  <a:lnTo>
                    <a:pt x="7365" y="720344"/>
                  </a:lnTo>
                  <a:lnTo>
                    <a:pt x="11394" y="706056"/>
                  </a:lnTo>
                  <a:lnTo>
                    <a:pt x="15875" y="691769"/>
                  </a:lnTo>
                  <a:lnTo>
                    <a:pt x="17563" y="679882"/>
                  </a:lnTo>
                  <a:lnTo>
                    <a:pt x="19669" y="668020"/>
                  </a:lnTo>
                  <a:lnTo>
                    <a:pt x="21464" y="656157"/>
                  </a:lnTo>
                  <a:lnTo>
                    <a:pt x="22225" y="644271"/>
                  </a:lnTo>
                  <a:lnTo>
                    <a:pt x="73025" y="428371"/>
                  </a:lnTo>
                  <a:lnTo>
                    <a:pt x="149352" y="276098"/>
                  </a:lnTo>
                  <a:lnTo>
                    <a:pt x="163557" y="245250"/>
                  </a:lnTo>
                  <a:lnTo>
                    <a:pt x="184267" y="200704"/>
                  </a:lnTo>
                  <a:lnTo>
                    <a:pt x="209940" y="151593"/>
                  </a:lnTo>
                  <a:lnTo>
                    <a:pt x="239032" y="107047"/>
                  </a:lnTo>
                  <a:lnTo>
                    <a:pt x="270002" y="76200"/>
                  </a:lnTo>
                  <a:lnTo>
                    <a:pt x="273131" y="66540"/>
                  </a:lnTo>
                  <a:lnTo>
                    <a:pt x="273415" y="67024"/>
                  </a:lnTo>
                  <a:lnTo>
                    <a:pt x="275199" y="68127"/>
                  </a:lnTo>
                  <a:lnTo>
                    <a:pt x="282829" y="60325"/>
                  </a:lnTo>
                  <a:lnTo>
                    <a:pt x="295477" y="40844"/>
                  </a:lnTo>
                  <a:lnTo>
                    <a:pt x="303244" y="24780"/>
                  </a:lnTo>
                  <a:lnTo>
                    <a:pt x="314297" y="11408"/>
                  </a:lnTo>
                  <a:lnTo>
                    <a:pt x="336804" y="0"/>
                  </a:lnTo>
                  <a:lnTo>
                    <a:pt x="344689" y="13559"/>
                  </a:lnTo>
                  <a:lnTo>
                    <a:pt x="352456" y="28749"/>
                  </a:lnTo>
                  <a:lnTo>
                    <a:pt x="361128" y="43058"/>
                  </a:lnTo>
                  <a:lnTo>
                    <a:pt x="371729" y="53975"/>
                  </a:lnTo>
                  <a:lnTo>
                    <a:pt x="377733" y="61265"/>
                  </a:lnTo>
                  <a:lnTo>
                    <a:pt x="383857" y="67246"/>
                  </a:lnTo>
                  <a:lnTo>
                    <a:pt x="390267" y="72941"/>
                  </a:lnTo>
                  <a:lnTo>
                    <a:pt x="397129" y="79375"/>
                  </a:lnTo>
                  <a:lnTo>
                    <a:pt x="400752" y="91380"/>
                  </a:lnTo>
                  <a:lnTo>
                    <a:pt x="402113" y="96837"/>
                  </a:lnTo>
                  <a:lnTo>
                    <a:pt x="404951" y="99913"/>
                  </a:lnTo>
                  <a:lnTo>
                    <a:pt x="413004" y="104775"/>
                  </a:lnTo>
                  <a:lnTo>
                    <a:pt x="486156" y="237998"/>
                  </a:lnTo>
                  <a:lnTo>
                    <a:pt x="489132" y="242462"/>
                  </a:lnTo>
                  <a:lnTo>
                    <a:pt x="495681" y="252285"/>
                  </a:lnTo>
                  <a:lnTo>
                    <a:pt x="502229" y="262108"/>
                  </a:lnTo>
                  <a:lnTo>
                    <a:pt x="505206" y="266573"/>
                  </a:lnTo>
                  <a:lnTo>
                    <a:pt x="512399" y="286265"/>
                  </a:lnTo>
                  <a:lnTo>
                    <a:pt x="519890" y="305244"/>
                  </a:lnTo>
                  <a:lnTo>
                    <a:pt x="527976" y="323937"/>
                  </a:lnTo>
                  <a:lnTo>
                    <a:pt x="536956" y="342773"/>
                  </a:lnTo>
                  <a:lnTo>
                    <a:pt x="544595" y="361124"/>
                  </a:lnTo>
                  <a:lnTo>
                    <a:pt x="552831" y="382619"/>
                  </a:lnTo>
                  <a:lnTo>
                    <a:pt x="561066" y="403209"/>
                  </a:lnTo>
                  <a:lnTo>
                    <a:pt x="568706" y="418846"/>
                  </a:lnTo>
                  <a:lnTo>
                    <a:pt x="573601" y="426882"/>
                  </a:lnTo>
                  <a:lnTo>
                    <a:pt x="575675" y="430752"/>
                  </a:lnTo>
                  <a:lnTo>
                    <a:pt x="577439" y="435812"/>
                  </a:lnTo>
                  <a:lnTo>
                    <a:pt x="581406" y="447421"/>
                  </a:lnTo>
                  <a:lnTo>
                    <a:pt x="583057" y="450596"/>
                  </a:lnTo>
                  <a:lnTo>
                    <a:pt x="584581" y="456946"/>
                  </a:lnTo>
                  <a:lnTo>
                    <a:pt x="587507" y="475235"/>
                  </a:lnTo>
                  <a:lnTo>
                    <a:pt x="591327" y="492490"/>
                  </a:lnTo>
                  <a:lnTo>
                    <a:pt x="595743" y="509434"/>
                  </a:lnTo>
                  <a:lnTo>
                    <a:pt x="600456" y="526796"/>
                  </a:lnTo>
                  <a:lnTo>
                    <a:pt x="603928" y="556013"/>
                  </a:lnTo>
                  <a:lnTo>
                    <a:pt x="609187" y="584517"/>
                  </a:lnTo>
                  <a:lnTo>
                    <a:pt x="615636" y="612735"/>
                  </a:lnTo>
                  <a:lnTo>
                    <a:pt x="622681" y="641096"/>
                  </a:lnTo>
                  <a:lnTo>
                    <a:pt x="624847" y="694947"/>
                  </a:lnTo>
                  <a:lnTo>
                    <a:pt x="624490" y="717581"/>
                  </a:lnTo>
                  <a:lnTo>
                    <a:pt x="625609" y="728928"/>
                  </a:lnTo>
                  <a:lnTo>
                    <a:pt x="632206" y="748919"/>
                  </a:lnTo>
                  <a:lnTo>
                    <a:pt x="632192" y="761057"/>
                  </a:lnTo>
                  <a:lnTo>
                    <a:pt x="633047" y="773350"/>
                  </a:lnTo>
                  <a:lnTo>
                    <a:pt x="632688" y="785334"/>
                  </a:lnTo>
                  <a:lnTo>
                    <a:pt x="629031" y="796544"/>
                  </a:lnTo>
                  <a:lnTo>
                    <a:pt x="614612" y="798875"/>
                  </a:lnTo>
                  <a:lnTo>
                    <a:pt x="583787" y="800909"/>
                  </a:lnTo>
                  <a:lnTo>
                    <a:pt x="551771" y="802348"/>
                  </a:lnTo>
                  <a:lnTo>
                    <a:pt x="533781" y="802894"/>
                  </a:lnTo>
                  <a:lnTo>
                    <a:pt x="504251" y="804487"/>
                  </a:lnTo>
                  <a:lnTo>
                    <a:pt x="487477" y="805541"/>
                  </a:lnTo>
                  <a:lnTo>
                    <a:pt x="479629" y="806177"/>
                  </a:lnTo>
                  <a:lnTo>
                    <a:pt x="476872" y="806519"/>
                  </a:lnTo>
                  <a:lnTo>
                    <a:pt x="475376" y="806688"/>
                  </a:lnTo>
                  <a:lnTo>
                    <a:pt x="471309" y="806807"/>
                  </a:lnTo>
                  <a:lnTo>
                    <a:pt x="460837" y="807000"/>
                  </a:lnTo>
                  <a:lnTo>
                    <a:pt x="440130" y="807388"/>
                  </a:lnTo>
                  <a:lnTo>
                    <a:pt x="405354" y="808095"/>
                  </a:lnTo>
                  <a:lnTo>
                    <a:pt x="352679" y="809244"/>
                  </a:lnTo>
                  <a:lnTo>
                    <a:pt x="312177" y="803142"/>
                  </a:lnTo>
                  <a:lnTo>
                    <a:pt x="271653" y="798528"/>
                  </a:lnTo>
                  <a:lnTo>
                    <a:pt x="231128" y="794510"/>
                  </a:lnTo>
                  <a:lnTo>
                    <a:pt x="190627" y="790194"/>
                  </a:lnTo>
                  <a:lnTo>
                    <a:pt x="164082" y="783002"/>
                  </a:lnTo>
                  <a:lnTo>
                    <a:pt x="135620" y="777716"/>
                  </a:lnTo>
                  <a:lnTo>
                    <a:pt x="106848" y="773906"/>
                  </a:lnTo>
                  <a:lnTo>
                    <a:pt x="79375" y="771144"/>
                  </a:lnTo>
                  <a:lnTo>
                    <a:pt x="63301" y="765440"/>
                  </a:lnTo>
                  <a:lnTo>
                    <a:pt x="55562" y="763428"/>
                  </a:lnTo>
                  <a:lnTo>
                    <a:pt x="45442" y="762892"/>
                  </a:lnTo>
                  <a:lnTo>
                    <a:pt x="22225" y="761619"/>
                  </a:lnTo>
                  <a:lnTo>
                    <a:pt x="15626" y="759188"/>
                  </a:lnTo>
                  <a:lnTo>
                    <a:pt x="9921" y="756459"/>
                  </a:lnTo>
                  <a:lnTo>
                    <a:pt x="4812" y="753135"/>
                  </a:lnTo>
                  <a:lnTo>
                    <a:pt x="0" y="748919"/>
                  </a:lnTo>
                  <a:close/>
                </a:path>
              </a:pathLst>
            </a:custGeom>
            <a:ln w="914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6749" y="461900"/>
            <a:ext cx="10089638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Laparoscopic</a:t>
            </a:r>
            <a:r>
              <a:rPr sz="4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b="0" spc="-3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hysterectomy</a:t>
            </a:r>
            <a:r>
              <a:rPr sz="4400" b="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setup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30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323" y="1357883"/>
            <a:ext cx="2667321" cy="31485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94612" y="1676400"/>
            <a:ext cx="3904487" cy="19812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79851" y="1571245"/>
            <a:ext cx="2793272" cy="33436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18412" y="3962400"/>
            <a:ext cx="4162484" cy="1684020"/>
          </a:xfrm>
          <a:prstGeom prst="rect">
            <a:avLst/>
          </a:prstGeom>
        </p:spPr>
      </p:pic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31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14401" y="1572208"/>
            <a:ext cx="10472232" cy="2297937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5600" marR="34290" indent="-343535">
              <a:lnSpc>
                <a:spcPts val="2810"/>
              </a:lnSpc>
              <a:spcBef>
                <a:spcPts val="45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New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developments</a:t>
            </a:r>
            <a:r>
              <a:rPr sz="2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unnecessary)</a:t>
            </a:r>
            <a:r>
              <a:rPr sz="2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minimally </a:t>
            </a:r>
            <a:r>
              <a:rPr sz="2600" spc="-15">
                <a:latin typeface="Times New Roman" pitchFamily="18" charset="0"/>
                <a:cs typeface="Times New Roman" pitchFamily="18" charset="0"/>
              </a:rPr>
              <a:t>invasive </a:t>
            </a:r>
            <a:r>
              <a:rPr sz="2600" spc="-57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smtClean="0">
                <a:latin typeface="Times New Roman" pitchFamily="18" charset="0"/>
                <a:cs typeface="Times New Roman" pitchFamily="18" charset="0"/>
              </a:rPr>
              <a:t>surgery</a:t>
            </a:r>
            <a:endParaRPr sz="30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Studies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sponsored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by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>
                <a:latin typeface="Times New Roman" pitchFamily="18" charset="0"/>
                <a:cs typeface="Times New Roman" pitchFamily="18" charset="0"/>
              </a:rPr>
              <a:t>pharma</a:t>
            </a:r>
            <a:r>
              <a:rPr sz="26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smtClean="0">
                <a:latin typeface="Times New Roman" pitchFamily="18" charset="0"/>
                <a:cs typeface="Times New Roman" pitchFamily="18" charset="0"/>
              </a:rPr>
              <a:t>companies</a:t>
            </a:r>
            <a:endParaRPr sz="305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dirty="0">
                <a:latin typeface="Times New Roman" pitchFamily="18" charset="0"/>
                <a:cs typeface="Times New Roman" pitchFamily="18" charset="0"/>
              </a:rPr>
              <a:t>Use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meshes</a:t>
            </a:r>
            <a:r>
              <a:rPr sz="2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different</a:t>
            </a:r>
            <a:r>
              <a:rPr sz="2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600" spc="-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smtClean="0">
                <a:latin typeface="Times New Roman" pitchFamily="18" charset="0"/>
                <a:cs typeface="Times New Roman" pitchFamily="18" charset="0"/>
              </a:rPr>
              <a:t>conditions</a:t>
            </a:r>
            <a:endParaRPr sz="33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3535">
              <a:lnSpc>
                <a:spcPct val="9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dirty="0">
                <a:latin typeface="Times New Roman" pitchFamily="18" charset="0"/>
                <a:cs typeface="Times New Roman" pitchFamily="18" charset="0"/>
              </a:rPr>
              <a:t>Mesh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Erosion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bladder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bowel,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infection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rejection </a:t>
            </a:r>
            <a:r>
              <a:rPr sz="2600" spc="-5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mesh,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vaginal pain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painful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intercourse,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groin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infection/abscess,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extrusion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obstruction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voiding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dysfunction</a:t>
            </a:r>
            <a:r>
              <a:rPr sz="2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erosion.</a:t>
            </a:r>
            <a:endParaRPr sz="2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0561" y="255778"/>
            <a:ext cx="1061443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Five-Step</a:t>
            </a:r>
            <a:r>
              <a:rPr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Approach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Practicing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en-US" spc="-5" smtClean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32</a:t>
            </a:fld>
            <a:endParaRPr lang="en-US"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6208" y="1224483"/>
            <a:ext cx="9869562" cy="34721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1-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Framing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0" dirty="0">
                <a:latin typeface="Times New Roman" pitchFamily="18" charset="0"/>
                <a:cs typeface="Times New Roman" pitchFamily="18" charset="0"/>
              </a:rPr>
              <a:t>Proper,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Pertinent,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Focused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>
                <a:latin typeface="Times New Roman" pitchFamily="18" charset="0"/>
                <a:cs typeface="Times New Roman" pitchFamily="18" charset="0"/>
              </a:rPr>
              <a:t>Answerable</a:t>
            </a:r>
            <a:r>
              <a:rPr sz="28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Question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2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Searching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-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smtClean="0">
                <a:latin typeface="Times New Roman" pitchFamily="18" charset="0"/>
                <a:cs typeface="Times New Roman" pitchFamily="18" charset="0"/>
              </a:rPr>
              <a:t>Literature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3 -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Critical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Appraisal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smtClean="0">
                <a:latin typeface="Times New Roman" pitchFamily="18" charset="0"/>
                <a:cs typeface="Times New Roman" pitchFamily="18" charset="0"/>
              </a:rPr>
              <a:t>Literature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marR="56134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–Integrating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Expertise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28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0" smtClean="0">
                <a:latin typeface="Times New Roman" pitchFamily="18" charset="0"/>
                <a:cs typeface="Times New Roman" pitchFamily="18" charset="0"/>
              </a:rPr>
              <a:t>Values</a:t>
            </a:r>
            <a:endParaRPr lang="en-US" sz="2800" spc="-3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marR="561340" indent="-343535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en-US" sz="2800" spc="-30" dirty="0" smtClean="0">
                <a:latin typeface="Times New Roman" pitchFamily="18" charset="0"/>
                <a:cs typeface="Times New Roman" pitchFamily="18" charset="0"/>
              </a:rPr>
              <a:t>Step 5- </a:t>
            </a:r>
            <a:r>
              <a:rPr lang="en-US" sz="2800" spc="-5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-6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spc="-45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spc="-5" dirty="0" smtClean="0">
                <a:latin typeface="Times New Roman" pitchFamily="18" charset="0"/>
                <a:cs typeface="Times New Roman" pitchFamily="18" charset="0"/>
              </a:rPr>
              <a:t>alu</a:t>
            </a:r>
            <a:r>
              <a:rPr lang="en-US" sz="2800" spc="-2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spc="-5" dirty="0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2800" spc="-15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spc="-5" dirty="0" smtClean="0">
                <a:latin typeface="Times New Roman" pitchFamily="18" charset="0"/>
                <a:cs typeface="Times New Roman" pitchFamily="18" charset="0"/>
              </a:rPr>
              <a:t>g the process</a:t>
            </a:r>
            <a:endParaRPr lang="en-US" baseline="-18518" dirty="0">
              <a:latin typeface="Times New Roman" pitchFamily="18" charset="0"/>
              <a:cs typeface="Times New Roman" pitchFamily="18" charset="0"/>
            </a:endParaRPr>
          </a:p>
          <a:p>
            <a:pPr marL="355600" marR="56134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13041" y="6431687"/>
            <a:ext cx="26155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52941" y="3658361"/>
            <a:ext cx="3453500" cy="1165768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</a:ln>
        </p:spPr>
        <p:txBody>
          <a:bodyPr vert="horz" wrap="square" lIns="0" tIns="149860" rIns="0" bIns="0" rtlCol="0">
            <a:spAutoFit/>
          </a:bodyPr>
          <a:lstStyle/>
          <a:p>
            <a:pPr marL="117475" marR="111125" indent="19685">
              <a:lnSpc>
                <a:spcPct val="103499"/>
              </a:lnSpc>
              <a:spcBef>
                <a:spcPts val="1180"/>
              </a:spcBef>
            </a:pPr>
            <a:r>
              <a:rPr sz="3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cquire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b="1" spc="-7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sz="28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evidence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20604" y="3658361"/>
            <a:ext cx="3047206" cy="1181093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</a:ln>
        </p:spPr>
        <p:txBody>
          <a:bodyPr vert="horz" wrap="square" lIns="0" tIns="16891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330"/>
              </a:spcBef>
            </a:pPr>
            <a:r>
              <a:rPr sz="3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ppraise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64769">
              <a:lnSpc>
                <a:spcPct val="100000"/>
              </a:lnSpc>
              <a:spcBef>
                <a:spcPts val="155"/>
              </a:spcBef>
            </a:pP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evidence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101504" y="5239511"/>
            <a:ext cx="3097993" cy="1409700"/>
            <a:chOff x="6077711" y="5239511"/>
            <a:chExt cx="2324100" cy="1409700"/>
          </a:xfrm>
        </p:grpSpPr>
        <p:sp>
          <p:nvSpPr>
            <p:cNvPr id="5" name="object 5"/>
            <p:cNvSpPr/>
            <p:nvPr/>
          </p:nvSpPr>
          <p:spPr>
            <a:xfrm>
              <a:off x="6096761" y="5258561"/>
              <a:ext cx="2286000" cy="1371600"/>
            </a:xfrm>
            <a:custGeom>
              <a:avLst/>
              <a:gdLst/>
              <a:ahLst/>
              <a:cxnLst/>
              <a:rect l="l" t="t" r="r" b="b"/>
              <a:pathLst>
                <a:path w="2286000" h="1371600">
                  <a:moveTo>
                    <a:pt x="2285999" y="0"/>
                  </a:moveTo>
                  <a:lnTo>
                    <a:pt x="0" y="0"/>
                  </a:lnTo>
                  <a:lnTo>
                    <a:pt x="0" y="1371600"/>
                  </a:lnTo>
                  <a:lnTo>
                    <a:pt x="2285999" y="1371600"/>
                  </a:lnTo>
                  <a:lnTo>
                    <a:pt x="228599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6096761" y="5258561"/>
              <a:ext cx="2286000" cy="1371600"/>
            </a:xfrm>
            <a:custGeom>
              <a:avLst/>
              <a:gdLst/>
              <a:ahLst/>
              <a:cxnLst/>
              <a:rect l="l" t="t" r="r" b="b"/>
              <a:pathLst>
                <a:path w="2286000" h="1371600">
                  <a:moveTo>
                    <a:pt x="0" y="1371600"/>
                  </a:moveTo>
                  <a:lnTo>
                    <a:pt x="2285999" y="1371600"/>
                  </a:lnTo>
                  <a:lnTo>
                    <a:pt x="2285999" y="0"/>
                  </a:lnTo>
                  <a:lnTo>
                    <a:pt x="0" y="0"/>
                  </a:lnTo>
                  <a:lnTo>
                    <a:pt x="0" y="13716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854842" y="5202123"/>
            <a:ext cx="15921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800" spc="45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y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61652" y="5770270"/>
            <a:ext cx="2734868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275" marR="5080" indent="-29209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evidence to </a:t>
            </a:r>
            <a:r>
              <a:rPr sz="2800" b="1" spc="-7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2800" b="1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care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19897" y="2058161"/>
            <a:ext cx="3047206" cy="1181093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</a:ln>
        </p:spPr>
        <p:txBody>
          <a:bodyPr vert="horz" wrap="square" lIns="0" tIns="168910" rIns="0" bIns="0" rtlCol="0">
            <a:spAutoFit/>
          </a:bodyPr>
          <a:lstStyle/>
          <a:p>
            <a:pPr marL="350520">
              <a:lnSpc>
                <a:spcPct val="100000"/>
              </a:lnSpc>
              <a:spcBef>
                <a:spcPts val="1330"/>
              </a:spcBef>
            </a:pPr>
            <a:r>
              <a:rPr sz="3600" spc="-1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ssess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3189">
              <a:lnSpc>
                <a:spcPct val="100000"/>
              </a:lnSpc>
              <a:spcBef>
                <a:spcPts val="150"/>
              </a:spcBef>
            </a:pPr>
            <a:r>
              <a:rPr sz="2800" b="1" spc="-15" dirty="0">
                <a:latin typeface="Times New Roman" pitchFamily="18" charset="0"/>
                <a:cs typeface="Times New Roman" pitchFamily="18" charset="0"/>
              </a:rPr>
              <a:t>your</a:t>
            </a:r>
            <a:r>
              <a:rPr sz="28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patient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87559" y="2058161"/>
            <a:ext cx="3047206" cy="1165768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</a:ln>
        </p:spPr>
        <p:txBody>
          <a:bodyPr vert="horz" wrap="square" lIns="0" tIns="149860" rIns="0" bIns="0" rtlCol="0">
            <a:spAutoFit/>
          </a:bodyPr>
          <a:lstStyle/>
          <a:p>
            <a:pPr marL="303530" marR="127000" indent="-266700">
              <a:lnSpc>
                <a:spcPct val="103499"/>
              </a:lnSpc>
              <a:spcBef>
                <a:spcPts val="1180"/>
              </a:spcBef>
            </a:pPr>
            <a:r>
              <a:rPr sz="3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sk</a:t>
            </a:r>
            <a:r>
              <a:rPr sz="2800" spc="-2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sz="2800" b="1" spc="-7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questions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259260" y="5109401"/>
            <a:ext cx="2289637" cy="1510665"/>
            <a:chOff x="3945472" y="5109400"/>
            <a:chExt cx="1717675" cy="1510665"/>
          </a:xfrm>
        </p:grpSpPr>
        <p:sp>
          <p:nvSpPr>
            <p:cNvPr id="12" name="object 12"/>
            <p:cNvSpPr/>
            <p:nvPr/>
          </p:nvSpPr>
          <p:spPr>
            <a:xfrm>
              <a:off x="3975480" y="5941098"/>
              <a:ext cx="1683385" cy="674370"/>
            </a:xfrm>
            <a:custGeom>
              <a:avLst/>
              <a:gdLst/>
              <a:ahLst/>
              <a:cxnLst/>
              <a:rect l="l" t="t" r="r" b="b"/>
              <a:pathLst>
                <a:path w="1683385" h="674370">
                  <a:moveTo>
                    <a:pt x="1682877" y="0"/>
                  </a:moveTo>
                  <a:lnTo>
                    <a:pt x="1062990" y="206235"/>
                  </a:lnTo>
                  <a:lnTo>
                    <a:pt x="1112774" y="279552"/>
                  </a:lnTo>
                  <a:lnTo>
                    <a:pt x="1045656" y="314093"/>
                  </a:lnTo>
                  <a:lnTo>
                    <a:pt x="979812" y="346635"/>
                  </a:lnTo>
                  <a:lnTo>
                    <a:pt x="915319" y="377161"/>
                  </a:lnTo>
                  <a:lnTo>
                    <a:pt x="852257" y="405656"/>
                  </a:lnTo>
                  <a:lnTo>
                    <a:pt x="790708" y="432103"/>
                  </a:lnTo>
                  <a:lnTo>
                    <a:pt x="730749" y="456486"/>
                  </a:lnTo>
                  <a:lnTo>
                    <a:pt x="672462" y="478788"/>
                  </a:lnTo>
                  <a:lnTo>
                    <a:pt x="615925" y="498994"/>
                  </a:lnTo>
                  <a:lnTo>
                    <a:pt x="561220" y="517087"/>
                  </a:lnTo>
                  <a:lnTo>
                    <a:pt x="508424" y="533051"/>
                  </a:lnTo>
                  <a:lnTo>
                    <a:pt x="457619" y="546870"/>
                  </a:lnTo>
                  <a:lnTo>
                    <a:pt x="408884" y="558527"/>
                  </a:lnTo>
                  <a:lnTo>
                    <a:pt x="362299" y="568006"/>
                  </a:lnTo>
                  <a:lnTo>
                    <a:pt x="317943" y="575292"/>
                  </a:lnTo>
                  <a:lnTo>
                    <a:pt x="275896" y="580367"/>
                  </a:lnTo>
                  <a:lnTo>
                    <a:pt x="236239" y="583215"/>
                  </a:lnTo>
                  <a:lnTo>
                    <a:pt x="199051" y="583821"/>
                  </a:lnTo>
                  <a:lnTo>
                    <a:pt x="164411" y="582168"/>
                  </a:lnTo>
                  <a:lnTo>
                    <a:pt x="103097" y="572020"/>
                  </a:lnTo>
                  <a:lnTo>
                    <a:pt x="52935" y="552641"/>
                  </a:lnTo>
                  <a:lnTo>
                    <a:pt x="14564" y="523901"/>
                  </a:lnTo>
                  <a:lnTo>
                    <a:pt x="0" y="505980"/>
                  </a:lnTo>
                  <a:lnTo>
                    <a:pt x="61341" y="596366"/>
                  </a:lnTo>
                  <a:lnTo>
                    <a:pt x="93579" y="629835"/>
                  </a:lnTo>
                  <a:lnTo>
                    <a:pt x="137932" y="653878"/>
                  </a:lnTo>
                  <a:lnTo>
                    <a:pt x="193759" y="668625"/>
                  </a:lnTo>
                  <a:lnTo>
                    <a:pt x="260422" y="674207"/>
                  </a:lnTo>
                  <a:lnTo>
                    <a:pt x="297618" y="673601"/>
                  </a:lnTo>
                  <a:lnTo>
                    <a:pt x="337282" y="670753"/>
                  </a:lnTo>
                  <a:lnTo>
                    <a:pt x="379336" y="665677"/>
                  </a:lnTo>
                  <a:lnTo>
                    <a:pt x="423699" y="658392"/>
                  </a:lnTo>
                  <a:lnTo>
                    <a:pt x="470292" y="648913"/>
                  </a:lnTo>
                  <a:lnTo>
                    <a:pt x="519035" y="637256"/>
                  </a:lnTo>
                  <a:lnTo>
                    <a:pt x="569847" y="623437"/>
                  </a:lnTo>
                  <a:lnTo>
                    <a:pt x="622650" y="607473"/>
                  </a:lnTo>
                  <a:lnTo>
                    <a:pt x="677363" y="589380"/>
                  </a:lnTo>
                  <a:lnTo>
                    <a:pt x="733906" y="569174"/>
                  </a:lnTo>
                  <a:lnTo>
                    <a:pt x="792199" y="546871"/>
                  </a:lnTo>
                  <a:lnTo>
                    <a:pt x="852162" y="522489"/>
                  </a:lnTo>
                  <a:lnTo>
                    <a:pt x="913717" y="496042"/>
                  </a:lnTo>
                  <a:lnTo>
                    <a:pt x="976782" y="467547"/>
                  </a:lnTo>
                  <a:lnTo>
                    <a:pt x="1041277" y="437021"/>
                  </a:lnTo>
                  <a:lnTo>
                    <a:pt x="1107124" y="404479"/>
                  </a:lnTo>
                  <a:lnTo>
                    <a:pt x="1174242" y="369938"/>
                  </a:lnTo>
                  <a:lnTo>
                    <a:pt x="1224026" y="443242"/>
                  </a:lnTo>
                  <a:lnTo>
                    <a:pt x="168287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949919" y="5114163"/>
              <a:ext cx="1208405" cy="1372235"/>
            </a:xfrm>
            <a:custGeom>
              <a:avLst/>
              <a:gdLst/>
              <a:ahLst/>
              <a:cxnLst/>
              <a:rect l="l" t="t" r="r" b="b"/>
              <a:pathLst>
                <a:path w="1208404" h="1372235">
                  <a:moveTo>
                    <a:pt x="1146717" y="0"/>
                  </a:moveTo>
                  <a:lnTo>
                    <a:pt x="1106645" y="27424"/>
                  </a:lnTo>
                  <a:lnTo>
                    <a:pt x="1066834" y="55181"/>
                  </a:lnTo>
                  <a:lnTo>
                    <a:pt x="1027309" y="83224"/>
                  </a:lnTo>
                  <a:lnTo>
                    <a:pt x="988094" y="111506"/>
                  </a:lnTo>
                  <a:lnTo>
                    <a:pt x="928524" y="155473"/>
                  </a:lnTo>
                  <a:lnTo>
                    <a:pt x="870441" y="199489"/>
                  </a:lnTo>
                  <a:lnTo>
                    <a:pt x="813882" y="243500"/>
                  </a:lnTo>
                  <a:lnTo>
                    <a:pt x="758885" y="287456"/>
                  </a:lnTo>
                  <a:lnTo>
                    <a:pt x="705488" y="331305"/>
                  </a:lnTo>
                  <a:lnTo>
                    <a:pt x="653727" y="374997"/>
                  </a:lnTo>
                  <a:lnTo>
                    <a:pt x="603641" y="418480"/>
                  </a:lnTo>
                  <a:lnTo>
                    <a:pt x="555267" y="461703"/>
                  </a:lnTo>
                  <a:lnTo>
                    <a:pt x="508642" y="504615"/>
                  </a:lnTo>
                  <a:lnTo>
                    <a:pt x="463803" y="547164"/>
                  </a:lnTo>
                  <a:lnTo>
                    <a:pt x="420789" y="589300"/>
                  </a:lnTo>
                  <a:lnTo>
                    <a:pt x="379637" y="630970"/>
                  </a:lnTo>
                  <a:lnTo>
                    <a:pt x="340384" y="672124"/>
                  </a:lnTo>
                  <a:lnTo>
                    <a:pt x="303068" y="712711"/>
                  </a:lnTo>
                  <a:lnTo>
                    <a:pt x="267726" y="752679"/>
                  </a:lnTo>
                  <a:lnTo>
                    <a:pt x="234396" y="791977"/>
                  </a:lnTo>
                  <a:lnTo>
                    <a:pt x="203115" y="830555"/>
                  </a:lnTo>
                  <a:lnTo>
                    <a:pt x="173921" y="868360"/>
                  </a:lnTo>
                  <a:lnTo>
                    <a:pt x="146851" y="905341"/>
                  </a:lnTo>
                  <a:lnTo>
                    <a:pt x="121942" y="941448"/>
                  </a:lnTo>
                  <a:lnTo>
                    <a:pt x="99233" y="976628"/>
                  </a:lnTo>
                  <a:lnTo>
                    <a:pt x="78761" y="1010832"/>
                  </a:lnTo>
                  <a:lnTo>
                    <a:pt x="44676" y="1076102"/>
                  </a:lnTo>
                  <a:lnTo>
                    <a:pt x="19987" y="1136849"/>
                  </a:lnTo>
                  <a:lnTo>
                    <a:pt x="4995" y="1192663"/>
                  </a:lnTo>
                  <a:lnTo>
                    <a:pt x="0" y="1243134"/>
                  </a:lnTo>
                  <a:lnTo>
                    <a:pt x="1344" y="1266238"/>
                  </a:lnTo>
                  <a:lnTo>
                    <a:pt x="11905" y="1307926"/>
                  </a:lnTo>
                  <a:lnTo>
                    <a:pt x="33213" y="1343247"/>
                  </a:lnTo>
                  <a:lnTo>
                    <a:pt x="65566" y="1371790"/>
                  </a:lnTo>
                  <a:lnTo>
                    <a:pt x="62436" y="1350078"/>
                  </a:lnTo>
                  <a:lnTo>
                    <a:pt x="61782" y="1327031"/>
                  </a:lnTo>
                  <a:lnTo>
                    <a:pt x="67727" y="1277125"/>
                  </a:lnTo>
                  <a:lnTo>
                    <a:pt x="83062" y="1222454"/>
                  </a:lnTo>
                  <a:lnTo>
                    <a:pt x="107444" y="1163400"/>
                  </a:lnTo>
                  <a:lnTo>
                    <a:pt x="140535" y="1100345"/>
                  </a:lnTo>
                  <a:lnTo>
                    <a:pt x="160239" y="1067436"/>
                  </a:lnTo>
                  <a:lnTo>
                    <a:pt x="181992" y="1033671"/>
                  </a:lnTo>
                  <a:lnTo>
                    <a:pt x="205752" y="999097"/>
                  </a:lnTo>
                  <a:lnTo>
                    <a:pt x="231476" y="963761"/>
                  </a:lnTo>
                  <a:lnTo>
                    <a:pt x="259121" y="927712"/>
                  </a:lnTo>
                  <a:lnTo>
                    <a:pt x="288644" y="890997"/>
                  </a:lnTo>
                  <a:lnTo>
                    <a:pt x="320004" y="853664"/>
                  </a:lnTo>
                  <a:lnTo>
                    <a:pt x="353158" y="815760"/>
                  </a:lnTo>
                  <a:lnTo>
                    <a:pt x="388062" y="777334"/>
                  </a:lnTo>
                  <a:lnTo>
                    <a:pt x="424675" y="738433"/>
                  </a:lnTo>
                  <a:lnTo>
                    <a:pt x="462953" y="699105"/>
                  </a:lnTo>
                  <a:lnTo>
                    <a:pt x="502855" y="659398"/>
                  </a:lnTo>
                  <a:lnTo>
                    <a:pt x="544337" y="619360"/>
                  </a:lnTo>
                  <a:lnTo>
                    <a:pt x="587357" y="579037"/>
                  </a:lnTo>
                  <a:lnTo>
                    <a:pt x="631873" y="538479"/>
                  </a:lnTo>
                  <a:lnTo>
                    <a:pt x="677841" y="497732"/>
                  </a:lnTo>
                  <a:lnTo>
                    <a:pt x="725220" y="456845"/>
                  </a:lnTo>
                  <a:lnTo>
                    <a:pt x="773966" y="415866"/>
                  </a:lnTo>
                  <a:lnTo>
                    <a:pt x="824037" y="374841"/>
                  </a:lnTo>
                  <a:lnTo>
                    <a:pt x="875391" y="333819"/>
                  </a:lnTo>
                  <a:lnTo>
                    <a:pt x="927984" y="292848"/>
                  </a:lnTo>
                  <a:lnTo>
                    <a:pt x="981775" y="251975"/>
                  </a:lnTo>
                  <a:lnTo>
                    <a:pt x="1036720" y="211249"/>
                  </a:lnTo>
                  <a:lnTo>
                    <a:pt x="1092778" y="170716"/>
                  </a:lnTo>
                  <a:lnTo>
                    <a:pt x="1149905" y="130425"/>
                  </a:lnTo>
                  <a:lnTo>
                    <a:pt x="1208058" y="90424"/>
                  </a:lnTo>
                  <a:lnTo>
                    <a:pt x="1146717" y="0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950234" y="5114163"/>
              <a:ext cx="1708150" cy="1501140"/>
            </a:xfrm>
            <a:custGeom>
              <a:avLst/>
              <a:gdLst/>
              <a:ahLst/>
              <a:cxnLst/>
              <a:rect l="l" t="t" r="r" b="b"/>
              <a:pathLst>
                <a:path w="1708150" h="1501140">
                  <a:moveTo>
                    <a:pt x="25245" y="1332915"/>
                  </a:moveTo>
                  <a:lnTo>
                    <a:pt x="57482" y="1366384"/>
                  </a:lnTo>
                  <a:lnTo>
                    <a:pt x="101828" y="1390427"/>
                  </a:lnTo>
                  <a:lnTo>
                    <a:pt x="157646" y="1405175"/>
                  </a:lnTo>
                  <a:lnTo>
                    <a:pt x="224297" y="1410756"/>
                  </a:lnTo>
                  <a:lnTo>
                    <a:pt x="261485" y="1410150"/>
                  </a:lnTo>
                  <a:lnTo>
                    <a:pt x="301142" y="1407302"/>
                  </a:lnTo>
                  <a:lnTo>
                    <a:pt x="343189" y="1402227"/>
                  </a:lnTo>
                  <a:lnTo>
                    <a:pt x="387544" y="1394941"/>
                  </a:lnTo>
                  <a:lnTo>
                    <a:pt x="434130" y="1385462"/>
                  </a:lnTo>
                  <a:lnTo>
                    <a:pt x="482865" y="1373805"/>
                  </a:lnTo>
                  <a:lnTo>
                    <a:pt x="533670" y="1359986"/>
                  </a:lnTo>
                  <a:lnTo>
                    <a:pt x="586466" y="1344022"/>
                  </a:lnTo>
                  <a:lnTo>
                    <a:pt x="641171" y="1325929"/>
                  </a:lnTo>
                  <a:lnTo>
                    <a:pt x="697708" y="1305723"/>
                  </a:lnTo>
                  <a:lnTo>
                    <a:pt x="755995" y="1283421"/>
                  </a:lnTo>
                  <a:lnTo>
                    <a:pt x="815954" y="1259038"/>
                  </a:lnTo>
                  <a:lnTo>
                    <a:pt x="877503" y="1232591"/>
                  </a:lnTo>
                  <a:lnTo>
                    <a:pt x="940565" y="1204096"/>
                  </a:lnTo>
                  <a:lnTo>
                    <a:pt x="1005057" y="1173570"/>
                  </a:lnTo>
                  <a:lnTo>
                    <a:pt x="1070902" y="1141028"/>
                  </a:lnTo>
                  <a:lnTo>
                    <a:pt x="1138019" y="1106487"/>
                  </a:lnTo>
                  <a:lnTo>
                    <a:pt x="1088235" y="1033170"/>
                  </a:lnTo>
                  <a:lnTo>
                    <a:pt x="1708122" y="826935"/>
                  </a:lnTo>
                  <a:lnTo>
                    <a:pt x="1249271" y="1270177"/>
                  </a:lnTo>
                  <a:lnTo>
                    <a:pt x="1199487" y="1196873"/>
                  </a:lnTo>
                  <a:lnTo>
                    <a:pt x="1132370" y="1231414"/>
                  </a:lnTo>
                  <a:lnTo>
                    <a:pt x="1066523" y="1263956"/>
                  </a:lnTo>
                  <a:lnTo>
                    <a:pt x="1002027" y="1294482"/>
                  </a:lnTo>
                  <a:lnTo>
                    <a:pt x="938963" y="1322977"/>
                  </a:lnTo>
                  <a:lnTo>
                    <a:pt x="877408" y="1349424"/>
                  </a:lnTo>
                  <a:lnTo>
                    <a:pt x="817445" y="1373807"/>
                  </a:lnTo>
                  <a:lnTo>
                    <a:pt x="759152" y="1396109"/>
                  </a:lnTo>
                  <a:lnTo>
                    <a:pt x="702609" y="1416315"/>
                  </a:lnTo>
                  <a:lnTo>
                    <a:pt x="647896" y="1434408"/>
                  </a:lnTo>
                  <a:lnTo>
                    <a:pt x="595093" y="1450372"/>
                  </a:lnTo>
                  <a:lnTo>
                    <a:pt x="544281" y="1464191"/>
                  </a:lnTo>
                  <a:lnTo>
                    <a:pt x="495538" y="1475848"/>
                  </a:lnTo>
                  <a:lnTo>
                    <a:pt x="448945" y="1485327"/>
                  </a:lnTo>
                  <a:lnTo>
                    <a:pt x="404582" y="1492613"/>
                  </a:lnTo>
                  <a:lnTo>
                    <a:pt x="362528" y="1497688"/>
                  </a:lnTo>
                  <a:lnTo>
                    <a:pt x="322864" y="1500536"/>
                  </a:lnTo>
                  <a:lnTo>
                    <a:pt x="285668" y="1501142"/>
                  </a:lnTo>
                  <a:lnTo>
                    <a:pt x="251022" y="1499489"/>
                  </a:lnTo>
                  <a:lnTo>
                    <a:pt x="189697" y="1489341"/>
                  </a:lnTo>
                  <a:lnTo>
                    <a:pt x="139527" y="1469962"/>
                  </a:lnTo>
                  <a:lnTo>
                    <a:pt x="101152" y="1441222"/>
                  </a:lnTo>
                  <a:lnTo>
                    <a:pt x="25245" y="1332915"/>
                  </a:lnTo>
                  <a:lnTo>
                    <a:pt x="7744" y="1296760"/>
                  </a:lnTo>
                  <a:lnTo>
                    <a:pt x="165" y="1254965"/>
                  </a:lnTo>
                  <a:lnTo>
                    <a:pt x="0" y="1232068"/>
                  </a:lnTo>
                  <a:lnTo>
                    <a:pt x="2198" y="1207900"/>
                  </a:lnTo>
                  <a:lnTo>
                    <a:pt x="13532" y="1155936"/>
                  </a:lnTo>
                  <a:lnTo>
                    <a:pt x="33855" y="1099441"/>
                  </a:lnTo>
                  <a:lnTo>
                    <a:pt x="62856" y="1038787"/>
                  </a:lnTo>
                  <a:lnTo>
                    <a:pt x="100225" y="974343"/>
                  </a:lnTo>
                  <a:lnTo>
                    <a:pt x="121949" y="940816"/>
                  </a:lnTo>
                  <a:lnTo>
                    <a:pt x="145649" y="906480"/>
                  </a:lnTo>
                  <a:lnTo>
                    <a:pt x="171285" y="871382"/>
                  </a:lnTo>
                  <a:lnTo>
                    <a:pt x="198818" y="835568"/>
                  </a:lnTo>
                  <a:lnTo>
                    <a:pt x="228210" y="799084"/>
                  </a:lnTo>
                  <a:lnTo>
                    <a:pt x="259421" y="761976"/>
                  </a:lnTo>
                  <a:lnTo>
                    <a:pt x="292412" y="724291"/>
                  </a:lnTo>
                  <a:lnTo>
                    <a:pt x="327146" y="686076"/>
                  </a:lnTo>
                  <a:lnTo>
                    <a:pt x="363582" y="647375"/>
                  </a:lnTo>
                  <a:lnTo>
                    <a:pt x="401682" y="608236"/>
                  </a:lnTo>
                  <a:lnTo>
                    <a:pt x="441407" y="568705"/>
                  </a:lnTo>
                  <a:lnTo>
                    <a:pt x="482718" y="528828"/>
                  </a:lnTo>
                  <a:lnTo>
                    <a:pt x="525577" y="488652"/>
                  </a:lnTo>
                  <a:lnTo>
                    <a:pt x="569943" y="448222"/>
                  </a:lnTo>
                  <a:lnTo>
                    <a:pt x="615780" y="407585"/>
                  </a:lnTo>
                  <a:lnTo>
                    <a:pt x="663046" y="366787"/>
                  </a:lnTo>
                  <a:lnTo>
                    <a:pt x="711704" y="325874"/>
                  </a:lnTo>
                  <a:lnTo>
                    <a:pt x="761715" y="284893"/>
                  </a:lnTo>
                  <a:lnTo>
                    <a:pt x="813040" y="243890"/>
                  </a:lnTo>
                  <a:lnTo>
                    <a:pt x="865640" y="202911"/>
                  </a:lnTo>
                  <a:lnTo>
                    <a:pt x="919476" y="162003"/>
                  </a:lnTo>
                  <a:lnTo>
                    <a:pt x="974509" y="121211"/>
                  </a:lnTo>
                  <a:lnTo>
                    <a:pt x="1030700" y="80583"/>
                  </a:lnTo>
                  <a:lnTo>
                    <a:pt x="1088010" y="40163"/>
                  </a:lnTo>
                  <a:lnTo>
                    <a:pt x="1146401" y="0"/>
                  </a:lnTo>
                  <a:lnTo>
                    <a:pt x="1207742" y="90424"/>
                  </a:lnTo>
                  <a:lnTo>
                    <a:pt x="1149589" y="130425"/>
                  </a:lnTo>
                  <a:lnTo>
                    <a:pt x="1092462" y="170716"/>
                  </a:lnTo>
                  <a:lnTo>
                    <a:pt x="1036405" y="211249"/>
                  </a:lnTo>
                  <a:lnTo>
                    <a:pt x="981459" y="251975"/>
                  </a:lnTo>
                  <a:lnTo>
                    <a:pt x="927669" y="292848"/>
                  </a:lnTo>
                  <a:lnTo>
                    <a:pt x="875075" y="333819"/>
                  </a:lnTo>
                  <a:lnTo>
                    <a:pt x="823722" y="374841"/>
                  </a:lnTo>
                  <a:lnTo>
                    <a:pt x="773651" y="415866"/>
                  </a:lnTo>
                  <a:lnTo>
                    <a:pt x="724904" y="456845"/>
                  </a:lnTo>
                  <a:lnTo>
                    <a:pt x="677526" y="497732"/>
                  </a:lnTo>
                  <a:lnTo>
                    <a:pt x="631557" y="538479"/>
                  </a:lnTo>
                  <a:lnTo>
                    <a:pt x="587042" y="579037"/>
                  </a:lnTo>
                  <a:lnTo>
                    <a:pt x="544021" y="619360"/>
                  </a:lnTo>
                  <a:lnTo>
                    <a:pt x="502539" y="659398"/>
                  </a:lnTo>
                  <a:lnTo>
                    <a:pt x="462638" y="699105"/>
                  </a:lnTo>
                  <a:lnTo>
                    <a:pt x="424359" y="738433"/>
                  </a:lnTo>
                  <a:lnTo>
                    <a:pt x="387746" y="777334"/>
                  </a:lnTo>
                  <a:lnTo>
                    <a:pt x="352842" y="815760"/>
                  </a:lnTo>
                  <a:lnTo>
                    <a:pt x="319689" y="853664"/>
                  </a:lnTo>
                  <a:lnTo>
                    <a:pt x="288329" y="890997"/>
                  </a:lnTo>
                  <a:lnTo>
                    <a:pt x="258805" y="927712"/>
                  </a:lnTo>
                  <a:lnTo>
                    <a:pt x="231160" y="963761"/>
                  </a:lnTo>
                  <a:lnTo>
                    <a:pt x="205436" y="999097"/>
                  </a:lnTo>
                  <a:lnTo>
                    <a:pt x="181677" y="1033671"/>
                  </a:lnTo>
                  <a:lnTo>
                    <a:pt x="159923" y="1067436"/>
                  </a:lnTo>
                  <a:lnTo>
                    <a:pt x="140219" y="1100345"/>
                  </a:lnTo>
                  <a:lnTo>
                    <a:pt x="107129" y="1163400"/>
                  </a:lnTo>
                  <a:lnTo>
                    <a:pt x="82746" y="1222454"/>
                  </a:lnTo>
                  <a:lnTo>
                    <a:pt x="67411" y="1277125"/>
                  </a:lnTo>
                  <a:lnTo>
                    <a:pt x="61466" y="1327031"/>
                  </a:lnTo>
                  <a:lnTo>
                    <a:pt x="62121" y="1350078"/>
                  </a:lnTo>
                  <a:lnTo>
                    <a:pt x="65250" y="137179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893313" y="428371"/>
            <a:ext cx="44015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</a:t>
            </a:r>
            <a:r>
              <a:rPr sz="4800" b="0" spc="-8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Method</a:t>
            </a:r>
            <a:endParaRPr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en-US" spc="-5" smtClean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33</a:t>
            </a:fld>
            <a:endParaRPr lang="en-US" spc="-5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94725" y="3509201"/>
            <a:ext cx="2289637" cy="1510665"/>
            <a:chOff x="821257" y="3509200"/>
            <a:chExt cx="1717675" cy="1510665"/>
          </a:xfrm>
        </p:grpSpPr>
        <p:sp>
          <p:nvSpPr>
            <p:cNvPr id="17" name="object 17"/>
            <p:cNvSpPr/>
            <p:nvPr/>
          </p:nvSpPr>
          <p:spPr>
            <a:xfrm>
              <a:off x="851255" y="4340860"/>
              <a:ext cx="1683385" cy="674370"/>
            </a:xfrm>
            <a:custGeom>
              <a:avLst/>
              <a:gdLst/>
              <a:ahLst/>
              <a:cxnLst/>
              <a:rect l="l" t="t" r="r" b="b"/>
              <a:pathLst>
                <a:path w="1683385" h="674370">
                  <a:moveTo>
                    <a:pt x="1682902" y="0"/>
                  </a:moveTo>
                  <a:lnTo>
                    <a:pt x="1063015" y="206247"/>
                  </a:lnTo>
                  <a:lnTo>
                    <a:pt x="1112799" y="279526"/>
                  </a:lnTo>
                  <a:lnTo>
                    <a:pt x="1045682" y="314072"/>
                  </a:lnTo>
                  <a:lnTo>
                    <a:pt x="979836" y="346619"/>
                  </a:lnTo>
                  <a:lnTo>
                    <a:pt x="915343" y="377151"/>
                  </a:lnTo>
                  <a:lnTo>
                    <a:pt x="852281" y="405652"/>
                  </a:lnTo>
                  <a:lnTo>
                    <a:pt x="790730" y="432104"/>
                  </a:lnTo>
                  <a:lnTo>
                    <a:pt x="730771" y="456493"/>
                  </a:lnTo>
                  <a:lnTo>
                    <a:pt x="672482" y="478801"/>
                  </a:lnTo>
                  <a:lnTo>
                    <a:pt x="615945" y="499012"/>
                  </a:lnTo>
                  <a:lnTo>
                    <a:pt x="561237" y="517111"/>
                  </a:lnTo>
                  <a:lnTo>
                    <a:pt x="508441" y="533079"/>
                  </a:lnTo>
                  <a:lnTo>
                    <a:pt x="457634" y="546902"/>
                  </a:lnTo>
                  <a:lnTo>
                    <a:pt x="408897" y="558563"/>
                  </a:lnTo>
                  <a:lnTo>
                    <a:pt x="362310" y="568046"/>
                  </a:lnTo>
                  <a:lnTo>
                    <a:pt x="317953" y="575333"/>
                  </a:lnTo>
                  <a:lnTo>
                    <a:pt x="275905" y="580410"/>
                  </a:lnTo>
                  <a:lnTo>
                    <a:pt x="236247" y="583259"/>
                  </a:lnTo>
                  <a:lnTo>
                    <a:pt x="199057" y="583864"/>
                  </a:lnTo>
                  <a:lnTo>
                    <a:pt x="164416" y="582209"/>
                  </a:lnTo>
                  <a:lnTo>
                    <a:pt x="103100" y="572053"/>
                  </a:lnTo>
                  <a:lnTo>
                    <a:pt x="52936" y="552661"/>
                  </a:lnTo>
                  <a:lnTo>
                    <a:pt x="14564" y="523901"/>
                  </a:lnTo>
                  <a:lnTo>
                    <a:pt x="0" y="505967"/>
                  </a:lnTo>
                  <a:lnTo>
                    <a:pt x="61404" y="596391"/>
                  </a:lnTo>
                  <a:lnTo>
                    <a:pt x="93642" y="629858"/>
                  </a:lnTo>
                  <a:lnTo>
                    <a:pt x="137993" y="653901"/>
                  </a:lnTo>
                  <a:lnTo>
                    <a:pt x="193817" y="668649"/>
                  </a:lnTo>
                  <a:lnTo>
                    <a:pt x="260477" y="674232"/>
                  </a:lnTo>
                  <a:lnTo>
                    <a:pt x="297670" y="673627"/>
                  </a:lnTo>
                  <a:lnTo>
                    <a:pt x="337332" y="670779"/>
                  </a:lnTo>
                  <a:lnTo>
                    <a:pt x="379384" y="665705"/>
                  </a:lnTo>
                  <a:lnTo>
                    <a:pt x="423745" y="658420"/>
                  </a:lnTo>
                  <a:lnTo>
                    <a:pt x="470336" y="648942"/>
                  </a:lnTo>
                  <a:lnTo>
                    <a:pt x="519076" y="637285"/>
                  </a:lnTo>
                  <a:lnTo>
                    <a:pt x="569886" y="623467"/>
                  </a:lnTo>
                  <a:lnTo>
                    <a:pt x="622687" y="607503"/>
                  </a:lnTo>
                  <a:lnTo>
                    <a:pt x="677397" y="589410"/>
                  </a:lnTo>
                  <a:lnTo>
                    <a:pt x="733938" y="569204"/>
                  </a:lnTo>
                  <a:lnTo>
                    <a:pt x="792230" y="546900"/>
                  </a:lnTo>
                  <a:lnTo>
                    <a:pt x="852192" y="522516"/>
                  </a:lnTo>
                  <a:lnTo>
                    <a:pt x="913745" y="496067"/>
                  </a:lnTo>
                  <a:lnTo>
                    <a:pt x="976808" y="467570"/>
                  </a:lnTo>
                  <a:lnTo>
                    <a:pt x="1041303" y="437041"/>
                  </a:lnTo>
                  <a:lnTo>
                    <a:pt x="1107149" y="404496"/>
                  </a:lnTo>
                  <a:lnTo>
                    <a:pt x="1174267" y="369950"/>
                  </a:lnTo>
                  <a:lnTo>
                    <a:pt x="1224051" y="443229"/>
                  </a:lnTo>
                  <a:lnTo>
                    <a:pt x="168290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825680" y="3513963"/>
              <a:ext cx="1208405" cy="1372235"/>
            </a:xfrm>
            <a:custGeom>
              <a:avLst/>
              <a:gdLst/>
              <a:ahLst/>
              <a:cxnLst/>
              <a:rect l="l" t="t" r="r" b="b"/>
              <a:pathLst>
                <a:path w="1208405" h="1372235">
                  <a:moveTo>
                    <a:pt x="1146755" y="0"/>
                  </a:moveTo>
                  <a:lnTo>
                    <a:pt x="1106683" y="27424"/>
                  </a:lnTo>
                  <a:lnTo>
                    <a:pt x="1066872" y="55181"/>
                  </a:lnTo>
                  <a:lnTo>
                    <a:pt x="1027348" y="83224"/>
                  </a:lnTo>
                  <a:lnTo>
                    <a:pt x="988132" y="111506"/>
                  </a:lnTo>
                  <a:lnTo>
                    <a:pt x="928561" y="155474"/>
                  </a:lnTo>
                  <a:lnTo>
                    <a:pt x="870477" y="199491"/>
                  </a:lnTo>
                  <a:lnTo>
                    <a:pt x="813917" y="243503"/>
                  </a:lnTo>
                  <a:lnTo>
                    <a:pt x="758918" y="287460"/>
                  </a:lnTo>
                  <a:lnTo>
                    <a:pt x="705519" y="331311"/>
                  </a:lnTo>
                  <a:lnTo>
                    <a:pt x="653757" y="375004"/>
                  </a:lnTo>
                  <a:lnTo>
                    <a:pt x="603669" y="418488"/>
                  </a:lnTo>
                  <a:lnTo>
                    <a:pt x="555293" y="461712"/>
                  </a:lnTo>
                  <a:lnTo>
                    <a:pt x="508666" y="504625"/>
                  </a:lnTo>
                  <a:lnTo>
                    <a:pt x="463825" y="547174"/>
                  </a:lnTo>
                  <a:lnTo>
                    <a:pt x="420809" y="589311"/>
                  </a:lnTo>
                  <a:lnTo>
                    <a:pt x="379655" y="630982"/>
                  </a:lnTo>
                  <a:lnTo>
                    <a:pt x="340400" y="672136"/>
                  </a:lnTo>
                  <a:lnTo>
                    <a:pt x="303082" y="712723"/>
                  </a:lnTo>
                  <a:lnTo>
                    <a:pt x="267738" y="752692"/>
                  </a:lnTo>
                  <a:lnTo>
                    <a:pt x="234406" y="791990"/>
                  </a:lnTo>
                  <a:lnTo>
                    <a:pt x="203124" y="830567"/>
                  </a:lnTo>
                  <a:lnTo>
                    <a:pt x="173928" y="868371"/>
                  </a:lnTo>
                  <a:lnTo>
                    <a:pt x="146856" y="905352"/>
                  </a:lnTo>
                  <a:lnTo>
                    <a:pt x="121947" y="941457"/>
                  </a:lnTo>
                  <a:lnTo>
                    <a:pt x="99236" y="976637"/>
                  </a:lnTo>
                  <a:lnTo>
                    <a:pt x="78763" y="1010838"/>
                  </a:lnTo>
                  <a:lnTo>
                    <a:pt x="44676" y="1076105"/>
                  </a:lnTo>
                  <a:lnTo>
                    <a:pt x="19986" y="1136846"/>
                  </a:lnTo>
                  <a:lnTo>
                    <a:pt x="4994" y="1192653"/>
                  </a:lnTo>
                  <a:lnTo>
                    <a:pt x="0" y="1243115"/>
                  </a:lnTo>
                  <a:lnTo>
                    <a:pt x="1345" y="1266214"/>
                  </a:lnTo>
                  <a:lnTo>
                    <a:pt x="11909" y="1307891"/>
                  </a:lnTo>
                  <a:lnTo>
                    <a:pt x="33220" y="1343198"/>
                  </a:lnTo>
                  <a:lnTo>
                    <a:pt x="65579" y="1371727"/>
                  </a:lnTo>
                  <a:lnTo>
                    <a:pt x="62455" y="1350024"/>
                  </a:lnTo>
                  <a:lnTo>
                    <a:pt x="61806" y="1326986"/>
                  </a:lnTo>
                  <a:lnTo>
                    <a:pt x="67761" y="1277095"/>
                  </a:lnTo>
                  <a:lnTo>
                    <a:pt x="83103" y="1222434"/>
                  </a:lnTo>
                  <a:lnTo>
                    <a:pt x="107491" y="1163388"/>
                  </a:lnTo>
                  <a:lnTo>
                    <a:pt x="140586" y="1100338"/>
                  </a:lnTo>
                  <a:lnTo>
                    <a:pt x="160291" y="1067431"/>
                  </a:lnTo>
                  <a:lnTo>
                    <a:pt x="182046" y="1033667"/>
                  </a:lnTo>
                  <a:lnTo>
                    <a:pt x="205806" y="999093"/>
                  </a:lnTo>
                  <a:lnTo>
                    <a:pt x="231530" y="963757"/>
                  </a:lnTo>
                  <a:lnTo>
                    <a:pt x="259176" y="927707"/>
                  </a:lnTo>
                  <a:lnTo>
                    <a:pt x="288699" y="890991"/>
                  </a:lnTo>
                  <a:lnTo>
                    <a:pt x="320059" y="853657"/>
                  </a:lnTo>
                  <a:lnTo>
                    <a:pt x="353212" y="815752"/>
                  </a:lnTo>
                  <a:lnTo>
                    <a:pt x="388116" y="777325"/>
                  </a:lnTo>
                  <a:lnTo>
                    <a:pt x="424728" y="738422"/>
                  </a:lnTo>
                  <a:lnTo>
                    <a:pt x="463005" y="699093"/>
                  </a:lnTo>
                  <a:lnTo>
                    <a:pt x="502906" y="659384"/>
                  </a:lnTo>
                  <a:lnTo>
                    <a:pt x="544387" y="619344"/>
                  </a:lnTo>
                  <a:lnTo>
                    <a:pt x="587406" y="579021"/>
                  </a:lnTo>
                  <a:lnTo>
                    <a:pt x="631921" y="538461"/>
                  </a:lnTo>
                  <a:lnTo>
                    <a:pt x="677888" y="497714"/>
                  </a:lnTo>
                  <a:lnTo>
                    <a:pt x="725265" y="456826"/>
                  </a:lnTo>
                  <a:lnTo>
                    <a:pt x="774010" y="415847"/>
                  </a:lnTo>
                  <a:lnTo>
                    <a:pt x="824080" y="374822"/>
                  </a:lnTo>
                  <a:lnTo>
                    <a:pt x="875433" y="333801"/>
                  </a:lnTo>
                  <a:lnTo>
                    <a:pt x="928025" y="292832"/>
                  </a:lnTo>
                  <a:lnTo>
                    <a:pt x="981815" y="251961"/>
                  </a:lnTo>
                  <a:lnTo>
                    <a:pt x="1036760" y="211237"/>
                  </a:lnTo>
                  <a:lnTo>
                    <a:pt x="1092817" y="170707"/>
                  </a:lnTo>
                  <a:lnTo>
                    <a:pt x="1149943" y="130420"/>
                  </a:lnTo>
                  <a:lnTo>
                    <a:pt x="1208096" y="90424"/>
                  </a:lnTo>
                  <a:lnTo>
                    <a:pt x="1146755" y="0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826019" y="3513963"/>
              <a:ext cx="1708150" cy="1501140"/>
            </a:xfrm>
            <a:custGeom>
              <a:avLst/>
              <a:gdLst/>
              <a:ahLst/>
              <a:cxnLst/>
              <a:rect l="l" t="t" r="r" b="b"/>
              <a:pathLst>
                <a:path w="1708150" h="1501139">
                  <a:moveTo>
                    <a:pt x="25235" y="1332864"/>
                  </a:moveTo>
                  <a:lnTo>
                    <a:pt x="57472" y="1366357"/>
                  </a:lnTo>
                  <a:lnTo>
                    <a:pt x="101820" y="1390417"/>
                  </a:lnTo>
                  <a:lnTo>
                    <a:pt x="157639" y="1405175"/>
                  </a:lnTo>
                  <a:lnTo>
                    <a:pt x="224293" y="1410761"/>
                  </a:lnTo>
                  <a:lnTo>
                    <a:pt x="261482" y="1410156"/>
                  </a:lnTo>
                  <a:lnTo>
                    <a:pt x="301141" y="1407307"/>
                  </a:lnTo>
                  <a:lnTo>
                    <a:pt x="343189" y="1402230"/>
                  </a:lnTo>
                  <a:lnTo>
                    <a:pt x="387546" y="1394943"/>
                  </a:lnTo>
                  <a:lnTo>
                    <a:pt x="434133" y="1385460"/>
                  </a:lnTo>
                  <a:lnTo>
                    <a:pt x="482870" y="1373799"/>
                  </a:lnTo>
                  <a:lnTo>
                    <a:pt x="533676" y="1359976"/>
                  </a:lnTo>
                  <a:lnTo>
                    <a:pt x="586473" y="1344008"/>
                  </a:lnTo>
                  <a:lnTo>
                    <a:pt x="641180" y="1325909"/>
                  </a:lnTo>
                  <a:lnTo>
                    <a:pt x="697718" y="1305698"/>
                  </a:lnTo>
                  <a:lnTo>
                    <a:pt x="756007" y="1283390"/>
                  </a:lnTo>
                  <a:lnTo>
                    <a:pt x="815966" y="1259001"/>
                  </a:lnTo>
                  <a:lnTo>
                    <a:pt x="877517" y="1232549"/>
                  </a:lnTo>
                  <a:lnTo>
                    <a:pt x="940579" y="1204048"/>
                  </a:lnTo>
                  <a:lnTo>
                    <a:pt x="1005072" y="1173516"/>
                  </a:lnTo>
                  <a:lnTo>
                    <a:pt x="1070917" y="1140969"/>
                  </a:lnTo>
                  <a:lnTo>
                    <a:pt x="1138035" y="1106424"/>
                  </a:lnTo>
                  <a:lnTo>
                    <a:pt x="1088251" y="1033144"/>
                  </a:lnTo>
                  <a:lnTo>
                    <a:pt x="1708138" y="826897"/>
                  </a:lnTo>
                  <a:lnTo>
                    <a:pt x="1249287" y="1270127"/>
                  </a:lnTo>
                  <a:lnTo>
                    <a:pt x="1199503" y="1196848"/>
                  </a:lnTo>
                  <a:lnTo>
                    <a:pt x="1132385" y="1231393"/>
                  </a:lnTo>
                  <a:lnTo>
                    <a:pt x="1066539" y="1263938"/>
                  </a:lnTo>
                  <a:lnTo>
                    <a:pt x="1002044" y="1294467"/>
                  </a:lnTo>
                  <a:lnTo>
                    <a:pt x="938980" y="1322964"/>
                  </a:lnTo>
                  <a:lnTo>
                    <a:pt x="877427" y="1349413"/>
                  </a:lnTo>
                  <a:lnTo>
                    <a:pt x="817465" y="1373797"/>
                  </a:lnTo>
                  <a:lnTo>
                    <a:pt x="759174" y="1396101"/>
                  </a:lnTo>
                  <a:lnTo>
                    <a:pt x="702633" y="1416307"/>
                  </a:lnTo>
                  <a:lnTo>
                    <a:pt x="647922" y="1434400"/>
                  </a:lnTo>
                  <a:lnTo>
                    <a:pt x="595122" y="1450364"/>
                  </a:lnTo>
                  <a:lnTo>
                    <a:pt x="544312" y="1464182"/>
                  </a:lnTo>
                  <a:lnTo>
                    <a:pt x="495571" y="1475839"/>
                  </a:lnTo>
                  <a:lnTo>
                    <a:pt x="448981" y="1485317"/>
                  </a:lnTo>
                  <a:lnTo>
                    <a:pt x="404619" y="1492602"/>
                  </a:lnTo>
                  <a:lnTo>
                    <a:pt x="362568" y="1497676"/>
                  </a:lnTo>
                  <a:lnTo>
                    <a:pt x="322906" y="1500524"/>
                  </a:lnTo>
                  <a:lnTo>
                    <a:pt x="285712" y="1501129"/>
                  </a:lnTo>
                  <a:lnTo>
                    <a:pt x="251068" y="1499475"/>
                  </a:lnTo>
                  <a:lnTo>
                    <a:pt x="189747" y="1489325"/>
                  </a:lnTo>
                  <a:lnTo>
                    <a:pt x="139579" y="1469946"/>
                  </a:lnTo>
                  <a:lnTo>
                    <a:pt x="101205" y="1441208"/>
                  </a:lnTo>
                  <a:lnTo>
                    <a:pt x="25235" y="1332864"/>
                  </a:lnTo>
                  <a:lnTo>
                    <a:pt x="7738" y="1296724"/>
                  </a:lnTo>
                  <a:lnTo>
                    <a:pt x="163" y="1254943"/>
                  </a:lnTo>
                  <a:lnTo>
                    <a:pt x="0" y="1232052"/>
                  </a:lnTo>
                  <a:lnTo>
                    <a:pt x="2200" y="1207889"/>
                  </a:lnTo>
                  <a:lnTo>
                    <a:pt x="13538" y="1155935"/>
                  </a:lnTo>
                  <a:lnTo>
                    <a:pt x="33865" y="1099449"/>
                  </a:lnTo>
                  <a:lnTo>
                    <a:pt x="62870" y="1038802"/>
                  </a:lnTo>
                  <a:lnTo>
                    <a:pt x="100243" y="974365"/>
                  </a:lnTo>
                  <a:lnTo>
                    <a:pt x="121969" y="940840"/>
                  </a:lnTo>
                  <a:lnTo>
                    <a:pt x="145670" y="906506"/>
                  </a:lnTo>
                  <a:lnTo>
                    <a:pt x="171308" y="871410"/>
                  </a:lnTo>
                  <a:lnTo>
                    <a:pt x="198842" y="835598"/>
                  </a:lnTo>
                  <a:lnTo>
                    <a:pt x="228235" y="799115"/>
                  </a:lnTo>
                  <a:lnTo>
                    <a:pt x="259448" y="762008"/>
                  </a:lnTo>
                  <a:lnTo>
                    <a:pt x="292440" y="724324"/>
                  </a:lnTo>
                  <a:lnTo>
                    <a:pt x="327175" y="686109"/>
                  </a:lnTo>
                  <a:lnTo>
                    <a:pt x="363612" y="647409"/>
                  </a:lnTo>
                  <a:lnTo>
                    <a:pt x="401712" y="608270"/>
                  </a:lnTo>
                  <a:lnTo>
                    <a:pt x="441438" y="568738"/>
                  </a:lnTo>
                  <a:lnTo>
                    <a:pt x="482749" y="528860"/>
                  </a:lnTo>
                  <a:lnTo>
                    <a:pt x="525608" y="488683"/>
                  </a:lnTo>
                  <a:lnTo>
                    <a:pt x="569975" y="448251"/>
                  </a:lnTo>
                  <a:lnTo>
                    <a:pt x="615810" y="407613"/>
                  </a:lnTo>
                  <a:lnTo>
                    <a:pt x="663077" y="366813"/>
                  </a:lnTo>
                  <a:lnTo>
                    <a:pt x="711734" y="325898"/>
                  </a:lnTo>
                  <a:lnTo>
                    <a:pt x="761744" y="284915"/>
                  </a:lnTo>
                  <a:lnTo>
                    <a:pt x="813068" y="243910"/>
                  </a:lnTo>
                  <a:lnTo>
                    <a:pt x="865666" y="202928"/>
                  </a:lnTo>
                  <a:lnTo>
                    <a:pt x="919500" y="162017"/>
                  </a:lnTo>
                  <a:lnTo>
                    <a:pt x="974531" y="121222"/>
                  </a:lnTo>
                  <a:lnTo>
                    <a:pt x="1030720" y="80590"/>
                  </a:lnTo>
                  <a:lnTo>
                    <a:pt x="1088028" y="40167"/>
                  </a:lnTo>
                  <a:lnTo>
                    <a:pt x="1146417" y="0"/>
                  </a:lnTo>
                  <a:lnTo>
                    <a:pt x="1207758" y="90424"/>
                  </a:lnTo>
                  <a:lnTo>
                    <a:pt x="1149604" y="130420"/>
                  </a:lnTo>
                  <a:lnTo>
                    <a:pt x="1092478" y="170707"/>
                  </a:lnTo>
                  <a:lnTo>
                    <a:pt x="1036421" y="211237"/>
                  </a:lnTo>
                  <a:lnTo>
                    <a:pt x="981476" y="251961"/>
                  </a:lnTo>
                  <a:lnTo>
                    <a:pt x="927686" y="292832"/>
                  </a:lnTo>
                  <a:lnTo>
                    <a:pt x="875094" y="333801"/>
                  </a:lnTo>
                  <a:lnTo>
                    <a:pt x="823741" y="374822"/>
                  </a:lnTo>
                  <a:lnTo>
                    <a:pt x="773671" y="415847"/>
                  </a:lnTo>
                  <a:lnTo>
                    <a:pt x="724926" y="456826"/>
                  </a:lnTo>
                  <a:lnTo>
                    <a:pt x="677549" y="497714"/>
                  </a:lnTo>
                  <a:lnTo>
                    <a:pt x="631582" y="538461"/>
                  </a:lnTo>
                  <a:lnTo>
                    <a:pt x="587067" y="579021"/>
                  </a:lnTo>
                  <a:lnTo>
                    <a:pt x="544048" y="619344"/>
                  </a:lnTo>
                  <a:lnTo>
                    <a:pt x="502567" y="659384"/>
                  </a:lnTo>
                  <a:lnTo>
                    <a:pt x="462666" y="699093"/>
                  </a:lnTo>
                  <a:lnTo>
                    <a:pt x="424389" y="738422"/>
                  </a:lnTo>
                  <a:lnTo>
                    <a:pt x="387777" y="777325"/>
                  </a:lnTo>
                  <a:lnTo>
                    <a:pt x="352873" y="815752"/>
                  </a:lnTo>
                  <a:lnTo>
                    <a:pt x="319720" y="853657"/>
                  </a:lnTo>
                  <a:lnTo>
                    <a:pt x="288360" y="890991"/>
                  </a:lnTo>
                  <a:lnTo>
                    <a:pt x="258837" y="927707"/>
                  </a:lnTo>
                  <a:lnTo>
                    <a:pt x="231191" y="963757"/>
                  </a:lnTo>
                  <a:lnTo>
                    <a:pt x="205467" y="999093"/>
                  </a:lnTo>
                  <a:lnTo>
                    <a:pt x="181707" y="1033667"/>
                  </a:lnTo>
                  <a:lnTo>
                    <a:pt x="159952" y="1067431"/>
                  </a:lnTo>
                  <a:lnTo>
                    <a:pt x="140247" y="1100338"/>
                  </a:lnTo>
                  <a:lnTo>
                    <a:pt x="107152" y="1163388"/>
                  </a:lnTo>
                  <a:lnTo>
                    <a:pt x="82764" y="1222434"/>
                  </a:lnTo>
                  <a:lnTo>
                    <a:pt x="67422" y="1277095"/>
                  </a:lnTo>
                  <a:lnTo>
                    <a:pt x="61467" y="1326986"/>
                  </a:lnTo>
                  <a:lnTo>
                    <a:pt x="62117" y="1350024"/>
                  </a:lnTo>
                  <a:lnTo>
                    <a:pt x="65240" y="137172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4564716" y="2586228"/>
            <a:ext cx="723711" cy="390525"/>
            <a:chOff x="3424428" y="2586227"/>
            <a:chExt cx="542925" cy="390525"/>
          </a:xfrm>
        </p:grpSpPr>
        <p:sp>
          <p:nvSpPr>
            <p:cNvPr id="21" name="object 21"/>
            <p:cNvSpPr/>
            <p:nvPr/>
          </p:nvSpPr>
          <p:spPr>
            <a:xfrm>
              <a:off x="3429000" y="2590799"/>
              <a:ext cx="533400" cy="381000"/>
            </a:xfrm>
            <a:custGeom>
              <a:avLst/>
              <a:gdLst/>
              <a:ahLst/>
              <a:cxnLst/>
              <a:rect l="l" t="t" r="r" b="b"/>
              <a:pathLst>
                <a:path w="533400" h="381000">
                  <a:moveTo>
                    <a:pt x="400050" y="0"/>
                  </a:moveTo>
                  <a:lnTo>
                    <a:pt x="40005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400050" y="285750"/>
                  </a:lnTo>
                  <a:lnTo>
                    <a:pt x="400050" y="381000"/>
                  </a:lnTo>
                  <a:lnTo>
                    <a:pt x="533400" y="19050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3429000" y="2590799"/>
              <a:ext cx="533400" cy="381000"/>
            </a:xfrm>
            <a:custGeom>
              <a:avLst/>
              <a:gdLst/>
              <a:ahLst/>
              <a:cxnLst/>
              <a:rect l="l" t="t" r="r" b="b"/>
              <a:pathLst>
                <a:path w="533400" h="381000">
                  <a:moveTo>
                    <a:pt x="0" y="95250"/>
                  </a:moveTo>
                  <a:lnTo>
                    <a:pt x="400050" y="95250"/>
                  </a:lnTo>
                  <a:lnTo>
                    <a:pt x="400050" y="0"/>
                  </a:lnTo>
                  <a:lnTo>
                    <a:pt x="533400" y="190500"/>
                  </a:lnTo>
                  <a:lnTo>
                    <a:pt x="400050" y="381000"/>
                  </a:lnTo>
                  <a:lnTo>
                    <a:pt x="40005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6799334" y="4110229"/>
            <a:ext cx="723711" cy="390525"/>
            <a:chOff x="5100828" y="4110228"/>
            <a:chExt cx="542925" cy="390525"/>
          </a:xfrm>
        </p:grpSpPr>
        <p:sp>
          <p:nvSpPr>
            <p:cNvPr id="24" name="object 24"/>
            <p:cNvSpPr/>
            <p:nvPr/>
          </p:nvSpPr>
          <p:spPr>
            <a:xfrm>
              <a:off x="5105400" y="4114800"/>
              <a:ext cx="533400" cy="381000"/>
            </a:xfrm>
            <a:custGeom>
              <a:avLst/>
              <a:gdLst/>
              <a:ahLst/>
              <a:cxnLst/>
              <a:rect l="l" t="t" r="r" b="b"/>
              <a:pathLst>
                <a:path w="533400" h="381000">
                  <a:moveTo>
                    <a:pt x="400050" y="0"/>
                  </a:moveTo>
                  <a:lnTo>
                    <a:pt x="40005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400050" y="285750"/>
                  </a:lnTo>
                  <a:lnTo>
                    <a:pt x="400050" y="381000"/>
                  </a:lnTo>
                  <a:lnTo>
                    <a:pt x="533400" y="19050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5105400" y="4114800"/>
              <a:ext cx="533400" cy="381000"/>
            </a:xfrm>
            <a:custGeom>
              <a:avLst/>
              <a:gdLst/>
              <a:ahLst/>
              <a:cxnLst/>
              <a:rect l="l" t="t" r="r" b="b"/>
              <a:pathLst>
                <a:path w="533400" h="381000">
                  <a:moveTo>
                    <a:pt x="0" y="95250"/>
                  </a:moveTo>
                  <a:lnTo>
                    <a:pt x="400050" y="95250"/>
                  </a:lnTo>
                  <a:lnTo>
                    <a:pt x="400050" y="0"/>
                  </a:lnTo>
                  <a:lnTo>
                    <a:pt x="533400" y="190500"/>
                  </a:lnTo>
                  <a:lnTo>
                    <a:pt x="400050" y="381000"/>
                  </a:lnTo>
                  <a:lnTo>
                    <a:pt x="40005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14400" y="6431687"/>
            <a:ext cx="154561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r>
              <a:rPr sz="1200" spc="-30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January</a:t>
            </a:r>
            <a:r>
              <a:rPr sz="1200" spc="-4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2015</a:t>
            </a:r>
            <a:endParaRPr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213041" y="6431687"/>
            <a:ext cx="26155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endParaRPr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1082" y="6431687"/>
            <a:ext cx="236496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1200" spc="-40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Based</a:t>
            </a:r>
            <a:r>
              <a:rPr sz="1200" spc="-2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Medicine</a:t>
            </a:r>
            <a:endParaRPr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27272" y="629235"/>
            <a:ext cx="5617863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Answerable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questions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34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00224" y="1310550"/>
            <a:ext cx="6314489" cy="1172845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5"/>
              </a:spcBef>
            </a:pPr>
            <a:r>
              <a:rPr sz="2800" b="1" u="heavy" spc="-10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Times New Roman" pitchFamily="18" charset="0"/>
                <a:cs typeface="Times New Roman" pitchFamily="18" charset="0"/>
              </a:rPr>
              <a:t>EFFECTIVENESS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  <a:tabLst>
                <a:tab pos="301752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description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	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populations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58440" y="1979803"/>
            <a:ext cx="323342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0224" y="3128594"/>
            <a:ext cx="2505481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sz="28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identified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97581" y="3128594"/>
            <a:ext cx="2398827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intervention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78755" y="3076778"/>
            <a:ext cx="1786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00225" y="4299584"/>
            <a:ext cx="4503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67322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explicit	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comparison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71086" y="4247770"/>
            <a:ext cx="3216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00225" y="5397194"/>
            <a:ext cx="3808161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22400" algn="l"/>
              </a:tabLst>
            </a:pPr>
            <a:r>
              <a:rPr sz="2800" spc="-5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el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pc="-45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ou</a:t>
            </a:r>
            <a:r>
              <a:rPr sz="2800" spc="-5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omes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871086" y="5345380"/>
            <a:ext cx="4012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78677" y="1981200"/>
            <a:ext cx="3074293" cy="792480"/>
          </a:xfrm>
          <a:custGeom>
            <a:avLst/>
            <a:gdLst/>
            <a:ahLst/>
            <a:cxnLst/>
            <a:rect l="l" t="t" r="r" b="b"/>
            <a:pathLst>
              <a:path w="2306320" h="792480">
                <a:moveTo>
                  <a:pt x="0" y="396239"/>
                </a:moveTo>
                <a:lnTo>
                  <a:pt x="7755" y="350033"/>
                </a:lnTo>
                <a:lnTo>
                  <a:pt x="30446" y="305390"/>
                </a:lnTo>
                <a:lnTo>
                  <a:pt x="67207" y="262611"/>
                </a:lnTo>
                <a:lnTo>
                  <a:pt x="117174" y="221990"/>
                </a:lnTo>
                <a:lnTo>
                  <a:pt x="179482" y="183827"/>
                </a:lnTo>
                <a:lnTo>
                  <a:pt x="214993" y="165760"/>
                </a:lnTo>
                <a:lnTo>
                  <a:pt x="253266" y="148418"/>
                </a:lnTo>
                <a:lnTo>
                  <a:pt x="294191" y="131840"/>
                </a:lnTo>
                <a:lnTo>
                  <a:pt x="337661" y="116062"/>
                </a:lnTo>
                <a:lnTo>
                  <a:pt x="383567" y="101121"/>
                </a:lnTo>
                <a:lnTo>
                  <a:pt x="431802" y="87054"/>
                </a:lnTo>
                <a:lnTo>
                  <a:pt x="482258" y="73899"/>
                </a:lnTo>
                <a:lnTo>
                  <a:pt x="534826" y="61693"/>
                </a:lnTo>
                <a:lnTo>
                  <a:pt x="589398" y="50473"/>
                </a:lnTo>
                <a:lnTo>
                  <a:pt x="645867" y="40277"/>
                </a:lnTo>
                <a:lnTo>
                  <a:pt x="704123" y="31140"/>
                </a:lnTo>
                <a:lnTo>
                  <a:pt x="764060" y="23102"/>
                </a:lnTo>
                <a:lnTo>
                  <a:pt x="825568" y="16197"/>
                </a:lnTo>
                <a:lnTo>
                  <a:pt x="888540" y="10465"/>
                </a:lnTo>
                <a:lnTo>
                  <a:pt x="952868" y="5942"/>
                </a:lnTo>
                <a:lnTo>
                  <a:pt x="1018444" y="2666"/>
                </a:lnTo>
                <a:lnTo>
                  <a:pt x="1085159" y="672"/>
                </a:lnTo>
                <a:lnTo>
                  <a:pt x="1152905" y="0"/>
                </a:lnTo>
                <a:lnTo>
                  <a:pt x="1220652" y="672"/>
                </a:lnTo>
                <a:lnTo>
                  <a:pt x="1287367" y="2666"/>
                </a:lnTo>
                <a:lnTo>
                  <a:pt x="1352943" y="5942"/>
                </a:lnTo>
                <a:lnTo>
                  <a:pt x="1417271" y="10465"/>
                </a:lnTo>
                <a:lnTo>
                  <a:pt x="1480243" y="16197"/>
                </a:lnTo>
                <a:lnTo>
                  <a:pt x="1541751" y="23102"/>
                </a:lnTo>
                <a:lnTo>
                  <a:pt x="1601688" y="31140"/>
                </a:lnTo>
                <a:lnTo>
                  <a:pt x="1659944" y="40277"/>
                </a:lnTo>
                <a:lnTo>
                  <a:pt x="1716413" y="50473"/>
                </a:lnTo>
                <a:lnTo>
                  <a:pt x="1770985" y="61693"/>
                </a:lnTo>
                <a:lnTo>
                  <a:pt x="1823553" y="73899"/>
                </a:lnTo>
                <a:lnTo>
                  <a:pt x="1874009" y="87054"/>
                </a:lnTo>
                <a:lnTo>
                  <a:pt x="1922244" y="101121"/>
                </a:lnTo>
                <a:lnTo>
                  <a:pt x="1968150" y="116062"/>
                </a:lnTo>
                <a:lnTo>
                  <a:pt x="2011620" y="131840"/>
                </a:lnTo>
                <a:lnTo>
                  <a:pt x="2052545" y="148418"/>
                </a:lnTo>
                <a:lnTo>
                  <a:pt x="2090818" y="165760"/>
                </a:lnTo>
                <a:lnTo>
                  <a:pt x="2126329" y="183827"/>
                </a:lnTo>
                <a:lnTo>
                  <a:pt x="2188637" y="221990"/>
                </a:lnTo>
                <a:lnTo>
                  <a:pt x="2238604" y="262611"/>
                </a:lnTo>
                <a:lnTo>
                  <a:pt x="2275365" y="305390"/>
                </a:lnTo>
                <a:lnTo>
                  <a:pt x="2298056" y="350033"/>
                </a:lnTo>
                <a:lnTo>
                  <a:pt x="2305812" y="396239"/>
                </a:lnTo>
                <a:lnTo>
                  <a:pt x="2303855" y="419520"/>
                </a:lnTo>
                <a:lnTo>
                  <a:pt x="2288523" y="464982"/>
                </a:lnTo>
                <a:lnTo>
                  <a:pt x="2258689" y="508730"/>
                </a:lnTo>
                <a:lnTo>
                  <a:pt x="2215217" y="550467"/>
                </a:lnTo>
                <a:lnTo>
                  <a:pt x="2158972" y="589896"/>
                </a:lnTo>
                <a:lnTo>
                  <a:pt x="2090818" y="626719"/>
                </a:lnTo>
                <a:lnTo>
                  <a:pt x="2052545" y="644061"/>
                </a:lnTo>
                <a:lnTo>
                  <a:pt x="2011620" y="660639"/>
                </a:lnTo>
                <a:lnTo>
                  <a:pt x="1968150" y="676417"/>
                </a:lnTo>
                <a:lnTo>
                  <a:pt x="1922244" y="691358"/>
                </a:lnTo>
                <a:lnTo>
                  <a:pt x="1874009" y="705425"/>
                </a:lnTo>
                <a:lnTo>
                  <a:pt x="1823553" y="718580"/>
                </a:lnTo>
                <a:lnTo>
                  <a:pt x="1770985" y="730786"/>
                </a:lnTo>
                <a:lnTo>
                  <a:pt x="1716413" y="742006"/>
                </a:lnTo>
                <a:lnTo>
                  <a:pt x="1659944" y="752202"/>
                </a:lnTo>
                <a:lnTo>
                  <a:pt x="1601688" y="761339"/>
                </a:lnTo>
                <a:lnTo>
                  <a:pt x="1541751" y="769377"/>
                </a:lnTo>
                <a:lnTo>
                  <a:pt x="1480243" y="776282"/>
                </a:lnTo>
                <a:lnTo>
                  <a:pt x="1417271" y="782014"/>
                </a:lnTo>
                <a:lnTo>
                  <a:pt x="1352943" y="786537"/>
                </a:lnTo>
                <a:lnTo>
                  <a:pt x="1287367" y="789813"/>
                </a:lnTo>
                <a:lnTo>
                  <a:pt x="1220652" y="791807"/>
                </a:lnTo>
                <a:lnTo>
                  <a:pt x="1152905" y="792479"/>
                </a:lnTo>
                <a:lnTo>
                  <a:pt x="1085159" y="791807"/>
                </a:lnTo>
                <a:lnTo>
                  <a:pt x="1018444" y="789813"/>
                </a:lnTo>
                <a:lnTo>
                  <a:pt x="952868" y="786537"/>
                </a:lnTo>
                <a:lnTo>
                  <a:pt x="888540" y="782014"/>
                </a:lnTo>
                <a:lnTo>
                  <a:pt x="825568" y="776282"/>
                </a:lnTo>
                <a:lnTo>
                  <a:pt x="764060" y="769377"/>
                </a:lnTo>
                <a:lnTo>
                  <a:pt x="704123" y="761339"/>
                </a:lnTo>
                <a:lnTo>
                  <a:pt x="645867" y="752202"/>
                </a:lnTo>
                <a:lnTo>
                  <a:pt x="589398" y="742006"/>
                </a:lnTo>
                <a:lnTo>
                  <a:pt x="534826" y="730786"/>
                </a:lnTo>
                <a:lnTo>
                  <a:pt x="482258" y="718580"/>
                </a:lnTo>
                <a:lnTo>
                  <a:pt x="431802" y="705425"/>
                </a:lnTo>
                <a:lnTo>
                  <a:pt x="383567" y="691358"/>
                </a:lnTo>
                <a:lnTo>
                  <a:pt x="337661" y="676417"/>
                </a:lnTo>
                <a:lnTo>
                  <a:pt x="294191" y="660639"/>
                </a:lnTo>
                <a:lnTo>
                  <a:pt x="253266" y="644061"/>
                </a:lnTo>
                <a:lnTo>
                  <a:pt x="214993" y="626719"/>
                </a:lnTo>
                <a:lnTo>
                  <a:pt x="179482" y="608652"/>
                </a:lnTo>
                <a:lnTo>
                  <a:pt x="117174" y="570489"/>
                </a:lnTo>
                <a:lnTo>
                  <a:pt x="67207" y="529868"/>
                </a:lnTo>
                <a:lnTo>
                  <a:pt x="30446" y="487089"/>
                </a:lnTo>
                <a:lnTo>
                  <a:pt x="7755" y="442446"/>
                </a:lnTo>
                <a:lnTo>
                  <a:pt x="0" y="396239"/>
                </a:lnTo>
                <a:close/>
              </a:path>
            </a:pathLst>
          </a:custGeom>
          <a:ln w="9144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961368" y="3048000"/>
            <a:ext cx="3169095" cy="721360"/>
          </a:xfrm>
          <a:custGeom>
            <a:avLst/>
            <a:gdLst/>
            <a:ahLst/>
            <a:cxnLst/>
            <a:rect l="l" t="t" r="r" b="b"/>
            <a:pathLst>
              <a:path w="2377440" h="721360">
                <a:moveTo>
                  <a:pt x="0" y="360425"/>
                </a:moveTo>
                <a:lnTo>
                  <a:pt x="7998" y="318401"/>
                </a:lnTo>
                <a:lnTo>
                  <a:pt x="31397" y="277798"/>
                </a:lnTo>
                <a:lnTo>
                  <a:pt x="69306" y="238888"/>
                </a:lnTo>
                <a:lnTo>
                  <a:pt x="120831" y="201941"/>
                </a:lnTo>
                <a:lnTo>
                  <a:pt x="185081" y="167227"/>
                </a:lnTo>
                <a:lnTo>
                  <a:pt x="221699" y="150792"/>
                </a:lnTo>
                <a:lnTo>
                  <a:pt x="261163" y="135018"/>
                </a:lnTo>
                <a:lnTo>
                  <a:pt x="303363" y="119937"/>
                </a:lnTo>
                <a:lnTo>
                  <a:pt x="348186" y="105584"/>
                </a:lnTo>
                <a:lnTo>
                  <a:pt x="395521" y="91993"/>
                </a:lnTo>
                <a:lnTo>
                  <a:pt x="445256" y="79196"/>
                </a:lnTo>
                <a:lnTo>
                  <a:pt x="497281" y="67229"/>
                </a:lnTo>
                <a:lnTo>
                  <a:pt x="551482" y="56125"/>
                </a:lnTo>
                <a:lnTo>
                  <a:pt x="607750" y="45918"/>
                </a:lnTo>
                <a:lnTo>
                  <a:pt x="665972" y="36642"/>
                </a:lnTo>
                <a:lnTo>
                  <a:pt x="726037" y="28330"/>
                </a:lnTo>
                <a:lnTo>
                  <a:pt x="787833" y="21017"/>
                </a:lnTo>
                <a:lnTo>
                  <a:pt x="851248" y="14736"/>
                </a:lnTo>
                <a:lnTo>
                  <a:pt x="916172" y="9521"/>
                </a:lnTo>
                <a:lnTo>
                  <a:pt x="982493" y="5406"/>
                </a:lnTo>
                <a:lnTo>
                  <a:pt x="1050099" y="2425"/>
                </a:lnTo>
                <a:lnTo>
                  <a:pt x="1118878" y="612"/>
                </a:lnTo>
                <a:lnTo>
                  <a:pt x="1188720" y="0"/>
                </a:lnTo>
                <a:lnTo>
                  <a:pt x="1258561" y="612"/>
                </a:lnTo>
                <a:lnTo>
                  <a:pt x="1327340" y="2425"/>
                </a:lnTo>
                <a:lnTo>
                  <a:pt x="1394946" y="5406"/>
                </a:lnTo>
                <a:lnTo>
                  <a:pt x="1461267" y="9521"/>
                </a:lnTo>
                <a:lnTo>
                  <a:pt x="1526191" y="14736"/>
                </a:lnTo>
                <a:lnTo>
                  <a:pt x="1589606" y="21017"/>
                </a:lnTo>
                <a:lnTo>
                  <a:pt x="1651402" y="28330"/>
                </a:lnTo>
                <a:lnTo>
                  <a:pt x="1711467" y="36642"/>
                </a:lnTo>
                <a:lnTo>
                  <a:pt x="1769689" y="45918"/>
                </a:lnTo>
                <a:lnTo>
                  <a:pt x="1825957" y="56125"/>
                </a:lnTo>
                <a:lnTo>
                  <a:pt x="1880158" y="67229"/>
                </a:lnTo>
                <a:lnTo>
                  <a:pt x="1932183" y="79196"/>
                </a:lnTo>
                <a:lnTo>
                  <a:pt x="1981918" y="91993"/>
                </a:lnTo>
                <a:lnTo>
                  <a:pt x="2029253" y="105584"/>
                </a:lnTo>
                <a:lnTo>
                  <a:pt x="2074076" y="119937"/>
                </a:lnTo>
                <a:lnTo>
                  <a:pt x="2116276" y="135018"/>
                </a:lnTo>
                <a:lnTo>
                  <a:pt x="2155740" y="150792"/>
                </a:lnTo>
                <a:lnTo>
                  <a:pt x="2192358" y="167227"/>
                </a:lnTo>
                <a:lnTo>
                  <a:pt x="2256608" y="201941"/>
                </a:lnTo>
                <a:lnTo>
                  <a:pt x="2308133" y="238888"/>
                </a:lnTo>
                <a:lnTo>
                  <a:pt x="2346042" y="277798"/>
                </a:lnTo>
                <a:lnTo>
                  <a:pt x="2369441" y="318401"/>
                </a:lnTo>
                <a:lnTo>
                  <a:pt x="2377440" y="360425"/>
                </a:lnTo>
                <a:lnTo>
                  <a:pt x="2375421" y="381598"/>
                </a:lnTo>
                <a:lnTo>
                  <a:pt x="2359611" y="422946"/>
                </a:lnTo>
                <a:lnTo>
                  <a:pt x="2328846" y="462736"/>
                </a:lnTo>
                <a:lnTo>
                  <a:pt x="2284017" y="500699"/>
                </a:lnTo>
                <a:lnTo>
                  <a:pt x="2226018" y="536563"/>
                </a:lnTo>
                <a:lnTo>
                  <a:pt x="2155740" y="570059"/>
                </a:lnTo>
                <a:lnTo>
                  <a:pt x="2116276" y="585833"/>
                </a:lnTo>
                <a:lnTo>
                  <a:pt x="2074076" y="600914"/>
                </a:lnTo>
                <a:lnTo>
                  <a:pt x="2029253" y="615267"/>
                </a:lnTo>
                <a:lnTo>
                  <a:pt x="1981918" y="628858"/>
                </a:lnTo>
                <a:lnTo>
                  <a:pt x="1932183" y="641655"/>
                </a:lnTo>
                <a:lnTo>
                  <a:pt x="1880158" y="653622"/>
                </a:lnTo>
                <a:lnTo>
                  <a:pt x="1825957" y="664726"/>
                </a:lnTo>
                <a:lnTo>
                  <a:pt x="1769689" y="674933"/>
                </a:lnTo>
                <a:lnTo>
                  <a:pt x="1711467" y="684209"/>
                </a:lnTo>
                <a:lnTo>
                  <a:pt x="1651402" y="692521"/>
                </a:lnTo>
                <a:lnTo>
                  <a:pt x="1589606" y="699834"/>
                </a:lnTo>
                <a:lnTo>
                  <a:pt x="1526191" y="706115"/>
                </a:lnTo>
                <a:lnTo>
                  <a:pt x="1461267" y="711330"/>
                </a:lnTo>
                <a:lnTo>
                  <a:pt x="1394946" y="715445"/>
                </a:lnTo>
                <a:lnTo>
                  <a:pt x="1327340" y="718426"/>
                </a:lnTo>
                <a:lnTo>
                  <a:pt x="1258561" y="720239"/>
                </a:lnTo>
                <a:lnTo>
                  <a:pt x="1188720" y="720851"/>
                </a:lnTo>
                <a:lnTo>
                  <a:pt x="1118878" y="720239"/>
                </a:lnTo>
                <a:lnTo>
                  <a:pt x="1050099" y="718426"/>
                </a:lnTo>
                <a:lnTo>
                  <a:pt x="982493" y="715445"/>
                </a:lnTo>
                <a:lnTo>
                  <a:pt x="916172" y="711330"/>
                </a:lnTo>
                <a:lnTo>
                  <a:pt x="851248" y="706115"/>
                </a:lnTo>
                <a:lnTo>
                  <a:pt x="787833" y="699834"/>
                </a:lnTo>
                <a:lnTo>
                  <a:pt x="726037" y="692521"/>
                </a:lnTo>
                <a:lnTo>
                  <a:pt x="665972" y="684209"/>
                </a:lnTo>
                <a:lnTo>
                  <a:pt x="607750" y="674933"/>
                </a:lnTo>
                <a:lnTo>
                  <a:pt x="551482" y="664726"/>
                </a:lnTo>
                <a:lnTo>
                  <a:pt x="497281" y="653622"/>
                </a:lnTo>
                <a:lnTo>
                  <a:pt x="445256" y="641655"/>
                </a:lnTo>
                <a:lnTo>
                  <a:pt x="395521" y="628858"/>
                </a:lnTo>
                <a:lnTo>
                  <a:pt x="348186" y="615267"/>
                </a:lnTo>
                <a:lnTo>
                  <a:pt x="303363" y="600914"/>
                </a:lnTo>
                <a:lnTo>
                  <a:pt x="261163" y="585833"/>
                </a:lnTo>
                <a:lnTo>
                  <a:pt x="221699" y="570059"/>
                </a:lnTo>
                <a:lnTo>
                  <a:pt x="185081" y="553624"/>
                </a:lnTo>
                <a:lnTo>
                  <a:pt x="120831" y="518910"/>
                </a:lnTo>
                <a:lnTo>
                  <a:pt x="69306" y="481963"/>
                </a:lnTo>
                <a:lnTo>
                  <a:pt x="31397" y="443053"/>
                </a:lnTo>
                <a:lnTo>
                  <a:pt x="7998" y="402450"/>
                </a:lnTo>
                <a:lnTo>
                  <a:pt x="0" y="360425"/>
                </a:lnTo>
                <a:close/>
              </a:path>
            </a:pathLst>
          </a:custGeom>
          <a:ln w="9144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55075" y="4267200"/>
            <a:ext cx="3070060" cy="647700"/>
          </a:xfrm>
          <a:custGeom>
            <a:avLst/>
            <a:gdLst/>
            <a:ahLst/>
            <a:cxnLst/>
            <a:rect l="l" t="t" r="r" b="b"/>
            <a:pathLst>
              <a:path w="2303145" h="647700">
                <a:moveTo>
                  <a:pt x="0" y="323850"/>
                </a:moveTo>
                <a:lnTo>
                  <a:pt x="8324" y="284714"/>
                </a:lnTo>
                <a:lnTo>
                  <a:pt x="32657" y="246962"/>
                </a:lnTo>
                <a:lnTo>
                  <a:pt x="72033" y="210864"/>
                </a:lnTo>
                <a:lnTo>
                  <a:pt x="125490" y="176693"/>
                </a:lnTo>
                <a:lnTo>
                  <a:pt x="192064" y="144719"/>
                </a:lnTo>
                <a:lnTo>
                  <a:pt x="229968" y="129641"/>
                </a:lnTo>
                <a:lnTo>
                  <a:pt x="270791" y="115214"/>
                </a:lnTo>
                <a:lnTo>
                  <a:pt x="314411" y="101472"/>
                </a:lnTo>
                <a:lnTo>
                  <a:pt x="360708" y="88449"/>
                </a:lnTo>
                <a:lnTo>
                  <a:pt x="409561" y="76179"/>
                </a:lnTo>
                <a:lnTo>
                  <a:pt x="460851" y="64695"/>
                </a:lnTo>
                <a:lnTo>
                  <a:pt x="514457" y="54032"/>
                </a:lnTo>
                <a:lnTo>
                  <a:pt x="570258" y="44224"/>
                </a:lnTo>
                <a:lnTo>
                  <a:pt x="628133" y="35304"/>
                </a:lnTo>
                <a:lnTo>
                  <a:pt x="687964" y="27306"/>
                </a:lnTo>
                <a:lnTo>
                  <a:pt x="749628" y="20265"/>
                </a:lnTo>
                <a:lnTo>
                  <a:pt x="813005" y="14214"/>
                </a:lnTo>
                <a:lnTo>
                  <a:pt x="877976" y="9187"/>
                </a:lnTo>
                <a:lnTo>
                  <a:pt x="944420" y="5219"/>
                </a:lnTo>
                <a:lnTo>
                  <a:pt x="1012215" y="2342"/>
                </a:lnTo>
                <a:lnTo>
                  <a:pt x="1081243" y="591"/>
                </a:lnTo>
                <a:lnTo>
                  <a:pt x="1151382" y="0"/>
                </a:lnTo>
                <a:lnTo>
                  <a:pt x="1221520" y="591"/>
                </a:lnTo>
                <a:lnTo>
                  <a:pt x="1290548" y="2342"/>
                </a:lnTo>
                <a:lnTo>
                  <a:pt x="1358343" y="5219"/>
                </a:lnTo>
                <a:lnTo>
                  <a:pt x="1424787" y="9187"/>
                </a:lnTo>
                <a:lnTo>
                  <a:pt x="1489758" y="14214"/>
                </a:lnTo>
                <a:lnTo>
                  <a:pt x="1553135" y="20265"/>
                </a:lnTo>
                <a:lnTo>
                  <a:pt x="1614799" y="27306"/>
                </a:lnTo>
                <a:lnTo>
                  <a:pt x="1674630" y="35304"/>
                </a:lnTo>
                <a:lnTo>
                  <a:pt x="1732505" y="44224"/>
                </a:lnTo>
                <a:lnTo>
                  <a:pt x="1788306" y="54032"/>
                </a:lnTo>
                <a:lnTo>
                  <a:pt x="1841912" y="64695"/>
                </a:lnTo>
                <a:lnTo>
                  <a:pt x="1893202" y="76179"/>
                </a:lnTo>
                <a:lnTo>
                  <a:pt x="1942055" y="88449"/>
                </a:lnTo>
                <a:lnTo>
                  <a:pt x="1988352" y="101472"/>
                </a:lnTo>
                <a:lnTo>
                  <a:pt x="2031972" y="115214"/>
                </a:lnTo>
                <a:lnTo>
                  <a:pt x="2072795" y="129641"/>
                </a:lnTo>
                <a:lnTo>
                  <a:pt x="2110699" y="144719"/>
                </a:lnTo>
                <a:lnTo>
                  <a:pt x="2145566" y="160415"/>
                </a:lnTo>
                <a:lnTo>
                  <a:pt x="2205701" y="193521"/>
                </a:lnTo>
                <a:lnTo>
                  <a:pt x="2252238" y="228689"/>
                </a:lnTo>
                <a:lnTo>
                  <a:pt x="2284213" y="265648"/>
                </a:lnTo>
                <a:lnTo>
                  <a:pt x="2300662" y="304126"/>
                </a:lnTo>
                <a:lnTo>
                  <a:pt x="2302764" y="323850"/>
                </a:lnTo>
                <a:lnTo>
                  <a:pt x="2300662" y="343573"/>
                </a:lnTo>
                <a:lnTo>
                  <a:pt x="2284213" y="382051"/>
                </a:lnTo>
                <a:lnTo>
                  <a:pt x="2252238" y="419010"/>
                </a:lnTo>
                <a:lnTo>
                  <a:pt x="2205701" y="454178"/>
                </a:lnTo>
                <a:lnTo>
                  <a:pt x="2145566" y="487284"/>
                </a:lnTo>
                <a:lnTo>
                  <a:pt x="2110699" y="502980"/>
                </a:lnTo>
                <a:lnTo>
                  <a:pt x="2072795" y="518058"/>
                </a:lnTo>
                <a:lnTo>
                  <a:pt x="2031972" y="532485"/>
                </a:lnTo>
                <a:lnTo>
                  <a:pt x="1988352" y="546227"/>
                </a:lnTo>
                <a:lnTo>
                  <a:pt x="1942055" y="559250"/>
                </a:lnTo>
                <a:lnTo>
                  <a:pt x="1893202" y="571520"/>
                </a:lnTo>
                <a:lnTo>
                  <a:pt x="1841912" y="583004"/>
                </a:lnTo>
                <a:lnTo>
                  <a:pt x="1788306" y="593667"/>
                </a:lnTo>
                <a:lnTo>
                  <a:pt x="1732505" y="603475"/>
                </a:lnTo>
                <a:lnTo>
                  <a:pt x="1674630" y="612395"/>
                </a:lnTo>
                <a:lnTo>
                  <a:pt x="1614799" y="620393"/>
                </a:lnTo>
                <a:lnTo>
                  <a:pt x="1553135" y="627434"/>
                </a:lnTo>
                <a:lnTo>
                  <a:pt x="1489758" y="633485"/>
                </a:lnTo>
                <a:lnTo>
                  <a:pt x="1424787" y="638512"/>
                </a:lnTo>
                <a:lnTo>
                  <a:pt x="1358343" y="642480"/>
                </a:lnTo>
                <a:lnTo>
                  <a:pt x="1290548" y="645357"/>
                </a:lnTo>
                <a:lnTo>
                  <a:pt x="1221520" y="647108"/>
                </a:lnTo>
                <a:lnTo>
                  <a:pt x="1151382" y="647700"/>
                </a:lnTo>
                <a:lnTo>
                  <a:pt x="1081243" y="647108"/>
                </a:lnTo>
                <a:lnTo>
                  <a:pt x="1012215" y="645357"/>
                </a:lnTo>
                <a:lnTo>
                  <a:pt x="944420" y="642480"/>
                </a:lnTo>
                <a:lnTo>
                  <a:pt x="877976" y="638512"/>
                </a:lnTo>
                <a:lnTo>
                  <a:pt x="813005" y="633485"/>
                </a:lnTo>
                <a:lnTo>
                  <a:pt x="749628" y="627434"/>
                </a:lnTo>
                <a:lnTo>
                  <a:pt x="687964" y="620393"/>
                </a:lnTo>
                <a:lnTo>
                  <a:pt x="628133" y="612395"/>
                </a:lnTo>
                <a:lnTo>
                  <a:pt x="570258" y="603475"/>
                </a:lnTo>
                <a:lnTo>
                  <a:pt x="514457" y="593667"/>
                </a:lnTo>
                <a:lnTo>
                  <a:pt x="460851" y="583004"/>
                </a:lnTo>
                <a:lnTo>
                  <a:pt x="409561" y="571520"/>
                </a:lnTo>
                <a:lnTo>
                  <a:pt x="360708" y="559250"/>
                </a:lnTo>
                <a:lnTo>
                  <a:pt x="314411" y="546227"/>
                </a:lnTo>
                <a:lnTo>
                  <a:pt x="270791" y="532485"/>
                </a:lnTo>
                <a:lnTo>
                  <a:pt x="229968" y="518058"/>
                </a:lnTo>
                <a:lnTo>
                  <a:pt x="192064" y="502980"/>
                </a:lnTo>
                <a:lnTo>
                  <a:pt x="157197" y="487284"/>
                </a:lnTo>
                <a:lnTo>
                  <a:pt x="97062" y="454178"/>
                </a:lnTo>
                <a:lnTo>
                  <a:pt x="50525" y="419010"/>
                </a:lnTo>
                <a:lnTo>
                  <a:pt x="18550" y="382051"/>
                </a:lnTo>
                <a:lnTo>
                  <a:pt x="2101" y="343573"/>
                </a:lnTo>
                <a:lnTo>
                  <a:pt x="0" y="323850"/>
                </a:lnTo>
                <a:close/>
              </a:path>
            </a:pathLst>
          </a:custGeom>
          <a:ln w="9144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047206" y="5410200"/>
            <a:ext cx="2688313" cy="647700"/>
          </a:xfrm>
          <a:custGeom>
            <a:avLst/>
            <a:gdLst/>
            <a:ahLst/>
            <a:cxnLst/>
            <a:rect l="l" t="t" r="r" b="b"/>
            <a:pathLst>
              <a:path w="2016760" h="647700">
                <a:moveTo>
                  <a:pt x="0" y="323850"/>
                </a:moveTo>
                <a:lnTo>
                  <a:pt x="9203" y="279914"/>
                </a:lnTo>
                <a:lnTo>
                  <a:pt x="36011" y="237772"/>
                </a:lnTo>
                <a:lnTo>
                  <a:pt x="79224" y="197810"/>
                </a:lnTo>
                <a:lnTo>
                  <a:pt x="137639" y="160415"/>
                </a:lnTo>
                <a:lnTo>
                  <a:pt x="172173" y="142800"/>
                </a:lnTo>
                <a:lnTo>
                  <a:pt x="210057" y="125972"/>
                </a:lnTo>
                <a:lnTo>
                  <a:pt x="251141" y="109979"/>
                </a:lnTo>
                <a:lnTo>
                  <a:pt x="295275" y="94868"/>
                </a:lnTo>
                <a:lnTo>
                  <a:pt x="342308" y="80690"/>
                </a:lnTo>
                <a:lnTo>
                  <a:pt x="392092" y="67490"/>
                </a:lnTo>
                <a:lnTo>
                  <a:pt x="444475" y="55319"/>
                </a:lnTo>
                <a:lnTo>
                  <a:pt x="499307" y="44224"/>
                </a:lnTo>
                <a:lnTo>
                  <a:pt x="556439" y="34253"/>
                </a:lnTo>
                <a:lnTo>
                  <a:pt x="615719" y="25455"/>
                </a:lnTo>
                <a:lnTo>
                  <a:pt x="676999" y="17878"/>
                </a:lnTo>
                <a:lnTo>
                  <a:pt x="740127" y="11571"/>
                </a:lnTo>
                <a:lnTo>
                  <a:pt x="804954" y="6581"/>
                </a:lnTo>
                <a:lnTo>
                  <a:pt x="871330" y="2957"/>
                </a:lnTo>
                <a:lnTo>
                  <a:pt x="939104" y="747"/>
                </a:lnTo>
                <a:lnTo>
                  <a:pt x="1008126" y="0"/>
                </a:lnTo>
                <a:lnTo>
                  <a:pt x="1077147" y="747"/>
                </a:lnTo>
                <a:lnTo>
                  <a:pt x="1144921" y="2957"/>
                </a:lnTo>
                <a:lnTo>
                  <a:pt x="1211297" y="6581"/>
                </a:lnTo>
                <a:lnTo>
                  <a:pt x="1276124" y="11571"/>
                </a:lnTo>
                <a:lnTo>
                  <a:pt x="1339252" y="17878"/>
                </a:lnTo>
                <a:lnTo>
                  <a:pt x="1400532" y="25455"/>
                </a:lnTo>
                <a:lnTo>
                  <a:pt x="1459812" y="34253"/>
                </a:lnTo>
                <a:lnTo>
                  <a:pt x="1516944" y="44224"/>
                </a:lnTo>
                <a:lnTo>
                  <a:pt x="1571776" y="55319"/>
                </a:lnTo>
                <a:lnTo>
                  <a:pt x="1624159" y="67490"/>
                </a:lnTo>
                <a:lnTo>
                  <a:pt x="1673943" y="80690"/>
                </a:lnTo>
                <a:lnTo>
                  <a:pt x="1720977" y="94868"/>
                </a:lnTo>
                <a:lnTo>
                  <a:pt x="1765110" y="109979"/>
                </a:lnTo>
                <a:lnTo>
                  <a:pt x="1806194" y="125972"/>
                </a:lnTo>
                <a:lnTo>
                  <a:pt x="1844078" y="142800"/>
                </a:lnTo>
                <a:lnTo>
                  <a:pt x="1878612" y="160415"/>
                </a:lnTo>
                <a:lnTo>
                  <a:pt x="1937027" y="197810"/>
                </a:lnTo>
                <a:lnTo>
                  <a:pt x="1980240" y="237772"/>
                </a:lnTo>
                <a:lnTo>
                  <a:pt x="2007048" y="279914"/>
                </a:lnTo>
                <a:lnTo>
                  <a:pt x="2016252" y="323850"/>
                </a:lnTo>
                <a:lnTo>
                  <a:pt x="2013926" y="346022"/>
                </a:lnTo>
                <a:lnTo>
                  <a:pt x="1995770" y="389116"/>
                </a:lnTo>
                <a:lnTo>
                  <a:pt x="1960609" y="430220"/>
                </a:lnTo>
                <a:lnTo>
                  <a:pt x="1909645" y="468948"/>
                </a:lnTo>
                <a:lnTo>
                  <a:pt x="1844078" y="504916"/>
                </a:lnTo>
                <a:lnTo>
                  <a:pt x="1806194" y="521743"/>
                </a:lnTo>
                <a:lnTo>
                  <a:pt x="1765110" y="537736"/>
                </a:lnTo>
                <a:lnTo>
                  <a:pt x="1720977" y="552845"/>
                </a:lnTo>
                <a:lnTo>
                  <a:pt x="1673943" y="567022"/>
                </a:lnTo>
                <a:lnTo>
                  <a:pt x="1624159" y="580220"/>
                </a:lnTo>
                <a:lnTo>
                  <a:pt x="1571776" y="592390"/>
                </a:lnTo>
                <a:lnTo>
                  <a:pt x="1516944" y="603484"/>
                </a:lnTo>
                <a:lnTo>
                  <a:pt x="1459812" y="613453"/>
                </a:lnTo>
                <a:lnTo>
                  <a:pt x="1400532" y="622249"/>
                </a:lnTo>
                <a:lnTo>
                  <a:pt x="1339252" y="629825"/>
                </a:lnTo>
                <a:lnTo>
                  <a:pt x="1276124" y="636131"/>
                </a:lnTo>
                <a:lnTo>
                  <a:pt x="1211297" y="641120"/>
                </a:lnTo>
                <a:lnTo>
                  <a:pt x="1144921" y="644743"/>
                </a:lnTo>
                <a:lnTo>
                  <a:pt x="1077147" y="646952"/>
                </a:lnTo>
                <a:lnTo>
                  <a:pt x="1008126" y="647700"/>
                </a:lnTo>
                <a:lnTo>
                  <a:pt x="939104" y="646952"/>
                </a:lnTo>
                <a:lnTo>
                  <a:pt x="871330" y="644743"/>
                </a:lnTo>
                <a:lnTo>
                  <a:pt x="804954" y="641120"/>
                </a:lnTo>
                <a:lnTo>
                  <a:pt x="740127" y="636131"/>
                </a:lnTo>
                <a:lnTo>
                  <a:pt x="676999" y="629825"/>
                </a:lnTo>
                <a:lnTo>
                  <a:pt x="615719" y="622249"/>
                </a:lnTo>
                <a:lnTo>
                  <a:pt x="556439" y="613453"/>
                </a:lnTo>
                <a:lnTo>
                  <a:pt x="499307" y="603484"/>
                </a:lnTo>
                <a:lnTo>
                  <a:pt x="444475" y="592390"/>
                </a:lnTo>
                <a:lnTo>
                  <a:pt x="392092" y="580220"/>
                </a:lnTo>
                <a:lnTo>
                  <a:pt x="342308" y="567022"/>
                </a:lnTo>
                <a:lnTo>
                  <a:pt x="295275" y="552845"/>
                </a:lnTo>
                <a:lnTo>
                  <a:pt x="251141" y="537736"/>
                </a:lnTo>
                <a:lnTo>
                  <a:pt x="210057" y="521743"/>
                </a:lnTo>
                <a:lnTo>
                  <a:pt x="172173" y="504916"/>
                </a:lnTo>
                <a:lnTo>
                  <a:pt x="137639" y="487301"/>
                </a:lnTo>
                <a:lnTo>
                  <a:pt x="79224" y="449905"/>
                </a:lnTo>
                <a:lnTo>
                  <a:pt x="36011" y="409941"/>
                </a:lnTo>
                <a:lnTo>
                  <a:pt x="9203" y="367793"/>
                </a:lnTo>
                <a:lnTo>
                  <a:pt x="0" y="323850"/>
                </a:lnTo>
                <a:close/>
              </a:path>
            </a:pathLst>
          </a:custGeom>
          <a:ln w="9144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2679" y="687070"/>
            <a:ext cx="721002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Ask</a:t>
            </a:r>
            <a:r>
              <a:rPr sz="4800" b="0" spc="-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4800" b="0" spc="-3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Questions</a:t>
            </a:r>
            <a:endParaRPr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35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00598" y="2458211"/>
            <a:ext cx="2222768" cy="1065530"/>
            <a:chOff x="900683" y="2458211"/>
            <a:chExt cx="1667510" cy="1065530"/>
          </a:xfrm>
        </p:grpSpPr>
        <p:sp>
          <p:nvSpPr>
            <p:cNvPr id="4" name="object 4"/>
            <p:cNvSpPr/>
            <p:nvPr/>
          </p:nvSpPr>
          <p:spPr>
            <a:xfrm>
              <a:off x="915161" y="2472689"/>
              <a:ext cx="1638300" cy="1036319"/>
            </a:xfrm>
            <a:custGeom>
              <a:avLst/>
              <a:gdLst/>
              <a:ahLst/>
              <a:cxnLst/>
              <a:rect l="l" t="t" r="r" b="b"/>
              <a:pathLst>
                <a:path w="1638300" h="1036320">
                  <a:moveTo>
                    <a:pt x="819150" y="0"/>
                  </a:moveTo>
                  <a:lnTo>
                    <a:pt x="760653" y="1301"/>
                  </a:lnTo>
                  <a:lnTo>
                    <a:pt x="703266" y="5146"/>
                  </a:lnTo>
                  <a:lnTo>
                    <a:pt x="647126" y="11447"/>
                  </a:lnTo>
                  <a:lnTo>
                    <a:pt x="592374" y="20117"/>
                  </a:lnTo>
                  <a:lnTo>
                    <a:pt x="539148" y="31068"/>
                  </a:lnTo>
                  <a:lnTo>
                    <a:pt x="487585" y="44212"/>
                  </a:lnTo>
                  <a:lnTo>
                    <a:pt x="437825" y="59460"/>
                  </a:lnTo>
                  <a:lnTo>
                    <a:pt x="390007" y="76727"/>
                  </a:lnTo>
                  <a:lnTo>
                    <a:pt x="344269" y="95923"/>
                  </a:lnTo>
                  <a:lnTo>
                    <a:pt x="300750" y="116961"/>
                  </a:lnTo>
                  <a:lnTo>
                    <a:pt x="259588" y="139754"/>
                  </a:lnTo>
                  <a:lnTo>
                    <a:pt x="220922" y="164213"/>
                  </a:lnTo>
                  <a:lnTo>
                    <a:pt x="184891" y="190251"/>
                  </a:lnTo>
                  <a:lnTo>
                    <a:pt x="151634" y="217779"/>
                  </a:lnTo>
                  <a:lnTo>
                    <a:pt x="121288" y="246712"/>
                  </a:lnTo>
                  <a:lnTo>
                    <a:pt x="93994" y="276959"/>
                  </a:lnTo>
                  <a:lnTo>
                    <a:pt x="69888" y="308435"/>
                  </a:lnTo>
                  <a:lnTo>
                    <a:pt x="49111" y="341051"/>
                  </a:lnTo>
                  <a:lnTo>
                    <a:pt x="18096" y="409351"/>
                  </a:lnTo>
                  <a:lnTo>
                    <a:pt x="2056" y="481160"/>
                  </a:lnTo>
                  <a:lnTo>
                    <a:pt x="0" y="518160"/>
                  </a:lnTo>
                  <a:lnTo>
                    <a:pt x="2056" y="555159"/>
                  </a:lnTo>
                  <a:lnTo>
                    <a:pt x="18096" y="626968"/>
                  </a:lnTo>
                  <a:lnTo>
                    <a:pt x="49111" y="695268"/>
                  </a:lnTo>
                  <a:lnTo>
                    <a:pt x="69888" y="727884"/>
                  </a:lnTo>
                  <a:lnTo>
                    <a:pt x="93994" y="759360"/>
                  </a:lnTo>
                  <a:lnTo>
                    <a:pt x="121288" y="789607"/>
                  </a:lnTo>
                  <a:lnTo>
                    <a:pt x="151634" y="818540"/>
                  </a:lnTo>
                  <a:lnTo>
                    <a:pt x="184891" y="846068"/>
                  </a:lnTo>
                  <a:lnTo>
                    <a:pt x="220922" y="872106"/>
                  </a:lnTo>
                  <a:lnTo>
                    <a:pt x="259588" y="896565"/>
                  </a:lnTo>
                  <a:lnTo>
                    <a:pt x="300750" y="919358"/>
                  </a:lnTo>
                  <a:lnTo>
                    <a:pt x="344269" y="940396"/>
                  </a:lnTo>
                  <a:lnTo>
                    <a:pt x="390007" y="959592"/>
                  </a:lnTo>
                  <a:lnTo>
                    <a:pt x="437825" y="976859"/>
                  </a:lnTo>
                  <a:lnTo>
                    <a:pt x="487585" y="992107"/>
                  </a:lnTo>
                  <a:lnTo>
                    <a:pt x="539148" y="1005251"/>
                  </a:lnTo>
                  <a:lnTo>
                    <a:pt x="592374" y="1016202"/>
                  </a:lnTo>
                  <a:lnTo>
                    <a:pt x="647126" y="1024872"/>
                  </a:lnTo>
                  <a:lnTo>
                    <a:pt x="703266" y="1031173"/>
                  </a:lnTo>
                  <a:lnTo>
                    <a:pt x="760653" y="1035018"/>
                  </a:lnTo>
                  <a:lnTo>
                    <a:pt x="819150" y="1036320"/>
                  </a:lnTo>
                  <a:lnTo>
                    <a:pt x="877646" y="1035018"/>
                  </a:lnTo>
                  <a:lnTo>
                    <a:pt x="935033" y="1031173"/>
                  </a:lnTo>
                  <a:lnTo>
                    <a:pt x="991173" y="1024872"/>
                  </a:lnTo>
                  <a:lnTo>
                    <a:pt x="1045925" y="1016202"/>
                  </a:lnTo>
                  <a:lnTo>
                    <a:pt x="1099151" y="1005251"/>
                  </a:lnTo>
                  <a:lnTo>
                    <a:pt x="1150714" y="992107"/>
                  </a:lnTo>
                  <a:lnTo>
                    <a:pt x="1200474" y="976859"/>
                  </a:lnTo>
                  <a:lnTo>
                    <a:pt x="1248292" y="959592"/>
                  </a:lnTo>
                  <a:lnTo>
                    <a:pt x="1294030" y="940396"/>
                  </a:lnTo>
                  <a:lnTo>
                    <a:pt x="1337549" y="919358"/>
                  </a:lnTo>
                  <a:lnTo>
                    <a:pt x="1378711" y="896565"/>
                  </a:lnTo>
                  <a:lnTo>
                    <a:pt x="1417377" y="872106"/>
                  </a:lnTo>
                  <a:lnTo>
                    <a:pt x="1453408" y="846068"/>
                  </a:lnTo>
                  <a:lnTo>
                    <a:pt x="1486665" y="818540"/>
                  </a:lnTo>
                  <a:lnTo>
                    <a:pt x="1517011" y="789607"/>
                  </a:lnTo>
                  <a:lnTo>
                    <a:pt x="1544305" y="759360"/>
                  </a:lnTo>
                  <a:lnTo>
                    <a:pt x="1568411" y="727884"/>
                  </a:lnTo>
                  <a:lnTo>
                    <a:pt x="1589188" y="695268"/>
                  </a:lnTo>
                  <a:lnTo>
                    <a:pt x="1620203" y="626968"/>
                  </a:lnTo>
                  <a:lnTo>
                    <a:pt x="1636243" y="555159"/>
                  </a:lnTo>
                  <a:lnTo>
                    <a:pt x="1638300" y="518160"/>
                  </a:lnTo>
                  <a:lnTo>
                    <a:pt x="1636243" y="481160"/>
                  </a:lnTo>
                  <a:lnTo>
                    <a:pt x="1620203" y="409351"/>
                  </a:lnTo>
                  <a:lnTo>
                    <a:pt x="1589188" y="341051"/>
                  </a:lnTo>
                  <a:lnTo>
                    <a:pt x="1568411" y="308435"/>
                  </a:lnTo>
                  <a:lnTo>
                    <a:pt x="1544305" y="276959"/>
                  </a:lnTo>
                  <a:lnTo>
                    <a:pt x="1517011" y="246712"/>
                  </a:lnTo>
                  <a:lnTo>
                    <a:pt x="1486665" y="217779"/>
                  </a:lnTo>
                  <a:lnTo>
                    <a:pt x="1453408" y="190251"/>
                  </a:lnTo>
                  <a:lnTo>
                    <a:pt x="1417377" y="164213"/>
                  </a:lnTo>
                  <a:lnTo>
                    <a:pt x="1378711" y="139754"/>
                  </a:lnTo>
                  <a:lnTo>
                    <a:pt x="1337549" y="116961"/>
                  </a:lnTo>
                  <a:lnTo>
                    <a:pt x="1294030" y="95923"/>
                  </a:lnTo>
                  <a:lnTo>
                    <a:pt x="1248292" y="76727"/>
                  </a:lnTo>
                  <a:lnTo>
                    <a:pt x="1200474" y="59460"/>
                  </a:lnTo>
                  <a:lnTo>
                    <a:pt x="1150714" y="44212"/>
                  </a:lnTo>
                  <a:lnTo>
                    <a:pt x="1099151" y="31068"/>
                  </a:lnTo>
                  <a:lnTo>
                    <a:pt x="1045925" y="20117"/>
                  </a:lnTo>
                  <a:lnTo>
                    <a:pt x="991173" y="11447"/>
                  </a:lnTo>
                  <a:lnTo>
                    <a:pt x="935033" y="5146"/>
                  </a:lnTo>
                  <a:lnTo>
                    <a:pt x="877646" y="1301"/>
                  </a:lnTo>
                  <a:lnTo>
                    <a:pt x="819150" y="0"/>
                  </a:lnTo>
                  <a:close/>
                </a:path>
              </a:pathLst>
            </a:custGeom>
            <a:solidFill>
              <a:srgbClr val="FF9999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915161" y="2472689"/>
              <a:ext cx="1638300" cy="1036319"/>
            </a:xfrm>
            <a:custGeom>
              <a:avLst/>
              <a:gdLst/>
              <a:ahLst/>
              <a:cxnLst/>
              <a:rect l="l" t="t" r="r" b="b"/>
              <a:pathLst>
                <a:path w="1638300" h="1036320">
                  <a:moveTo>
                    <a:pt x="0" y="518160"/>
                  </a:moveTo>
                  <a:lnTo>
                    <a:pt x="8135" y="444861"/>
                  </a:lnTo>
                  <a:lnTo>
                    <a:pt x="31801" y="374719"/>
                  </a:lnTo>
                  <a:lnTo>
                    <a:pt x="69888" y="308435"/>
                  </a:lnTo>
                  <a:lnTo>
                    <a:pt x="93994" y="276959"/>
                  </a:lnTo>
                  <a:lnTo>
                    <a:pt x="121288" y="246712"/>
                  </a:lnTo>
                  <a:lnTo>
                    <a:pt x="151634" y="217779"/>
                  </a:lnTo>
                  <a:lnTo>
                    <a:pt x="184891" y="190251"/>
                  </a:lnTo>
                  <a:lnTo>
                    <a:pt x="220922" y="164213"/>
                  </a:lnTo>
                  <a:lnTo>
                    <a:pt x="259588" y="139754"/>
                  </a:lnTo>
                  <a:lnTo>
                    <a:pt x="300750" y="116961"/>
                  </a:lnTo>
                  <a:lnTo>
                    <a:pt x="344269" y="95923"/>
                  </a:lnTo>
                  <a:lnTo>
                    <a:pt x="390007" y="76727"/>
                  </a:lnTo>
                  <a:lnTo>
                    <a:pt x="437825" y="59460"/>
                  </a:lnTo>
                  <a:lnTo>
                    <a:pt x="487585" y="44212"/>
                  </a:lnTo>
                  <a:lnTo>
                    <a:pt x="539148" y="31068"/>
                  </a:lnTo>
                  <a:lnTo>
                    <a:pt x="592374" y="20117"/>
                  </a:lnTo>
                  <a:lnTo>
                    <a:pt x="647126" y="11447"/>
                  </a:lnTo>
                  <a:lnTo>
                    <a:pt x="703266" y="5146"/>
                  </a:lnTo>
                  <a:lnTo>
                    <a:pt x="760653" y="1301"/>
                  </a:lnTo>
                  <a:lnTo>
                    <a:pt x="819150" y="0"/>
                  </a:lnTo>
                  <a:lnTo>
                    <a:pt x="877646" y="1301"/>
                  </a:lnTo>
                  <a:lnTo>
                    <a:pt x="935033" y="5146"/>
                  </a:lnTo>
                  <a:lnTo>
                    <a:pt x="991173" y="11447"/>
                  </a:lnTo>
                  <a:lnTo>
                    <a:pt x="1045925" y="20117"/>
                  </a:lnTo>
                  <a:lnTo>
                    <a:pt x="1099151" y="31068"/>
                  </a:lnTo>
                  <a:lnTo>
                    <a:pt x="1150714" y="44212"/>
                  </a:lnTo>
                  <a:lnTo>
                    <a:pt x="1200474" y="59460"/>
                  </a:lnTo>
                  <a:lnTo>
                    <a:pt x="1248292" y="76727"/>
                  </a:lnTo>
                  <a:lnTo>
                    <a:pt x="1294030" y="95923"/>
                  </a:lnTo>
                  <a:lnTo>
                    <a:pt x="1337549" y="116961"/>
                  </a:lnTo>
                  <a:lnTo>
                    <a:pt x="1378711" y="139754"/>
                  </a:lnTo>
                  <a:lnTo>
                    <a:pt x="1417377" y="164213"/>
                  </a:lnTo>
                  <a:lnTo>
                    <a:pt x="1453408" y="190251"/>
                  </a:lnTo>
                  <a:lnTo>
                    <a:pt x="1486665" y="217779"/>
                  </a:lnTo>
                  <a:lnTo>
                    <a:pt x="1517011" y="246712"/>
                  </a:lnTo>
                  <a:lnTo>
                    <a:pt x="1544305" y="276959"/>
                  </a:lnTo>
                  <a:lnTo>
                    <a:pt x="1568411" y="308435"/>
                  </a:lnTo>
                  <a:lnTo>
                    <a:pt x="1589188" y="341051"/>
                  </a:lnTo>
                  <a:lnTo>
                    <a:pt x="1620203" y="409351"/>
                  </a:lnTo>
                  <a:lnTo>
                    <a:pt x="1636243" y="481160"/>
                  </a:lnTo>
                  <a:lnTo>
                    <a:pt x="1638300" y="518160"/>
                  </a:lnTo>
                  <a:lnTo>
                    <a:pt x="1636243" y="555159"/>
                  </a:lnTo>
                  <a:lnTo>
                    <a:pt x="1620203" y="626968"/>
                  </a:lnTo>
                  <a:lnTo>
                    <a:pt x="1589188" y="695268"/>
                  </a:lnTo>
                  <a:lnTo>
                    <a:pt x="1568411" y="727884"/>
                  </a:lnTo>
                  <a:lnTo>
                    <a:pt x="1544305" y="759360"/>
                  </a:lnTo>
                  <a:lnTo>
                    <a:pt x="1517011" y="789607"/>
                  </a:lnTo>
                  <a:lnTo>
                    <a:pt x="1486665" y="818540"/>
                  </a:lnTo>
                  <a:lnTo>
                    <a:pt x="1453408" y="846068"/>
                  </a:lnTo>
                  <a:lnTo>
                    <a:pt x="1417377" y="872106"/>
                  </a:lnTo>
                  <a:lnTo>
                    <a:pt x="1378711" y="896565"/>
                  </a:lnTo>
                  <a:lnTo>
                    <a:pt x="1337549" y="919358"/>
                  </a:lnTo>
                  <a:lnTo>
                    <a:pt x="1294030" y="940396"/>
                  </a:lnTo>
                  <a:lnTo>
                    <a:pt x="1248292" y="959592"/>
                  </a:lnTo>
                  <a:lnTo>
                    <a:pt x="1200474" y="976859"/>
                  </a:lnTo>
                  <a:lnTo>
                    <a:pt x="1150714" y="992107"/>
                  </a:lnTo>
                  <a:lnTo>
                    <a:pt x="1099151" y="1005251"/>
                  </a:lnTo>
                  <a:lnTo>
                    <a:pt x="1045925" y="1016202"/>
                  </a:lnTo>
                  <a:lnTo>
                    <a:pt x="991173" y="1024872"/>
                  </a:lnTo>
                  <a:lnTo>
                    <a:pt x="935033" y="1031173"/>
                  </a:lnTo>
                  <a:lnTo>
                    <a:pt x="877646" y="1035018"/>
                  </a:lnTo>
                  <a:lnTo>
                    <a:pt x="819150" y="1036320"/>
                  </a:lnTo>
                  <a:lnTo>
                    <a:pt x="760653" y="1035018"/>
                  </a:lnTo>
                  <a:lnTo>
                    <a:pt x="703266" y="1031173"/>
                  </a:lnTo>
                  <a:lnTo>
                    <a:pt x="647126" y="1024872"/>
                  </a:lnTo>
                  <a:lnTo>
                    <a:pt x="592374" y="1016202"/>
                  </a:lnTo>
                  <a:lnTo>
                    <a:pt x="539148" y="1005251"/>
                  </a:lnTo>
                  <a:lnTo>
                    <a:pt x="487585" y="992107"/>
                  </a:lnTo>
                  <a:lnTo>
                    <a:pt x="437825" y="976859"/>
                  </a:lnTo>
                  <a:lnTo>
                    <a:pt x="390007" y="959592"/>
                  </a:lnTo>
                  <a:lnTo>
                    <a:pt x="344269" y="940396"/>
                  </a:lnTo>
                  <a:lnTo>
                    <a:pt x="300750" y="919358"/>
                  </a:lnTo>
                  <a:lnTo>
                    <a:pt x="259588" y="896565"/>
                  </a:lnTo>
                  <a:lnTo>
                    <a:pt x="220922" y="872106"/>
                  </a:lnTo>
                  <a:lnTo>
                    <a:pt x="184891" y="846068"/>
                  </a:lnTo>
                  <a:lnTo>
                    <a:pt x="151634" y="818540"/>
                  </a:lnTo>
                  <a:lnTo>
                    <a:pt x="121288" y="789607"/>
                  </a:lnTo>
                  <a:lnTo>
                    <a:pt x="93994" y="759360"/>
                  </a:lnTo>
                  <a:lnTo>
                    <a:pt x="69888" y="727884"/>
                  </a:lnTo>
                  <a:lnTo>
                    <a:pt x="49111" y="695268"/>
                  </a:lnTo>
                  <a:lnTo>
                    <a:pt x="18096" y="626968"/>
                  </a:lnTo>
                  <a:lnTo>
                    <a:pt x="2056" y="555159"/>
                  </a:lnTo>
                  <a:lnTo>
                    <a:pt x="0" y="518160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06267" y="2697607"/>
            <a:ext cx="160994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8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Patient/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 Po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ation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194266" y="2593720"/>
            <a:ext cx="2405600" cy="927100"/>
            <a:chOff x="6897496" y="2593720"/>
            <a:chExt cx="1804670" cy="927100"/>
          </a:xfrm>
        </p:grpSpPr>
        <p:sp>
          <p:nvSpPr>
            <p:cNvPr id="8" name="object 8"/>
            <p:cNvSpPr/>
            <p:nvPr/>
          </p:nvSpPr>
          <p:spPr>
            <a:xfrm>
              <a:off x="6912101" y="2608325"/>
              <a:ext cx="1775460" cy="897890"/>
            </a:xfrm>
            <a:custGeom>
              <a:avLst/>
              <a:gdLst/>
              <a:ahLst/>
              <a:cxnLst/>
              <a:rect l="l" t="t" r="r" b="b"/>
              <a:pathLst>
                <a:path w="1775459" h="897889">
                  <a:moveTo>
                    <a:pt x="1512570" y="0"/>
                  </a:moveTo>
                  <a:lnTo>
                    <a:pt x="262890" y="0"/>
                  </a:lnTo>
                  <a:lnTo>
                    <a:pt x="0" y="262889"/>
                  </a:lnTo>
                  <a:lnTo>
                    <a:pt x="0" y="634746"/>
                  </a:lnTo>
                  <a:lnTo>
                    <a:pt x="262890" y="897636"/>
                  </a:lnTo>
                  <a:lnTo>
                    <a:pt x="1512570" y="897636"/>
                  </a:lnTo>
                  <a:lnTo>
                    <a:pt x="1775459" y="634746"/>
                  </a:lnTo>
                  <a:lnTo>
                    <a:pt x="1775459" y="262889"/>
                  </a:lnTo>
                  <a:lnTo>
                    <a:pt x="1512570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912101" y="2608325"/>
              <a:ext cx="1775460" cy="897890"/>
            </a:xfrm>
            <a:custGeom>
              <a:avLst/>
              <a:gdLst/>
              <a:ahLst/>
              <a:cxnLst/>
              <a:rect l="l" t="t" r="r" b="b"/>
              <a:pathLst>
                <a:path w="1775459" h="897889">
                  <a:moveTo>
                    <a:pt x="0" y="262889"/>
                  </a:moveTo>
                  <a:lnTo>
                    <a:pt x="262890" y="0"/>
                  </a:lnTo>
                  <a:lnTo>
                    <a:pt x="1512570" y="0"/>
                  </a:lnTo>
                  <a:lnTo>
                    <a:pt x="1775459" y="262889"/>
                  </a:lnTo>
                  <a:lnTo>
                    <a:pt x="1775459" y="634746"/>
                  </a:lnTo>
                  <a:lnTo>
                    <a:pt x="1512570" y="897636"/>
                  </a:lnTo>
                  <a:lnTo>
                    <a:pt x="262890" y="897636"/>
                  </a:lnTo>
                  <a:lnTo>
                    <a:pt x="0" y="634746"/>
                  </a:lnTo>
                  <a:lnTo>
                    <a:pt x="0" y="262889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721095" y="2901441"/>
            <a:ext cx="1356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tcome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60809" y="2611373"/>
            <a:ext cx="2450462" cy="723275"/>
          </a:xfrm>
          <a:prstGeom prst="rect">
            <a:avLst/>
          </a:prstGeom>
          <a:solidFill>
            <a:srgbClr val="CCFFFF"/>
          </a:solidFill>
          <a:ln w="28955">
            <a:solidFill>
              <a:srgbClr val="000000"/>
            </a:solidFill>
          </a:ln>
        </p:spPr>
        <p:txBody>
          <a:bodyPr vert="horz" wrap="square" lIns="0" tIns="167640" rIns="0" bIns="0" rtlCol="0">
            <a:spAutoFit/>
          </a:bodyPr>
          <a:lstStyle/>
          <a:p>
            <a:pPr marL="398145" marR="229870" indent="-165100">
              <a:lnSpc>
                <a:spcPct val="100000"/>
              </a:lnSpc>
              <a:spcBef>
                <a:spcPts val="132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te</a:t>
            </a:r>
            <a:r>
              <a:rPr sz="1800" b="1" spc="-1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800" b="1" spc="-5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enti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on/ 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Exposure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95629" y="2611373"/>
            <a:ext cx="2364969" cy="598241"/>
          </a:xfrm>
          <a:prstGeom prst="rect">
            <a:avLst/>
          </a:prstGeom>
          <a:solidFill>
            <a:srgbClr val="FFFFCC"/>
          </a:solidFill>
          <a:ln w="28955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 pitchFamily="18" charset="0"/>
              <a:cs typeface="Times New Roman" pitchFamily="18" charset="0"/>
            </a:endParaRPr>
          </a:p>
          <a:p>
            <a:pPr marL="219710">
              <a:lnSpc>
                <a:spcPct val="100000"/>
              </a:lnSpc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Comparison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38780" y="1905761"/>
            <a:ext cx="7368314" cy="421269"/>
          </a:xfrm>
          <a:prstGeom prst="rect">
            <a:avLst/>
          </a:prstGeom>
          <a:solidFill>
            <a:srgbClr val="FFFF00"/>
          </a:solidFill>
          <a:ln w="28955">
            <a:solidFill>
              <a:srgbClr val="000000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marL="464820">
              <a:lnSpc>
                <a:spcPct val="100000"/>
              </a:lnSpc>
              <a:spcBef>
                <a:spcPts val="405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Components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4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Questions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739936" y="3567684"/>
            <a:ext cx="2586740" cy="3077210"/>
            <a:chOff x="2805683" y="3567684"/>
            <a:chExt cx="1940560" cy="3077210"/>
          </a:xfrm>
        </p:grpSpPr>
        <p:sp>
          <p:nvSpPr>
            <p:cNvPr id="15" name="object 15"/>
            <p:cNvSpPr/>
            <p:nvPr/>
          </p:nvSpPr>
          <p:spPr>
            <a:xfrm>
              <a:off x="2820161" y="3582162"/>
              <a:ext cx="1911350" cy="3048000"/>
            </a:xfrm>
            <a:custGeom>
              <a:avLst/>
              <a:gdLst/>
              <a:ahLst/>
              <a:cxnLst/>
              <a:rect l="l" t="t" r="r" b="b"/>
              <a:pathLst>
                <a:path w="1911350" h="3048000">
                  <a:moveTo>
                    <a:pt x="1911095" y="0"/>
                  </a:moveTo>
                  <a:lnTo>
                    <a:pt x="0" y="0"/>
                  </a:lnTo>
                  <a:lnTo>
                    <a:pt x="0" y="3048000"/>
                  </a:lnTo>
                  <a:lnTo>
                    <a:pt x="1911095" y="3048000"/>
                  </a:lnTo>
                  <a:lnTo>
                    <a:pt x="1911095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2820161" y="3582162"/>
              <a:ext cx="1911350" cy="3048000"/>
            </a:xfrm>
            <a:custGeom>
              <a:avLst/>
              <a:gdLst/>
              <a:ahLst/>
              <a:cxnLst/>
              <a:rect l="l" t="t" r="r" b="b"/>
              <a:pathLst>
                <a:path w="1911350" h="3048000">
                  <a:moveTo>
                    <a:pt x="0" y="3048000"/>
                  </a:moveTo>
                  <a:lnTo>
                    <a:pt x="1911095" y="3048000"/>
                  </a:lnTo>
                  <a:lnTo>
                    <a:pt x="1911095" y="0"/>
                  </a:lnTo>
                  <a:lnTo>
                    <a:pt x="0" y="0"/>
                  </a:lnTo>
                  <a:lnTo>
                    <a:pt x="0" y="3048000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9125367" y="3563112"/>
            <a:ext cx="2678154" cy="3081655"/>
            <a:chOff x="6845807" y="3563111"/>
            <a:chExt cx="2009139" cy="3081655"/>
          </a:xfrm>
        </p:grpSpPr>
        <p:sp>
          <p:nvSpPr>
            <p:cNvPr id="18" name="object 18"/>
            <p:cNvSpPr/>
            <p:nvPr/>
          </p:nvSpPr>
          <p:spPr>
            <a:xfrm>
              <a:off x="6860285" y="3577589"/>
              <a:ext cx="1979930" cy="3053080"/>
            </a:xfrm>
            <a:custGeom>
              <a:avLst/>
              <a:gdLst/>
              <a:ahLst/>
              <a:cxnLst/>
              <a:rect l="l" t="t" r="r" b="b"/>
              <a:pathLst>
                <a:path w="1979929" h="3053079">
                  <a:moveTo>
                    <a:pt x="1979676" y="0"/>
                  </a:moveTo>
                  <a:lnTo>
                    <a:pt x="0" y="0"/>
                  </a:lnTo>
                  <a:lnTo>
                    <a:pt x="0" y="3052572"/>
                  </a:lnTo>
                  <a:lnTo>
                    <a:pt x="1979676" y="3052572"/>
                  </a:lnTo>
                  <a:lnTo>
                    <a:pt x="197967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860285" y="3577589"/>
              <a:ext cx="1979930" cy="3053080"/>
            </a:xfrm>
            <a:custGeom>
              <a:avLst/>
              <a:gdLst/>
              <a:ahLst/>
              <a:cxnLst/>
              <a:rect l="l" t="t" r="r" b="b"/>
              <a:pathLst>
                <a:path w="1979929" h="3053079">
                  <a:moveTo>
                    <a:pt x="0" y="3052572"/>
                  </a:moveTo>
                  <a:lnTo>
                    <a:pt x="1979676" y="3052572"/>
                  </a:lnTo>
                  <a:lnTo>
                    <a:pt x="1979676" y="0"/>
                  </a:lnTo>
                  <a:lnTo>
                    <a:pt x="0" y="0"/>
                  </a:lnTo>
                  <a:lnTo>
                    <a:pt x="0" y="3052572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069095" y="5113146"/>
            <a:ext cx="2039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c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18323" y="3582161"/>
            <a:ext cx="2490245" cy="3048000"/>
          </a:xfrm>
          <a:prstGeom prst="rect">
            <a:avLst/>
          </a:prstGeom>
          <a:solidFill>
            <a:srgbClr val="FF9999"/>
          </a:solidFill>
          <a:ln w="28955">
            <a:solidFill>
              <a:srgbClr val="000000"/>
            </a:solidFill>
          </a:ln>
        </p:spPr>
        <p:txBody>
          <a:bodyPr vert="horz" wrap="square" lIns="0" tIns="217170" rIns="0" bIns="0" rtlCol="0">
            <a:spAutoFit/>
          </a:bodyPr>
          <a:lstStyle/>
          <a:p>
            <a:pPr marL="94615" marR="90805" algn="ctr">
              <a:lnSpc>
                <a:spcPct val="100000"/>
              </a:lnSpc>
              <a:spcBef>
                <a:spcPts val="171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8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patients</a:t>
            </a:r>
            <a:r>
              <a:rPr sz="18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1800" b="1" spc="-4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acute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MI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R="12065">
              <a:lnSpc>
                <a:spcPct val="100000"/>
              </a:lnSpc>
              <a:spcBef>
                <a:spcPts val="15"/>
              </a:spcBef>
            </a:pPr>
            <a:endParaRPr sz="1550">
              <a:latin typeface="Times New Roman" pitchFamily="18" charset="0"/>
              <a:cs typeface="Times New Roman" pitchFamily="18" charset="0"/>
            </a:endParaRPr>
          </a:p>
          <a:p>
            <a:pPr marL="102870" indent="-128270"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In women 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18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suspected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oronary</a:t>
            </a:r>
            <a:r>
              <a:rPr sz="1800" b="1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disease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R="12065">
              <a:lnSpc>
                <a:spcPct val="100000"/>
              </a:lnSpc>
              <a:spcBef>
                <a:spcPts val="40"/>
              </a:spcBef>
            </a:pPr>
            <a:endParaRPr sz="1700">
              <a:latin typeface="Times New Roman" pitchFamily="18" charset="0"/>
              <a:cs typeface="Times New Roman" pitchFamily="18" charset="0"/>
            </a:endParaRPr>
          </a:p>
          <a:p>
            <a:pPr marL="262255" marR="257810" indent="-1270" algn="ctr">
              <a:lnSpc>
                <a:spcPct val="100000"/>
              </a:lnSpc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In post- 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me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nopau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sa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l  women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94499" y="3767708"/>
            <a:ext cx="2385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does</a:t>
            </a:r>
            <a:r>
              <a:rPr sz="18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early</a:t>
            </a:r>
            <a:r>
              <a:rPr sz="18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treat-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82767" y="4042029"/>
            <a:ext cx="2607901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ment</a:t>
            </a:r>
            <a:r>
              <a:rPr sz="1800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1800" b="1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8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statin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77790" y="4529454"/>
            <a:ext cx="222192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6675" algn="ctr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accuracy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exercise</a:t>
            </a:r>
            <a:r>
              <a:rPr sz="18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ECHO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20787" y="5599582"/>
            <a:ext cx="213473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does</a:t>
            </a:r>
            <a:r>
              <a:rPr sz="1800" b="1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hormone </a:t>
            </a:r>
            <a:r>
              <a:rPr sz="1800" b="1" spc="-4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replacement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therapy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95628" y="3577590"/>
            <a:ext cx="2456387" cy="2459006"/>
          </a:xfrm>
          <a:prstGeom prst="rect">
            <a:avLst/>
          </a:prstGeom>
          <a:solidFill>
            <a:srgbClr val="FFFFCC"/>
          </a:solidFill>
          <a:ln w="2895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 pitchFamily="18" charset="0"/>
              <a:cs typeface="Times New Roman" pitchFamily="18" charset="0"/>
            </a:endParaRPr>
          </a:p>
          <a:p>
            <a:pPr marR="55244"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compared</a:t>
            </a:r>
            <a:r>
              <a:rPr sz="18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to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placebo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215265" marR="248285" algn="ctr">
              <a:lnSpc>
                <a:spcPct val="100000"/>
              </a:lnSpc>
              <a:spcBef>
                <a:spcPts val="1665"/>
              </a:spcBef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compared</a:t>
            </a:r>
            <a:r>
              <a:rPr sz="1800" b="1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1800" b="1" spc="-4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exercise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ECG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compared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8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no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HRT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232356" y="3733545"/>
            <a:ext cx="24563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decrease</a:t>
            </a:r>
            <a:r>
              <a:rPr sz="18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cardio-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047494" y="4007866"/>
            <a:ext cx="28237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vascular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mortality?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264523" y="4597655"/>
            <a:ext cx="2199912" cy="1577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09" marR="2286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1800" b="1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diagnosing </a:t>
            </a:r>
            <a:r>
              <a:rPr sz="1800" b="1" spc="-4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significant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5" dirty="0">
                <a:latin typeface="Times New Roman" pitchFamily="18" charset="0"/>
                <a:cs typeface="Times New Roman" pitchFamily="18" charset="0"/>
              </a:rPr>
              <a:t>CAD?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56845">
              <a:lnSpc>
                <a:spcPct val="100000"/>
              </a:lnSpc>
              <a:spcBef>
                <a:spcPts val="1350"/>
              </a:spcBef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increase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the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448309">
              <a:lnSpc>
                <a:spcPct val="100000"/>
              </a:lnSpc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risk</a:t>
            </a:r>
            <a:r>
              <a:rPr sz="1800" b="1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of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breast</a:t>
            </a:r>
            <a:r>
              <a:rPr sz="1800" b="1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cancer?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53043" y="560654"/>
            <a:ext cx="198914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sz="4400" b="0" spc="-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sz="4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sz="4400" b="0" spc="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sz="4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sz="4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36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6208" y="1579245"/>
            <a:ext cx="9938971" cy="35913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32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dirty="0">
                <a:latin typeface="Times New Roman" pitchFamily="18" charset="0"/>
                <a:cs typeface="Times New Roman" pitchFamily="18" charset="0"/>
              </a:rPr>
              <a:t>Scenario</a:t>
            </a:r>
            <a:r>
              <a:rPr sz="3200" b="1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sz="32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300">
              <a:latin typeface="Times New Roman" pitchFamily="18" charset="0"/>
              <a:cs typeface="Times New Roman" pitchFamily="18" charset="0"/>
            </a:endParaRPr>
          </a:p>
          <a:p>
            <a:pPr marL="436245" indent="-424180">
              <a:lnSpc>
                <a:spcPct val="100000"/>
              </a:lnSpc>
              <a:buFont typeface="Arial MT"/>
              <a:buChar char="•"/>
              <a:tabLst>
                <a:tab pos="436245" algn="l"/>
                <a:tab pos="43688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12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years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old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only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male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child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436245" indent="-42418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436245" algn="l"/>
                <a:tab pos="436880" algn="l"/>
              </a:tabLst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admitted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ICU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353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history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accidental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ingestion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OP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compound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hours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back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75819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On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admission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was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comatose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but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hemodynamically</a:t>
            </a:r>
            <a:r>
              <a:rPr sz="28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stable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37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62240" y="1510666"/>
            <a:ext cx="10438374" cy="27770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The anaesthesiologist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used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his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past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experience,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knowledge,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skill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expertise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treated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infusion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atropine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10795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Inspite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developed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respiratory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paralysis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next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hours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121285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clinician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used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his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expertise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puts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him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mechanical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ventilation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38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81136" y="1510666"/>
            <a:ext cx="10745634" cy="2329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93853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70" dirty="0">
                <a:latin typeface="Times New Roman" pitchFamily="18" charset="0"/>
                <a:cs typeface="Times New Roman" pitchFamily="18" charset="0"/>
              </a:rPr>
              <a:t>Now,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consultant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understands</a:t>
            </a:r>
            <a:r>
              <a:rPr sz="28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gap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in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his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&amp; 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identifies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same.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436245" indent="-42418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436245" algn="l"/>
                <a:tab pos="43688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consultant</a:t>
            </a:r>
            <a:r>
              <a:rPr sz="28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wanted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administer</a:t>
            </a:r>
            <a:r>
              <a:rPr sz="2800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Inj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Pralidoxime.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231140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436245" algn="l"/>
                <a:tab pos="43688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But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was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not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sure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dosage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 the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mode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administration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(a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single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bolus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dose or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infusion).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39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86063" y="1296417"/>
            <a:ext cx="11084213" cy="38003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b="1" spc="15" dirty="0">
                <a:latin typeface="Times New Roman" pitchFamily="18" charset="0"/>
                <a:cs typeface="Times New Roman" pitchFamily="18" charset="0"/>
              </a:rPr>
              <a:t>‘P’</a:t>
            </a:r>
            <a:r>
              <a:rPr sz="28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sz="28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20" dirty="0"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2800" b="1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Problem:</a:t>
            </a:r>
            <a:r>
              <a:rPr sz="2800" b="1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0" dirty="0">
                <a:latin typeface="Times New Roman" pitchFamily="18" charset="0"/>
                <a:cs typeface="Times New Roman" pitchFamily="18" charset="0"/>
              </a:rPr>
              <a:t>How</a:t>
            </a:r>
            <a:r>
              <a:rPr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would</a:t>
            </a:r>
            <a:r>
              <a:rPr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describe</a:t>
            </a:r>
            <a:r>
              <a:rPr sz="2800" b="1" i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a group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ct val="100000"/>
              </a:lnSpc>
            </a:pPr>
            <a:r>
              <a:rPr sz="2800" i="1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i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i="1" spc="-10" dirty="0">
                <a:latin typeface="Times New Roman" pitchFamily="18" charset="0"/>
                <a:cs typeface="Times New Roman" pitchFamily="18" charset="0"/>
              </a:rPr>
              <a:t>patients</a:t>
            </a:r>
            <a:r>
              <a:rPr sz="2800" i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i="1" spc="-10" dirty="0">
                <a:latin typeface="Times New Roman" pitchFamily="18" charset="0"/>
                <a:cs typeface="Times New Roman" pitchFamily="18" charset="0"/>
              </a:rPr>
              <a:t>similar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i="1" spc="-2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i="1" spc="-10" dirty="0">
                <a:latin typeface="Times New Roman" pitchFamily="18" charset="0"/>
                <a:cs typeface="Times New Roman" pitchFamily="18" charset="0"/>
              </a:rPr>
              <a:t> mine?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113030" indent="-100965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situation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male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pediatric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(12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years)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who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has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developed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organophosphorous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poisoning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its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ingestion.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sz="28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2800" b="1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sz="2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5" dirty="0">
                <a:latin typeface="Times New Roman" pitchFamily="18" charset="0"/>
                <a:cs typeface="Times New Roman" pitchFamily="18" charset="0"/>
              </a:rPr>
              <a:t>Intervention</a:t>
            </a:r>
            <a:r>
              <a:rPr sz="2800" b="1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25" dirty="0">
                <a:latin typeface="Times New Roman" pitchFamily="18" charset="0"/>
                <a:cs typeface="Times New Roman" pitchFamily="18" charset="0"/>
              </a:rPr>
              <a:t>strategy:</a:t>
            </a:r>
            <a:r>
              <a:rPr sz="2800" b="1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sz="2800" b="1" i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sz="2800" b="1" i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0" dirty="0">
                <a:latin typeface="Times New Roman" pitchFamily="18" charset="0"/>
                <a:cs typeface="Times New Roman" pitchFamily="18" charset="0"/>
              </a:rPr>
              <a:t>intervention,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ct val="100000"/>
              </a:lnSpc>
            </a:pPr>
            <a:r>
              <a:rPr sz="2800" i="1" spc="-10" dirty="0">
                <a:latin typeface="Times New Roman" pitchFamily="18" charset="0"/>
                <a:cs typeface="Times New Roman" pitchFamily="18" charset="0"/>
              </a:rPr>
              <a:t>prognostic</a:t>
            </a:r>
            <a:r>
              <a:rPr sz="2800" i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i="1" spc="-20" dirty="0">
                <a:latin typeface="Times New Roman" pitchFamily="18" charset="0"/>
                <a:cs typeface="Times New Roman" pitchFamily="18" charset="0"/>
              </a:rPr>
              <a:t>factor</a:t>
            </a:r>
            <a:r>
              <a:rPr sz="2800" i="1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i="1" spc="-5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z="2800" i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i="1" spc="-15" dirty="0">
                <a:latin typeface="Times New Roman" pitchFamily="18" charset="0"/>
                <a:cs typeface="Times New Roman" pitchFamily="18" charset="0"/>
              </a:rPr>
              <a:t>exposure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i="1" spc="-5" dirty="0">
                <a:latin typeface="Times New Roman" pitchFamily="18" charset="0"/>
                <a:cs typeface="Times New Roman" pitchFamily="18" charset="0"/>
              </a:rPr>
              <a:t>am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i="1" spc="-5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sz="2800" i="1" spc="-10" dirty="0">
                <a:latin typeface="Times New Roman" pitchFamily="18" charset="0"/>
                <a:cs typeface="Times New Roman" pitchFamily="18" charset="0"/>
              </a:rPr>
              <a:t>considering?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189865" indent="-262255">
              <a:lnSpc>
                <a:spcPct val="100000"/>
              </a:lnSpc>
              <a:spcBef>
                <a:spcPts val="675"/>
              </a:spcBef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intervention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therapy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Pralidoxime</a:t>
            </a:r>
            <a:r>
              <a:rPr sz="28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optimum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dosage.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4276" y="472898"/>
            <a:ext cx="9137387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Evidence-based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health-care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practice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2449" y="1659755"/>
            <a:ext cx="9601239" cy="206756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894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32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5" dirty="0">
                <a:latin typeface="Times New Roman" pitchFamily="18" charset="0"/>
                <a:cs typeface="Times New Roman" pitchFamily="18" charset="0"/>
              </a:rPr>
              <a:t>integration</a:t>
            </a:r>
            <a:r>
              <a:rPr sz="32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of:</a:t>
            </a:r>
            <a:endParaRPr sz="32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00000"/>
              </a:lnSpc>
              <a:spcBef>
                <a:spcPts val="69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individual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expertise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0" dirty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available external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clinical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systematic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research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40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6761" y="1724609"/>
            <a:ext cx="10535716" cy="4208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03505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b="1" spc="20" dirty="0">
                <a:latin typeface="Times New Roman" pitchFamily="18" charset="0"/>
                <a:cs typeface="Times New Roman" pitchFamily="18" charset="0"/>
              </a:rPr>
              <a:t>‘C’</a:t>
            </a:r>
            <a:r>
              <a:rPr sz="2800" b="1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sz="28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Comparison:</a:t>
            </a:r>
            <a:r>
              <a:rPr sz="2800" b="1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b="1" i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sz="2800" b="1" i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0" dirty="0">
                <a:latin typeface="Times New Roman" pitchFamily="18" charset="0"/>
                <a:cs typeface="Times New Roman" pitchFamily="18" charset="0"/>
              </a:rPr>
              <a:t>alternative</a:t>
            </a:r>
            <a:r>
              <a:rPr sz="2800" b="1" i="1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800" b="1" i="1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0" dirty="0">
                <a:latin typeface="Times New Roman" pitchFamily="18" charset="0"/>
                <a:cs typeface="Times New Roman" pitchFamily="18" charset="0"/>
              </a:rPr>
              <a:t>compare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0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b="1" i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0" dirty="0">
                <a:latin typeface="Times New Roman" pitchFamily="18" charset="0"/>
                <a:cs typeface="Times New Roman" pitchFamily="18" charset="0"/>
              </a:rPr>
              <a:t>intervention?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264160" indent="-100965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his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dilemma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pertains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dosage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and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mode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administration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Pralidoxime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(low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dose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infusion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vs.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single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large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bolus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dose)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‘O’</a:t>
            </a:r>
            <a:r>
              <a:rPr sz="2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sz="28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(Outcome):</a:t>
            </a:r>
            <a:r>
              <a:rPr sz="28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28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sz="2800" b="1" i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5" dirty="0">
                <a:latin typeface="Times New Roman" pitchFamily="18" charset="0"/>
                <a:cs typeface="Times New Roman" pitchFamily="18" charset="0"/>
              </a:rPr>
              <a:t>can</a:t>
            </a:r>
            <a:r>
              <a:rPr sz="2800" b="1" i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800" b="1" i="1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hope</a:t>
            </a:r>
            <a:r>
              <a:rPr sz="2800" b="1" i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5" dirty="0">
                <a:latin typeface="Times New Roman" pitchFamily="18" charset="0"/>
                <a:cs typeface="Times New Roman" pitchFamily="18" charset="0"/>
              </a:rPr>
              <a:t>accomplish?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1201420" indent="-100965">
              <a:lnSpc>
                <a:spcPct val="100000"/>
              </a:lnSpc>
              <a:spcBef>
                <a:spcPts val="675"/>
              </a:spcBef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Recovery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OP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poisoning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decrease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morbidity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mortality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6562" y="419227"/>
            <a:ext cx="541640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Step-2</a:t>
            </a:r>
            <a:r>
              <a:rPr sz="32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Literature</a:t>
            </a:r>
            <a:r>
              <a:rPr sz="3200" spc="-6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Search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41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1687" y="2012443"/>
            <a:ext cx="9073057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‘Traditional’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print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resources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like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textbooks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800" spc="-62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journals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‘Browse’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online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electronic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databases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8036" y="564008"/>
            <a:ext cx="9415021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Step</a:t>
            </a:r>
            <a:r>
              <a:rPr sz="320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sz="3200" spc="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Critical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Appraisal</a:t>
            </a:r>
            <a:r>
              <a:rPr sz="3200" spc="-3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32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Literature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42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5478" y="1659077"/>
            <a:ext cx="8981639" cy="13176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9575" indent="-35242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10209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Screening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internal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validity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2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relevance</a:t>
            </a:r>
            <a:endParaRPr lang="en-US" sz="2800" spc="-15" dirty="0" smtClean="0">
              <a:latin typeface="Times New Roman" pitchFamily="18" charset="0"/>
              <a:cs typeface="Times New Roman" pitchFamily="18" charset="0"/>
            </a:endParaRPr>
          </a:p>
          <a:p>
            <a:pPr marL="409575" indent="-35242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10209" algn="l"/>
              </a:tabLst>
            </a:pP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Determining</a:t>
            </a:r>
            <a:r>
              <a:rPr sz="2800" spc="2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intent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the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article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09575" indent="-35242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10209" algn="l"/>
              </a:tabLst>
            </a:pPr>
            <a:r>
              <a:rPr lang="en-US" sz="2800" spc="-15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valuating</a:t>
            </a:r>
            <a:r>
              <a:rPr sz="2800" spc="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validity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on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its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intent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43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14401" y="1610310"/>
            <a:ext cx="10540794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article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was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tracked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down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Prospective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randomized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placebo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controlled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trial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Pralidoxime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two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similar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groups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patients.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(Control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group-low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dose and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study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group-high</a:t>
            </a:r>
            <a:r>
              <a:rPr sz="28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dose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)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Block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randomization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>
                <a:latin typeface="Times New Roman" pitchFamily="18" charset="0"/>
                <a:cs typeface="Times New Roman" pitchFamily="18" charset="0"/>
              </a:rPr>
              <a:t>was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used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investigators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were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not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blinded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44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14400" y="1610309"/>
            <a:ext cx="10589887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intent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article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evaluate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two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treatment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regimes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sz="2800" spc="-75" dirty="0">
                <a:latin typeface="Times New Roman" pitchFamily="18" charset="0"/>
                <a:cs typeface="Times New Roman" pitchFamily="18" charset="0"/>
              </a:rPr>
              <a:t>PAM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OP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poisoning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marR="446405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next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thing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determine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strength</a:t>
            </a:r>
            <a:r>
              <a:rPr sz="28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outcome.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How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large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was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>
                <a:latin typeface="Times New Roman" pitchFamily="18" charset="0"/>
                <a:cs typeface="Times New Roman" pitchFamily="18" charset="0"/>
              </a:rPr>
              <a:t>effect</a:t>
            </a:r>
            <a:r>
              <a:rPr sz="2800" spc="-20" smtClean="0">
                <a:latin typeface="Times New Roman" pitchFamily="18" charset="0"/>
                <a:cs typeface="Times New Roman" pitchFamily="18" charset="0"/>
              </a:rPr>
              <a:t>?</a:t>
            </a:r>
            <a:endParaRPr sz="385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Low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dose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fared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better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than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high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dose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group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45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14401" y="1610310"/>
            <a:ext cx="10730398" cy="38183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37795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75" dirty="0">
                <a:latin typeface="Times New Roman" pitchFamily="18" charset="0"/>
                <a:cs typeface="Times New Roman" pitchFamily="18" charset="0"/>
              </a:rPr>
              <a:t>PAM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very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expensive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imported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drug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requiring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considerable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amount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off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foreign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exchange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difficulties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procuring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1184275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imperative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clinician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find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cost-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effective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yet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effective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treatment.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83185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25" dirty="0">
                <a:latin typeface="Times New Roman" pitchFamily="18" charset="0"/>
                <a:cs typeface="Times New Roman" pitchFamily="18" charset="0"/>
              </a:rPr>
              <a:t>Patient’s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0" dirty="0">
                <a:latin typeface="Times New Roman" pitchFamily="18" charset="0"/>
                <a:cs typeface="Times New Roman" pitchFamily="18" charset="0"/>
              </a:rPr>
              <a:t>father,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being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a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primary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school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5" dirty="0">
                <a:latin typeface="Times New Roman" pitchFamily="18" charset="0"/>
                <a:cs typeface="Times New Roman" pitchFamily="18" charset="0"/>
              </a:rPr>
              <a:t>teacher,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cannot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afford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exuberant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cost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drug.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out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come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of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study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very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much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relevant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beneficial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solving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dilemma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465" y="320166"/>
            <a:ext cx="10143811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8430" marR="5080" indent="-1396365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Step</a:t>
            </a:r>
            <a:r>
              <a:rPr sz="32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sz="3200" spc="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–Integrating</a:t>
            </a:r>
            <a:r>
              <a:rPr sz="3200" spc="-4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z="3200" spc="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with </a:t>
            </a:r>
            <a:r>
              <a:rPr sz="32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sz="3200" spc="-70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Expertise</a:t>
            </a:r>
            <a:r>
              <a:rPr sz="320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320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Values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46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4400" y="1572209"/>
            <a:ext cx="10621207" cy="3350533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5600" marR="874394" indent="-343535">
              <a:lnSpc>
                <a:spcPts val="2810"/>
              </a:lnSpc>
              <a:spcBef>
                <a:spcPts val="45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best documented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critically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appraised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research </a:t>
            </a:r>
            <a:r>
              <a:rPr sz="2600" spc="-5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 already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clinician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75" dirty="0">
                <a:latin typeface="Times New Roman" pitchFamily="18" charset="0"/>
                <a:cs typeface="Times New Roman" pitchFamily="18" charset="0"/>
              </a:rPr>
              <a:t>Take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consideration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patient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values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example: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12700" marR="1615440">
              <a:lnSpc>
                <a:spcPct val="110000"/>
              </a:lnSpc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patient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is a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precious,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lone male child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600" spc="-5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parents.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355600" marR="495934" indent="-343535">
              <a:lnSpc>
                <a:spcPts val="2810"/>
              </a:lnSpc>
              <a:spcBef>
                <a:spcPts val="665"/>
              </a:spcBef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The economical/financial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status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parents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does not </a:t>
            </a:r>
            <a:r>
              <a:rPr sz="2600" spc="-5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permit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expensive</a:t>
            </a:r>
            <a:r>
              <a:rPr sz="2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therapies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600" dirty="0">
                <a:latin typeface="Times New Roman" pitchFamily="18" charset="0"/>
                <a:cs typeface="Times New Roman" pitchFamily="18" charset="0"/>
              </a:rPr>
              <a:t>No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contraindications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drug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 be</a:t>
            </a:r>
            <a:r>
              <a:rPr sz="2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administrated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3535">
              <a:lnSpc>
                <a:spcPts val="2810"/>
              </a:lnSpc>
              <a:spcBef>
                <a:spcPts val="670"/>
              </a:spcBef>
            </a:pPr>
            <a:r>
              <a:rPr sz="2600" spc="-10" dirty="0">
                <a:latin typeface="Times New Roman" pitchFamily="18" charset="0"/>
                <a:cs typeface="Times New Roman" pitchFamily="18" charset="0"/>
              </a:rPr>
              <a:t>Low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dose regime requiring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1/16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high dose has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better </a:t>
            </a:r>
            <a:r>
              <a:rPr sz="2600" spc="-5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effect</a:t>
            </a:r>
            <a:endParaRPr sz="2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8244" y="530478"/>
            <a:ext cx="7832167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Step</a:t>
            </a:r>
            <a:r>
              <a:rPr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Evaluating</a:t>
            </a: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Process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47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4400" y="1532838"/>
            <a:ext cx="10668608" cy="419025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4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30" dirty="0">
                <a:latin typeface="Times New Roman" pitchFamily="18" charset="0"/>
                <a:cs typeface="Times New Roman" pitchFamily="18" charset="0"/>
              </a:rPr>
              <a:t>Was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he</a:t>
            </a:r>
            <a:r>
              <a:rPr sz="2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able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formulate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focused</a:t>
            </a:r>
            <a:r>
              <a:rPr sz="2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question?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355600" marR="906780" indent="-343535">
              <a:lnSpc>
                <a:spcPts val="2810"/>
              </a:lnSpc>
              <a:spcBef>
                <a:spcPts val="66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30" dirty="0">
                <a:latin typeface="Times New Roman" pitchFamily="18" charset="0"/>
                <a:cs typeface="Times New Roman" pitchFamily="18" charset="0"/>
              </a:rPr>
              <a:t>Was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he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able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devise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precise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search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strategy 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2600" spc="-5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locating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evidence?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2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Did he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use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most appropriate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resource?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355600" marR="312420" indent="-343535">
              <a:lnSpc>
                <a:spcPts val="2810"/>
              </a:lnSpc>
              <a:spcBef>
                <a:spcPts val="66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35" dirty="0">
                <a:latin typeface="Times New Roman" pitchFamily="18" charset="0"/>
                <a:cs typeface="Times New Roman" pitchFamily="18" charset="0"/>
              </a:rPr>
              <a:t>Were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pertinent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resources 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like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practice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guidelines </a:t>
            </a:r>
            <a:r>
              <a:rPr sz="2600" spc="-5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available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him?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2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Did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‘evidence’</a:t>
            </a:r>
            <a:r>
              <a:rPr sz="2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work</a:t>
            </a:r>
            <a:r>
              <a:rPr sz="2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his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patient?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3535">
              <a:lnSpc>
                <a:spcPts val="2810"/>
              </a:lnSpc>
              <a:spcBef>
                <a:spcPts val="66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clinician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should document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outcomes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sz="2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application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on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his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experiences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355600" marR="1377950" indent="-343535">
              <a:lnSpc>
                <a:spcPts val="2810"/>
              </a:lnSpc>
              <a:spcBef>
                <a:spcPts val="62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Those of his colleagues should be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able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develop </a:t>
            </a:r>
            <a:r>
              <a:rPr sz="2600" spc="-5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protocols</a:t>
            </a:r>
            <a:endParaRPr sz="2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96" y="461900"/>
            <a:ext cx="102724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benefits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adopting</a:t>
            </a:r>
            <a:r>
              <a:rPr spc="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</a:t>
            </a:r>
            <a:r>
              <a:rPr sz="4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48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4401" y="1523961"/>
            <a:ext cx="10709237" cy="386778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20" dirty="0">
                <a:latin typeface="Times New Roman" pitchFamily="18" charset="0"/>
                <a:cs typeface="Times New Roman" pitchFamily="18" charset="0"/>
              </a:rPr>
              <a:t>Minimize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errors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care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Reduces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cost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Optimizes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quality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care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353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Skills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learnt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practicing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EBM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very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same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ones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needed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being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lifelong,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self-directed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learner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60325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Habit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accessing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literature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on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daily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basis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guarantor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of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ensuring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advancement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keeping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abreast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scientific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progress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2170" y="530478"/>
            <a:ext cx="532414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</a:t>
            </a:r>
            <a:r>
              <a:rPr spc="-9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Misconceptions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en-US" spc="-5" smtClean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49</a:t>
            </a:fld>
            <a:endParaRPr lang="en-US" spc="-5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18848" y="1414400"/>
            <a:ext cx="9891569" cy="528955"/>
            <a:chOff x="914374" y="1414399"/>
            <a:chExt cx="7420609" cy="528955"/>
          </a:xfrm>
        </p:grpSpPr>
        <p:sp>
          <p:nvSpPr>
            <p:cNvPr id="4" name="object 4"/>
            <p:cNvSpPr/>
            <p:nvPr/>
          </p:nvSpPr>
          <p:spPr>
            <a:xfrm>
              <a:off x="4624324" y="1414399"/>
              <a:ext cx="0" cy="528955"/>
            </a:xfrm>
            <a:custGeom>
              <a:avLst/>
              <a:gdLst/>
              <a:ahLst/>
              <a:cxnLst/>
              <a:rect l="l" t="t" r="r" b="b"/>
              <a:pathLst>
                <a:path h="528955">
                  <a:moveTo>
                    <a:pt x="0" y="0"/>
                  </a:moveTo>
                  <a:lnTo>
                    <a:pt x="0" y="52870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914374" y="1414399"/>
              <a:ext cx="7420609" cy="528955"/>
            </a:xfrm>
            <a:custGeom>
              <a:avLst/>
              <a:gdLst/>
              <a:ahLst/>
              <a:cxnLst/>
              <a:rect l="l" t="t" r="r" b="b"/>
              <a:pathLst>
                <a:path w="7420609" h="528955">
                  <a:moveTo>
                    <a:pt x="14287" y="0"/>
                  </a:moveTo>
                  <a:lnTo>
                    <a:pt x="14287" y="528701"/>
                  </a:lnTo>
                </a:path>
                <a:path w="7420609" h="528955">
                  <a:moveTo>
                    <a:pt x="7405649" y="0"/>
                  </a:moveTo>
                  <a:lnTo>
                    <a:pt x="7405649" y="528701"/>
                  </a:lnTo>
                </a:path>
                <a:path w="7420609" h="528955">
                  <a:moveTo>
                    <a:pt x="0" y="14350"/>
                  </a:moveTo>
                  <a:lnTo>
                    <a:pt x="7420000" y="14350"/>
                  </a:lnTo>
                </a:path>
                <a:path w="7420609" h="528955">
                  <a:moveTo>
                    <a:pt x="0" y="514350"/>
                  </a:moveTo>
                  <a:lnTo>
                    <a:pt x="7420000" y="51435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56939" y="1454658"/>
            <a:ext cx="48992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Times New Roman" pitchFamily="18" charset="0"/>
                <a:cs typeface="Times New Roman" pitchFamily="18" charset="0"/>
              </a:rPr>
              <a:t>FALLACY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2624" y="1454658"/>
            <a:ext cx="48992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725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latin typeface="Times New Roman" pitchFamily="18" charset="0"/>
                <a:cs typeface="Times New Roman" pitchFamily="18" charset="0"/>
              </a:rPr>
              <a:t>FACT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7864" y="2240103"/>
            <a:ext cx="414589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EBM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useless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sz="2400" spc="-6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 no good 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evidence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05078" y="2169033"/>
            <a:ext cx="5084602" cy="19674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820" marR="33464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EBM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means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appropriately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6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available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evidence </a:t>
            </a:r>
            <a:r>
              <a:rPr sz="2400" spc="-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care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patients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98800"/>
              </a:lnSpc>
              <a:spcBef>
                <a:spcPts val="890"/>
              </a:spcBef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judgment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must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sz="2400" spc="-6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deciding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how to 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apply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evidence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42937" y="3597605"/>
            <a:ext cx="4437916" cy="74853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98800"/>
              </a:lnSpc>
              <a:spcBef>
                <a:spcPts val="135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EBM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algorithms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400" spc="-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ignore clinical 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judgment/expertise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42937" y="5098238"/>
            <a:ext cx="4054477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EBM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just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numbers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statistics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05078" y="5098238"/>
            <a:ext cx="488060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smtClean="0">
                <a:latin typeface="Times New Roman" pitchFamily="18" charset="0"/>
                <a:cs typeface="Times New Roman" pitchFamily="18" charset="0"/>
              </a:rPr>
              <a:t>EBM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spc="-5" smtClean="0">
                <a:latin typeface="Times New Roman" pitchFamily="18" charset="0"/>
                <a:cs typeface="Times New Roman" pitchFamily="18" charset="0"/>
              </a:rPr>
              <a:t>not numbers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in a </a:t>
            </a:r>
            <a:r>
              <a:rPr sz="2400" spc="-65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smtClean="0">
                <a:latin typeface="Times New Roman" pitchFamily="18" charset="0"/>
                <a:cs typeface="Times New Roman" pitchFamily="18" charset="0"/>
              </a:rPr>
              <a:t>vacuum – the evidence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smtClean="0">
                <a:latin typeface="Times New Roman" pitchFamily="18" charset="0"/>
                <a:cs typeface="Times New Roman" pitchFamily="18" charset="0"/>
              </a:rPr>
              <a:t>must be</a:t>
            </a:r>
            <a:r>
              <a:rPr sz="2400" spc="-1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smtClean="0">
                <a:latin typeface="Times New Roman" pitchFamily="18" charset="0"/>
                <a:cs typeface="Times New Roman" pitchFamily="18" charset="0"/>
              </a:rPr>
              <a:t>individualized</a:t>
            </a:r>
            <a:r>
              <a:rPr sz="2400" spc="-4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each patient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13041" y="6431687"/>
            <a:ext cx="26155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67</a:t>
            </a:r>
            <a:endParaRPr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0604" y="598678"/>
            <a:ext cx="7525753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Individual</a:t>
            </a:r>
            <a:r>
              <a:rPr spc="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expertise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5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3052" y="1676361"/>
            <a:ext cx="9574999" cy="2092239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Skills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Judgement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individual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health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care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workers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acquire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through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experience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practice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4024" y="629235"/>
            <a:ext cx="3720977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Who</a:t>
            </a:r>
            <a:r>
              <a:rPr spc="-5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benefits?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50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1687" y="1491819"/>
            <a:ext cx="263921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spc="-1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Practitioners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20529" y="1491818"/>
            <a:ext cx="5385091" cy="648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450"/>
              </a:lnSpc>
              <a:spcBef>
                <a:spcPts val="100"/>
              </a:spcBef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current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to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assist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with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26034">
              <a:lnSpc>
                <a:spcPts val="2450"/>
              </a:lnSpc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decision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making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1687" y="2406777"/>
            <a:ext cx="252156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spc="-1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Researchers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01331" y="2406778"/>
            <a:ext cx="3642258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reduced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duplication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identify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gaps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1687" y="3394709"/>
            <a:ext cx="2453846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Community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7275" y="3394709"/>
            <a:ext cx="7047511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recipients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of evidence-based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interventions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1687" y="4381958"/>
            <a:ext cx="1838481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spc="-1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Funders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83964" y="4381958"/>
            <a:ext cx="528859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identify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gaps/priorities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1688" y="5370067"/>
            <a:ext cx="263498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spc="-1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Policy</a:t>
            </a:r>
            <a:r>
              <a:rPr sz="2400" b="1" spc="-9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1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maker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83963" y="5370067"/>
            <a:ext cx="6477853" cy="389787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 marR="5080" indent="27305">
              <a:lnSpc>
                <a:spcPct val="70000"/>
              </a:lnSpc>
              <a:spcBef>
                <a:spcPts val="965"/>
              </a:spcBef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current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to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assist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policy </a:t>
            </a:r>
            <a:r>
              <a:rPr sz="2400" spc="-5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formulation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6242" y="538098"/>
            <a:ext cx="746311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Evidence-based</a:t>
            </a:r>
            <a:r>
              <a:rPr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Public</a:t>
            </a:r>
            <a:r>
              <a:rPr spc="-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Health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51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681" y="1610310"/>
            <a:ext cx="11361847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25" dirty="0">
                <a:latin typeface="Times New Roman" pitchFamily="18" charset="0"/>
                <a:cs typeface="Times New Roman" pitchFamily="18" charset="0"/>
              </a:rPr>
              <a:t>“The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development,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implementation,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evaluation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0" dirty="0">
                <a:latin typeface="Times New Roman" pitchFamily="18" charset="0"/>
                <a:cs typeface="Times New Roman" pitchFamily="18" charset="0"/>
              </a:rPr>
              <a:t>effective</a:t>
            </a:r>
            <a:r>
              <a:rPr sz="2800" b="1" i="1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programs</a:t>
            </a:r>
            <a:r>
              <a:rPr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b="1" i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policies</a:t>
            </a:r>
            <a:r>
              <a:rPr sz="2800" b="1" i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public</a:t>
            </a:r>
            <a:r>
              <a:rPr sz="2800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health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through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application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principles</a:t>
            </a:r>
            <a:r>
              <a:rPr sz="2800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reasoning,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including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systematic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uses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systems,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appropriate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use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behavioral</a:t>
            </a:r>
            <a:r>
              <a:rPr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0" dirty="0">
                <a:latin typeface="Times New Roman" pitchFamily="18" charset="0"/>
                <a:cs typeface="Times New Roman" pitchFamily="18" charset="0"/>
              </a:rPr>
              <a:t>science</a:t>
            </a:r>
            <a:r>
              <a:rPr sz="2800" b="1" i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theory</a:t>
            </a:r>
            <a:r>
              <a:rPr sz="2800" b="1" i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program</a:t>
            </a:r>
            <a:r>
              <a:rPr sz="2800" b="1" i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5" dirty="0">
                <a:latin typeface="Times New Roman" pitchFamily="18" charset="0"/>
                <a:cs typeface="Times New Roman" pitchFamily="18" charset="0"/>
              </a:rPr>
              <a:t>planning</a:t>
            </a:r>
            <a:r>
              <a:rPr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i="1" spc="-10" dirty="0">
                <a:latin typeface="Times New Roman" pitchFamily="18" charset="0"/>
                <a:cs typeface="Times New Roman" pitchFamily="18" charset="0"/>
              </a:rPr>
              <a:t>models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”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9681" y="4819650"/>
            <a:ext cx="11331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Source: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Brownson,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R.C.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al,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Evidence-based</a:t>
            </a:r>
            <a:r>
              <a:rPr sz="18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public</a:t>
            </a:r>
            <a:r>
              <a:rPr sz="1800" b="1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health,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5" dirty="0">
                <a:latin typeface="Times New Roman" pitchFamily="18" charset="0"/>
                <a:cs typeface="Times New Roman" pitchFamily="18" charset="0"/>
              </a:rPr>
              <a:t>Oxford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sz="18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Press,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2003.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4054" y="448819"/>
            <a:ext cx="8545721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320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vs.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Public</a:t>
            </a:r>
            <a:r>
              <a:rPr sz="320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health</a:t>
            </a:r>
            <a:r>
              <a:rPr sz="320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interventions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1"/>
          </p:nvPr>
        </p:nvSpPr>
        <p:spPr>
          <a:xfrm>
            <a:off x="609441" y="1600205"/>
            <a:ext cx="5383398" cy="40539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Public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health</a:t>
            </a:r>
          </a:p>
          <a:p>
            <a:pPr marL="342265" marR="1595755" indent="-342265">
              <a:lnSpc>
                <a:spcPts val="2735"/>
              </a:lnSpc>
              <a:spcBef>
                <a:spcPts val="265"/>
              </a:spcBef>
              <a:buFont typeface="Arial MT"/>
              <a:buChar char="•"/>
              <a:tabLst>
                <a:tab pos="342265" algn="l"/>
                <a:tab pos="355600" algn="l"/>
              </a:tabLst>
            </a:pPr>
            <a:r>
              <a:rPr sz="2400" b="0" spc="-1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Populations</a:t>
            </a:r>
            <a:r>
              <a:rPr sz="2400" b="0" spc="-9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1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communities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Combinations</a:t>
            </a:r>
            <a:r>
              <a:rPr sz="2400" b="0" spc="-4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b="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strategies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marR="1148080" indent="-342900">
              <a:lnSpc>
                <a:spcPts val="2590"/>
              </a:lnSpc>
              <a:spcBef>
                <a:spcPts val="6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Processes</a:t>
            </a:r>
            <a:r>
              <a:rPr sz="2400" b="0" spc="-4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sz="2400" b="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well</a:t>
            </a:r>
            <a:r>
              <a:rPr sz="2400" b="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 </a:t>
            </a:r>
            <a:r>
              <a:rPr sz="2400" b="0" spc="-5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outcomes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ts val="259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Involve </a:t>
            </a:r>
            <a:r>
              <a:rPr sz="2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community </a:t>
            </a:r>
            <a:r>
              <a:rPr sz="2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members </a:t>
            </a:r>
            <a:r>
              <a:rPr sz="2400" b="0" spc="-5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2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  <a:r>
              <a:rPr sz="2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evaluation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25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Qualitative</a:t>
            </a:r>
            <a:r>
              <a:rPr sz="2400" b="0" spc="-4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400" b="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quantitative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ts val="2735"/>
              </a:lnSpc>
              <a:spcBef>
                <a:spcPts val="2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Health</a:t>
            </a:r>
            <a:r>
              <a:rPr sz="2400" b="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promotion </a:t>
            </a:r>
            <a:r>
              <a:rPr sz="2400" b="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theories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ts val="2735"/>
              </a:lnSpc>
            </a:pPr>
            <a:r>
              <a:rPr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400" b="0" spc="-4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beliefs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52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4412" y="1752600"/>
            <a:ext cx="5366469" cy="276923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4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Clinical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Individuals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Single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interventions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Outcomes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only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(generally)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Often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limited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consumer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input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55600" marR="290830" indent="-343535">
              <a:lnSpc>
                <a:spcPts val="2590"/>
              </a:lnSpc>
              <a:spcBef>
                <a:spcPts val="6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Quantitative approaches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spc="-5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evaluation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3186" y="266192"/>
            <a:ext cx="8608358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Times New Roman" pitchFamily="18" charset="0"/>
                <a:cs typeface="Times New Roman" pitchFamily="18" charset="0"/>
              </a:rPr>
              <a:t>Challenges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3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5" dirty="0">
                <a:latin typeface="Times New Roman" pitchFamily="18" charset="0"/>
                <a:cs typeface="Times New Roman" pitchFamily="18" charset="0"/>
              </a:rPr>
              <a:t>research-practice</a:t>
            </a:r>
            <a:r>
              <a:rPr sz="32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20" dirty="0">
                <a:latin typeface="Times New Roman" pitchFamily="18" charset="0"/>
                <a:cs typeface="Times New Roman" pitchFamily="18" charset="0"/>
              </a:rPr>
              <a:t>gap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53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3346" y="903732"/>
            <a:ext cx="3963907" cy="2528570"/>
            <a:chOff x="452627" y="903732"/>
            <a:chExt cx="2973705" cy="2528570"/>
          </a:xfrm>
        </p:grpSpPr>
        <p:sp>
          <p:nvSpPr>
            <p:cNvPr id="4" name="object 4"/>
            <p:cNvSpPr/>
            <p:nvPr/>
          </p:nvSpPr>
          <p:spPr>
            <a:xfrm>
              <a:off x="457199" y="908304"/>
              <a:ext cx="2964180" cy="2519680"/>
            </a:xfrm>
            <a:custGeom>
              <a:avLst/>
              <a:gdLst/>
              <a:ahLst/>
              <a:cxnLst/>
              <a:rect l="l" t="t" r="r" b="b"/>
              <a:pathLst>
                <a:path w="2964179" h="2519679">
                  <a:moveTo>
                    <a:pt x="1482089" y="0"/>
                  </a:moveTo>
                  <a:lnTo>
                    <a:pt x="1430058" y="761"/>
                  </a:lnTo>
                  <a:lnTo>
                    <a:pt x="1378476" y="3029"/>
                  </a:lnTo>
                  <a:lnTo>
                    <a:pt x="1327374" y="6779"/>
                  </a:lnTo>
                  <a:lnTo>
                    <a:pt x="1276782" y="11986"/>
                  </a:lnTo>
                  <a:lnTo>
                    <a:pt x="1226728" y="18624"/>
                  </a:lnTo>
                  <a:lnTo>
                    <a:pt x="1177242" y="26669"/>
                  </a:lnTo>
                  <a:lnTo>
                    <a:pt x="1128353" y="36096"/>
                  </a:lnTo>
                  <a:lnTo>
                    <a:pt x="1080091" y="46880"/>
                  </a:lnTo>
                  <a:lnTo>
                    <a:pt x="1032485" y="58995"/>
                  </a:lnTo>
                  <a:lnTo>
                    <a:pt x="985564" y="72417"/>
                  </a:lnTo>
                  <a:lnTo>
                    <a:pt x="939359" y="87122"/>
                  </a:lnTo>
                  <a:lnTo>
                    <a:pt x="893897" y="103083"/>
                  </a:lnTo>
                  <a:lnTo>
                    <a:pt x="849210" y="120276"/>
                  </a:lnTo>
                  <a:lnTo>
                    <a:pt x="805325" y="138676"/>
                  </a:lnTo>
                  <a:lnTo>
                    <a:pt x="762273" y="158258"/>
                  </a:lnTo>
                  <a:lnTo>
                    <a:pt x="720082" y="178998"/>
                  </a:lnTo>
                  <a:lnTo>
                    <a:pt x="678783" y="200869"/>
                  </a:lnTo>
                  <a:lnTo>
                    <a:pt x="638405" y="223847"/>
                  </a:lnTo>
                  <a:lnTo>
                    <a:pt x="598976" y="247908"/>
                  </a:lnTo>
                  <a:lnTo>
                    <a:pt x="560527" y="273026"/>
                  </a:lnTo>
                  <a:lnTo>
                    <a:pt x="523087" y="299176"/>
                  </a:lnTo>
                  <a:lnTo>
                    <a:pt x="486684" y="326333"/>
                  </a:lnTo>
                  <a:lnTo>
                    <a:pt x="451350" y="354472"/>
                  </a:lnTo>
                  <a:lnTo>
                    <a:pt x="417112" y="383569"/>
                  </a:lnTo>
                  <a:lnTo>
                    <a:pt x="384001" y="413598"/>
                  </a:lnTo>
                  <a:lnTo>
                    <a:pt x="352045" y="444535"/>
                  </a:lnTo>
                  <a:lnTo>
                    <a:pt x="321274" y="476354"/>
                  </a:lnTo>
                  <a:lnTo>
                    <a:pt x="291718" y="509030"/>
                  </a:lnTo>
                  <a:lnTo>
                    <a:pt x="263406" y="542539"/>
                  </a:lnTo>
                  <a:lnTo>
                    <a:pt x="236367" y="576855"/>
                  </a:lnTo>
                  <a:lnTo>
                    <a:pt x="210631" y="611954"/>
                  </a:lnTo>
                  <a:lnTo>
                    <a:pt x="186227" y="647811"/>
                  </a:lnTo>
                  <a:lnTo>
                    <a:pt x="163185" y="684400"/>
                  </a:lnTo>
                  <a:lnTo>
                    <a:pt x="141533" y="721696"/>
                  </a:lnTo>
                  <a:lnTo>
                    <a:pt x="121301" y="759676"/>
                  </a:lnTo>
                  <a:lnTo>
                    <a:pt x="102519" y="798313"/>
                  </a:lnTo>
                  <a:lnTo>
                    <a:pt x="85217" y="837582"/>
                  </a:lnTo>
                  <a:lnTo>
                    <a:pt x="69422" y="877460"/>
                  </a:lnTo>
                  <a:lnTo>
                    <a:pt x="55165" y="917920"/>
                  </a:lnTo>
                  <a:lnTo>
                    <a:pt x="42476" y="958938"/>
                  </a:lnTo>
                  <a:lnTo>
                    <a:pt x="31383" y="1000489"/>
                  </a:lnTo>
                  <a:lnTo>
                    <a:pt x="21916" y="1042548"/>
                  </a:lnTo>
                  <a:lnTo>
                    <a:pt x="14104" y="1085089"/>
                  </a:lnTo>
                  <a:lnTo>
                    <a:pt x="7978" y="1128089"/>
                  </a:lnTo>
                  <a:lnTo>
                    <a:pt x="3565" y="1171521"/>
                  </a:lnTo>
                  <a:lnTo>
                    <a:pt x="896" y="1215362"/>
                  </a:lnTo>
                  <a:lnTo>
                    <a:pt x="0" y="1259586"/>
                  </a:lnTo>
                  <a:lnTo>
                    <a:pt x="896" y="1303809"/>
                  </a:lnTo>
                  <a:lnTo>
                    <a:pt x="3565" y="1347650"/>
                  </a:lnTo>
                  <a:lnTo>
                    <a:pt x="7978" y="1391082"/>
                  </a:lnTo>
                  <a:lnTo>
                    <a:pt x="14104" y="1434082"/>
                  </a:lnTo>
                  <a:lnTo>
                    <a:pt x="21916" y="1476623"/>
                  </a:lnTo>
                  <a:lnTo>
                    <a:pt x="31383" y="1518682"/>
                  </a:lnTo>
                  <a:lnTo>
                    <a:pt x="42476" y="1560233"/>
                  </a:lnTo>
                  <a:lnTo>
                    <a:pt x="55165" y="1601251"/>
                  </a:lnTo>
                  <a:lnTo>
                    <a:pt x="69422" y="1641711"/>
                  </a:lnTo>
                  <a:lnTo>
                    <a:pt x="85217" y="1681589"/>
                  </a:lnTo>
                  <a:lnTo>
                    <a:pt x="102519" y="1720858"/>
                  </a:lnTo>
                  <a:lnTo>
                    <a:pt x="121301" y="1759495"/>
                  </a:lnTo>
                  <a:lnTo>
                    <a:pt x="141533" y="1797475"/>
                  </a:lnTo>
                  <a:lnTo>
                    <a:pt x="163185" y="1834771"/>
                  </a:lnTo>
                  <a:lnTo>
                    <a:pt x="186227" y="1871360"/>
                  </a:lnTo>
                  <a:lnTo>
                    <a:pt x="210631" y="1907217"/>
                  </a:lnTo>
                  <a:lnTo>
                    <a:pt x="236367" y="1942316"/>
                  </a:lnTo>
                  <a:lnTo>
                    <a:pt x="263406" y="1976632"/>
                  </a:lnTo>
                  <a:lnTo>
                    <a:pt x="291718" y="2010141"/>
                  </a:lnTo>
                  <a:lnTo>
                    <a:pt x="321274" y="2042817"/>
                  </a:lnTo>
                  <a:lnTo>
                    <a:pt x="352045" y="2074636"/>
                  </a:lnTo>
                  <a:lnTo>
                    <a:pt x="384001" y="2105573"/>
                  </a:lnTo>
                  <a:lnTo>
                    <a:pt x="417112" y="2135602"/>
                  </a:lnTo>
                  <a:lnTo>
                    <a:pt x="451350" y="2164699"/>
                  </a:lnTo>
                  <a:lnTo>
                    <a:pt x="486684" y="2192838"/>
                  </a:lnTo>
                  <a:lnTo>
                    <a:pt x="523087" y="2219995"/>
                  </a:lnTo>
                  <a:lnTo>
                    <a:pt x="560527" y="2246145"/>
                  </a:lnTo>
                  <a:lnTo>
                    <a:pt x="598976" y="2271263"/>
                  </a:lnTo>
                  <a:lnTo>
                    <a:pt x="638405" y="2295324"/>
                  </a:lnTo>
                  <a:lnTo>
                    <a:pt x="678783" y="2318302"/>
                  </a:lnTo>
                  <a:lnTo>
                    <a:pt x="720082" y="2340173"/>
                  </a:lnTo>
                  <a:lnTo>
                    <a:pt x="762273" y="2360913"/>
                  </a:lnTo>
                  <a:lnTo>
                    <a:pt x="805325" y="2380495"/>
                  </a:lnTo>
                  <a:lnTo>
                    <a:pt x="849210" y="2398895"/>
                  </a:lnTo>
                  <a:lnTo>
                    <a:pt x="893897" y="2416088"/>
                  </a:lnTo>
                  <a:lnTo>
                    <a:pt x="939359" y="2432049"/>
                  </a:lnTo>
                  <a:lnTo>
                    <a:pt x="985564" y="2446754"/>
                  </a:lnTo>
                  <a:lnTo>
                    <a:pt x="1032485" y="2460176"/>
                  </a:lnTo>
                  <a:lnTo>
                    <a:pt x="1080091" y="2472291"/>
                  </a:lnTo>
                  <a:lnTo>
                    <a:pt x="1128353" y="2483075"/>
                  </a:lnTo>
                  <a:lnTo>
                    <a:pt x="1177242" y="2492502"/>
                  </a:lnTo>
                  <a:lnTo>
                    <a:pt x="1226728" y="2500547"/>
                  </a:lnTo>
                  <a:lnTo>
                    <a:pt x="1276782" y="2507185"/>
                  </a:lnTo>
                  <a:lnTo>
                    <a:pt x="1327374" y="2512392"/>
                  </a:lnTo>
                  <a:lnTo>
                    <a:pt x="1378476" y="2516142"/>
                  </a:lnTo>
                  <a:lnTo>
                    <a:pt x="1430058" y="2518410"/>
                  </a:lnTo>
                  <a:lnTo>
                    <a:pt x="1482089" y="2519172"/>
                  </a:lnTo>
                  <a:lnTo>
                    <a:pt x="1534120" y="2518410"/>
                  </a:lnTo>
                  <a:lnTo>
                    <a:pt x="1585700" y="2516142"/>
                  </a:lnTo>
                  <a:lnTo>
                    <a:pt x="1636800" y="2512392"/>
                  </a:lnTo>
                  <a:lnTo>
                    <a:pt x="1687392" y="2507185"/>
                  </a:lnTo>
                  <a:lnTo>
                    <a:pt x="1737445" y="2500547"/>
                  </a:lnTo>
                  <a:lnTo>
                    <a:pt x="1786930" y="2492502"/>
                  </a:lnTo>
                  <a:lnTo>
                    <a:pt x="1835818" y="2483075"/>
                  </a:lnTo>
                  <a:lnTo>
                    <a:pt x="1884079" y="2472291"/>
                  </a:lnTo>
                  <a:lnTo>
                    <a:pt x="1931685" y="2460176"/>
                  </a:lnTo>
                  <a:lnTo>
                    <a:pt x="1978605" y="2446754"/>
                  </a:lnTo>
                  <a:lnTo>
                    <a:pt x="2024810" y="2432049"/>
                  </a:lnTo>
                  <a:lnTo>
                    <a:pt x="2070271" y="2416088"/>
                  </a:lnTo>
                  <a:lnTo>
                    <a:pt x="2114958" y="2398895"/>
                  </a:lnTo>
                  <a:lnTo>
                    <a:pt x="2158843" y="2380495"/>
                  </a:lnTo>
                  <a:lnTo>
                    <a:pt x="2201895" y="2360913"/>
                  </a:lnTo>
                  <a:lnTo>
                    <a:pt x="2244085" y="2340173"/>
                  </a:lnTo>
                  <a:lnTo>
                    <a:pt x="2285385" y="2318302"/>
                  </a:lnTo>
                  <a:lnTo>
                    <a:pt x="2325763" y="2295324"/>
                  </a:lnTo>
                  <a:lnTo>
                    <a:pt x="2365192" y="2271263"/>
                  </a:lnTo>
                  <a:lnTo>
                    <a:pt x="2403641" y="2246145"/>
                  </a:lnTo>
                  <a:lnTo>
                    <a:pt x="2441082" y="2219995"/>
                  </a:lnTo>
                  <a:lnTo>
                    <a:pt x="2477485" y="2192838"/>
                  </a:lnTo>
                  <a:lnTo>
                    <a:pt x="2512820" y="2164699"/>
                  </a:lnTo>
                  <a:lnTo>
                    <a:pt x="2547058" y="2135602"/>
                  </a:lnTo>
                  <a:lnTo>
                    <a:pt x="2580170" y="2105573"/>
                  </a:lnTo>
                  <a:lnTo>
                    <a:pt x="2612126" y="2074636"/>
                  </a:lnTo>
                  <a:lnTo>
                    <a:pt x="2642897" y="2042817"/>
                  </a:lnTo>
                  <a:lnTo>
                    <a:pt x="2672453" y="2010141"/>
                  </a:lnTo>
                  <a:lnTo>
                    <a:pt x="2700766" y="1976632"/>
                  </a:lnTo>
                  <a:lnTo>
                    <a:pt x="2727805" y="1942316"/>
                  </a:lnTo>
                  <a:lnTo>
                    <a:pt x="2753542" y="1907217"/>
                  </a:lnTo>
                  <a:lnTo>
                    <a:pt x="2777946" y="1871360"/>
                  </a:lnTo>
                  <a:lnTo>
                    <a:pt x="2800990" y="1834771"/>
                  </a:lnTo>
                  <a:lnTo>
                    <a:pt x="2822642" y="1797475"/>
                  </a:lnTo>
                  <a:lnTo>
                    <a:pt x="2842874" y="1759495"/>
                  </a:lnTo>
                  <a:lnTo>
                    <a:pt x="2861656" y="1720858"/>
                  </a:lnTo>
                  <a:lnTo>
                    <a:pt x="2878960" y="1681589"/>
                  </a:lnTo>
                  <a:lnTo>
                    <a:pt x="2894755" y="1641711"/>
                  </a:lnTo>
                  <a:lnTo>
                    <a:pt x="2909012" y="1601251"/>
                  </a:lnTo>
                  <a:lnTo>
                    <a:pt x="2921702" y="1560233"/>
                  </a:lnTo>
                  <a:lnTo>
                    <a:pt x="2932795" y="1518682"/>
                  </a:lnTo>
                  <a:lnTo>
                    <a:pt x="2942262" y="1476623"/>
                  </a:lnTo>
                  <a:lnTo>
                    <a:pt x="2950074" y="1434082"/>
                  </a:lnTo>
                  <a:lnTo>
                    <a:pt x="2956201" y="1391082"/>
                  </a:lnTo>
                  <a:lnTo>
                    <a:pt x="2960614" y="1347650"/>
                  </a:lnTo>
                  <a:lnTo>
                    <a:pt x="2963283" y="1303809"/>
                  </a:lnTo>
                  <a:lnTo>
                    <a:pt x="2964179" y="1259586"/>
                  </a:lnTo>
                  <a:lnTo>
                    <a:pt x="2963283" y="1215362"/>
                  </a:lnTo>
                  <a:lnTo>
                    <a:pt x="2960614" y="1171521"/>
                  </a:lnTo>
                  <a:lnTo>
                    <a:pt x="2956201" y="1128089"/>
                  </a:lnTo>
                  <a:lnTo>
                    <a:pt x="2950074" y="1085089"/>
                  </a:lnTo>
                  <a:lnTo>
                    <a:pt x="2942262" y="1042548"/>
                  </a:lnTo>
                  <a:lnTo>
                    <a:pt x="2932795" y="1000489"/>
                  </a:lnTo>
                  <a:lnTo>
                    <a:pt x="2921702" y="958938"/>
                  </a:lnTo>
                  <a:lnTo>
                    <a:pt x="2909012" y="917920"/>
                  </a:lnTo>
                  <a:lnTo>
                    <a:pt x="2894755" y="877460"/>
                  </a:lnTo>
                  <a:lnTo>
                    <a:pt x="2878960" y="837582"/>
                  </a:lnTo>
                  <a:lnTo>
                    <a:pt x="2861656" y="798313"/>
                  </a:lnTo>
                  <a:lnTo>
                    <a:pt x="2842874" y="759676"/>
                  </a:lnTo>
                  <a:lnTo>
                    <a:pt x="2822642" y="721696"/>
                  </a:lnTo>
                  <a:lnTo>
                    <a:pt x="2800990" y="684400"/>
                  </a:lnTo>
                  <a:lnTo>
                    <a:pt x="2777946" y="647811"/>
                  </a:lnTo>
                  <a:lnTo>
                    <a:pt x="2753542" y="611954"/>
                  </a:lnTo>
                  <a:lnTo>
                    <a:pt x="2727805" y="576855"/>
                  </a:lnTo>
                  <a:lnTo>
                    <a:pt x="2700766" y="542539"/>
                  </a:lnTo>
                  <a:lnTo>
                    <a:pt x="2672453" y="509030"/>
                  </a:lnTo>
                  <a:lnTo>
                    <a:pt x="2642897" y="476354"/>
                  </a:lnTo>
                  <a:lnTo>
                    <a:pt x="2612126" y="444535"/>
                  </a:lnTo>
                  <a:lnTo>
                    <a:pt x="2580170" y="413598"/>
                  </a:lnTo>
                  <a:lnTo>
                    <a:pt x="2547058" y="383569"/>
                  </a:lnTo>
                  <a:lnTo>
                    <a:pt x="2512820" y="354472"/>
                  </a:lnTo>
                  <a:lnTo>
                    <a:pt x="2477485" y="326333"/>
                  </a:lnTo>
                  <a:lnTo>
                    <a:pt x="2441082" y="299176"/>
                  </a:lnTo>
                  <a:lnTo>
                    <a:pt x="2403641" y="273026"/>
                  </a:lnTo>
                  <a:lnTo>
                    <a:pt x="2365192" y="247908"/>
                  </a:lnTo>
                  <a:lnTo>
                    <a:pt x="2325763" y="223847"/>
                  </a:lnTo>
                  <a:lnTo>
                    <a:pt x="2285385" y="200869"/>
                  </a:lnTo>
                  <a:lnTo>
                    <a:pt x="2244085" y="178998"/>
                  </a:lnTo>
                  <a:lnTo>
                    <a:pt x="2201895" y="158258"/>
                  </a:lnTo>
                  <a:lnTo>
                    <a:pt x="2158843" y="138676"/>
                  </a:lnTo>
                  <a:lnTo>
                    <a:pt x="2114958" y="120276"/>
                  </a:lnTo>
                  <a:lnTo>
                    <a:pt x="2070271" y="103083"/>
                  </a:lnTo>
                  <a:lnTo>
                    <a:pt x="2024810" y="87122"/>
                  </a:lnTo>
                  <a:lnTo>
                    <a:pt x="1978605" y="72417"/>
                  </a:lnTo>
                  <a:lnTo>
                    <a:pt x="1931685" y="58995"/>
                  </a:lnTo>
                  <a:lnTo>
                    <a:pt x="1884079" y="46880"/>
                  </a:lnTo>
                  <a:lnTo>
                    <a:pt x="1835818" y="36096"/>
                  </a:lnTo>
                  <a:lnTo>
                    <a:pt x="1786930" y="26669"/>
                  </a:lnTo>
                  <a:lnTo>
                    <a:pt x="1737445" y="18624"/>
                  </a:lnTo>
                  <a:lnTo>
                    <a:pt x="1687392" y="11986"/>
                  </a:lnTo>
                  <a:lnTo>
                    <a:pt x="1636800" y="6779"/>
                  </a:lnTo>
                  <a:lnTo>
                    <a:pt x="1585700" y="3029"/>
                  </a:lnTo>
                  <a:lnTo>
                    <a:pt x="1534120" y="761"/>
                  </a:lnTo>
                  <a:lnTo>
                    <a:pt x="148208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57199" y="908304"/>
              <a:ext cx="2964180" cy="2519680"/>
            </a:xfrm>
            <a:custGeom>
              <a:avLst/>
              <a:gdLst/>
              <a:ahLst/>
              <a:cxnLst/>
              <a:rect l="l" t="t" r="r" b="b"/>
              <a:pathLst>
                <a:path w="2964179" h="2519679">
                  <a:moveTo>
                    <a:pt x="0" y="1259586"/>
                  </a:moveTo>
                  <a:lnTo>
                    <a:pt x="896" y="1215362"/>
                  </a:lnTo>
                  <a:lnTo>
                    <a:pt x="3565" y="1171521"/>
                  </a:lnTo>
                  <a:lnTo>
                    <a:pt x="7978" y="1128089"/>
                  </a:lnTo>
                  <a:lnTo>
                    <a:pt x="14104" y="1085089"/>
                  </a:lnTo>
                  <a:lnTo>
                    <a:pt x="21916" y="1042548"/>
                  </a:lnTo>
                  <a:lnTo>
                    <a:pt x="31383" y="1000489"/>
                  </a:lnTo>
                  <a:lnTo>
                    <a:pt x="42476" y="958938"/>
                  </a:lnTo>
                  <a:lnTo>
                    <a:pt x="55165" y="917920"/>
                  </a:lnTo>
                  <a:lnTo>
                    <a:pt x="69422" y="877460"/>
                  </a:lnTo>
                  <a:lnTo>
                    <a:pt x="85217" y="837582"/>
                  </a:lnTo>
                  <a:lnTo>
                    <a:pt x="102519" y="798313"/>
                  </a:lnTo>
                  <a:lnTo>
                    <a:pt x="121301" y="759676"/>
                  </a:lnTo>
                  <a:lnTo>
                    <a:pt x="141533" y="721696"/>
                  </a:lnTo>
                  <a:lnTo>
                    <a:pt x="163185" y="684400"/>
                  </a:lnTo>
                  <a:lnTo>
                    <a:pt x="186227" y="647811"/>
                  </a:lnTo>
                  <a:lnTo>
                    <a:pt x="210631" y="611954"/>
                  </a:lnTo>
                  <a:lnTo>
                    <a:pt x="236367" y="576855"/>
                  </a:lnTo>
                  <a:lnTo>
                    <a:pt x="263406" y="542539"/>
                  </a:lnTo>
                  <a:lnTo>
                    <a:pt x="291718" y="509030"/>
                  </a:lnTo>
                  <a:lnTo>
                    <a:pt x="321274" y="476354"/>
                  </a:lnTo>
                  <a:lnTo>
                    <a:pt x="352045" y="444535"/>
                  </a:lnTo>
                  <a:lnTo>
                    <a:pt x="384001" y="413598"/>
                  </a:lnTo>
                  <a:lnTo>
                    <a:pt x="417112" y="383569"/>
                  </a:lnTo>
                  <a:lnTo>
                    <a:pt x="451350" y="354472"/>
                  </a:lnTo>
                  <a:lnTo>
                    <a:pt x="486684" y="326333"/>
                  </a:lnTo>
                  <a:lnTo>
                    <a:pt x="523087" y="299176"/>
                  </a:lnTo>
                  <a:lnTo>
                    <a:pt x="560527" y="273026"/>
                  </a:lnTo>
                  <a:lnTo>
                    <a:pt x="598976" y="247908"/>
                  </a:lnTo>
                  <a:lnTo>
                    <a:pt x="638405" y="223847"/>
                  </a:lnTo>
                  <a:lnTo>
                    <a:pt x="678783" y="200869"/>
                  </a:lnTo>
                  <a:lnTo>
                    <a:pt x="720082" y="178998"/>
                  </a:lnTo>
                  <a:lnTo>
                    <a:pt x="762273" y="158258"/>
                  </a:lnTo>
                  <a:lnTo>
                    <a:pt x="805325" y="138676"/>
                  </a:lnTo>
                  <a:lnTo>
                    <a:pt x="849210" y="120276"/>
                  </a:lnTo>
                  <a:lnTo>
                    <a:pt x="893897" y="103083"/>
                  </a:lnTo>
                  <a:lnTo>
                    <a:pt x="939359" y="87122"/>
                  </a:lnTo>
                  <a:lnTo>
                    <a:pt x="985564" y="72417"/>
                  </a:lnTo>
                  <a:lnTo>
                    <a:pt x="1032485" y="58995"/>
                  </a:lnTo>
                  <a:lnTo>
                    <a:pt x="1080091" y="46880"/>
                  </a:lnTo>
                  <a:lnTo>
                    <a:pt x="1128353" y="36096"/>
                  </a:lnTo>
                  <a:lnTo>
                    <a:pt x="1177242" y="26669"/>
                  </a:lnTo>
                  <a:lnTo>
                    <a:pt x="1226728" y="18624"/>
                  </a:lnTo>
                  <a:lnTo>
                    <a:pt x="1276782" y="11986"/>
                  </a:lnTo>
                  <a:lnTo>
                    <a:pt x="1327374" y="6779"/>
                  </a:lnTo>
                  <a:lnTo>
                    <a:pt x="1378476" y="3029"/>
                  </a:lnTo>
                  <a:lnTo>
                    <a:pt x="1430058" y="761"/>
                  </a:lnTo>
                  <a:lnTo>
                    <a:pt x="1482089" y="0"/>
                  </a:lnTo>
                  <a:lnTo>
                    <a:pt x="1534120" y="761"/>
                  </a:lnTo>
                  <a:lnTo>
                    <a:pt x="1585700" y="3029"/>
                  </a:lnTo>
                  <a:lnTo>
                    <a:pt x="1636800" y="6779"/>
                  </a:lnTo>
                  <a:lnTo>
                    <a:pt x="1687392" y="11986"/>
                  </a:lnTo>
                  <a:lnTo>
                    <a:pt x="1737445" y="18624"/>
                  </a:lnTo>
                  <a:lnTo>
                    <a:pt x="1786930" y="26669"/>
                  </a:lnTo>
                  <a:lnTo>
                    <a:pt x="1835818" y="36096"/>
                  </a:lnTo>
                  <a:lnTo>
                    <a:pt x="1884079" y="46880"/>
                  </a:lnTo>
                  <a:lnTo>
                    <a:pt x="1931685" y="58995"/>
                  </a:lnTo>
                  <a:lnTo>
                    <a:pt x="1978605" y="72417"/>
                  </a:lnTo>
                  <a:lnTo>
                    <a:pt x="2024810" y="87122"/>
                  </a:lnTo>
                  <a:lnTo>
                    <a:pt x="2070271" y="103083"/>
                  </a:lnTo>
                  <a:lnTo>
                    <a:pt x="2114958" y="120276"/>
                  </a:lnTo>
                  <a:lnTo>
                    <a:pt x="2158843" y="138676"/>
                  </a:lnTo>
                  <a:lnTo>
                    <a:pt x="2201895" y="158258"/>
                  </a:lnTo>
                  <a:lnTo>
                    <a:pt x="2244085" y="178998"/>
                  </a:lnTo>
                  <a:lnTo>
                    <a:pt x="2285385" y="200869"/>
                  </a:lnTo>
                  <a:lnTo>
                    <a:pt x="2325763" y="223847"/>
                  </a:lnTo>
                  <a:lnTo>
                    <a:pt x="2365192" y="247908"/>
                  </a:lnTo>
                  <a:lnTo>
                    <a:pt x="2403641" y="273026"/>
                  </a:lnTo>
                  <a:lnTo>
                    <a:pt x="2441082" y="299176"/>
                  </a:lnTo>
                  <a:lnTo>
                    <a:pt x="2477485" y="326333"/>
                  </a:lnTo>
                  <a:lnTo>
                    <a:pt x="2512820" y="354472"/>
                  </a:lnTo>
                  <a:lnTo>
                    <a:pt x="2547058" y="383569"/>
                  </a:lnTo>
                  <a:lnTo>
                    <a:pt x="2580170" y="413598"/>
                  </a:lnTo>
                  <a:lnTo>
                    <a:pt x="2612126" y="444535"/>
                  </a:lnTo>
                  <a:lnTo>
                    <a:pt x="2642897" y="476354"/>
                  </a:lnTo>
                  <a:lnTo>
                    <a:pt x="2672453" y="509030"/>
                  </a:lnTo>
                  <a:lnTo>
                    <a:pt x="2700766" y="542539"/>
                  </a:lnTo>
                  <a:lnTo>
                    <a:pt x="2727805" y="576855"/>
                  </a:lnTo>
                  <a:lnTo>
                    <a:pt x="2753542" y="611954"/>
                  </a:lnTo>
                  <a:lnTo>
                    <a:pt x="2777946" y="647811"/>
                  </a:lnTo>
                  <a:lnTo>
                    <a:pt x="2800990" y="684400"/>
                  </a:lnTo>
                  <a:lnTo>
                    <a:pt x="2822642" y="721696"/>
                  </a:lnTo>
                  <a:lnTo>
                    <a:pt x="2842874" y="759676"/>
                  </a:lnTo>
                  <a:lnTo>
                    <a:pt x="2861656" y="798313"/>
                  </a:lnTo>
                  <a:lnTo>
                    <a:pt x="2878960" y="837582"/>
                  </a:lnTo>
                  <a:lnTo>
                    <a:pt x="2894755" y="877460"/>
                  </a:lnTo>
                  <a:lnTo>
                    <a:pt x="2909012" y="917920"/>
                  </a:lnTo>
                  <a:lnTo>
                    <a:pt x="2921702" y="958938"/>
                  </a:lnTo>
                  <a:lnTo>
                    <a:pt x="2932795" y="1000489"/>
                  </a:lnTo>
                  <a:lnTo>
                    <a:pt x="2942262" y="1042548"/>
                  </a:lnTo>
                  <a:lnTo>
                    <a:pt x="2950074" y="1085089"/>
                  </a:lnTo>
                  <a:lnTo>
                    <a:pt x="2956201" y="1128089"/>
                  </a:lnTo>
                  <a:lnTo>
                    <a:pt x="2960614" y="1171521"/>
                  </a:lnTo>
                  <a:lnTo>
                    <a:pt x="2963283" y="1215362"/>
                  </a:lnTo>
                  <a:lnTo>
                    <a:pt x="2964179" y="1259586"/>
                  </a:lnTo>
                  <a:lnTo>
                    <a:pt x="2963283" y="1303809"/>
                  </a:lnTo>
                  <a:lnTo>
                    <a:pt x="2960614" y="1347650"/>
                  </a:lnTo>
                  <a:lnTo>
                    <a:pt x="2956201" y="1391082"/>
                  </a:lnTo>
                  <a:lnTo>
                    <a:pt x="2950074" y="1434082"/>
                  </a:lnTo>
                  <a:lnTo>
                    <a:pt x="2942262" y="1476623"/>
                  </a:lnTo>
                  <a:lnTo>
                    <a:pt x="2932795" y="1518682"/>
                  </a:lnTo>
                  <a:lnTo>
                    <a:pt x="2921702" y="1560233"/>
                  </a:lnTo>
                  <a:lnTo>
                    <a:pt x="2909012" y="1601251"/>
                  </a:lnTo>
                  <a:lnTo>
                    <a:pt x="2894755" y="1641711"/>
                  </a:lnTo>
                  <a:lnTo>
                    <a:pt x="2878960" y="1681589"/>
                  </a:lnTo>
                  <a:lnTo>
                    <a:pt x="2861656" y="1720858"/>
                  </a:lnTo>
                  <a:lnTo>
                    <a:pt x="2842874" y="1759495"/>
                  </a:lnTo>
                  <a:lnTo>
                    <a:pt x="2822642" y="1797475"/>
                  </a:lnTo>
                  <a:lnTo>
                    <a:pt x="2800990" y="1834771"/>
                  </a:lnTo>
                  <a:lnTo>
                    <a:pt x="2777946" y="1871360"/>
                  </a:lnTo>
                  <a:lnTo>
                    <a:pt x="2753542" y="1907217"/>
                  </a:lnTo>
                  <a:lnTo>
                    <a:pt x="2727805" y="1942316"/>
                  </a:lnTo>
                  <a:lnTo>
                    <a:pt x="2700766" y="1976632"/>
                  </a:lnTo>
                  <a:lnTo>
                    <a:pt x="2672453" y="2010141"/>
                  </a:lnTo>
                  <a:lnTo>
                    <a:pt x="2642897" y="2042817"/>
                  </a:lnTo>
                  <a:lnTo>
                    <a:pt x="2612126" y="2074636"/>
                  </a:lnTo>
                  <a:lnTo>
                    <a:pt x="2580170" y="2105573"/>
                  </a:lnTo>
                  <a:lnTo>
                    <a:pt x="2547058" y="2135602"/>
                  </a:lnTo>
                  <a:lnTo>
                    <a:pt x="2512820" y="2164699"/>
                  </a:lnTo>
                  <a:lnTo>
                    <a:pt x="2477485" y="2192838"/>
                  </a:lnTo>
                  <a:lnTo>
                    <a:pt x="2441082" y="2219995"/>
                  </a:lnTo>
                  <a:lnTo>
                    <a:pt x="2403641" y="2246145"/>
                  </a:lnTo>
                  <a:lnTo>
                    <a:pt x="2365192" y="2271263"/>
                  </a:lnTo>
                  <a:lnTo>
                    <a:pt x="2325763" y="2295324"/>
                  </a:lnTo>
                  <a:lnTo>
                    <a:pt x="2285385" y="2318302"/>
                  </a:lnTo>
                  <a:lnTo>
                    <a:pt x="2244085" y="2340173"/>
                  </a:lnTo>
                  <a:lnTo>
                    <a:pt x="2201895" y="2360913"/>
                  </a:lnTo>
                  <a:lnTo>
                    <a:pt x="2158843" y="2380495"/>
                  </a:lnTo>
                  <a:lnTo>
                    <a:pt x="2114958" y="2398895"/>
                  </a:lnTo>
                  <a:lnTo>
                    <a:pt x="2070271" y="2416088"/>
                  </a:lnTo>
                  <a:lnTo>
                    <a:pt x="2024810" y="2432049"/>
                  </a:lnTo>
                  <a:lnTo>
                    <a:pt x="1978605" y="2446754"/>
                  </a:lnTo>
                  <a:lnTo>
                    <a:pt x="1931685" y="2460176"/>
                  </a:lnTo>
                  <a:lnTo>
                    <a:pt x="1884079" y="2472291"/>
                  </a:lnTo>
                  <a:lnTo>
                    <a:pt x="1835818" y="2483075"/>
                  </a:lnTo>
                  <a:lnTo>
                    <a:pt x="1786930" y="2492502"/>
                  </a:lnTo>
                  <a:lnTo>
                    <a:pt x="1737445" y="2500547"/>
                  </a:lnTo>
                  <a:lnTo>
                    <a:pt x="1687392" y="2507185"/>
                  </a:lnTo>
                  <a:lnTo>
                    <a:pt x="1636800" y="2512392"/>
                  </a:lnTo>
                  <a:lnTo>
                    <a:pt x="1585700" y="2516142"/>
                  </a:lnTo>
                  <a:lnTo>
                    <a:pt x="1534120" y="2518410"/>
                  </a:lnTo>
                  <a:lnTo>
                    <a:pt x="1482089" y="2519172"/>
                  </a:lnTo>
                  <a:lnTo>
                    <a:pt x="1430058" y="2518410"/>
                  </a:lnTo>
                  <a:lnTo>
                    <a:pt x="1378476" y="2516142"/>
                  </a:lnTo>
                  <a:lnTo>
                    <a:pt x="1327374" y="2512392"/>
                  </a:lnTo>
                  <a:lnTo>
                    <a:pt x="1276782" y="2507185"/>
                  </a:lnTo>
                  <a:lnTo>
                    <a:pt x="1226728" y="2500547"/>
                  </a:lnTo>
                  <a:lnTo>
                    <a:pt x="1177242" y="2492502"/>
                  </a:lnTo>
                  <a:lnTo>
                    <a:pt x="1128353" y="2483075"/>
                  </a:lnTo>
                  <a:lnTo>
                    <a:pt x="1080091" y="2472291"/>
                  </a:lnTo>
                  <a:lnTo>
                    <a:pt x="1032485" y="2460176"/>
                  </a:lnTo>
                  <a:lnTo>
                    <a:pt x="985564" y="2446754"/>
                  </a:lnTo>
                  <a:lnTo>
                    <a:pt x="939359" y="2432049"/>
                  </a:lnTo>
                  <a:lnTo>
                    <a:pt x="893897" y="2416088"/>
                  </a:lnTo>
                  <a:lnTo>
                    <a:pt x="849210" y="2398895"/>
                  </a:lnTo>
                  <a:lnTo>
                    <a:pt x="805325" y="2380495"/>
                  </a:lnTo>
                  <a:lnTo>
                    <a:pt x="762273" y="2360913"/>
                  </a:lnTo>
                  <a:lnTo>
                    <a:pt x="720082" y="2340173"/>
                  </a:lnTo>
                  <a:lnTo>
                    <a:pt x="678783" y="2318302"/>
                  </a:lnTo>
                  <a:lnTo>
                    <a:pt x="638405" y="2295324"/>
                  </a:lnTo>
                  <a:lnTo>
                    <a:pt x="598976" y="2271263"/>
                  </a:lnTo>
                  <a:lnTo>
                    <a:pt x="560527" y="2246145"/>
                  </a:lnTo>
                  <a:lnTo>
                    <a:pt x="523087" y="2219995"/>
                  </a:lnTo>
                  <a:lnTo>
                    <a:pt x="486684" y="2192838"/>
                  </a:lnTo>
                  <a:lnTo>
                    <a:pt x="451350" y="2164699"/>
                  </a:lnTo>
                  <a:lnTo>
                    <a:pt x="417112" y="2135602"/>
                  </a:lnTo>
                  <a:lnTo>
                    <a:pt x="384001" y="2105573"/>
                  </a:lnTo>
                  <a:lnTo>
                    <a:pt x="352045" y="2074636"/>
                  </a:lnTo>
                  <a:lnTo>
                    <a:pt x="321274" y="2042817"/>
                  </a:lnTo>
                  <a:lnTo>
                    <a:pt x="291718" y="2010141"/>
                  </a:lnTo>
                  <a:lnTo>
                    <a:pt x="263406" y="1976632"/>
                  </a:lnTo>
                  <a:lnTo>
                    <a:pt x="236367" y="1942316"/>
                  </a:lnTo>
                  <a:lnTo>
                    <a:pt x="210631" y="1907217"/>
                  </a:lnTo>
                  <a:lnTo>
                    <a:pt x="186227" y="1871360"/>
                  </a:lnTo>
                  <a:lnTo>
                    <a:pt x="163185" y="1834771"/>
                  </a:lnTo>
                  <a:lnTo>
                    <a:pt x="141533" y="1797475"/>
                  </a:lnTo>
                  <a:lnTo>
                    <a:pt x="121301" y="1759495"/>
                  </a:lnTo>
                  <a:lnTo>
                    <a:pt x="102519" y="1720858"/>
                  </a:lnTo>
                  <a:lnTo>
                    <a:pt x="85217" y="1681589"/>
                  </a:lnTo>
                  <a:lnTo>
                    <a:pt x="69422" y="1641711"/>
                  </a:lnTo>
                  <a:lnTo>
                    <a:pt x="55165" y="1601251"/>
                  </a:lnTo>
                  <a:lnTo>
                    <a:pt x="42476" y="1560233"/>
                  </a:lnTo>
                  <a:lnTo>
                    <a:pt x="31383" y="1518682"/>
                  </a:lnTo>
                  <a:lnTo>
                    <a:pt x="21916" y="1476623"/>
                  </a:lnTo>
                  <a:lnTo>
                    <a:pt x="14104" y="1434082"/>
                  </a:lnTo>
                  <a:lnTo>
                    <a:pt x="7978" y="1391082"/>
                  </a:lnTo>
                  <a:lnTo>
                    <a:pt x="3565" y="1347650"/>
                  </a:lnTo>
                  <a:lnTo>
                    <a:pt x="896" y="1303809"/>
                  </a:lnTo>
                  <a:lnTo>
                    <a:pt x="0" y="125958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08660" y="1965197"/>
            <a:ext cx="355507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Evidence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105567" y="981455"/>
            <a:ext cx="3582160" cy="2528570"/>
            <a:chOff x="6080759" y="981455"/>
            <a:chExt cx="2687320" cy="2528570"/>
          </a:xfrm>
        </p:grpSpPr>
        <p:sp>
          <p:nvSpPr>
            <p:cNvPr id="8" name="object 8"/>
            <p:cNvSpPr/>
            <p:nvPr/>
          </p:nvSpPr>
          <p:spPr>
            <a:xfrm>
              <a:off x="6085331" y="986027"/>
              <a:ext cx="2677795" cy="2519680"/>
            </a:xfrm>
            <a:custGeom>
              <a:avLst/>
              <a:gdLst/>
              <a:ahLst/>
              <a:cxnLst/>
              <a:rect l="l" t="t" r="r" b="b"/>
              <a:pathLst>
                <a:path w="2677795" h="2519679">
                  <a:moveTo>
                    <a:pt x="1338834" y="0"/>
                  </a:moveTo>
                  <a:lnTo>
                    <a:pt x="1288643" y="868"/>
                  </a:lnTo>
                  <a:lnTo>
                    <a:pt x="1238918" y="3454"/>
                  </a:lnTo>
                  <a:lnTo>
                    <a:pt x="1189691" y="7727"/>
                  </a:lnTo>
                  <a:lnTo>
                    <a:pt x="1140996" y="13655"/>
                  </a:lnTo>
                  <a:lnTo>
                    <a:pt x="1092863" y="21210"/>
                  </a:lnTo>
                  <a:lnTo>
                    <a:pt x="1045327" y="30360"/>
                  </a:lnTo>
                  <a:lnTo>
                    <a:pt x="998418" y="41075"/>
                  </a:lnTo>
                  <a:lnTo>
                    <a:pt x="952169" y="53325"/>
                  </a:lnTo>
                  <a:lnTo>
                    <a:pt x="906613" y="67078"/>
                  </a:lnTo>
                  <a:lnTo>
                    <a:pt x="861782" y="82306"/>
                  </a:lnTo>
                  <a:lnTo>
                    <a:pt x="817709" y="98976"/>
                  </a:lnTo>
                  <a:lnTo>
                    <a:pt x="774425" y="117060"/>
                  </a:lnTo>
                  <a:lnTo>
                    <a:pt x="731963" y="136525"/>
                  </a:lnTo>
                  <a:lnTo>
                    <a:pt x="690356" y="157343"/>
                  </a:lnTo>
                  <a:lnTo>
                    <a:pt x="649636" y="179482"/>
                  </a:lnTo>
                  <a:lnTo>
                    <a:pt x="609835" y="202912"/>
                  </a:lnTo>
                  <a:lnTo>
                    <a:pt x="570985" y="227603"/>
                  </a:lnTo>
                  <a:lnTo>
                    <a:pt x="533120" y="253525"/>
                  </a:lnTo>
                  <a:lnTo>
                    <a:pt x="496270" y="280646"/>
                  </a:lnTo>
                  <a:lnTo>
                    <a:pt x="460470" y="308936"/>
                  </a:lnTo>
                  <a:lnTo>
                    <a:pt x="425750" y="338365"/>
                  </a:lnTo>
                  <a:lnTo>
                    <a:pt x="392144" y="368903"/>
                  </a:lnTo>
                  <a:lnTo>
                    <a:pt x="359683" y="400519"/>
                  </a:lnTo>
                  <a:lnTo>
                    <a:pt x="328401" y="433182"/>
                  </a:lnTo>
                  <a:lnTo>
                    <a:pt x="298329" y="466862"/>
                  </a:lnTo>
                  <a:lnTo>
                    <a:pt x="269500" y="501530"/>
                  </a:lnTo>
                  <a:lnTo>
                    <a:pt x="241946" y="537153"/>
                  </a:lnTo>
                  <a:lnTo>
                    <a:pt x="215700" y="573703"/>
                  </a:lnTo>
                  <a:lnTo>
                    <a:pt x="190794" y="611148"/>
                  </a:lnTo>
                  <a:lnTo>
                    <a:pt x="167260" y="649458"/>
                  </a:lnTo>
                  <a:lnTo>
                    <a:pt x="145130" y="688603"/>
                  </a:lnTo>
                  <a:lnTo>
                    <a:pt x="124438" y="728552"/>
                  </a:lnTo>
                  <a:lnTo>
                    <a:pt x="105215" y="769274"/>
                  </a:lnTo>
                  <a:lnTo>
                    <a:pt x="87494" y="810740"/>
                  </a:lnTo>
                  <a:lnTo>
                    <a:pt x="71307" y="852919"/>
                  </a:lnTo>
                  <a:lnTo>
                    <a:pt x="56686" y="895780"/>
                  </a:lnTo>
                  <a:lnTo>
                    <a:pt x="43665" y="939293"/>
                  </a:lnTo>
                  <a:lnTo>
                    <a:pt x="32274" y="983428"/>
                  </a:lnTo>
                  <a:lnTo>
                    <a:pt x="22547" y="1028154"/>
                  </a:lnTo>
                  <a:lnTo>
                    <a:pt x="14516" y="1073441"/>
                  </a:lnTo>
                  <a:lnTo>
                    <a:pt x="8214" y="1119257"/>
                  </a:lnTo>
                  <a:lnTo>
                    <a:pt x="3672" y="1165574"/>
                  </a:lnTo>
                  <a:lnTo>
                    <a:pt x="923" y="1212360"/>
                  </a:lnTo>
                  <a:lnTo>
                    <a:pt x="0" y="1259586"/>
                  </a:lnTo>
                  <a:lnTo>
                    <a:pt x="923" y="1306811"/>
                  </a:lnTo>
                  <a:lnTo>
                    <a:pt x="3672" y="1353597"/>
                  </a:lnTo>
                  <a:lnTo>
                    <a:pt x="8214" y="1399914"/>
                  </a:lnTo>
                  <a:lnTo>
                    <a:pt x="14516" y="1445730"/>
                  </a:lnTo>
                  <a:lnTo>
                    <a:pt x="22547" y="1491017"/>
                  </a:lnTo>
                  <a:lnTo>
                    <a:pt x="32274" y="1535743"/>
                  </a:lnTo>
                  <a:lnTo>
                    <a:pt x="43665" y="1579878"/>
                  </a:lnTo>
                  <a:lnTo>
                    <a:pt x="56686" y="1623391"/>
                  </a:lnTo>
                  <a:lnTo>
                    <a:pt x="71307" y="1666252"/>
                  </a:lnTo>
                  <a:lnTo>
                    <a:pt x="87494" y="1708431"/>
                  </a:lnTo>
                  <a:lnTo>
                    <a:pt x="105215" y="1749897"/>
                  </a:lnTo>
                  <a:lnTo>
                    <a:pt x="124438" y="1790619"/>
                  </a:lnTo>
                  <a:lnTo>
                    <a:pt x="145130" y="1830568"/>
                  </a:lnTo>
                  <a:lnTo>
                    <a:pt x="167260" y="1869713"/>
                  </a:lnTo>
                  <a:lnTo>
                    <a:pt x="190794" y="1908023"/>
                  </a:lnTo>
                  <a:lnTo>
                    <a:pt x="215700" y="1945468"/>
                  </a:lnTo>
                  <a:lnTo>
                    <a:pt x="241946" y="1982018"/>
                  </a:lnTo>
                  <a:lnTo>
                    <a:pt x="269500" y="2017641"/>
                  </a:lnTo>
                  <a:lnTo>
                    <a:pt x="298329" y="2052309"/>
                  </a:lnTo>
                  <a:lnTo>
                    <a:pt x="328401" y="2085989"/>
                  </a:lnTo>
                  <a:lnTo>
                    <a:pt x="359683" y="2118652"/>
                  </a:lnTo>
                  <a:lnTo>
                    <a:pt x="392144" y="2150268"/>
                  </a:lnTo>
                  <a:lnTo>
                    <a:pt x="425750" y="2180806"/>
                  </a:lnTo>
                  <a:lnTo>
                    <a:pt x="460470" y="2210235"/>
                  </a:lnTo>
                  <a:lnTo>
                    <a:pt x="496270" y="2238525"/>
                  </a:lnTo>
                  <a:lnTo>
                    <a:pt x="533120" y="2265646"/>
                  </a:lnTo>
                  <a:lnTo>
                    <a:pt x="570985" y="2291568"/>
                  </a:lnTo>
                  <a:lnTo>
                    <a:pt x="609835" y="2316259"/>
                  </a:lnTo>
                  <a:lnTo>
                    <a:pt x="649636" y="2339689"/>
                  </a:lnTo>
                  <a:lnTo>
                    <a:pt x="690356" y="2361828"/>
                  </a:lnTo>
                  <a:lnTo>
                    <a:pt x="731963" y="2382646"/>
                  </a:lnTo>
                  <a:lnTo>
                    <a:pt x="774425" y="2402111"/>
                  </a:lnTo>
                  <a:lnTo>
                    <a:pt x="817709" y="2420195"/>
                  </a:lnTo>
                  <a:lnTo>
                    <a:pt x="861782" y="2436865"/>
                  </a:lnTo>
                  <a:lnTo>
                    <a:pt x="906613" y="2452093"/>
                  </a:lnTo>
                  <a:lnTo>
                    <a:pt x="952169" y="2465846"/>
                  </a:lnTo>
                  <a:lnTo>
                    <a:pt x="998418" y="2478096"/>
                  </a:lnTo>
                  <a:lnTo>
                    <a:pt x="1045327" y="2488811"/>
                  </a:lnTo>
                  <a:lnTo>
                    <a:pt x="1092863" y="2497961"/>
                  </a:lnTo>
                  <a:lnTo>
                    <a:pt x="1140996" y="2505516"/>
                  </a:lnTo>
                  <a:lnTo>
                    <a:pt x="1189691" y="2511444"/>
                  </a:lnTo>
                  <a:lnTo>
                    <a:pt x="1238918" y="2515717"/>
                  </a:lnTo>
                  <a:lnTo>
                    <a:pt x="1288643" y="2518303"/>
                  </a:lnTo>
                  <a:lnTo>
                    <a:pt x="1338834" y="2519172"/>
                  </a:lnTo>
                  <a:lnTo>
                    <a:pt x="1389024" y="2518303"/>
                  </a:lnTo>
                  <a:lnTo>
                    <a:pt x="1438749" y="2515717"/>
                  </a:lnTo>
                  <a:lnTo>
                    <a:pt x="1487976" y="2511444"/>
                  </a:lnTo>
                  <a:lnTo>
                    <a:pt x="1536671" y="2505516"/>
                  </a:lnTo>
                  <a:lnTo>
                    <a:pt x="1584804" y="2497961"/>
                  </a:lnTo>
                  <a:lnTo>
                    <a:pt x="1632340" y="2488811"/>
                  </a:lnTo>
                  <a:lnTo>
                    <a:pt x="1679249" y="2478096"/>
                  </a:lnTo>
                  <a:lnTo>
                    <a:pt x="1725498" y="2465846"/>
                  </a:lnTo>
                  <a:lnTo>
                    <a:pt x="1771054" y="2452093"/>
                  </a:lnTo>
                  <a:lnTo>
                    <a:pt x="1815885" y="2436865"/>
                  </a:lnTo>
                  <a:lnTo>
                    <a:pt x="1859958" y="2420195"/>
                  </a:lnTo>
                  <a:lnTo>
                    <a:pt x="1903242" y="2402111"/>
                  </a:lnTo>
                  <a:lnTo>
                    <a:pt x="1945704" y="2382646"/>
                  </a:lnTo>
                  <a:lnTo>
                    <a:pt x="1987311" y="2361828"/>
                  </a:lnTo>
                  <a:lnTo>
                    <a:pt x="2028031" y="2339689"/>
                  </a:lnTo>
                  <a:lnTo>
                    <a:pt x="2067832" y="2316259"/>
                  </a:lnTo>
                  <a:lnTo>
                    <a:pt x="2106682" y="2291568"/>
                  </a:lnTo>
                  <a:lnTo>
                    <a:pt x="2144547" y="2265646"/>
                  </a:lnTo>
                  <a:lnTo>
                    <a:pt x="2181397" y="2238525"/>
                  </a:lnTo>
                  <a:lnTo>
                    <a:pt x="2217197" y="2210235"/>
                  </a:lnTo>
                  <a:lnTo>
                    <a:pt x="2251917" y="2180806"/>
                  </a:lnTo>
                  <a:lnTo>
                    <a:pt x="2285523" y="2150268"/>
                  </a:lnTo>
                  <a:lnTo>
                    <a:pt x="2317984" y="2118652"/>
                  </a:lnTo>
                  <a:lnTo>
                    <a:pt x="2349266" y="2085989"/>
                  </a:lnTo>
                  <a:lnTo>
                    <a:pt x="2379338" y="2052309"/>
                  </a:lnTo>
                  <a:lnTo>
                    <a:pt x="2408167" y="2017641"/>
                  </a:lnTo>
                  <a:lnTo>
                    <a:pt x="2435721" y="1982018"/>
                  </a:lnTo>
                  <a:lnTo>
                    <a:pt x="2461967" y="1945468"/>
                  </a:lnTo>
                  <a:lnTo>
                    <a:pt x="2486873" y="1908023"/>
                  </a:lnTo>
                  <a:lnTo>
                    <a:pt x="2510407" y="1869713"/>
                  </a:lnTo>
                  <a:lnTo>
                    <a:pt x="2532537" y="1830568"/>
                  </a:lnTo>
                  <a:lnTo>
                    <a:pt x="2553229" y="1790619"/>
                  </a:lnTo>
                  <a:lnTo>
                    <a:pt x="2572452" y="1749897"/>
                  </a:lnTo>
                  <a:lnTo>
                    <a:pt x="2590173" y="1708431"/>
                  </a:lnTo>
                  <a:lnTo>
                    <a:pt x="2606360" y="1666252"/>
                  </a:lnTo>
                  <a:lnTo>
                    <a:pt x="2620981" y="1623391"/>
                  </a:lnTo>
                  <a:lnTo>
                    <a:pt x="2634002" y="1579878"/>
                  </a:lnTo>
                  <a:lnTo>
                    <a:pt x="2645393" y="1535743"/>
                  </a:lnTo>
                  <a:lnTo>
                    <a:pt x="2655120" y="1491017"/>
                  </a:lnTo>
                  <a:lnTo>
                    <a:pt x="2663151" y="1445730"/>
                  </a:lnTo>
                  <a:lnTo>
                    <a:pt x="2669453" y="1399914"/>
                  </a:lnTo>
                  <a:lnTo>
                    <a:pt x="2673995" y="1353597"/>
                  </a:lnTo>
                  <a:lnTo>
                    <a:pt x="2676744" y="1306811"/>
                  </a:lnTo>
                  <a:lnTo>
                    <a:pt x="2677667" y="1259586"/>
                  </a:lnTo>
                  <a:lnTo>
                    <a:pt x="2676744" y="1212360"/>
                  </a:lnTo>
                  <a:lnTo>
                    <a:pt x="2673995" y="1165574"/>
                  </a:lnTo>
                  <a:lnTo>
                    <a:pt x="2669453" y="1119257"/>
                  </a:lnTo>
                  <a:lnTo>
                    <a:pt x="2663151" y="1073441"/>
                  </a:lnTo>
                  <a:lnTo>
                    <a:pt x="2655120" y="1028154"/>
                  </a:lnTo>
                  <a:lnTo>
                    <a:pt x="2645393" y="983428"/>
                  </a:lnTo>
                  <a:lnTo>
                    <a:pt x="2634002" y="939293"/>
                  </a:lnTo>
                  <a:lnTo>
                    <a:pt x="2620981" y="895780"/>
                  </a:lnTo>
                  <a:lnTo>
                    <a:pt x="2606360" y="852919"/>
                  </a:lnTo>
                  <a:lnTo>
                    <a:pt x="2590173" y="810740"/>
                  </a:lnTo>
                  <a:lnTo>
                    <a:pt x="2572452" y="769274"/>
                  </a:lnTo>
                  <a:lnTo>
                    <a:pt x="2553229" y="728552"/>
                  </a:lnTo>
                  <a:lnTo>
                    <a:pt x="2532537" y="688603"/>
                  </a:lnTo>
                  <a:lnTo>
                    <a:pt x="2510407" y="649458"/>
                  </a:lnTo>
                  <a:lnTo>
                    <a:pt x="2486873" y="611148"/>
                  </a:lnTo>
                  <a:lnTo>
                    <a:pt x="2461967" y="573703"/>
                  </a:lnTo>
                  <a:lnTo>
                    <a:pt x="2435721" y="537153"/>
                  </a:lnTo>
                  <a:lnTo>
                    <a:pt x="2408167" y="501530"/>
                  </a:lnTo>
                  <a:lnTo>
                    <a:pt x="2379338" y="466862"/>
                  </a:lnTo>
                  <a:lnTo>
                    <a:pt x="2349266" y="433182"/>
                  </a:lnTo>
                  <a:lnTo>
                    <a:pt x="2317984" y="400519"/>
                  </a:lnTo>
                  <a:lnTo>
                    <a:pt x="2285523" y="368903"/>
                  </a:lnTo>
                  <a:lnTo>
                    <a:pt x="2251917" y="338365"/>
                  </a:lnTo>
                  <a:lnTo>
                    <a:pt x="2217197" y="308936"/>
                  </a:lnTo>
                  <a:lnTo>
                    <a:pt x="2181397" y="280646"/>
                  </a:lnTo>
                  <a:lnTo>
                    <a:pt x="2144547" y="253525"/>
                  </a:lnTo>
                  <a:lnTo>
                    <a:pt x="2106682" y="227603"/>
                  </a:lnTo>
                  <a:lnTo>
                    <a:pt x="2067832" y="202912"/>
                  </a:lnTo>
                  <a:lnTo>
                    <a:pt x="2028031" y="179482"/>
                  </a:lnTo>
                  <a:lnTo>
                    <a:pt x="1987311" y="157343"/>
                  </a:lnTo>
                  <a:lnTo>
                    <a:pt x="1945704" y="136525"/>
                  </a:lnTo>
                  <a:lnTo>
                    <a:pt x="1903242" y="117060"/>
                  </a:lnTo>
                  <a:lnTo>
                    <a:pt x="1859958" y="98976"/>
                  </a:lnTo>
                  <a:lnTo>
                    <a:pt x="1815885" y="82306"/>
                  </a:lnTo>
                  <a:lnTo>
                    <a:pt x="1771054" y="67078"/>
                  </a:lnTo>
                  <a:lnTo>
                    <a:pt x="1725498" y="53325"/>
                  </a:lnTo>
                  <a:lnTo>
                    <a:pt x="1679249" y="41075"/>
                  </a:lnTo>
                  <a:lnTo>
                    <a:pt x="1632340" y="30360"/>
                  </a:lnTo>
                  <a:lnTo>
                    <a:pt x="1584804" y="21210"/>
                  </a:lnTo>
                  <a:lnTo>
                    <a:pt x="1536671" y="13655"/>
                  </a:lnTo>
                  <a:lnTo>
                    <a:pt x="1487976" y="7727"/>
                  </a:lnTo>
                  <a:lnTo>
                    <a:pt x="1438749" y="3454"/>
                  </a:lnTo>
                  <a:lnTo>
                    <a:pt x="1389024" y="868"/>
                  </a:lnTo>
                  <a:lnTo>
                    <a:pt x="13388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085331" y="986027"/>
              <a:ext cx="2677795" cy="2519680"/>
            </a:xfrm>
            <a:custGeom>
              <a:avLst/>
              <a:gdLst/>
              <a:ahLst/>
              <a:cxnLst/>
              <a:rect l="l" t="t" r="r" b="b"/>
              <a:pathLst>
                <a:path w="2677795" h="2519679">
                  <a:moveTo>
                    <a:pt x="0" y="1259586"/>
                  </a:moveTo>
                  <a:lnTo>
                    <a:pt x="923" y="1212360"/>
                  </a:lnTo>
                  <a:lnTo>
                    <a:pt x="3672" y="1165574"/>
                  </a:lnTo>
                  <a:lnTo>
                    <a:pt x="8214" y="1119257"/>
                  </a:lnTo>
                  <a:lnTo>
                    <a:pt x="14516" y="1073441"/>
                  </a:lnTo>
                  <a:lnTo>
                    <a:pt x="22547" y="1028154"/>
                  </a:lnTo>
                  <a:lnTo>
                    <a:pt x="32274" y="983428"/>
                  </a:lnTo>
                  <a:lnTo>
                    <a:pt x="43665" y="939293"/>
                  </a:lnTo>
                  <a:lnTo>
                    <a:pt x="56686" y="895780"/>
                  </a:lnTo>
                  <a:lnTo>
                    <a:pt x="71307" y="852919"/>
                  </a:lnTo>
                  <a:lnTo>
                    <a:pt x="87494" y="810740"/>
                  </a:lnTo>
                  <a:lnTo>
                    <a:pt x="105215" y="769274"/>
                  </a:lnTo>
                  <a:lnTo>
                    <a:pt x="124438" y="728552"/>
                  </a:lnTo>
                  <a:lnTo>
                    <a:pt x="145130" y="688603"/>
                  </a:lnTo>
                  <a:lnTo>
                    <a:pt x="167260" y="649458"/>
                  </a:lnTo>
                  <a:lnTo>
                    <a:pt x="190794" y="611148"/>
                  </a:lnTo>
                  <a:lnTo>
                    <a:pt x="215700" y="573703"/>
                  </a:lnTo>
                  <a:lnTo>
                    <a:pt x="241946" y="537153"/>
                  </a:lnTo>
                  <a:lnTo>
                    <a:pt x="269500" y="501530"/>
                  </a:lnTo>
                  <a:lnTo>
                    <a:pt x="298329" y="466862"/>
                  </a:lnTo>
                  <a:lnTo>
                    <a:pt x="328401" y="433182"/>
                  </a:lnTo>
                  <a:lnTo>
                    <a:pt x="359683" y="400519"/>
                  </a:lnTo>
                  <a:lnTo>
                    <a:pt x="392144" y="368903"/>
                  </a:lnTo>
                  <a:lnTo>
                    <a:pt x="425750" y="338365"/>
                  </a:lnTo>
                  <a:lnTo>
                    <a:pt x="460470" y="308936"/>
                  </a:lnTo>
                  <a:lnTo>
                    <a:pt x="496270" y="280646"/>
                  </a:lnTo>
                  <a:lnTo>
                    <a:pt x="533120" y="253525"/>
                  </a:lnTo>
                  <a:lnTo>
                    <a:pt x="570985" y="227603"/>
                  </a:lnTo>
                  <a:lnTo>
                    <a:pt x="609835" y="202912"/>
                  </a:lnTo>
                  <a:lnTo>
                    <a:pt x="649636" y="179482"/>
                  </a:lnTo>
                  <a:lnTo>
                    <a:pt x="690356" y="157343"/>
                  </a:lnTo>
                  <a:lnTo>
                    <a:pt x="731963" y="136525"/>
                  </a:lnTo>
                  <a:lnTo>
                    <a:pt x="774425" y="117060"/>
                  </a:lnTo>
                  <a:lnTo>
                    <a:pt x="817709" y="98976"/>
                  </a:lnTo>
                  <a:lnTo>
                    <a:pt x="861782" y="82306"/>
                  </a:lnTo>
                  <a:lnTo>
                    <a:pt x="906613" y="67078"/>
                  </a:lnTo>
                  <a:lnTo>
                    <a:pt x="952169" y="53325"/>
                  </a:lnTo>
                  <a:lnTo>
                    <a:pt x="998418" y="41075"/>
                  </a:lnTo>
                  <a:lnTo>
                    <a:pt x="1045327" y="30360"/>
                  </a:lnTo>
                  <a:lnTo>
                    <a:pt x="1092863" y="21210"/>
                  </a:lnTo>
                  <a:lnTo>
                    <a:pt x="1140996" y="13655"/>
                  </a:lnTo>
                  <a:lnTo>
                    <a:pt x="1189691" y="7727"/>
                  </a:lnTo>
                  <a:lnTo>
                    <a:pt x="1238918" y="3454"/>
                  </a:lnTo>
                  <a:lnTo>
                    <a:pt x="1288643" y="868"/>
                  </a:lnTo>
                  <a:lnTo>
                    <a:pt x="1338834" y="0"/>
                  </a:lnTo>
                  <a:lnTo>
                    <a:pt x="1389024" y="868"/>
                  </a:lnTo>
                  <a:lnTo>
                    <a:pt x="1438749" y="3454"/>
                  </a:lnTo>
                  <a:lnTo>
                    <a:pt x="1487976" y="7727"/>
                  </a:lnTo>
                  <a:lnTo>
                    <a:pt x="1536671" y="13655"/>
                  </a:lnTo>
                  <a:lnTo>
                    <a:pt x="1584804" y="21210"/>
                  </a:lnTo>
                  <a:lnTo>
                    <a:pt x="1632340" y="30360"/>
                  </a:lnTo>
                  <a:lnTo>
                    <a:pt x="1679249" y="41075"/>
                  </a:lnTo>
                  <a:lnTo>
                    <a:pt x="1725498" y="53325"/>
                  </a:lnTo>
                  <a:lnTo>
                    <a:pt x="1771054" y="67078"/>
                  </a:lnTo>
                  <a:lnTo>
                    <a:pt x="1815885" y="82306"/>
                  </a:lnTo>
                  <a:lnTo>
                    <a:pt x="1859958" y="98976"/>
                  </a:lnTo>
                  <a:lnTo>
                    <a:pt x="1903242" y="117060"/>
                  </a:lnTo>
                  <a:lnTo>
                    <a:pt x="1945704" y="136525"/>
                  </a:lnTo>
                  <a:lnTo>
                    <a:pt x="1987311" y="157343"/>
                  </a:lnTo>
                  <a:lnTo>
                    <a:pt x="2028031" y="179482"/>
                  </a:lnTo>
                  <a:lnTo>
                    <a:pt x="2067832" y="202912"/>
                  </a:lnTo>
                  <a:lnTo>
                    <a:pt x="2106682" y="227603"/>
                  </a:lnTo>
                  <a:lnTo>
                    <a:pt x="2144547" y="253525"/>
                  </a:lnTo>
                  <a:lnTo>
                    <a:pt x="2181397" y="280646"/>
                  </a:lnTo>
                  <a:lnTo>
                    <a:pt x="2217197" y="308936"/>
                  </a:lnTo>
                  <a:lnTo>
                    <a:pt x="2251917" y="338365"/>
                  </a:lnTo>
                  <a:lnTo>
                    <a:pt x="2285523" y="368903"/>
                  </a:lnTo>
                  <a:lnTo>
                    <a:pt x="2317984" y="400519"/>
                  </a:lnTo>
                  <a:lnTo>
                    <a:pt x="2349266" y="433182"/>
                  </a:lnTo>
                  <a:lnTo>
                    <a:pt x="2379338" y="466862"/>
                  </a:lnTo>
                  <a:lnTo>
                    <a:pt x="2408167" y="501530"/>
                  </a:lnTo>
                  <a:lnTo>
                    <a:pt x="2435721" y="537153"/>
                  </a:lnTo>
                  <a:lnTo>
                    <a:pt x="2461967" y="573703"/>
                  </a:lnTo>
                  <a:lnTo>
                    <a:pt x="2486873" y="611148"/>
                  </a:lnTo>
                  <a:lnTo>
                    <a:pt x="2510407" y="649458"/>
                  </a:lnTo>
                  <a:lnTo>
                    <a:pt x="2532537" y="688603"/>
                  </a:lnTo>
                  <a:lnTo>
                    <a:pt x="2553229" y="728552"/>
                  </a:lnTo>
                  <a:lnTo>
                    <a:pt x="2572452" y="769274"/>
                  </a:lnTo>
                  <a:lnTo>
                    <a:pt x="2590173" y="810740"/>
                  </a:lnTo>
                  <a:lnTo>
                    <a:pt x="2606360" y="852919"/>
                  </a:lnTo>
                  <a:lnTo>
                    <a:pt x="2620981" y="895780"/>
                  </a:lnTo>
                  <a:lnTo>
                    <a:pt x="2634002" y="939293"/>
                  </a:lnTo>
                  <a:lnTo>
                    <a:pt x="2645393" y="983428"/>
                  </a:lnTo>
                  <a:lnTo>
                    <a:pt x="2655120" y="1028154"/>
                  </a:lnTo>
                  <a:lnTo>
                    <a:pt x="2663151" y="1073441"/>
                  </a:lnTo>
                  <a:lnTo>
                    <a:pt x="2669453" y="1119257"/>
                  </a:lnTo>
                  <a:lnTo>
                    <a:pt x="2673995" y="1165574"/>
                  </a:lnTo>
                  <a:lnTo>
                    <a:pt x="2676744" y="1212360"/>
                  </a:lnTo>
                  <a:lnTo>
                    <a:pt x="2677667" y="1259586"/>
                  </a:lnTo>
                  <a:lnTo>
                    <a:pt x="2676744" y="1306811"/>
                  </a:lnTo>
                  <a:lnTo>
                    <a:pt x="2673995" y="1353597"/>
                  </a:lnTo>
                  <a:lnTo>
                    <a:pt x="2669453" y="1399914"/>
                  </a:lnTo>
                  <a:lnTo>
                    <a:pt x="2663151" y="1445730"/>
                  </a:lnTo>
                  <a:lnTo>
                    <a:pt x="2655120" y="1491017"/>
                  </a:lnTo>
                  <a:lnTo>
                    <a:pt x="2645393" y="1535743"/>
                  </a:lnTo>
                  <a:lnTo>
                    <a:pt x="2634002" y="1579878"/>
                  </a:lnTo>
                  <a:lnTo>
                    <a:pt x="2620981" y="1623391"/>
                  </a:lnTo>
                  <a:lnTo>
                    <a:pt x="2606360" y="1666252"/>
                  </a:lnTo>
                  <a:lnTo>
                    <a:pt x="2590173" y="1708431"/>
                  </a:lnTo>
                  <a:lnTo>
                    <a:pt x="2572452" y="1749897"/>
                  </a:lnTo>
                  <a:lnTo>
                    <a:pt x="2553229" y="1790619"/>
                  </a:lnTo>
                  <a:lnTo>
                    <a:pt x="2532537" y="1830568"/>
                  </a:lnTo>
                  <a:lnTo>
                    <a:pt x="2510407" y="1869713"/>
                  </a:lnTo>
                  <a:lnTo>
                    <a:pt x="2486873" y="1908023"/>
                  </a:lnTo>
                  <a:lnTo>
                    <a:pt x="2461967" y="1945468"/>
                  </a:lnTo>
                  <a:lnTo>
                    <a:pt x="2435721" y="1982018"/>
                  </a:lnTo>
                  <a:lnTo>
                    <a:pt x="2408167" y="2017641"/>
                  </a:lnTo>
                  <a:lnTo>
                    <a:pt x="2379338" y="2052309"/>
                  </a:lnTo>
                  <a:lnTo>
                    <a:pt x="2349266" y="2085989"/>
                  </a:lnTo>
                  <a:lnTo>
                    <a:pt x="2317984" y="2118652"/>
                  </a:lnTo>
                  <a:lnTo>
                    <a:pt x="2285523" y="2150268"/>
                  </a:lnTo>
                  <a:lnTo>
                    <a:pt x="2251917" y="2180806"/>
                  </a:lnTo>
                  <a:lnTo>
                    <a:pt x="2217197" y="2210235"/>
                  </a:lnTo>
                  <a:lnTo>
                    <a:pt x="2181397" y="2238525"/>
                  </a:lnTo>
                  <a:lnTo>
                    <a:pt x="2144547" y="2265646"/>
                  </a:lnTo>
                  <a:lnTo>
                    <a:pt x="2106682" y="2291568"/>
                  </a:lnTo>
                  <a:lnTo>
                    <a:pt x="2067832" y="2316259"/>
                  </a:lnTo>
                  <a:lnTo>
                    <a:pt x="2028031" y="2339689"/>
                  </a:lnTo>
                  <a:lnTo>
                    <a:pt x="1987311" y="2361828"/>
                  </a:lnTo>
                  <a:lnTo>
                    <a:pt x="1945704" y="2382646"/>
                  </a:lnTo>
                  <a:lnTo>
                    <a:pt x="1903242" y="2402111"/>
                  </a:lnTo>
                  <a:lnTo>
                    <a:pt x="1859958" y="2420195"/>
                  </a:lnTo>
                  <a:lnTo>
                    <a:pt x="1815885" y="2436865"/>
                  </a:lnTo>
                  <a:lnTo>
                    <a:pt x="1771054" y="2452093"/>
                  </a:lnTo>
                  <a:lnTo>
                    <a:pt x="1725498" y="2465846"/>
                  </a:lnTo>
                  <a:lnTo>
                    <a:pt x="1679249" y="2478096"/>
                  </a:lnTo>
                  <a:lnTo>
                    <a:pt x="1632340" y="2488811"/>
                  </a:lnTo>
                  <a:lnTo>
                    <a:pt x="1584804" y="2497961"/>
                  </a:lnTo>
                  <a:lnTo>
                    <a:pt x="1536671" y="2505516"/>
                  </a:lnTo>
                  <a:lnTo>
                    <a:pt x="1487976" y="2511444"/>
                  </a:lnTo>
                  <a:lnTo>
                    <a:pt x="1438749" y="2515717"/>
                  </a:lnTo>
                  <a:lnTo>
                    <a:pt x="1389024" y="2518303"/>
                  </a:lnTo>
                  <a:lnTo>
                    <a:pt x="1338834" y="2519172"/>
                  </a:lnTo>
                  <a:lnTo>
                    <a:pt x="1288643" y="2518303"/>
                  </a:lnTo>
                  <a:lnTo>
                    <a:pt x="1238918" y="2515717"/>
                  </a:lnTo>
                  <a:lnTo>
                    <a:pt x="1189691" y="2511444"/>
                  </a:lnTo>
                  <a:lnTo>
                    <a:pt x="1140996" y="2505516"/>
                  </a:lnTo>
                  <a:lnTo>
                    <a:pt x="1092863" y="2497961"/>
                  </a:lnTo>
                  <a:lnTo>
                    <a:pt x="1045327" y="2488811"/>
                  </a:lnTo>
                  <a:lnTo>
                    <a:pt x="998418" y="2478096"/>
                  </a:lnTo>
                  <a:lnTo>
                    <a:pt x="952169" y="2465846"/>
                  </a:lnTo>
                  <a:lnTo>
                    <a:pt x="906613" y="2452093"/>
                  </a:lnTo>
                  <a:lnTo>
                    <a:pt x="861782" y="2436865"/>
                  </a:lnTo>
                  <a:lnTo>
                    <a:pt x="817709" y="2420195"/>
                  </a:lnTo>
                  <a:lnTo>
                    <a:pt x="774425" y="2402111"/>
                  </a:lnTo>
                  <a:lnTo>
                    <a:pt x="731963" y="2382646"/>
                  </a:lnTo>
                  <a:lnTo>
                    <a:pt x="690356" y="2361828"/>
                  </a:lnTo>
                  <a:lnTo>
                    <a:pt x="649636" y="2339689"/>
                  </a:lnTo>
                  <a:lnTo>
                    <a:pt x="609835" y="2316259"/>
                  </a:lnTo>
                  <a:lnTo>
                    <a:pt x="570985" y="2291568"/>
                  </a:lnTo>
                  <a:lnTo>
                    <a:pt x="533120" y="2265646"/>
                  </a:lnTo>
                  <a:lnTo>
                    <a:pt x="496270" y="2238525"/>
                  </a:lnTo>
                  <a:lnTo>
                    <a:pt x="460470" y="2210235"/>
                  </a:lnTo>
                  <a:lnTo>
                    <a:pt x="425750" y="2180806"/>
                  </a:lnTo>
                  <a:lnTo>
                    <a:pt x="392144" y="2150268"/>
                  </a:lnTo>
                  <a:lnTo>
                    <a:pt x="359683" y="2118652"/>
                  </a:lnTo>
                  <a:lnTo>
                    <a:pt x="328401" y="2085989"/>
                  </a:lnTo>
                  <a:lnTo>
                    <a:pt x="298329" y="2052309"/>
                  </a:lnTo>
                  <a:lnTo>
                    <a:pt x="269500" y="2017641"/>
                  </a:lnTo>
                  <a:lnTo>
                    <a:pt x="241946" y="1982018"/>
                  </a:lnTo>
                  <a:lnTo>
                    <a:pt x="215700" y="1945468"/>
                  </a:lnTo>
                  <a:lnTo>
                    <a:pt x="190794" y="1908023"/>
                  </a:lnTo>
                  <a:lnTo>
                    <a:pt x="167260" y="1869713"/>
                  </a:lnTo>
                  <a:lnTo>
                    <a:pt x="145130" y="1830568"/>
                  </a:lnTo>
                  <a:lnTo>
                    <a:pt x="124438" y="1790619"/>
                  </a:lnTo>
                  <a:lnTo>
                    <a:pt x="105215" y="1749897"/>
                  </a:lnTo>
                  <a:lnTo>
                    <a:pt x="87494" y="1708431"/>
                  </a:lnTo>
                  <a:lnTo>
                    <a:pt x="71307" y="1666252"/>
                  </a:lnTo>
                  <a:lnTo>
                    <a:pt x="56686" y="1623391"/>
                  </a:lnTo>
                  <a:lnTo>
                    <a:pt x="43665" y="1579878"/>
                  </a:lnTo>
                  <a:lnTo>
                    <a:pt x="32274" y="1535743"/>
                  </a:lnTo>
                  <a:lnTo>
                    <a:pt x="22547" y="1491017"/>
                  </a:lnTo>
                  <a:lnTo>
                    <a:pt x="14516" y="1445730"/>
                  </a:lnTo>
                  <a:lnTo>
                    <a:pt x="8214" y="1399914"/>
                  </a:lnTo>
                  <a:lnTo>
                    <a:pt x="3672" y="1353597"/>
                  </a:lnTo>
                  <a:lnTo>
                    <a:pt x="923" y="1306811"/>
                  </a:lnTo>
                  <a:lnTo>
                    <a:pt x="0" y="125958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147374" y="2042921"/>
            <a:ext cx="1501596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Practice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094928" y="1383791"/>
            <a:ext cx="2541878" cy="1643380"/>
            <a:chOff x="3822191" y="1383791"/>
            <a:chExt cx="1906905" cy="1643380"/>
          </a:xfrm>
        </p:grpSpPr>
        <p:sp>
          <p:nvSpPr>
            <p:cNvPr id="12" name="object 12"/>
            <p:cNvSpPr/>
            <p:nvPr/>
          </p:nvSpPr>
          <p:spPr>
            <a:xfrm>
              <a:off x="3851147" y="1988819"/>
              <a:ext cx="1873250" cy="647700"/>
            </a:xfrm>
            <a:custGeom>
              <a:avLst/>
              <a:gdLst/>
              <a:ahLst/>
              <a:cxnLst/>
              <a:rect l="l" t="t" r="r" b="b"/>
              <a:pathLst>
                <a:path w="1873250" h="647700">
                  <a:moveTo>
                    <a:pt x="1404619" y="0"/>
                  </a:moveTo>
                  <a:lnTo>
                    <a:pt x="1404619" y="161925"/>
                  </a:lnTo>
                  <a:lnTo>
                    <a:pt x="0" y="161925"/>
                  </a:lnTo>
                  <a:lnTo>
                    <a:pt x="0" y="485775"/>
                  </a:lnTo>
                  <a:lnTo>
                    <a:pt x="1404619" y="485775"/>
                  </a:lnTo>
                  <a:lnTo>
                    <a:pt x="1404619" y="647700"/>
                  </a:lnTo>
                  <a:lnTo>
                    <a:pt x="1872996" y="323850"/>
                  </a:lnTo>
                  <a:lnTo>
                    <a:pt x="140461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851147" y="1988819"/>
              <a:ext cx="1873250" cy="647700"/>
            </a:xfrm>
            <a:custGeom>
              <a:avLst/>
              <a:gdLst/>
              <a:ahLst/>
              <a:cxnLst/>
              <a:rect l="l" t="t" r="r" b="b"/>
              <a:pathLst>
                <a:path w="1873250" h="647700">
                  <a:moveTo>
                    <a:pt x="0" y="161925"/>
                  </a:moveTo>
                  <a:lnTo>
                    <a:pt x="1404619" y="161925"/>
                  </a:lnTo>
                  <a:lnTo>
                    <a:pt x="1404619" y="0"/>
                  </a:lnTo>
                  <a:lnTo>
                    <a:pt x="1872996" y="323850"/>
                  </a:lnTo>
                  <a:lnTo>
                    <a:pt x="1404619" y="647700"/>
                  </a:lnTo>
                  <a:lnTo>
                    <a:pt x="1404619" y="485775"/>
                  </a:lnTo>
                  <a:lnTo>
                    <a:pt x="0" y="485775"/>
                  </a:lnTo>
                  <a:lnTo>
                    <a:pt x="0" y="16192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851147" y="1412747"/>
              <a:ext cx="1297305" cy="1584960"/>
            </a:xfrm>
            <a:custGeom>
              <a:avLst/>
              <a:gdLst/>
              <a:ahLst/>
              <a:cxnLst/>
              <a:rect l="l" t="t" r="r" b="b"/>
              <a:pathLst>
                <a:path w="1297304" h="1584960">
                  <a:moveTo>
                    <a:pt x="1296924" y="144779"/>
                  </a:moveTo>
                  <a:lnTo>
                    <a:pt x="361188" y="1584960"/>
                  </a:lnTo>
                </a:path>
                <a:path w="1297304" h="1584960">
                  <a:moveTo>
                    <a:pt x="937260" y="0"/>
                  </a:moveTo>
                  <a:lnTo>
                    <a:pt x="0" y="1440179"/>
                  </a:lnTo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474991" y="2953258"/>
            <a:ext cx="4004537" cy="24897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Diffusion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576580" marR="567055" indent="-1270" algn="ctr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/Adoption </a:t>
            </a:r>
            <a:r>
              <a:rPr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sz="1600" spc="-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overload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Application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populations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 pitchFamily="18" charset="0"/>
              <a:cs typeface="Times New Roman" pitchFamily="18" charset="0"/>
            </a:endParaRPr>
          </a:p>
          <a:p>
            <a:pPr marL="12065" marR="5080" indent="-2540" algn="ctr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Lack of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consideration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local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community groups, agencies and </a:t>
            </a:r>
            <a:r>
              <a:rPr sz="1600" spc="-4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governments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role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and needs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Cultural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factors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24535" marR="715010" algn="ctr">
              <a:lnSpc>
                <a:spcPct val="100000"/>
              </a:lnSpc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factors </a:t>
            </a:r>
            <a:r>
              <a:rPr sz="1600" spc="-4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factors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3346" y="903732"/>
            <a:ext cx="3974065" cy="2528570"/>
            <a:chOff x="452627" y="903732"/>
            <a:chExt cx="2981325" cy="2528570"/>
          </a:xfrm>
        </p:grpSpPr>
        <p:sp>
          <p:nvSpPr>
            <p:cNvPr id="3" name="object 3"/>
            <p:cNvSpPr/>
            <p:nvPr/>
          </p:nvSpPr>
          <p:spPr>
            <a:xfrm>
              <a:off x="457199" y="908304"/>
              <a:ext cx="2971800" cy="2519680"/>
            </a:xfrm>
            <a:custGeom>
              <a:avLst/>
              <a:gdLst/>
              <a:ahLst/>
              <a:cxnLst/>
              <a:rect l="l" t="t" r="r" b="b"/>
              <a:pathLst>
                <a:path w="2971800" h="2519679">
                  <a:moveTo>
                    <a:pt x="1485900" y="0"/>
                  </a:moveTo>
                  <a:lnTo>
                    <a:pt x="1433734" y="761"/>
                  </a:lnTo>
                  <a:lnTo>
                    <a:pt x="1382021" y="3029"/>
                  </a:lnTo>
                  <a:lnTo>
                    <a:pt x="1330788" y="6779"/>
                  </a:lnTo>
                  <a:lnTo>
                    <a:pt x="1280066" y="11986"/>
                  </a:lnTo>
                  <a:lnTo>
                    <a:pt x="1229884" y="18624"/>
                  </a:lnTo>
                  <a:lnTo>
                    <a:pt x="1180270" y="26669"/>
                  </a:lnTo>
                  <a:lnTo>
                    <a:pt x="1131256" y="36096"/>
                  </a:lnTo>
                  <a:lnTo>
                    <a:pt x="1082870" y="46880"/>
                  </a:lnTo>
                  <a:lnTo>
                    <a:pt x="1035142" y="58995"/>
                  </a:lnTo>
                  <a:lnTo>
                    <a:pt x="988101" y="72417"/>
                  </a:lnTo>
                  <a:lnTo>
                    <a:pt x="941777" y="87122"/>
                  </a:lnTo>
                  <a:lnTo>
                    <a:pt x="896199" y="103083"/>
                  </a:lnTo>
                  <a:lnTo>
                    <a:pt x="851396" y="120276"/>
                  </a:lnTo>
                  <a:lnTo>
                    <a:pt x="807399" y="138676"/>
                  </a:lnTo>
                  <a:lnTo>
                    <a:pt x="764236" y="158258"/>
                  </a:lnTo>
                  <a:lnTo>
                    <a:pt x="721937" y="178998"/>
                  </a:lnTo>
                  <a:lnTo>
                    <a:pt x="680532" y="200869"/>
                  </a:lnTo>
                  <a:lnTo>
                    <a:pt x="640050" y="223847"/>
                  </a:lnTo>
                  <a:lnTo>
                    <a:pt x="600520" y="247908"/>
                  </a:lnTo>
                  <a:lnTo>
                    <a:pt x="561972" y="273026"/>
                  </a:lnTo>
                  <a:lnTo>
                    <a:pt x="524435" y="299176"/>
                  </a:lnTo>
                  <a:lnTo>
                    <a:pt x="487939" y="326333"/>
                  </a:lnTo>
                  <a:lnTo>
                    <a:pt x="452513" y="354472"/>
                  </a:lnTo>
                  <a:lnTo>
                    <a:pt x="418187" y="383569"/>
                  </a:lnTo>
                  <a:lnTo>
                    <a:pt x="384991" y="413598"/>
                  </a:lnTo>
                  <a:lnTo>
                    <a:pt x="352953" y="444535"/>
                  </a:lnTo>
                  <a:lnTo>
                    <a:pt x="322103" y="476354"/>
                  </a:lnTo>
                  <a:lnTo>
                    <a:pt x="292471" y="509030"/>
                  </a:lnTo>
                  <a:lnTo>
                    <a:pt x="264086" y="542539"/>
                  </a:lnTo>
                  <a:lnTo>
                    <a:pt x="236977" y="576855"/>
                  </a:lnTo>
                  <a:lnTo>
                    <a:pt x="211175" y="611954"/>
                  </a:lnTo>
                  <a:lnTo>
                    <a:pt x="186708" y="647811"/>
                  </a:lnTo>
                  <a:lnTo>
                    <a:pt x="163606" y="684400"/>
                  </a:lnTo>
                  <a:lnTo>
                    <a:pt x="141898" y="721696"/>
                  </a:lnTo>
                  <a:lnTo>
                    <a:pt x="121614" y="759676"/>
                  </a:lnTo>
                  <a:lnTo>
                    <a:pt x="102784" y="798313"/>
                  </a:lnTo>
                  <a:lnTo>
                    <a:pt x="85437" y="837582"/>
                  </a:lnTo>
                  <a:lnTo>
                    <a:pt x="69601" y="877460"/>
                  </a:lnTo>
                  <a:lnTo>
                    <a:pt x="55308" y="917920"/>
                  </a:lnTo>
                  <a:lnTo>
                    <a:pt x="42586" y="958938"/>
                  </a:lnTo>
                  <a:lnTo>
                    <a:pt x="31464" y="1000489"/>
                  </a:lnTo>
                  <a:lnTo>
                    <a:pt x="21973" y="1042548"/>
                  </a:lnTo>
                  <a:lnTo>
                    <a:pt x="14141" y="1085089"/>
                  </a:lnTo>
                  <a:lnTo>
                    <a:pt x="7998" y="1128089"/>
                  </a:lnTo>
                  <a:lnTo>
                    <a:pt x="3574" y="1171521"/>
                  </a:lnTo>
                  <a:lnTo>
                    <a:pt x="898" y="1215362"/>
                  </a:lnTo>
                  <a:lnTo>
                    <a:pt x="0" y="1259586"/>
                  </a:lnTo>
                  <a:lnTo>
                    <a:pt x="898" y="1303809"/>
                  </a:lnTo>
                  <a:lnTo>
                    <a:pt x="3574" y="1347650"/>
                  </a:lnTo>
                  <a:lnTo>
                    <a:pt x="7998" y="1391082"/>
                  </a:lnTo>
                  <a:lnTo>
                    <a:pt x="14141" y="1434082"/>
                  </a:lnTo>
                  <a:lnTo>
                    <a:pt x="21973" y="1476623"/>
                  </a:lnTo>
                  <a:lnTo>
                    <a:pt x="31464" y="1518682"/>
                  </a:lnTo>
                  <a:lnTo>
                    <a:pt x="42586" y="1560233"/>
                  </a:lnTo>
                  <a:lnTo>
                    <a:pt x="55308" y="1601251"/>
                  </a:lnTo>
                  <a:lnTo>
                    <a:pt x="69601" y="1641711"/>
                  </a:lnTo>
                  <a:lnTo>
                    <a:pt x="85437" y="1681589"/>
                  </a:lnTo>
                  <a:lnTo>
                    <a:pt x="102784" y="1720858"/>
                  </a:lnTo>
                  <a:lnTo>
                    <a:pt x="121614" y="1759495"/>
                  </a:lnTo>
                  <a:lnTo>
                    <a:pt x="141898" y="1797475"/>
                  </a:lnTo>
                  <a:lnTo>
                    <a:pt x="163606" y="1834771"/>
                  </a:lnTo>
                  <a:lnTo>
                    <a:pt x="186708" y="1871360"/>
                  </a:lnTo>
                  <a:lnTo>
                    <a:pt x="211175" y="1907217"/>
                  </a:lnTo>
                  <a:lnTo>
                    <a:pt x="236977" y="1942316"/>
                  </a:lnTo>
                  <a:lnTo>
                    <a:pt x="264086" y="1976632"/>
                  </a:lnTo>
                  <a:lnTo>
                    <a:pt x="292471" y="2010141"/>
                  </a:lnTo>
                  <a:lnTo>
                    <a:pt x="322103" y="2042817"/>
                  </a:lnTo>
                  <a:lnTo>
                    <a:pt x="352953" y="2074636"/>
                  </a:lnTo>
                  <a:lnTo>
                    <a:pt x="384991" y="2105573"/>
                  </a:lnTo>
                  <a:lnTo>
                    <a:pt x="418187" y="2135602"/>
                  </a:lnTo>
                  <a:lnTo>
                    <a:pt x="452513" y="2164699"/>
                  </a:lnTo>
                  <a:lnTo>
                    <a:pt x="487939" y="2192838"/>
                  </a:lnTo>
                  <a:lnTo>
                    <a:pt x="524435" y="2219995"/>
                  </a:lnTo>
                  <a:lnTo>
                    <a:pt x="561972" y="2246145"/>
                  </a:lnTo>
                  <a:lnTo>
                    <a:pt x="600520" y="2271263"/>
                  </a:lnTo>
                  <a:lnTo>
                    <a:pt x="640050" y="2295324"/>
                  </a:lnTo>
                  <a:lnTo>
                    <a:pt x="680532" y="2318302"/>
                  </a:lnTo>
                  <a:lnTo>
                    <a:pt x="721937" y="2340173"/>
                  </a:lnTo>
                  <a:lnTo>
                    <a:pt x="764236" y="2360913"/>
                  </a:lnTo>
                  <a:lnTo>
                    <a:pt x="807399" y="2380495"/>
                  </a:lnTo>
                  <a:lnTo>
                    <a:pt x="851396" y="2398895"/>
                  </a:lnTo>
                  <a:lnTo>
                    <a:pt x="896199" y="2416088"/>
                  </a:lnTo>
                  <a:lnTo>
                    <a:pt x="941777" y="2432049"/>
                  </a:lnTo>
                  <a:lnTo>
                    <a:pt x="988101" y="2446754"/>
                  </a:lnTo>
                  <a:lnTo>
                    <a:pt x="1035142" y="2460176"/>
                  </a:lnTo>
                  <a:lnTo>
                    <a:pt x="1082870" y="2472291"/>
                  </a:lnTo>
                  <a:lnTo>
                    <a:pt x="1131256" y="2483075"/>
                  </a:lnTo>
                  <a:lnTo>
                    <a:pt x="1180270" y="2492502"/>
                  </a:lnTo>
                  <a:lnTo>
                    <a:pt x="1229884" y="2500547"/>
                  </a:lnTo>
                  <a:lnTo>
                    <a:pt x="1280066" y="2507185"/>
                  </a:lnTo>
                  <a:lnTo>
                    <a:pt x="1330788" y="2512392"/>
                  </a:lnTo>
                  <a:lnTo>
                    <a:pt x="1382021" y="2516142"/>
                  </a:lnTo>
                  <a:lnTo>
                    <a:pt x="1433734" y="2518410"/>
                  </a:lnTo>
                  <a:lnTo>
                    <a:pt x="1485900" y="2519172"/>
                  </a:lnTo>
                  <a:lnTo>
                    <a:pt x="1538067" y="2518410"/>
                  </a:lnTo>
                  <a:lnTo>
                    <a:pt x="1589783" y="2516142"/>
                  </a:lnTo>
                  <a:lnTo>
                    <a:pt x="1641017" y="2512392"/>
                  </a:lnTo>
                  <a:lnTo>
                    <a:pt x="1691741" y="2507185"/>
                  </a:lnTo>
                  <a:lnTo>
                    <a:pt x="1741925" y="2500547"/>
                  </a:lnTo>
                  <a:lnTo>
                    <a:pt x="1791540" y="2492502"/>
                  </a:lnTo>
                  <a:lnTo>
                    <a:pt x="1840555" y="2483075"/>
                  </a:lnTo>
                  <a:lnTo>
                    <a:pt x="1888942" y="2472291"/>
                  </a:lnTo>
                  <a:lnTo>
                    <a:pt x="1936671" y="2460176"/>
                  </a:lnTo>
                  <a:lnTo>
                    <a:pt x="1983713" y="2446754"/>
                  </a:lnTo>
                  <a:lnTo>
                    <a:pt x="2030038" y="2432049"/>
                  </a:lnTo>
                  <a:lnTo>
                    <a:pt x="2075616" y="2416088"/>
                  </a:lnTo>
                  <a:lnTo>
                    <a:pt x="2120419" y="2398895"/>
                  </a:lnTo>
                  <a:lnTo>
                    <a:pt x="2164417" y="2380495"/>
                  </a:lnTo>
                  <a:lnTo>
                    <a:pt x="2207580" y="2360913"/>
                  </a:lnTo>
                  <a:lnTo>
                    <a:pt x="2249879" y="2340173"/>
                  </a:lnTo>
                  <a:lnTo>
                    <a:pt x="2291284" y="2318302"/>
                  </a:lnTo>
                  <a:lnTo>
                    <a:pt x="2331766" y="2295324"/>
                  </a:lnTo>
                  <a:lnTo>
                    <a:pt x="2371296" y="2271263"/>
                  </a:lnTo>
                  <a:lnTo>
                    <a:pt x="2409844" y="2246145"/>
                  </a:lnTo>
                  <a:lnTo>
                    <a:pt x="2447380" y="2219995"/>
                  </a:lnTo>
                  <a:lnTo>
                    <a:pt x="2483875" y="2192838"/>
                  </a:lnTo>
                  <a:lnTo>
                    <a:pt x="2519300" y="2164699"/>
                  </a:lnTo>
                  <a:lnTo>
                    <a:pt x="2553626" y="2135602"/>
                  </a:lnTo>
                  <a:lnTo>
                    <a:pt x="2586822" y="2105573"/>
                  </a:lnTo>
                  <a:lnTo>
                    <a:pt x="2618859" y="2074636"/>
                  </a:lnTo>
                  <a:lnTo>
                    <a:pt x="2649708" y="2042817"/>
                  </a:lnTo>
                  <a:lnTo>
                    <a:pt x="2679339" y="2010141"/>
                  </a:lnTo>
                  <a:lnTo>
                    <a:pt x="2707724" y="1976632"/>
                  </a:lnTo>
                  <a:lnTo>
                    <a:pt x="2734831" y="1942316"/>
                  </a:lnTo>
                  <a:lnTo>
                    <a:pt x="2760633" y="1907217"/>
                  </a:lnTo>
                  <a:lnTo>
                    <a:pt x="2785099" y="1871360"/>
                  </a:lnTo>
                  <a:lnTo>
                    <a:pt x="2808200" y="1834771"/>
                  </a:lnTo>
                  <a:lnTo>
                    <a:pt x="2829907" y="1797475"/>
                  </a:lnTo>
                  <a:lnTo>
                    <a:pt x="2850190" y="1759495"/>
                  </a:lnTo>
                  <a:lnTo>
                    <a:pt x="2869020" y="1720858"/>
                  </a:lnTo>
                  <a:lnTo>
                    <a:pt x="2886367" y="1681589"/>
                  </a:lnTo>
                  <a:lnTo>
                    <a:pt x="2902201" y="1641711"/>
                  </a:lnTo>
                  <a:lnTo>
                    <a:pt x="2916494" y="1601251"/>
                  </a:lnTo>
                  <a:lnTo>
                    <a:pt x="2929216" y="1560233"/>
                  </a:lnTo>
                  <a:lnTo>
                    <a:pt x="2940337" y="1518682"/>
                  </a:lnTo>
                  <a:lnTo>
                    <a:pt x="2949827" y="1476623"/>
                  </a:lnTo>
                  <a:lnTo>
                    <a:pt x="2957659" y="1434082"/>
                  </a:lnTo>
                  <a:lnTo>
                    <a:pt x="2963801" y="1391082"/>
                  </a:lnTo>
                  <a:lnTo>
                    <a:pt x="2968225" y="1347650"/>
                  </a:lnTo>
                  <a:lnTo>
                    <a:pt x="2970901" y="1303809"/>
                  </a:lnTo>
                  <a:lnTo>
                    <a:pt x="2971800" y="1259586"/>
                  </a:lnTo>
                  <a:lnTo>
                    <a:pt x="2970901" y="1215362"/>
                  </a:lnTo>
                  <a:lnTo>
                    <a:pt x="2968225" y="1171521"/>
                  </a:lnTo>
                  <a:lnTo>
                    <a:pt x="2963801" y="1128089"/>
                  </a:lnTo>
                  <a:lnTo>
                    <a:pt x="2957659" y="1085089"/>
                  </a:lnTo>
                  <a:lnTo>
                    <a:pt x="2949827" y="1042548"/>
                  </a:lnTo>
                  <a:lnTo>
                    <a:pt x="2940337" y="1000489"/>
                  </a:lnTo>
                  <a:lnTo>
                    <a:pt x="2929216" y="958938"/>
                  </a:lnTo>
                  <a:lnTo>
                    <a:pt x="2916494" y="917920"/>
                  </a:lnTo>
                  <a:lnTo>
                    <a:pt x="2902201" y="877460"/>
                  </a:lnTo>
                  <a:lnTo>
                    <a:pt x="2886367" y="837582"/>
                  </a:lnTo>
                  <a:lnTo>
                    <a:pt x="2869020" y="798313"/>
                  </a:lnTo>
                  <a:lnTo>
                    <a:pt x="2850190" y="759676"/>
                  </a:lnTo>
                  <a:lnTo>
                    <a:pt x="2829907" y="721696"/>
                  </a:lnTo>
                  <a:lnTo>
                    <a:pt x="2808200" y="684400"/>
                  </a:lnTo>
                  <a:lnTo>
                    <a:pt x="2785099" y="647811"/>
                  </a:lnTo>
                  <a:lnTo>
                    <a:pt x="2760633" y="611954"/>
                  </a:lnTo>
                  <a:lnTo>
                    <a:pt x="2734831" y="576855"/>
                  </a:lnTo>
                  <a:lnTo>
                    <a:pt x="2707724" y="542539"/>
                  </a:lnTo>
                  <a:lnTo>
                    <a:pt x="2679339" y="509030"/>
                  </a:lnTo>
                  <a:lnTo>
                    <a:pt x="2649708" y="476354"/>
                  </a:lnTo>
                  <a:lnTo>
                    <a:pt x="2618859" y="444535"/>
                  </a:lnTo>
                  <a:lnTo>
                    <a:pt x="2586822" y="413598"/>
                  </a:lnTo>
                  <a:lnTo>
                    <a:pt x="2553626" y="383569"/>
                  </a:lnTo>
                  <a:lnTo>
                    <a:pt x="2519300" y="354472"/>
                  </a:lnTo>
                  <a:lnTo>
                    <a:pt x="2483875" y="326333"/>
                  </a:lnTo>
                  <a:lnTo>
                    <a:pt x="2447380" y="299176"/>
                  </a:lnTo>
                  <a:lnTo>
                    <a:pt x="2409844" y="273026"/>
                  </a:lnTo>
                  <a:lnTo>
                    <a:pt x="2371296" y="247908"/>
                  </a:lnTo>
                  <a:lnTo>
                    <a:pt x="2331766" y="223847"/>
                  </a:lnTo>
                  <a:lnTo>
                    <a:pt x="2291284" y="200869"/>
                  </a:lnTo>
                  <a:lnTo>
                    <a:pt x="2249879" y="178998"/>
                  </a:lnTo>
                  <a:lnTo>
                    <a:pt x="2207580" y="158258"/>
                  </a:lnTo>
                  <a:lnTo>
                    <a:pt x="2164417" y="138676"/>
                  </a:lnTo>
                  <a:lnTo>
                    <a:pt x="2120419" y="120276"/>
                  </a:lnTo>
                  <a:lnTo>
                    <a:pt x="2075616" y="103083"/>
                  </a:lnTo>
                  <a:lnTo>
                    <a:pt x="2030038" y="87122"/>
                  </a:lnTo>
                  <a:lnTo>
                    <a:pt x="1983713" y="72417"/>
                  </a:lnTo>
                  <a:lnTo>
                    <a:pt x="1936671" y="58995"/>
                  </a:lnTo>
                  <a:lnTo>
                    <a:pt x="1888942" y="46880"/>
                  </a:lnTo>
                  <a:lnTo>
                    <a:pt x="1840555" y="36096"/>
                  </a:lnTo>
                  <a:lnTo>
                    <a:pt x="1791540" y="26669"/>
                  </a:lnTo>
                  <a:lnTo>
                    <a:pt x="1741925" y="18624"/>
                  </a:lnTo>
                  <a:lnTo>
                    <a:pt x="1691741" y="11986"/>
                  </a:lnTo>
                  <a:lnTo>
                    <a:pt x="1641017" y="6779"/>
                  </a:lnTo>
                  <a:lnTo>
                    <a:pt x="1589783" y="3029"/>
                  </a:lnTo>
                  <a:lnTo>
                    <a:pt x="1538067" y="761"/>
                  </a:lnTo>
                  <a:lnTo>
                    <a:pt x="14859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57199" y="908304"/>
              <a:ext cx="2971800" cy="2519680"/>
            </a:xfrm>
            <a:custGeom>
              <a:avLst/>
              <a:gdLst/>
              <a:ahLst/>
              <a:cxnLst/>
              <a:rect l="l" t="t" r="r" b="b"/>
              <a:pathLst>
                <a:path w="2971800" h="2519679">
                  <a:moveTo>
                    <a:pt x="0" y="1259586"/>
                  </a:moveTo>
                  <a:lnTo>
                    <a:pt x="898" y="1215362"/>
                  </a:lnTo>
                  <a:lnTo>
                    <a:pt x="3574" y="1171521"/>
                  </a:lnTo>
                  <a:lnTo>
                    <a:pt x="7998" y="1128089"/>
                  </a:lnTo>
                  <a:lnTo>
                    <a:pt x="14141" y="1085089"/>
                  </a:lnTo>
                  <a:lnTo>
                    <a:pt x="21973" y="1042548"/>
                  </a:lnTo>
                  <a:lnTo>
                    <a:pt x="31464" y="1000489"/>
                  </a:lnTo>
                  <a:lnTo>
                    <a:pt x="42586" y="958938"/>
                  </a:lnTo>
                  <a:lnTo>
                    <a:pt x="55308" y="917920"/>
                  </a:lnTo>
                  <a:lnTo>
                    <a:pt x="69601" y="877460"/>
                  </a:lnTo>
                  <a:lnTo>
                    <a:pt x="85437" y="837582"/>
                  </a:lnTo>
                  <a:lnTo>
                    <a:pt x="102784" y="798313"/>
                  </a:lnTo>
                  <a:lnTo>
                    <a:pt x="121614" y="759676"/>
                  </a:lnTo>
                  <a:lnTo>
                    <a:pt x="141898" y="721696"/>
                  </a:lnTo>
                  <a:lnTo>
                    <a:pt x="163606" y="684400"/>
                  </a:lnTo>
                  <a:lnTo>
                    <a:pt x="186708" y="647811"/>
                  </a:lnTo>
                  <a:lnTo>
                    <a:pt x="211175" y="611954"/>
                  </a:lnTo>
                  <a:lnTo>
                    <a:pt x="236977" y="576855"/>
                  </a:lnTo>
                  <a:lnTo>
                    <a:pt x="264086" y="542539"/>
                  </a:lnTo>
                  <a:lnTo>
                    <a:pt x="292471" y="509030"/>
                  </a:lnTo>
                  <a:lnTo>
                    <a:pt x="322103" y="476354"/>
                  </a:lnTo>
                  <a:lnTo>
                    <a:pt x="352953" y="444535"/>
                  </a:lnTo>
                  <a:lnTo>
                    <a:pt x="384991" y="413598"/>
                  </a:lnTo>
                  <a:lnTo>
                    <a:pt x="418187" y="383569"/>
                  </a:lnTo>
                  <a:lnTo>
                    <a:pt x="452513" y="354472"/>
                  </a:lnTo>
                  <a:lnTo>
                    <a:pt x="487939" y="326333"/>
                  </a:lnTo>
                  <a:lnTo>
                    <a:pt x="524435" y="299176"/>
                  </a:lnTo>
                  <a:lnTo>
                    <a:pt x="561972" y="273026"/>
                  </a:lnTo>
                  <a:lnTo>
                    <a:pt x="600520" y="247908"/>
                  </a:lnTo>
                  <a:lnTo>
                    <a:pt x="640050" y="223847"/>
                  </a:lnTo>
                  <a:lnTo>
                    <a:pt x="680532" y="200869"/>
                  </a:lnTo>
                  <a:lnTo>
                    <a:pt x="721937" y="178998"/>
                  </a:lnTo>
                  <a:lnTo>
                    <a:pt x="764236" y="158258"/>
                  </a:lnTo>
                  <a:lnTo>
                    <a:pt x="807399" y="138676"/>
                  </a:lnTo>
                  <a:lnTo>
                    <a:pt x="851396" y="120276"/>
                  </a:lnTo>
                  <a:lnTo>
                    <a:pt x="896199" y="103083"/>
                  </a:lnTo>
                  <a:lnTo>
                    <a:pt x="941777" y="87122"/>
                  </a:lnTo>
                  <a:lnTo>
                    <a:pt x="988101" y="72417"/>
                  </a:lnTo>
                  <a:lnTo>
                    <a:pt x="1035142" y="58995"/>
                  </a:lnTo>
                  <a:lnTo>
                    <a:pt x="1082870" y="46880"/>
                  </a:lnTo>
                  <a:lnTo>
                    <a:pt x="1131256" y="36096"/>
                  </a:lnTo>
                  <a:lnTo>
                    <a:pt x="1180270" y="26669"/>
                  </a:lnTo>
                  <a:lnTo>
                    <a:pt x="1229884" y="18624"/>
                  </a:lnTo>
                  <a:lnTo>
                    <a:pt x="1280066" y="11986"/>
                  </a:lnTo>
                  <a:lnTo>
                    <a:pt x="1330788" y="6779"/>
                  </a:lnTo>
                  <a:lnTo>
                    <a:pt x="1382021" y="3029"/>
                  </a:lnTo>
                  <a:lnTo>
                    <a:pt x="1433734" y="761"/>
                  </a:lnTo>
                  <a:lnTo>
                    <a:pt x="1485900" y="0"/>
                  </a:lnTo>
                  <a:lnTo>
                    <a:pt x="1538067" y="761"/>
                  </a:lnTo>
                  <a:lnTo>
                    <a:pt x="1589783" y="3029"/>
                  </a:lnTo>
                  <a:lnTo>
                    <a:pt x="1641017" y="6779"/>
                  </a:lnTo>
                  <a:lnTo>
                    <a:pt x="1691741" y="11986"/>
                  </a:lnTo>
                  <a:lnTo>
                    <a:pt x="1741925" y="18624"/>
                  </a:lnTo>
                  <a:lnTo>
                    <a:pt x="1791540" y="26669"/>
                  </a:lnTo>
                  <a:lnTo>
                    <a:pt x="1840555" y="36096"/>
                  </a:lnTo>
                  <a:lnTo>
                    <a:pt x="1888942" y="46880"/>
                  </a:lnTo>
                  <a:lnTo>
                    <a:pt x="1936671" y="58995"/>
                  </a:lnTo>
                  <a:lnTo>
                    <a:pt x="1983713" y="72417"/>
                  </a:lnTo>
                  <a:lnTo>
                    <a:pt x="2030038" y="87122"/>
                  </a:lnTo>
                  <a:lnTo>
                    <a:pt x="2075616" y="103083"/>
                  </a:lnTo>
                  <a:lnTo>
                    <a:pt x="2120419" y="120276"/>
                  </a:lnTo>
                  <a:lnTo>
                    <a:pt x="2164417" y="138676"/>
                  </a:lnTo>
                  <a:lnTo>
                    <a:pt x="2207580" y="158258"/>
                  </a:lnTo>
                  <a:lnTo>
                    <a:pt x="2249879" y="178998"/>
                  </a:lnTo>
                  <a:lnTo>
                    <a:pt x="2291284" y="200869"/>
                  </a:lnTo>
                  <a:lnTo>
                    <a:pt x="2331766" y="223847"/>
                  </a:lnTo>
                  <a:lnTo>
                    <a:pt x="2371296" y="247908"/>
                  </a:lnTo>
                  <a:lnTo>
                    <a:pt x="2409844" y="273026"/>
                  </a:lnTo>
                  <a:lnTo>
                    <a:pt x="2447380" y="299176"/>
                  </a:lnTo>
                  <a:lnTo>
                    <a:pt x="2483875" y="326333"/>
                  </a:lnTo>
                  <a:lnTo>
                    <a:pt x="2519300" y="354472"/>
                  </a:lnTo>
                  <a:lnTo>
                    <a:pt x="2553626" y="383569"/>
                  </a:lnTo>
                  <a:lnTo>
                    <a:pt x="2586822" y="413598"/>
                  </a:lnTo>
                  <a:lnTo>
                    <a:pt x="2618859" y="444535"/>
                  </a:lnTo>
                  <a:lnTo>
                    <a:pt x="2649708" y="476354"/>
                  </a:lnTo>
                  <a:lnTo>
                    <a:pt x="2679339" y="509030"/>
                  </a:lnTo>
                  <a:lnTo>
                    <a:pt x="2707724" y="542539"/>
                  </a:lnTo>
                  <a:lnTo>
                    <a:pt x="2734831" y="576855"/>
                  </a:lnTo>
                  <a:lnTo>
                    <a:pt x="2760633" y="611954"/>
                  </a:lnTo>
                  <a:lnTo>
                    <a:pt x="2785099" y="647811"/>
                  </a:lnTo>
                  <a:lnTo>
                    <a:pt x="2808200" y="684400"/>
                  </a:lnTo>
                  <a:lnTo>
                    <a:pt x="2829907" y="721696"/>
                  </a:lnTo>
                  <a:lnTo>
                    <a:pt x="2850190" y="759676"/>
                  </a:lnTo>
                  <a:lnTo>
                    <a:pt x="2869020" y="798313"/>
                  </a:lnTo>
                  <a:lnTo>
                    <a:pt x="2886367" y="837582"/>
                  </a:lnTo>
                  <a:lnTo>
                    <a:pt x="2902201" y="877460"/>
                  </a:lnTo>
                  <a:lnTo>
                    <a:pt x="2916494" y="917920"/>
                  </a:lnTo>
                  <a:lnTo>
                    <a:pt x="2929216" y="958938"/>
                  </a:lnTo>
                  <a:lnTo>
                    <a:pt x="2940337" y="1000489"/>
                  </a:lnTo>
                  <a:lnTo>
                    <a:pt x="2949827" y="1042548"/>
                  </a:lnTo>
                  <a:lnTo>
                    <a:pt x="2957659" y="1085089"/>
                  </a:lnTo>
                  <a:lnTo>
                    <a:pt x="2963801" y="1128089"/>
                  </a:lnTo>
                  <a:lnTo>
                    <a:pt x="2968225" y="1171521"/>
                  </a:lnTo>
                  <a:lnTo>
                    <a:pt x="2970901" y="1215362"/>
                  </a:lnTo>
                  <a:lnTo>
                    <a:pt x="2971800" y="1259586"/>
                  </a:lnTo>
                  <a:lnTo>
                    <a:pt x="2970901" y="1303809"/>
                  </a:lnTo>
                  <a:lnTo>
                    <a:pt x="2968225" y="1347650"/>
                  </a:lnTo>
                  <a:lnTo>
                    <a:pt x="2963801" y="1391082"/>
                  </a:lnTo>
                  <a:lnTo>
                    <a:pt x="2957659" y="1434082"/>
                  </a:lnTo>
                  <a:lnTo>
                    <a:pt x="2949827" y="1476623"/>
                  </a:lnTo>
                  <a:lnTo>
                    <a:pt x="2940337" y="1518682"/>
                  </a:lnTo>
                  <a:lnTo>
                    <a:pt x="2929216" y="1560233"/>
                  </a:lnTo>
                  <a:lnTo>
                    <a:pt x="2916494" y="1601251"/>
                  </a:lnTo>
                  <a:lnTo>
                    <a:pt x="2902201" y="1641711"/>
                  </a:lnTo>
                  <a:lnTo>
                    <a:pt x="2886367" y="1681589"/>
                  </a:lnTo>
                  <a:lnTo>
                    <a:pt x="2869020" y="1720858"/>
                  </a:lnTo>
                  <a:lnTo>
                    <a:pt x="2850190" y="1759495"/>
                  </a:lnTo>
                  <a:lnTo>
                    <a:pt x="2829907" y="1797475"/>
                  </a:lnTo>
                  <a:lnTo>
                    <a:pt x="2808200" y="1834771"/>
                  </a:lnTo>
                  <a:lnTo>
                    <a:pt x="2785099" y="1871360"/>
                  </a:lnTo>
                  <a:lnTo>
                    <a:pt x="2760633" y="1907217"/>
                  </a:lnTo>
                  <a:lnTo>
                    <a:pt x="2734831" y="1942316"/>
                  </a:lnTo>
                  <a:lnTo>
                    <a:pt x="2707724" y="1976632"/>
                  </a:lnTo>
                  <a:lnTo>
                    <a:pt x="2679339" y="2010141"/>
                  </a:lnTo>
                  <a:lnTo>
                    <a:pt x="2649708" y="2042817"/>
                  </a:lnTo>
                  <a:lnTo>
                    <a:pt x="2618859" y="2074636"/>
                  </a:lnTo>
                  <a:lnTo>
                    <a:pt x="2586822" y="2105573"/>
                  </a:lnTo>
                  <a:lnTo>
                    <a:pt x="2553626" y="2135602"/>
                  </a:lnTo>
                  <a:lnTo>
                    <a:pt x="2519300" y="2164699"/>
                  </a:lnTo>
                  <a:lnTo>
                    <a:pt x="2483875" y="2192838"/>
                  </a:lnTo>
                  <a:lnTo>
                    <a:pt x="2447380" y="2219995"/>
                  </a:lnTo>
                  <a:lnTo>
                    <a:pt x="2409844" y="2246145"/>
                  </a:lnTo>
                  <a:lnTo>
                    <a:pt x="2371296" y="2271263"/>
                  </a:lnTo>
                  <a:lnTo>
                    <a:pt x="2331766" y="2295324"/>
                  </a:lnTo>
                  <a:lnTo>
                    <a:pt x="2291284" y="2318302"/>
                  </a:lnTo>
                  <a:lnTo>
                    <a:pt x="2249879" y="2340173"/>
                  </a:lnTo>
                  <a:lnTo>
                    <a:pt x="2207580" y="2360913"/>
                  </a:lnTo>
                  <a:lnTo>
                    <a:pt x="2164417" y="2380495"/>
                  </a:lnTo>
                  <a:lnTo>
                    <a:pt x="2120419" y="2398895"/>
                  </a:lnTo>
                  <a:lnTo>
                    <a:pt x="2075616" y="2416088"/>
                  </a:lnTo>
                  <a:lnTo>
                    <a:pt x="2030038" y="2432049"/>
                  </a:lnTo>
                  <a:lnTo>
                    <a:pt x="1983713" y="2446754"/>
                  </a:lnTo>
                  <a:lnTo>
                    <a:pt x="1936671" y="2460176"/>
                  </a:lnTo>
                  <a:lnTo>
                    <a:pt x="1888942" y="2472291"/>
                  </a:lnTo>
                  <a:lnTo>
                    <a:pt x="1840555" y="2483075"/>
                  </a:lnTo>
                  <a:lnTo>
                    <a:pt x="1791540" y="2492502"/>
                  </a:lnTo>
                  <a:lnTo>
                    <a:pt x="1741925" y="2500547"/>
                  </a:lnTo>
                  <a:lnTo>
                    <a:pt x="1691741" y="2507185"/>
                  </a:lnTo>
                  <a:lnTo>
                    <a:pt x="1641017" y="2512392"/>
                  </a:lnTo>
                  <a:lnTo>
                    <a:pt x="1589783" y="2516142"/>
                  </a:lnTo>
                  <a:lnTo>
                    <a:pt x="1538067" y="2518410"/>
                  </a:lnTo>
                  <a:lnTo>
                    <a:pt x="1485900" y="2519172"/>
                  </a:lnTo>
                  <a:lnTo>
                    <a:pt x="1433734" y="2518410"/>
                  </a:lnTo>
                  <a:lnTo>
                    <a:pt x="1382021" y="2516142"/>
                  </a:lnTo>
                  <a:lnTo>
                    <a:pt x="1330788" y="2512392"/>
                  </a:lnTo>
                  <a:lnTo>
                    <a:pt x="1280066" y="2507185"/>
                  </a:lnTo>
                  <a:lnTo>
                    <a:pt x="1229884" y="2500547"/>
                  </a:lnTo>
                  <a:lnTo>
                    <a:pt x="1180270" y="2492502"/>
                  </a:lnTo>
                  <a:lnTo>
                    <a:pt x="1131256" y="2483075"/>
                  </a:lnTo>
                  <a:lnTo>
                    <a:pt x="1082870" y="2472291"/>
                  </a:lnTo>
                  <a:lnTo>
                    <a:pt x="1035142" y="2460176"/>
                  </a:lnTo>
                  <a:lnTo>
                    <a:pt x="988101" y="2446754"/>
                  </a:lnTo>
                  <a:lnTo>
                    <a:pt x="941777" y="2432049"/>
                  </a:lnTo>
                  <a:lnTo>
                    <a:pt x="896199" y="2416088"/>
                  </a:lnTo>
                  <a:lnTo>
                    <a:pt x="851396" y="2398895"/>
                  </a:lnTo>
                  <a:lnTo>
                    <a:pt x="807399" y="2380495"/>
                  </a:lnTo>
                  <a:lnTo>
                    <a:pt x="764236" y="2360913"/>
                  </a:lnTo>
                  <a:lnTo>
                    <a:pt x="721937" y="2340173"/>
                  </a:lnTo>
                  <a:lnTo>
                    <a:pt x="680532" y="2318302"/>
                  </a:lnTo>
                  <a:lnTo>
                    <a:pt x="640050" y="2295324"/>
                  </a:lnTo>
                  <a:lnTo>
                    <a:pt x="600520" y="2271263"/>
                  </a:lnTo>
                  <a:lnTo>
                    <a:pt x="561972" y="2246145"/>
                  </a:lnTo>
                  <a:lnTo>
                    <a:pt x="524435" y="2219995"/>
                  </a:lnTo>
                  <a:lnTo>
                    <a:pt x="487939" y="2192838"/>
                  </a:lnTo>
                  <a:lnTo>
                    <a:pt x="452513" y="2164699"/>
                  </a:lnTo>
                  <a:lnTo>
                    <a:pt x="418187" y="2135602"/>
                  </a:lnTo>
                  <a:lnTo>
                    <a:pt x="384991" y="2105573"/>
                  </a:lnTo>
                  <a:lnTo>
                    <a:pt x="352953" y="2074636"/>
                  </a:lnTo>
                  <a:lnTo>
                    <a:pt x="322103" y="2042817"/>
                  </a:lnTo>
                  <a:lnTo>
                    <a:pt x="292471" y="2010141"/>
                  </a:lnTo>
                  <a:lnTo>
                    <a:pt x="264086" y="1976632"/>
                  </a:lnTo>
                  <a:lnTo>
                    <a:pt x="236977" y="1942316"/>
                  </a:lnTo>
                  <a:lnTo>
                    <a:pt x="211175" y="1907217"/>
                  </a:lnTo>
                  <a:lnTo>
                    <a:pt x="186708" y="1871360"/>
                  </a:lnTo>
                  <a:lnTo>
                    <a:pt x="163606" y="1834771"/>
                  </a:lnTo>
                  <a:lnTo>
                    <a:pt x="141898" y="1797475"/>
                  </a:lnTo>
                  <a:lnTo>
                    <a:pt x="121614" y="1759495"/>
                  </a:lnTo>
                  <a:lnTo>
                    <a:pt x="102784" y="1720858"/>
                  </a:lnTo>
                  <a:lnTo>
                    <a:pt x="85437" y="1681589"/>
                  </a:lnTo>
                  <a:lnTo>
                    <a:pt x="69601" y="1641711"/>
                  </a:lnTo>
                  <a:lnTo>
                    <a:pt x="55308" y="1601251"/>
                  </a:lnTo>
                  <a:lnTo>
                    <a:pt x="42586" y="1560233"/>
                  </a:lnTo>
                  <a:lnTo>
                    <a:pt x="31464" y="1518682"/>
                  </a:lnTo>
                  <a:lnTo>
                    <a:pt x="21973" y="1476623"/>
                  </a:lnTo>
                  <a:lnTo>
                    <a:pt x="14141" y="1434082"/>
                  </a:lnTo>
                  <a:lnTo>
                    <a:pt x="7998" y="1391082"/>
                  </a:lnTo>
                  <a:lnTo>
                    <a:pt x="3574" y="1347650"/>
                  </a:lnTo>
                  <a:lnTo>
                    <a:pt x="898" y="1303809"/>
                  </a:lnTo>
                  <a:lnTo>
                    <a:pt x="0" y="1259586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13537" y="1965197"/>
            <a:ext cx="356099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Evidence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105568" y="903732"/>
            <a:ext cx="3467890" cy="2626360"/>
            <a:chOff x="6080759" y="903732"/>
            <a:chExt cx="2601595" cy="2626360"/>
          </a:xfrm>
        </p:grpSpPr>
        <p:sp>
          <p:nvSpPr>
            <p:cNvPr id="7" name="object 7"/>
            <p:cNvSpPr/>
            <p:nvPr/>
          </p:nvSpPr>
          <p:spPr>
            <a:xfrm>
              <a:off x="6085331" y="908304"/>
              <a:ext cx="2592705" cy="2616835"/>
            </a:xfrm>
            <a:custGeom>
              <a:avLst/>
              <a:gdLst/>
              <a:ahLst/>
              <a:cxnLst/>
              <a:rect l="l" t="t" r="r" b="b"/>
              <a:pathLst>
                <a:path w="2592704" h="2616835">
                  <a:moveTo>
                    <a:pt x="1296162" y="0"/>
                  </a:moveTo>
                  <a:lnTo>
                    <a:pt x="1248641" y="862"/>
                  </a:lnTo>
                  <a:lnTo>
                    <a:pt x="1201551" y="3431"/>
                  </a:lnTo>
                  <a:lnTo>
                    <a:pt x="1154922" y="7676"/>
                  </a:lnTo>
                  <a:lnTo>
                    <a:pt x="1108782" y="13568"/>
                  </a:lnTo>
                  <a:lnTo>
                    <a:pt x="1063162" y="21077"/>
                  </a:lnTo>
                  <a:lnTo>
                    <a:pt x="1018090" y="30174"/>
                  </a:lnTo>
                  <a:lnTo>
                    <a:pt x="973595" y="40829"/>
                  </a:lnTo>
                  <a:lnTo>
                    <a:pt x="929707" y="53013"/>
                  </a:lnTo>
                  <a:lnTo>
                    <a:pt x="886455" y="66696"/>
                  </a:lnTo>
                  <a:lnTo>
                    <a:pt x="843869" y="81848"/>
                  </a:lnTo>
                  <a:lnTo>
                    <a:pt x="801977" y="98440"/>
                  </a:lnTo>
                  <a:lnTo>
                    <a:pt x="760809" y="116443"/>
                  </a:lnTo>
                  <a:lnTo>
                    <a:pt x="720395" y="135827"/>
                  </a:lnTo>
                  <a:lnTo>
                    <a:pt x="680763" y="156561"/>
                  </a:lnTo>
                  <a:lnTo>
                    <a:pt x="641942" y="178618"/>
                  </a:lnTo>
                  <a:lnTo>
                    <a:pt x="603963" y="201967"/>
                  </a:lnTo>
                  <a:lnTo>
                    <a:pt x="566854" y="226578"/>
                  </a:lnTo>
                  <a:lnTo>
                    <a:pt x="530644" y="252423"/>
                  </a:lnTo>
                  <a:lnTo>
                    <a:pt x="495363" y="279471"/>
                  </a:lnTo>
                  <a:lnTo>
                    <a:pt x="461041" y="307693"/>
                  </a:lnTo>
                  <a:lnTo>
                    <a:pt x="427706" y="337059"/>
                  </a:lnTo>
                  <a:lnTo>
                    <a:pt x="395387" y="367541"/>
                  </a:lnTo>
                  <a:lnTo>
                    <a:pt x="364115" y="399107"/>
                  </a:lnTo>
                  <a:lnTo>
                    <a:pt x="333917" y="431730"/>
                  </a:lnTo>
                  <a:lnTo>
                    <a:pt x="304825" y="465379"/>
                  </a:lnTo>
                  <a:lnTo>
                    <a:pt x="276866" y="500024"/>
                  </a:lnTo>
                  <a:lnTo>
                    <a:pt x="250070" y="535637"/>
                  </a:lnTo>
                  <a:lnTo>
                    <a:pt x="224466" y="572187"/>
                  </a:lnTo>
                  <a:lnTo>
                    <a:pt x="200084" y="609645"/>
                  </a:lnTo>
                  <a:lnTo>
                    <a:pt x="176953" y="647982"/>
                  </a:lnTo>
                  <a:lnTo>
                    <a:pt x="155102" y="687167"/>
                  </a:lnTo>
                  <a:lnTo>
                    <a:pt x="134560" y="727172"/>
                  </a:lnTo>
                  <a:lnTo>
                    <a:pt x="115357" y="767967"/>
                  </a:lnTo>
                  <a:lnTo>
                    <a:pt x="97523" y="809522"/>
                  </a:lnTo>
                  <a:lnTo>
                    <a:pt x="81085" y="851808"/>
                  </a:lnTo>
                  <a:lnTo>
                    <a:pt x="66074" y="894795"/>
                  </a:lnTo>
                  <a:lnTo>
                    <a:pt x="52519" y="938453"/>
                  </a:lnTo>
                  <a:lnTo>
                    <a:pt x="40449" y="982754"/>
                  </a:lnTo>
                  <a:lnTo>
                    <a:pt x="29893" y="1027667"/>
                  </a:lnTo>
                  <a:lnTo>
                    <a:pt x="20881" y="1073163"/>
                  </a:lnTo>
                  <a:lnTo>
                    <a:pt x="13442" y="1119213"/>
                  </a:lnTo>
                  <a:lnTo>
                    <a:pt x="7605" y="1165786"/>
                  </a:lnTo>
                  <a:lnTo>
                    <a:pt x="3399" y="1212854"/>
                  </a:lnTo>
                  <a:lnTo>
                    <a:pt x="854" y="1260386"/>
                  </a:lnTo>
                  <a:lnTo>
                    <a:pt x="0" y="1308354"/>
                  </a:lnTo>
                  <a:lnTo>
                    <a:pt x="854" y="1356321"/>
                  </a:lnTo>
                  <a:lnTo>
                    <a:pt x="3399" y="1403853"/>
                  </a:lnTo>
                  <a:lnTo>
                    <a:pt x="7605" y="1450921"/>
                  </a:lnTo>
                  <a:lnTo>
                    <a:pt x="13442" y="1497494"/>
                  </a:lnTo>
                  <a:lnTo>
                    <a:pt x="20881" y="1543544"/>
                  </a:lnTo>
                  <a:lnTo>
                    <a:pt x="29893" y="1589040"/>
                  </a:lnTo>
                  <a:lnTo>
                    <a:pt x="40449" y="1633953"/>
                  </a:lnTo>
                  <a:lnTo>
                    <a:pt x="52519" y="1678254"/>
                  </a:lnTo>
                  <a:lnTo>
                    <a:pt x="66074" y="1721912"/>
                  </a:lnTo>
                  <a:lnTo>
                    <a:pt x="81085" y="1764899"/>
                  </a:lnTo>
                  <a:lnTo>
                    <a:pt x="97523" y="1807185"/>
                  </a:lnTo>
                  <a:lnTo>
                    <a:pt x="115357" y="1848740"/>
                  </a:lnTo>
                  <a:lnTo>
                    <a:pt x="134560" y="1889535"/>
                  </a:lnTo>
                  <a:lnTo>
                    <a:pt x="155102" y="1929540"/>
                  </a:lnTo>
                  <a:lnTo>
                    <a:pt x="176953" y="1968725"/>
                  </a:lnTo>
                  <a:lnTo>
                    <a:pt x="200084" y="2007062"/>
                  </a:lnTo>
                  <a:lnTo>
                    <a:pt x="224466" y="2044520"/>
                  </a:lnTo>
                  <a:lnTo>
                    <a:pt x="250070" y="2081070"/>
                  </a:lnTo>
                  <a:lnTo>
                    <a:pt x="276866" y="2116683"/>
                  </a:lnTo>
                  <a:lnTo>
                    <a:pt x="304825" y="2151328"/>
                  </a:lnTo>
                  <a:lnTo>
                    <a:pt x="333917" y="2184977"/>
                  </a:lnTo>
                  <a:lnTo>
                    <a:pt x="364115" y="2217600"/>
                  </a:lnTo>
                  <a:lnTo>
                    <a:pt x="395387" y="2249166"/>
                  </a:lnTo>
                  <a:lnTo>
                    <a:pt x="427706" y="2279648"/>
                  </a:lnTo>
                  <a:lnTo>
                    <a:pt x="461041" y="2309014"/>
                  </a:lnTo>
                  <a:lnTo>
                    <a:pt x="495363" y="2337236"/>
                  </a:lnTo>
                  <a:lnTo>
                    <a:pt x="530644" y="2364284"/>
                  </a:lnTo>
                  <a:lnTo>
                    <a:pt x="566854" y="2390129"/>
                  </a:lnTo>
                  <a:lnTo>
                    <a:pt x="603963" y="2414740"/>
                  </a:lnTo>
                  <a:lnTo>
                    <a:pt x="641942" y="2438089"/>
                  </a:lnTo>
                  <a:lnTo>
                    <a:pt x="680763" y="2460146"/>
                  </a:lnTo>
                  <a:lnTo>
                    <a:pt x="720395" y="2480880"/>
                  </a:lnTo>
                  <a:lnTo>
                    <a:pt x="760809" y="2500264"/>
                  </a:lnTo>
                  <a:lnTo>
                    <a:pt x="801977" y="2518267"/>
                  </a:lnTo>
                  <a:lnTo>
                    <a:pt x="843869" y="2534859"/>
                  </a:lnTo>
                  <a:lnTo>
                    <a:pt x="886455" y="2550011"/>
                  </a:lnTo>
                  <a:lnTo>
                    <a:pt x="929707" y="2563694"/>
                  </a:lnTo>
                  <a:lnTo>
                    <a:pt x="973595" y="2575878"/>
                  </a:lnTo>
                  <a:lnTo>
                    <a:pt x="1018090" y="2586533"/>
                  </a:lnTo>
                  <a:lnTo>
                    <a:pt x="1063162" y="2595630"/>
                  </a:lnTo>
                  <a:lnTo>
                    <a:pt x="1108782" y="2603139"/>
                  </a:lnTo>
                  <a:lnTo>
                    <a:pt x="1154922" y="2609031"/>
                  </a:lnTo>
                  <a:lnTo>
                    <a:pt x="1201551" y="2613276"/>
                  </a:lnTo>
                  <a:lnTo>
                    <a:pt x="1248641" y="2615845"/>
                  </a:lnTo>
                  <a:lnTo>
                    <a:pt x="1296162" y="2616708"/>
                  </a:lnTo>
                  <a:lnTo>
                    <a:pt x="1343682" y="2615845"/>
                  </a:lnTo>
                  <a:lnTo>
                    <a:pt x="1390772" y="2613276"/>
                  </a:lnTo>
                  <a:lnTo>
                    <a:pt x="1437401" y="2609031"/>
                  </a:lnTo>
                  <a:lnTo>
                    <a:pt x="1483541" y="2603139"/>
                  </a:lnTo>
                  <a:lnTo>
                    <a:pt x="1529161" y="2595630"/>
                  </a:lnTo>
                  <a:lnTo>
                    <a:pt x="1574233" y="2586533"/>
                  </a:lnTo>
                  <a:lnTo>
                    <a:pt x="1618728" y="2575878"/>
                  </a:lnTo>
                  <a:lnTo>
                    <a:pt x="1662616" y="2563694"/>
                  </a:lnTo>
                  <a:lnTo>
                    <a:pt x="1705868" y="2550011"/>
                  </a:lnTo>
                  <a:lnTo>
                    <a:pt x="1748454" y="2534859"/>
                  </a:lnTo>
                  <a:lnTo>
                    <a:pt x="1790346" y="2518267"/>
                  </a:lnTo>
                  <a:lnTo>
                    <a:pt x="1831514" y="2500264"/>
                  </a:lnTo>
                  <a:lnTo>
                    <a:pt x="1871928" y="2480880"/>
                  </a:lnTo>
                  <a:lnTo>
                    <a:pt x="1911560" y="2460146"/>
                  </a:lnTo>
                  <a:lnTo>
                    <a:pt x="1950381" y="2438089"/>
                  </a:lnTo>
                  <a:lnTo>
                    <a:pt x="1988360" y="2414740"/>
                  </a:lnTo>
                  <a:lnTo>
                    <a:pt x="2025469" y="2390129"/>
                  </a:lnTo>
                  <a:lnTo>
                    <a:pt x="2061679" y="2364284"/>
                  </a:lnTo>
                  <a:lnTo>
                    <a:pt x="2096960" y="2337236"/>
                  </a:lnTo>
                  <a:lnTo>
                    <a:pt x="2131282" y="2309014"/>
                  </a:lnTo>
                  <a:lnTo>
                    <a:pt x="2164617" y="2279648"/>
                  </a:lnTo>
                  <a:lnTo>
                    <a:pt x="2196936" y="2249166"/>
                  </a:lnTo>
                  <a:lnTo>
                    <a:pt x="2228208" y="2217600"/>
                  </a:lnTo>
                  <a:lnTo>
                    <a:pt x="2258406" y="2184977"/>
                  </a:lnTo>
                  <a:lnTo>
                    <a:pt x="2287498" y="2151328"/>
                  </a:lnTo>
                  <a:lnTo>
                    <a:pt x="2315457" y="2116683"/>
                  </a:lnTo>
                  <a:lnTo>
                    <a:pt x="2342253" y="2081070"/>
                  </a:lnTo>
                  <a:lnTo>
                    <a:pt x="2367857" y="2044520"/>
                  </a:lnTo>
                  <a:lnTo>
                    <a:pt x="2392239" y="2007062"/>
                  </a:lnTo>
                  <a:lnTo>
                    <a:pt x="2415370" y="1968725"/>
                  </a:lnTo>
                  <a:lnTo>
                    <a:pt x="2437221" y="1929540"/>
                  </a:lnTo>
                  <a:lnTo>
                    <a:pt x="2457763" y="1889535"/>
                  </a:lnTo>
                  <a:lnTo>
                    <a:pt x="2476966" y="1848740"/>
                  </a:lnTo>
                  <a:lnTo>
                    <a:pt x="2494800" y="1807185"/>
                  </a:lnTo>
                  <a:lnTo>
                    <a:pt x="2511238" y="1764899"/>
                  </a:lnTo>
                  <a:lnTo>
                    <a:pt x="2526249" y="1721912"/>
                  </a:lnTo>
                  <a:lnTo>
                    <a:pt x="2539804" y="1678254"/>
                  </a:lnTo>
                  <a:lnTo>
                    <a:pt x="2551874" y="1633953"/>
                  </a:lnTo>
                  <a:lnTo>
                    <a:pt x="2562430" y="1589040"/>
                  </a:lnTo>
                  <a:lnTo>
                    <a:pt x="2571442" y="1543544"/>
                  </a:lnTo>
                  <a:lnTo>
                    <a:pt x="2578881" y="1497494"/>
                  </a:lnTo>
                  <a:lnTo>
                    <a:pt x="2584718" y="1450921"/>
                  </a:lnTo>
                  <a:lnTo>
                    <a:pt x="2588924" y="1403853"/>
                  </a:lnTo>
                  <a:lnTo>
                    <a:pt x="2591469" y="1356321"/>
                  </a:lnTo>
                  <a:lnTo>
                    <a:pt x="2592323" y="1308354"/>
                  </a:lnTo>
                  <a:lnTo>
                    <a:pt x="2591469" y="1260386"/>
                  </a:lnTo>
                  <a:lnTo>
                    <a:pt x="2588924" y="1212854"/>
                  </a:lnTo>
                  <a:lnTo>
                    <a:pt x="2584718" y="1165786"/>
                  </a:lnTo>
                  <a:lnTo>
                    <a:pt x="2578881" y="1119213"/>
                  </a:lnTo>
                  <a:lnTo>
                    <a:pt x="2571442" y="1073163"/>
                  </a:lnTo>
                  <a:lnTo>
                    <a:pt x="2562430" y="1027667"/>
                  </a:lnTo>
                  <a:lnTo>
                    <a:pt x="2551874" y="982754"/>
                  </a:lnTo>
                  <a:lnTo>
                    <a:pt x="2539804" y="938453"/>
                  </a:lnTo>
                  <a:lnTo>
                    <a:pt x="2526249" y="894795"/>
                  </a:lnTo>
                  <a:lnTo>
                    <a:pt x="2511238" y="851808"/>
                  </a:lnTo>
                  <a:lnTo>
                    <a:pt x="2494800" y="809522"/>
                  </a:lnTo>
                  <a:lnTo>
                    <a:pt x="2476966" y="767967"/>
                  </a:lnTo>
                  <a:lnTo>
                    <a:pt x="2457763" y="727172"/>
                  </a:lnTo>
                  <a:lnTo>
                    <a:pt x="2437221" y="687167"/>
                  </a:lnTo>
                  <a:lnTo>
                    <a:pt x="2415370" y="647982"/>
                  </a:lnTo>
                  <a:lnTo>
                    <a:pt x="2392239" y="609645"/>
                  </a:lnTo>
                  <a:lnTo>
                    <a:pt x="2367857" y="572187"/>
                  </a:lnTo>
                  <a:lnTo>
                    <a:pt x="2342253" y="535637"/>
                  </a:lnTo>
                  <a:lnTo>
                    <a:pt x="2315457" y="500024"/>
                  </a:lnTo>
                  <a:lnTo>
                    <a:pt x="2287498" y="465379"/>
                  </a:lnTo>
                  <a:lnTo>
                    <a:pt x="2258406" y="431730"/>
                  </a:lnTo>
                  <a:lnTo>
                    <a:pt x="2228208" y="399107"/>
                  </a:lnTo>
                  <a:lnTo>
                    <a:pt x="2196936" y="367541"/>
                  </a:lnTo>
                  <a:lnTo>
                    <a:pt x="2164617" y="337059"/>
                  </a:lnTo>
                  <a:lnTo>
                    <a:pt x="2131282" y="307693"/>
                  </a:lnTo>
                  <a:lnTo>
                    <a:pt x="2096960" y="279471"/>
                  </a:lnTo>
                  <a:lnTo>
                    <a:pt x="2061679" y="252423"/>
                  </a:lnTo>
                  <a:lnTo>
                    <a:pt x="2025469" y="226578"/>
                  </a:lnTo>
                  <a:lnTo>
                    <a:pt x="1988360" y="201967"/>
                  </a:lnTo>
                  <a:lnTo>
                    <a:pt x="1950381" y="178618"/>
                  </a:lnTo>
                  <a:lnTo>
                    <a:pt x="1911560" y="156561"/>
                  </a:lnTo>
                  <a:lnTo>
                    <a:pt x="1871928" y="135827"/>
                  </a:lnTo>
                  <a:lnTo>
                    <a:pt x="1831514" y="116443"/>
                  </a:lnTo>
                  <a:lnTo>
                    <a:pt x="1790346" y="98440"/>
                  </a:lnTo>
                  <a:lnTo>
                    <a:pt x="1748454" y="81848"/>
                  </a:lnTo>
                  <a:lnTo>
                    <a:pt x="1705868" y="66696"/>
                  </a:lnTo>
                  <a:lnTo>
                    <a:pt x="1662616" y="53013"/>
                  </a:lnTo>
                  <a:lnTo>
                    <a:pt x="1618728" y="40829"/>
                  </a:lnTo>
                  <a:lnTo>
                    <a:pt x="1574233" y="30174"/>
                  </a:lnTo>
                  <a:lnTo>
                    <a:pt x="1529161" y="21077"/>
                  </a:lnTo>
                  <a:lnTo>
                    <a:pt x="1483541" y="13568"/>
                  </a:lnTo>
                  <a:lnTo>
                    <a:pt x="1437401" y="7676"/>
                  </a:lnTo>
                  <a:lnTo>
                    <a:pt x="1390772" y="3431"/>
                  </a:lnTo>
                  <a:lnTo>
                    <a:pt x="1343682" y="862"/>
                  </a:lnTo>
                  <a:lnTo>
                    <a:pt x="129616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085331" y="908304"/>
              <a:ext cx="2592705" cy="2616835"/>
            </a:xfrm>
            <a:custGeom>
              <a:avLst/>
              <a:gdLst/>
              <a:ahLst/>
              <a:cxnLst/>
              <a:rect l="l" t="t" r="r" b="b"/>
              <a:pathLst>
                <a:path w="2592704" h="2616835">
                  <a:moveTo>
                    <a:pt x="0" y="1308354"/>
                  </a:moveTo>
                  <a:lnTo>
                    <a:pt x="854" y="1260386"/>
                  </a:lnTo>
                  <a:lnTo>
                    <a:pt x="3399" y="1212854"/>
                  </a:lnTo>
                  <a:lnTo>
                    <a:pt x="7605" y="1165786"/>
                  </a:lnTo>
                  <a:lnTo>
                    <a:pt x="13442" y="1119213"/>
                  </a:lnTo>
                  <a:lnTo>
                    <a:pt x="20881" y="1073163"/>
                  </a:lnTo>
                  <a:lnTo>
                    <a:pt x="29893" y="1027667"/>
                  </a:lnTo>
                  <a:lnTo>
                    <a:pt x="40449" y="982754"/>
                  </a:lnTo>
                  <a:lnTo>
                    <a:pt x="52519" y="938453"/>
                  </a:lnTo>
                  <a:lnTo>
                    <a:pt x="66074" y="894795"/>
                  </a:lnTo>
                  <a:lnTo>
                    <a:pt x="81085" y="851808"/>
                  </a:lnTo>
                  <a:lnTo>
                    <a:pt x="97523" y="809522"/>
                  </a:lnTo>
                  <a:lnTo>
                    <a:pt x="115357" y="767967"/>
                  </a:lnTo>
                  <a:lnTo>
                    <a:pt x="134560" y="727172"/>
                  </a:lnTo>
                  <a:lnTo>
                    <a:pt x="155102" y="687167"/>
                  </a:lnTo>
                  <a:lnTo>
                    <a:pt x="176953" y="647982"/>
                  </a:lnTo>
                  <a:lnTo>
                    <a:pt x="200084" y="609645"/>
                  </a:lnTo>
                  <a:lnTo>
                    <a:pt x="224466" y="572187"/>
                  </a:lnTo>
                  <a:lnTo>
                    <a:pt x="250070" y="535637"/>
                  </a:lnTo>
                  <a:lnTo>
                    <a:pt x="276866" y="500024"/>
                  </a:lnTo>
                  <a:lnTo>
                    <a:pt x="304825" y="465379"/>
                  </a:lnTo>
                  <a:lnTo>
                    <a:pt x="333917" y="431730"/>
                  </a:lnTo>
                  <a:lnTo>
                    <a:pt x="364115" y="399107"/>
                  </a:lnTo>
                  <a:lnTo>
                    <a:pt x="395387" y="367541"/>
                  </a:lnTo>
                  <a:lnTo>
                    <a:pt x="427706" y="337059"/>
                  </a:lnTo>
                  <a:lnTo>
                    <a:pt x="461041" y="307693"/>
                  </a:lnTo>
                  <a:lnTo>
                    <a:pt x="495363" y="279471"/>
                  </a:lnTo>
                  <a:lnTo>
                    <a:pt x="530644" y="252423"/>
                  </a:lnTo>
                  <a:lnTo>
                    <a:pt x="566854" y="226578"/>
                  </a:lnTo>
                  <a:lnTo>
                    <a:pt x="603963" y="201967"/>
                  </a:lnTo>
                  <a:lnTo>
                    <a:pt x="641942" y="178618"/>
                  </a:lnTo>
                  <a:lnTo>
                    <a:pt x="680763" y="156561"/>
                  </a:lnTo>
                  <a:lnTo>
                    <a:pt x="720395" y="135827"/>
                  </a:lnTo>
                  <a:lnTo>
                    <a:pt x="760809" y="116443"/>
                  </a:lnTo>
                  <a:lnTo>
                    <a:pt x="801977" y="98440"/>
                  </a:lnTo>
                  <a:lnTo>
                    <a:pt x="843869" y="81848"/>
                  </a:lnTo>
                  <a:lnTo>
                    <a:pt x="886455" y="66696"/>
                  </a:lnTo>
                  <a:lnTo>
                    <a:pt x="929707" y="53013"/>
                  </a:lnTo>
                  <a:lnTo>
                    <a:pt x="973595" y="40829"/>
                  </a:lnTo>
                  <a:lnTo>
                    <a:pt x="1018090" y="30174"/>
                  </a:lnTo>
                  <a:lnTo>
                    <a:pt x="1063162" y="21077"/>
                  </a:lnTo>
                  <a:lnTo>
                    <a:pt x="1108782" y="13568"/>
                  </a:lnTo>
                  <a:lnTo>
                    <a:pt x="1154922" y="7676"/>
                  </a:lnTo>
                  <a:lnTo>
                    <a:pt x="1201551" y="3431"/>
                  </a:lnTo>
                  <a:lnTo>
                    <a:pt x="1248641" y="862"/>
                  </a:lnTo>
                  <a:lnTo>
                    <a:pt x="1296162" y="0"/>
                  </a:lnTo>
                  <a:lnTo>
                    <a:pt x="1343682" y="862"/>
                  </a:lnTo>
                  <a:lnTo>
                    <a:pt x="1390772" y="3431"/>
                  </a:lnTo>
                  <a:lnTo>
                    <a:pt x="1437401" y="7676"/>
                  </a:lnTo>
                  <a:lnTo>
                    <a:pt x="1483541" y="13568"/>
                  </a:lnTo>
                  <a:lnTo>
                    <a:pt x="1529161" y="21077"/>
                  </a:lnTo>
                  <a:lnTo>
                    <a:pt x="1574233" y="30174"/>
                  </a:lnTo>
                  <a:lnTo>
                    <a:pt x="1618728" y="40829"/>
                  </a:lnTo>
                  <a:lnTo>
                    <a:pt x="1662616" y="53013"/>
                  </a:lnTo>
                  <a:lnTo>
                    <a:pt x="1705868" y="66696"/>
                  </a:lnTo>
                  <a:lnTo>
                    <a:pt x="1748454" y="81848"/>
                  </a:lnTo>
                  <a:lnTo>
                    <a:pt x="1790346" y="98440"/>
                  </a:lnTo>
                  <a:lnTo>
                    <a:pt x="1831514" y="116443"/>
                  </a:lnTo>
                  <a:lnTo>
                    <a:pt x="1871928" y="135827"/>
                  </a:lnTo>
                  <a:lnTo>
                    <a:pt x="1911560" y="156561"/>
                  </a:lnTo>
                  <a:lnTo>
                    <a:pt x="1950381" y="178618"/>
                  </a:lnTo>
                  <a:lnTo>
                    <a:pt x="1988360" y="201967"/>
                  </a:lnTo>
                  <a:lnTo>
                    <a:pt x="2025469" y="226578"/>
                  </a:lnTo>
                  <a:lnTo>
                    <a:pt x="2061679" y="252423"/>
                  </a:lnTo>
                  <a:lnTo>
                    <a:pt x="2096960" y="279471"/>
                  </a:lnTo>
                  <a:lnTo>
                    <a:pt x="2131282" y="307693"/>
                  </a:lnTo>
                  <a:lnTo>
                    <a:pt x="2164617" y="337059"/>
                  </a:lnTo>
                  <a:lnTo>
                    <a:pt x="2196936" y="367541"/>
                  </a:lnTo>
                  <a:lnTo>
                    <a:pt x="2228208" y="399107"/>
                  </a:lnTo>
                  <a:lnTo>
                    <a:pt x="2258406" y="431730"/>
                  </a:lnTo>
                  <a:lnTo>
                    <a:pt x="2287498" y="465379"/>
                  </a:lnTo>
                  <a:lnTo>
                    <a:pt x="2315457" y="500024"/>
                  </a:lnTo>
                  <a:lnTo>
                    <a:pt x="2342253" y="535637"/>
                  </a:lnTo>
                  <a:lnTo>
                    <a:pt x="2367857" y="572187"/>
                  </a:lnTo>
                  <a:lnTo>
                    <a:pt x="2392239" y="609645"/>
                  </a:lnTo>
                  <a:lnTo>
                    <a:pt x="2415370" y="647982"/>
                  </a:lnTo>
                  <a:lnTo>
                    <a:pt x="2437221" y="687167"/>
                  </a:lnTo>
                  <a:lnTo>
                    <a:pt x="2457763" y="727172"/>
                  </a:lnTo>
                  <a:lnTo>
                    <a:pt x="2476966" y="767967"/>
                  </a:lnTo>
                  <a:lnTo>
                    <a:pt x="2494800" y="809522"/>
                  </a:lnTo>
                  <a:lnTo>
                    <a:pt x="2511238" y="851808"/>
                  </a:lnTo>
                  <a:lnTo>
                    <a:pt x="2526249" y="894795"/>
                  </a:lnTo>
                  <a:lnTo>
                    <a:pt x="2539804" y="938453"/>
                  </a:lnTo>
                  <a:lnTo>
                    <a:pt x="2551874" y="982754"/>
                  </a:lnTo>
                  <a:lnTo>
                    <a:pt x="2562430" y="1027667"/>
                  </a:lnTo>
                  <a:lnTo>
                    <a:pt x="2571442" y="1073163"/>
                  </a:lnTo>
                  <a:lnTo>
                    <a:pt x="2578881" y="1119213"/>
                  </a:lnTo>
                  <a:lnTo>
                    <a:pt x="2584718" y="1165786"/>
                  </a:lnTo>
                  <a:lnTo>
                    <a:pt x="2588924" y="1212854"/>
                  </a:lnTo>
                  <a:lnTo>
                    <a:pt x="2591469" y="1260386"/>
                  </a:lnTo>
                  <a:lnTo>
                    <a:pt x="2592323" y="1308354"/>
                  </a:lnTo>
                  <a:lnTo>
                    <a:pt x="2591469" y="1356321"/>
                  </a:lnTo>
                  <a:lnTo>
                    <a:pt x="2588924" y="1403853"/>
                  </a:lnTo>
                  <a:lnTo>
                    <a:pt x="2584718" y="1450921"/>
                  </a:lnTo>
                  <a:lnTo>
                    <a:pt x="2578881" y="1497494"/>
                  </a:lnTo>
                  <a:lnTo>
                    <a:pt x="2571442" y="1543544"/>
                  </a:lnTo>
                  <a:lnTo>
                    <a:pt x="2562430" y="1589040"/>
                  </a:lnTo>
                  <a:lnTo>
                    <a:pt x="2551874" y="1633953"/>
                  </a:lnTo>
                  <a:lnTo>
                    <a:pt x="2539804" y="1678254"/>
                  </a:lnTo>
                  <a:lnTo>
                    <a:pt x="2526249" y="1721912"/>
                  </a:lnTo>
                  <a:lnTo>
                    <a:pt x="2511238" y="1764899"/>
                  </a:lnTo>
                  <a:lnTo>
                    <a:pt x="2494800" y="1807185"/>
                  </a:lnTo>
                  <a:lnTo>
                    <a:pt x="2476966" y="1848740"/>
                  </a:lnTo>
                  <a:lnTo>
                    <a:pt x="2457763" y="1889535"/>
                  </a:lnTo>
                  <a:lnTo>
                    <a:pt x="2437221" y="1929540"/>
                  </a:lnTo>
                  <a:lnTo>
                    <a:pt x="2415370" y="1968725"/>
                  </a:lnTo>
                  <a:lnTo>
                    <a:pt x="2392239" y="2007062"/>
                  </a:lnTo>
                  <a:lnTo>
                    <a:pt x="2367857" y="2044520"/>
                  </a:lnTo>
                  <a:lnTo>
                    <a:pt x="2342253" y="2081070"/>
                  </a:lnTo>
                  <a:lnTo>
                    <a:pt x="2315457" y="2116683"/>
                  </a:lnTo>
                  <a:lnTo>
                    <a:pt x="2287498" y="2151328"/>
                  </a:lnTo>
                  <a:lnTo>
                    <a:pt x="2258406" y="2184977"/>
                  </a:lnTo>
                  <a:lnTo>
                    <a:pt x="2228208" y="2217600"/>
                  </a:lnTo>
                  <a:lnTo>
                    <a:pt x="2196936" y="2249166"/>
                  </a:lnTo>
                  <a:lnTo>
                    <a:pt x="2164617" y="2279648"/>
                  </a:lnTo>
                  <a:lnTo>
                    <a:pt x="2131282" y="2309014"/>
                  </a:lnTo>
                  <a:lnTo>
                    <a:pt x="2096960" y="2337236"/>
                  </a:lnTo>
                  <a:lnTo>
                    <a:pt x="2061679" y="2364284"/>
                  </a:lnTo>
                  <a:lnTo>
                    <a:pt x="2025469" y="2390129"/>
                  </a:lnTo>
                  <a:lnTo>
                    <a:pt x="1988360" y="2414740"/>
                  </a:lnTo>
                  <a:lnTo>
                    <a:pt x="1950381" y="2438089"/>
                  </a:lnTo>
                  <a:lnTo>
                    <a:pt x="1911560" y="2460146"/>
                  </a:lnTo>
                  <a:lnTo>
                    <a:pt x="1871928" y="2480880"/>
                  </a:lnTo>
                  <a:lnTo>
                    <a:pt x="1831514" y="2500264"/>
                  </a:lnTo>
                  <a:lnTo>
                    <a:pt x="1790346" y="2518267"/>
                  </a:lnTo>
                  <a:lnTo>
                    <a:pt x="1748454" y="2534859"/>
                  </a:lnTo>
                  <a:lnTo>
                    <a:pt x="1705868" y="2550011"/>
                  </a:lnTo>
                  <a:lnTo>
                    <a:pt x="1662616" y="2563694"/>
                  </a:lnTo>
                  <a:lnTo>
                    <a:pt x="1618728" y="2575878"/>
                  </a:lnTo>
                  <a:lnTo>
                    <a:pt x="1574233" y="2586533"/>
                  </a:lnTo>
                  <a:lnTo>
                    <a:pt x="1529161" y="2595630"/>
                  </a:lnTo>
                  <a:lnTo>
                    <a:pt x="1483541" y="2603139"/>
                  </a:lnTo>
                  <a:lnTo>
                    <a:pt x="1437401" y="2609031"/>
                  </a:lnTo>
                  <a:lnTo>
                    <a:pt x="1390772" y="2613276"/>
                  </a:lnTo>
                  <a:lnTo>
                    <a:pt x="1343682" y="2615845"/>
                  </a:lnTo>
                  <a:lnTo>
                    <a:pt x="1296162" y="2616708"/>
                  </a:lnTo>
                  <a:lnTo>
                    <a:pt x="1248641" y="2615845"/>
                  </a:lnTo>
                  <a:lnTo>
                    <a:pt x="1201551" y="2613276"/>
                  </a:lnTo>
                  <a:lnTo>
                    <a:pt x="1154922" y="2609031"/>
                  </a:lnTo>
                  <a:lnTo>
                    <a:pt x="1108782" y="2603139"/>
                  </a:lnTo>
                  <a:lnTo>
                    <a:pt x="1063162" y="2595630"/>
                  </a:lnTo>
                  <a:lnTo>
                    <a:pt x="1018090" y="2586533"/>
                  </a:lnTo>
                  <a:lnTo>
                    <a:pt x="973595" y="2575878"/>
                  </a:lnTo>
                  <a:lnTo>
                    <a:pt x="929707" y="2563694"/>
                  </a:lnTo>
                  <a:lnTo>
                    <a:pt x="886455" y="2550011"/>
                  </a:lnTo>
                  <a:lnTo>
                    <a:pt x="843869" y="2534859"/>
                  </a:lnTo>
                  <a:lnTo>
                    <a:pt x="801977" y="2518267"/>
                  </a:lnTo>
                  <a:lnTo>
                    <a:pt x="760809" y="2500264"/>
                  </a:lnTo>
                  <a:lnTo>
                    <a:pt x="720395" y="2480880"/>
                  </a:lnTo>
                  <a:lnTo>
                    <a:pt x="680763" y="2460146"/>
                  </a:lnTo>
                  <a:lnTo>
                    <a:pt x="641942" y="2438089"/>
                  </a:lnTo>
                  <a:lnTo>
                    <a:pt x="603963" y="2414740"/>
                  </a:lnTo>
                  <a:lnTo>
                    <a:pt x="566854" y="2390129"/>
                  </a:lnTo>
                  <a:lnTo>
                    <a:pt x="530644" y="2364284"/>
                  </a:lnTo>
                  <a:lnTo>
                    <a:pt x="495363" y="2337236"/>
                  </a:lnTo>
                  <a:lnTo>
                    <a:pt x="461041" y="2309014"/>
                  </a:lnTo>
                  <a:lnTo>
                    <a:pt x="427706" y="2279648"/>
                  </a:lnTo>
                  <a:lnTo>
                    <a:pt x="395387" y="2249166"/>
                  </a:lnTo>
                  <a:lnTo>
                    <a:pt x="364115" y="2217600"/>
                  </a:lnTo>
                  <a:lnTo>
                    <a:pt x="333917" y="2184977"/>
                  </a:lnTo>
                  <a:lnTo>
                    <a:pt x="304825" y="2151328"/>
                  </a:lnTo>
                  <a:lnTo>
                    <a:pt x="276866" y="2116683"/>
                  </a:lnTo>
                  <a:lnTo>
                    <a:pt x="250070" y="2081070"/>
                  </a:lnTo>
                  <a:lnTo>
                    <a:pt x="224466" y="2044520"/>
                  </a:lnTo>
                  <a:lnTo>
                    <a:pt x="200084" y="2007062"/>
                  </a:lnTo>
                  <a:lnTo>
                    <a:pt x="176953" y="1968725"/>
                  </a:lnTo>
                  <a:lnTo>
                    <a:pt x="155102" y="1929540"/>
                  </a:lnTo>
                  <a:lnTo>
                    <a:pt x="134560" y="1889535"/>
                  </a:lnTo>
                  <a:lnTo>
                    <a:pt x="115357" y="1848740"/>
                  </a:lnTo>
                  <a:lnTo>
                    <a:pt x="97523" y="1807185"/>
                  </a:lnTo>
                  <a:lnTo>
                    <a:pt x="81085" y="1764899"/>
                  </a:lnTo>
                  <a:lnTo>
                    <a:pt x="66074" y="1721912"/>
                  </a:lnTo>
                  <a:lnTo>
                    <a:pt x="52519" y="1678254"/>
                  </a:lnTo>
                  <a:lnTo>
                    <a:pt x="40449" y="1633953"/>
                  </a:lnTo>
                  <a:lnTo>
                    <a:pt x="29893" y="1589040"/>
                  </a:lnTo>
                  <a:lnTo>
                    <a:pt x="20881" y="1543544"/>
                  </a:lnTo>
                  <a:lnTo>
                    <a:pt x="13442" y="1497494"/>
                  </a:lnTo>
                  <a:lnTo>
                    <a:pt x="7605" y="1450921"/>
                  </a:lnTo>
                  <a:lnTo>
                    <a:pt x="3399" y="1403853"/>
                  </a:lnTo>
                  <a:lnTo>
                    <a:pt x="854" y="1356321"/>
                  </a:lnTo>
                  <a:lnTo>
                    <a:pt x="0" y="130835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569760" y="2013027"/>
            <a:ext cx="2542723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Policy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making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094928" y="1383791"/>
            <a:ext cx="2541878" cy="1643380"/>
            <a:chOff x="3822191" y="1383791"/>
            <a:chExt cx="1906905" cy="1643380"/>
          </a:xfrm>
        </p:grpSpPr>
        <p:sp>
          <p:nvSpPr>
            <p:cNvPr id="11" name="object 11"/>
            <p:cNvSpPr/>
            <p:nvPr/>
          </p:nvSpPr>
          <p:spPr>
            <a:xfrm>
              <a:off x="3851147" y="1988819"/>
              <a:ext cx="1873250" cy="647700"/>
            </a:xfrm>
            <a:custGeom>
              <a:avLst/>
              <a:gdLst/>
              <a:ahLst/>
              <a:cxnLst/>
              <a:rect l="l" t="t" r="r" b="b"/>
              <a:pathLst>
                <a:path w="1873250" h="647700">
                  <a:moveTo>
                    <a:pt x="1404619" y="0"/>
                  </a:moveTo>
                  <a:lnTo>
                    <a:pt x="1404619" y="161925"/>
                  </a:lnTo>
                  <a:lnTo>
                    <a:pt x="0" y="161925"/>
                  </a:lnTo>
                  <a:lnTo>
                    <a:pt x="0" y="485775"/>
                  </a:lnTo>
                  <a:lnTo>
                    <a:pt x="1404619" y="485775"/>
                  </a:lnTo>
                  <a:lnTo>
                    <a:pt x="1404619" y="647700"/>
                  </a:lnTo>
                  <a:lnTo>
                    <a:pt x="1872996" y="323850"/>
                  </a:lnTo>
                  <a:lnTo>
                    <a:pt x="140461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851147" y="1988819"/>
              <a:ext cx="1873250" cy="647700"/>
            </a:xfrm>
            <a:custGeom>
              <a:avLst/>
              <a:gdLst/>
              <a:ahLst/>
              <a:cxnLst/>
              <a:rect l="l" t="t" r="r" b="b"/>
              <a:pathLst>
                <a:path w="1873250" h="647700">
                  <a:moveTo>
                    <a:pt x="0" y="161925"/>
                  </a:moveTo>
                  <a:lnTo>
                    <a:pt x="1404619" y="161925"/>
                  </a:lnTo>
                  <a:lnTo>
                    <a:pt x="1404619" y="0"/>
                  </a:lnTo>
                  <a:lnTo>
                    <a:pt x="1872996" y="323850"/>
                  </a:lnTo>
                  <a:lnTo>
                    <a:pt x="1404619" y="647700"/>
                  </a:lnTo>
                  <a:lnTo>
                    <a:pt x="1404619" y="485775"/>
                  </a:lnTo>
                  <a:lnTo>
                    <a:pt x="0" y="485775"/>
                  </a:lnTo>
                  <a:lnTo>
                    <a:pt x="0" y="16192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851147" y="1412747"/>
              <a:ext cx="1297305" cy="1584960"/>
            </a:xfrm>
            <a:custGeom>
              <a:avLst/>
              <a:gdLst/>
              <a:ahLst/>
              <a:cxnLst/>
              <a:rect l="l" t="t" r="r" b="b"/>
              <a:pathLst>
                <a:path w="1297304" h="1584960">
                  <a:moveTo>
                    <a:pt x="1296924" y="144779"/>
                  </a:moveTo>
                  <a:lnTo>
                    <a:pt x="361188" y="1584960"/>
                  </a:lnTo>
                </a:path>
                <a:path w="1297304" h="1584960">
                  <a:moveTo>
                    <a:pt x="937260" y="0"/>
                  </a:moveTo>
                  <a:lnTo>
                    <a:pt x="0" y="1440179"/>
                  </a:lnTo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473358" y="266192"/>
            <a:ext cx="80183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Times New Roman" pitchFamily="18" charset="0"/>
                <a:cs typeface="Times New Roman" pitchFamily="18" charset="0"/>
              </a:rPr>
              <a:t>Challenges:</a:t>
            </a:r>
            <a:r>
              <a:rPr sz="32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32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research-policy</a:t>
            </a:r>
            <a:r>
              <a:rPr sz="32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20" dirty="0">
                <a:latin typeface="Times New Roman" pitchFamily="18" charset="0"/>
                <a:cs typeface="Times New Roman" pitchFamily="18" charset="0"/>
              </a:rPr>
              <a:t>gap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54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69650" y="3553459"/>
            <a:ext cx="1666653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Service</a:t>
            </a:r>
            <a:r>
              <a:rPr sz="16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level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28622" y="3807714"/>
            <a:ext cx="26316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National policy</a:t>
            </a:r>
            <a:r>
              <a:rPr sz="16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level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3812" y="1524000"/>
            <a:ext cx="9777704" cy="4267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55</a:t>
            </a:fld>
            <a:endParaRPr spc="-5" dirty="0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1986" y="416051"/>
            <a:ext cx="2700163" cy="1240790"/>
            <a:chOff x="774191" y="416051"/>
            <a:chExt cx="2025650" cy="1240790"/>
          </a:xfrm>
        </p:grpSpPr>
        <p:sp>
          <p:nvSpPr>
            <p:cNvPr id="3" name="object 3"/>
            <p:cNvSpPr/>
            <p:nvPr/>
          </p:nvSpPr>
          <p:spPr>
            <a:xfrm>
              <a:off x="787145" y="429005"/>
              <a:ext cx="1999614" cy="1214755"/>
            </a:xfrm>
            <a:custGeom>
              <a:avLst/>
              <a:gdLst/>
              <a:ahLst/>
              <a:cxnLst/>
              <a:rect l="l" t="t" r="r" b="b"/>
              <a:pathLst>
                <a:path w="1999614" h="1214755">
                  <a:moveTo>
                    <a:pt x="999744" y="0"/>
                  </a:moveTo>
                  <a:lnTo>
                    <a:pt x="941001" y="1030"/>
                  </a:lnTo>
                  <a:lnTo>
                    <a:pt x="883152" y="4085"/>
                  </a:lnTo>
                  <a:lnTo>
                    <a:pt x="826291" y="9107"/>
                  </a:lnTo>
                  <a:lnTo>
                    <a:pt x="770511" y="16039"/>
                  </a:lnTo>
                  <a:lnTo>
                    <a:pt x="715906" y="24824"/>
                  </a:lnTo>
                  <a:lnTo>
                    <a:pt x="662570" y="35405"/>
                  </a:lnTo>
                  <a:lnTo>
                    <a:pt x="610597" y="47726"/>
                  </a:lnTo>
                  <a:lnTo>
                    <a:pt x="560081" y="61728"/>
                  </a:lnTo>
                  <a:lnTo>
                    <a:pt x="511114" y="77356"/>
                  </a:lnTo>
                  <a:lnTo>
                    <a:pt x="463792" y="94552"/>
                  </a:lnTo>
                  <a:lnTo>
                    <a:pt x="418207" y="113259"/>
                  </a:lnTo>
                  <a:lnTo>
                    <a:pt x="374454" y="133421"/>
                  </a:lnTo>
                  <a:lnTo>
                    <a:pt x="332626" y="154980"/>
                  </a:lnTo>
                  <a:lnTo>
                    <a:pt x="292817" y="177879"/>
                  </a:lnTo>
                  <a:lnTo>
                    <a:pt x="255121" y="202062"/>
                  </a:lnTo>
                  <a:lnTo>
                    <a:pt x="219631" y="227471"/>
                  </a:lnTo>
                  <a:lnTo>
                    <a:pt x="186442" y="254050"/>
                  </a:lnTo>
                  <a:lnTo>
                    <a:pt x="155647" y="281741"/>
                  </a:lnTo>
                  <a:lnTo>
                    <a:pt x="127340" y="310488"/>
                  </a:lnTo>
                  <a:lnTo>
                    <a:pt x="101614" y="340234"/>
                  </a:lnTo>
                  <a:lnTo>
                    <a:pt x="78564" y="370921"/>
                  </a:lnTo>
                  <a:lnTo>
                    <a:pt x="40865" y="434893"/>
                  </a:lnTo>
                  <a:lnTo>
                    <a:pt x="14992" y="501947"/>
                  </a:lnTo>
                  <a:lnTo>
                    <a:pt x="1697" y="571630"/>
                  </a:lnTo>
                  <a:lnTo>
                    <a:pt x="0" y="607314"/>
                  </a:lnTo>
                  <a:lnTo>
                    <a:pt x="1697" y="642997"/>
                  </a:lnTo>
                  <a:lnTo>
                    <a:pt x="14992" y="712680"/>
                  </a:lnTo>
                  <a:lnTo>
                    <a:pt x="40865" y="779734"/>
                  </a:lnTo>
                  <a:lnTo>
                    <a:pt x="78564" y="843706"/>
                  </a:lnTo>
                  <a:lnTo>
                    <a:pt x="101614" y="874393"/>
                  </a:lnTo>
                  <a:lnTo>
                    <a:pt x="127340" y="904139"/>
                  </a:lnTo>
                  <a:lnTo>
                    <a:pt x="155647" y="932886"/>
                  </a:lnTo>
                  <a:lnTo>
                    <a:pt x="186442" y="960577"/>
                  </a:lnTo>
                  <a:lnTo>
                    <a:pt x="219631" y="987156"/>
                  </a:lnTo>
                  <a:lnTo>
                    <a:pt x="255121" y="1012565"/>
                  </a:lnTo>
                  <a:lnTo>
                    <a:pt x="292817" y="1036748"/>
                  </a:lnTo>
                  <a:lnTo>
                    <a:pt x="332626" y="1059647"/>
                  </a:lnTo>
                  <a:lnTo>
                    <a:pt x="374454" y="1081206"/>
                  </a:lnTo>
                  <a:lnTo>
                    <a:pt x="418207" y="1101368"/>
                  </a:lnTo>
                  <a:lnTo>
                    <a:pt x="463792" y="1120075"/>
                  </a:lnTo>
                  <a:lnTo>
                    <a:pt x="511114" y="1137271"/>
                  </a:lnTo>
                  <a:lnTo>
                    <a:pt x="560081" y="1152899"/>
                  </a:lnTo>
                  <a:lnTo>
                    <a:pt x="610597" y="1166901"/>
                  </a:lnTo>
                  <a:lnTo>
                    <a:pt x="662570" y="1179222"/>
                  </a:lnTo>
                  <a:lnTo>
                    <a:pt x="715906" y="1189803"/>
                  </a:lnTo>
                  <a:lnTo>
                    <a:pt x="770511" y="1198588"/>
                  </a:lnTo>
                  <a:lnTo>
                    <a:pt x="826291" y="1205520"/>
                  </a:lnTo>
                  <a:lnTo>
                    <a:pt x="883152" y="1210542"/>
                  </a:lnTo>
                  <a:lnTo>
                    <a:pt x="941001" y="1213597"/>
                  </a:lnTo>
                  <a:lnTo>
                    <a:pt x="999744" y="1214628"/>
                  </a:lnTo>
                  <a:lnTo>
                    <a:pt x="1058491" y="1213597"/>
                  </a:lnTo>
                  <a:lnTo>
                    <a:pt x="1116344" y="1210542"/>
                  </a:lnTo>
                  <a:lnTo>
                    <a:pt x="1173209" y="1205520"/>
                  </a:lnTo>
                  <a:lnTo>
                    <a:pt x="1228992" y="1198588"/>
                  </a:lnTo>
                  <a:lnTo>
                    <a:pt x="1283599" y="1189803"/>
                  </a:lnTo>
                  <a:lnTo>
                    <a:pt x="1336937" y="1179222"/>
                  </a:lnTo>
                  <a:lnTo>
                    <a:pt x="1388911" y="1166901"/>
                  </a:lnTo>
                  <a:lnTo>
                    <a:pt x="1439429" y="1152899"/>
                  </a:lnTo>
                  <a:lnTo>
                    <a:pt x="1488395" y="1137271"/>
                  </a:lnTo>
                  <a:lnTo>
                    <a:pt x="1535718" y="1120075"/>
                  </a:lnTo>
                  <a:lnTo>
                    <a:pt x="1581302" y="1101368"/>
                  </a:lnTo>
                  <a:lnTo>
                    <a:pt x="1625054" y="1081206"/>
                  </a:lnTo>
                  <a:lnTo>
                    <a:pt x="1666881" y="1059647"/>
                  </a:lnTo>
                  <a:lnTo>
                    <a:pt x="1706689" y="1036748"/>
                  </a:lnTo>
                  <a:lnTo>
                    <a:pt x="1744384" y="1012565"/>
                  </a:lnTo>
                  <a:lnTo>
                    <a:pt x="1779872" y="987156"/>
                  </a:lnTo>
                  <a:lnTo>
                    <a:pt x="1813059" y="960577"/>
                  </a:lnTo>
                  <a:lnTo>
                    <a:pt x="1843852" y="932886"/>
                  </a:lnTo>
                  <a:lnTo>
                    <a:pt x="1872158" y="904139"/>
                  </a:lnTo>
                  <a:lnTo>
                    <a:pt x="1897882" y="874393"/>
                  </a:lnTo>
                  <a:lnTo>
                    <a:pt x="1920930" y="843706"/>
                  </a:lnTo>
                  <a:lnTo>
                    <a:pt x="1958626" y="779734"/>
                  </a:lnTo>
                  <a:lnTo>
                    <a:pt x="1984496" y="712680"/>
                  </a:lnTo>
                  <a:lnTo>
                    <a:pt x="1997791" y="642997"/>
                  </a:lnTo>
                  <a:lnTo>
                    <a:pt x="1999488" y="607314"/>
                  </a:lnTo>
                  <a:lnTo>
                    <a:pt x="1997791" y="571630"/>
                  </a:lnTo>
                  <a:lnTo>
                    <a:pt x="1984496" y="501947"/>
                  </a:lnTo>
                  <a:lnTo>
                    <a:pt x="1958626" y="434893"/>
                  </a:lnTo>
                  <a:lnTo>
                    <a:pt x="1920930" y="370921"/>
                  </a:lnTo>
                  <a:lnTo>
                    <a:pt x="1897882" y="340234"/>
                  </a:lnTo>
                  <a:lnTo>
                    <a:pt x="1872158" y="310488"/>
                  </a:lnTo>
                  <a:lnTo>
                    <a:pt x="1843852" y="281741"/>
                  </a:lnTo>
                  <a:lnTo>
                    <a:pt x="1813059" y="254050"/>
                  </a:lnTo>
                  <a:lnTo>
                    <a:pt x="1779872" y="227471"/>
                  </a:lnTo>
                  <a:lnTo>
                    <a:pt x="1744384" y="202062"/>
                  </a:lnTo>
                  <a:lnTo>
                    <a:pt x="1706689" y="177879"/>
                  </a:lnTo>
                  <a:lnTo>
                    <a:pt x="1666881" y="154980"/>
                  </a:lnTo>
                  <a:lnTo>
                    <a:pt x="1625054" y="133421"/>
                  </a:lnTo>
                  <a:lnTo>
                    <a:pt x="1581302" y="113259"/>
                  </a:lnTo>
                  <a:lnTo>
                    <a:pt x="1535718" y="94552"/>
                  </a:lnTo>
                  <a:lnTo>
                    <a:pt x="1488395" y="77356"/>
                  </a:lnTo>
                  <a:lnTo>
                    <a:pt x="1439429" y="61728"/>
                  </a:lnTo>
                  <a:lnTo>
                    <a:pt x="1388911" y="47726"/>
                  </a:lnTo>
                  <a:lnTo>
                    <a:pt x="1336937" y="35405"/>
                  </a:lnTo>
                  <a:lnTo>
                    <a:pt x="1283599" y="24824"/>
                  </a:lnTo>
                  <a:lnTo>
                    <a:pt x="1228992" y="16039"/>
                  </a:lnTo>
                  <a:lnTo>
                    <a:pt x="1173209" y="9107"/>
                  </a:lnTo>
                  <a:lnTo>
                    <a:pt x="1116344" y="4085"/>
                  </a:lnTo>
                  <a:lnTo>
                    <a:pt x="1058491" y="1030"/>
                  </a:lnTo>
                  <a:lnTo>
                    <a:pt x="99974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787145" y="429005"/>
              <a:ext cx="1999614" cy="1214755"/>
            </a:xfrm>
            <a:custGeom>
              <a:avLst/>
              <a:gdLst/>
              <a:ahLst/>
              <a:cxnLst/>
              <a:rect l="l" t="t" r="r" b="b"/>
              <a:pathLst>
                <a:path w="1999614" h="1214755">
                  <a:moveTo>
                    <a:pt x="0" y="607314"/>
                  </a:moveTo>
                  <a:lnTo>
                    <a:pt x="6725" y="536488"/>
                  </a:lnTo>
                  <a:lnTo>
                    <a:pt x="26403" y="468063"/>
                  </a:lnTo>
                  <a:lnTo>
                    <a:pt x="58283" y="402493"/>
                  </a:lnTo>
                  <a:lnTo>
                    <a:pt x="101614" y="340234"/>
                  </a:lnTo>
                  <a:lnTo>
                    <a:pt x="127340" y="310488"/>
                  </a:lnTo>
                  <a:lnTo>
                    <a:pt x="155647" y="281741"/>
                  </a:lnTo>
                  <a:lnTo>
                    <a:pt x="186442" y="254050"/>
                  </a:lnTo>
                  <a:lnTo>
                    <a:pt x="219631" y="227471"/>
                  </a:lnTo>
                  <a:lnTo>
                    <a:pt x="255121" y="202062"/>
                  </a:lnTo>
                  <a:lnTo>
                    <a:pt x="292817" y="177879"/>
                  </a:lnTo>
                  <a:lnTo>
                    <a:pt x="332626" y="154980"/>
                  </a:lnTo>
                  <a:lnTo>
                    <a:pt x="374454" y="133421"/>
                  </a:lnTo>
                  <a:lnTo>
                    <a:pt x="418207" y="113259"/>
                  </a:lnTo>
                  <a:lnTo>
                    <a:pt x="463792" y="94552"/>
                  </a:lnTo>
                  <a:lnTo>
                    <a:pt x="511114" y="77356"/>
                  </a:lnTo>
                  <a:lnTo>
                    <a:pt x="560081" y="61728"/>
                  </a:lnTo>
                  <a:lnTo>
                    <a:pt x="610597" y="47726"/>
                  </a:lnTo>
                  <a:lnTo>
                    <a:pt x="662570" y="35405"/>
                  </a:lnTo>
                  <a:lnTo>
                    <a:pt x="715906" y="24824"/>
                  </a:lnTo>
                  <a:lnTo>
                    <a:pt x="770511" y="16039"/>
                  </a:lnTo>
                  <a:lnTo>
                    <a:pt x="826291" y="9107"/>
                  </a:lnTo>
                  <a:lnTo>
                    <a:pt x="883152" y="4085"/>
                  </a:lnTo>
                  <a:lnTo>
                    <a:pt x="941001" y="1030"/>
                  </a:lnTo>
                  <a:lnTo>
                    <a:pt x="999744" y="0"/>
                  </a:lnTo>
                  <a:lnTo>
                    <a:pt x="1058491" y="1030"/>
                  </a:lnTo>
                  <a:lnTo>
                    <a:pt x="1116344" y="4085"/>
                  </a:lnTo>
                  <a:lnTo>
                    <a:pt x="1173209" y="9107"/>
                  </a:lnTo>
                  <a:lnTo>
                    <a:pt x="1228992" y="16039"/>
                  </a:lnTo>
                  <a:lnTo>
                    <a:pt x="1283599" y="24824"/>
                  </a:lnTo>
                  <a:lnTo>
                    <a:pt x="1336937" y="35405"/>
                  </a:lnTo>
                  <a:lnTo>
                    <a:pt x="1388911" y="47726"/>
                  </a:lnTo>
                  <a:lnTo>
                    <a:pt x="1439429" y="61728"/>
                  </a:lnTo>
                  <a:lnTo>
                    <a:pt x="1488395" y="77356"/>
                  </a:lnTo>
                  <a:lnTo>
                    <a:pt x="1535718" y="94552"/>
                  </a:lnTo>
                  <a:lnTo>
                    <a:pt x="1581302" y="113259"/>
                  </a:lnTo>
                  <a:lnTo>
                    <a:pt x="1625054" y="133421"/>
                  </a:lnTo>
                  <a:lnTo>
                    <a:pt x="1666881" y="154980"/>
                  </a:lnTo>
                  <a:lnTo>
                    <a:pt x="1706689" y="177879"/>
                  </a:lnTo>
                  <a:lnTo>
                    <a:pt x="1744384" y="202062"/>
                  </a:lnTo>
                  <a:lnTo>
                    <a:pt x="1779872" y="227471"/>
                  </a:lnTo>
                  <a:lnTo>
                    <a:pt x="1813059" y="254050"/>
                  </a:lnTo>
                  <a:lnTo>
                    <a:pt x="1843852" y="281741"/>
                  </a:lnTo>
                  <a:lnTo>
                    <a:pt x="1872158" y="310488"/>
                  </a:lnTo>
                  <a:lnTo>
                    <a:pt x="1897882" y="340234"/>
                  </a:lnTo>
                  <a:lnTo>
                    <a:pt x="1920930" y="370921"/>
                  </a:lnTo>
                  <a:lnTo>
                    <a:pt x="1958626" y="434893"/>
                  </a:lnTo>
                  <a:lnTo>
                    <a:pt x="1984496" y="501947"/>
                  </a:lnTo>
                  <a:lnTo>
                    <a:pt x="1997791" y="571630"/>
                  </a:lnTo>
                  <a:lnTo>
                    <a:pt x="1999488" y="607314"/>
                  </a:lnTo>
                  <a:lnTo>
                    <a:pt x="1997791" y="642997"/>
                  </a:lnTo>
                  <a:lnTo>
                    <a:pt x="1984496" y="712680"/>
                  </a:lnTo>
                  <a:lnTo>
                    <a:pt x="1958626" y="779734"/>
                  </a:lnTo>
                  <a:lnTo>
                    <a:pt x="1920930" y="843706"/>
                  </a:lnTo>
                  <a:lnTo>
                    <a:pt x="1897882" y="874393"/>
                  </a:lnTo>
                  <a:lnTo>
                    <a:pt x="1872158" y="904139"/>
                  </a:lnTo>
                  <a:lnTo>
                    <a:pt x="1843852" y="932886"/>
                  </a:lnTo>
                  <a:lnTo>
                    <a:pt x="1813059" y="960577"/>
                  </a:lnTo>
                  <a:lnTo>
                    <a:pt x="1779872" y="987156"/>
                  </a:lnTo>
                  <a:lnTo>
                    <a:pt x="1744384" y="1012565"/>
                  </a:lnTo>
                  <a:lnTo>
                    <a:pt x="1706689" y="1036748"/>
                  </a:lnTo>
                  <a:lnTo>
                    <a:pt x="1666881" y="1059647"/>
                  </a:lnTo>
                  <a:lnTo>
                    <a:pt x="1625054" y="1081206"/>
                  </a:lnTo>
                  <a:lnTo>
                    <a:pt x="1581302" y="1101368"/>
                  </a:lnTo>
                  <a:lnTo>
                    <a:pt x="1535718" y="1120075"/>
                  </a:lnTo>
                  <a:lnTo>
                    <a:pt x="1488395" y="1137271"/>
                  </a:lnTo>
                  <a:lnTo>
                    <a:pt x="1439429" y="1152899"/>
                  </a:lnTo>
                  <a:lnTo>
                    <a:pt x="1388911" y="1166901"/>
                  </a:lnTo>
                  <a:lnTo>
                    <a:pt x="1336937" y="1179222"/>
                  </a:lnTo>
                  <a:lnTo>
                    <a:pt x="1283599" y="1189803"/>
                  </a:lnTo>
                  <a:lnTo>
                    <a:pt x="1228992" y="1198588"/>
                  </a:lnTo>
                  <a:lnTo>
                    <a:pt x="1173209" y="1205520"/>
                  </a:lnTo>
                  <a:lnTo>
                    <a:pt x="1116344" y="1210542"/>
                  </a:lnTo>
                  <a:lnTo>
                    <a:pt x="1058491" y="1213597"/>
                  </a:lnTo>
                  <a:lnTo>
                    <a:pt x="999744" y="1214628"/>
                  </a:lnTo>
                  <a:lnTo>
                    <a:pt x="941001" y="1213597"/>
                  </a:lnTo>
                  <a:lnTo>
                    <a:pt x="883152" y="1210542"/>
                  </a:lnTo>
                  <a:lnTo>
                    <a:pt x="826291" y="1205520"/>
                  </a:lnTo>
                  <a:lnTo>
                    <a:pt x="770511" y="1198588"/>
                  </a:lnTo>
                  <a:lnTo>
                    <a:pt x="715906" y="1189803"/>
                  </a:lnTo>
                  <a:lnTo>
                    <a:pt x="662570" y="1179222"/>
                  </a:lnTo>
                  <a:lnTo>
                    <a:pt x="610597" y="1166901"/>
                  </a:lnTo>
                  <a:lnTo>
                    <a:pt x="560081" y="1152899"/>
                  </a:lnTo>
                  <a:lnTo>
                    <a:pt x="511114" y="1137271"/>
                  </a:lnTo>
                  <a:lnTo>
                    <a:pt x="463792" y="1120075"/>
                  </a:lnTo>
                  <a:lnTo>
                    <a:pt x="418207" y="1101368"/>
                  </a:lnTo>
                  <a:lnTo>
                    <a:pt x="374454" y="1081206"/>
                  </a:lnTo>
                  <a:lnTo>
                    <a:pt x="332626" y="1059647"/>
                  </a:lnTo>
                  <a:lnTo>
                    <a:pt x="292817" y="1036748"/>
                  </a:lnTo>
                  <a:lnTo>
                    <a:pt x="255121" y="1012565"/>
                  </a:lnTo>
                  <a:lnTo>
                    <a:pt x="219631" y="987156"/>
                  </a:lnTo>
                  <a:lnTo>
                    <a:pt x="186442" y="960577"/>
                  </a:lnTo>
                  <a:lnTo>
                    <a:pt x="155647" y="932886"/>
                  </a:lnTo>
                  <a:lnTo>
                    <a:pt x="127340" y="904139"/>
                  </a:lnTo>
                  <a:lnTo>
                    <a:pt x="101614" y="874393"/>
                  </a:lnTo>
                  <a:lnTo>
                    <a:pt x="78564" y="843706"/>
                  </a:lnTo>
                  <a:lnTo>
                    <a:pt x="40865" y="779734"/>
                  </a:lnTo>
                  <a:lnTo>
                    <a:pt x="14992" y="712680"/>
                  </a:lnTo>
                  <a:lnTo>
                    <a:pt x="1697" y="642997"/>
                  </a:lnTo>
                  <a:lnTo>
                    <a:pt x="0" y="607314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70462" y="596646"/>
            <a:ext cx="1620098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Develop </a:t>
            </a:r>
            <a:r>
              <a:rPr sz="1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0" spc="-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statement</a:t>
            </a:r>
            <a:r>
              <a:rPr sz="1800" b="0" spc="-6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800" b="0" spc="-39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8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issue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56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70101" y="1917128"/>
            <a:ext cx="4128118" cy="1239520"/>
            <a:chOff x="202628" y="1917128"/>
            <a:chExt cx="3096895" cy="1239520"/>
          </a:xfrm>
        </p:grpSpPr>
        <p:sp>
          <p:nvSpPr>
            <p:cNvPr id="7" name="object 7"/>
            <p:cNvSpPr/>
            <p:nvPr/>
          </p:nvSpPr>
          <p:spPr>
            <a:xfrm>
              <a:off x="215645" y="1930146"/>
              <a:ext cx="3070860" cy="1213485"/>
            </a:xfrm>
            <a:custGeom>
              <a:avLst/>
              <a:gdLst/>
              <a:ahLst/>
              <a:cxnLst/>
              <a:rect l="l" t="t" r="r" b="b"/>
              <a:pathLst>
                <a:path w="3070860" h="1213485">
                  <a:moveTo>
                    <a:pt x="1535430" y="0"/>
                  </a:moveTo>
                  <a:lnTo>
                    <a:pt x="1468826" y="560"/>
                  </a:lnTo>
                  <a:lnTo>
                    <a:pt x="1402947" y="2226"/>
                  </a:lnTo>
                  <a:lnTo>
                    <a:pt x="1337851" y="4974"/>
                  </a:lnTo>
                  <a:lnTo>
                    <a:pt x="1273594" y="8783"/>
                  </a:lnTo>
                  <a:lnTo>
                    <a:pt x="1210235" y="13628"/>
                  </a:lnTo>
                  <a:lnTo>
                    <a:pt x="1147831" y="19489"/>
                  </a:lnTo>
                  <a:lnTo>
                    <a:pt x="1086440" y="26341"/>
                  </a:lnTo>
                  <a:lnTo>
                    <a:pt x="1026120" y="34162"/>
                  </a:lnTo>
                  <a:lnTo>
                    <a:pt x="966927" y="42929"/>
                  </a:lnTo>
                  <a:lnTo>
                    <a:pt x="908920" y="52620"/>
                  </a:lnTo>
                  <a:lnTo>
                    <a:pt x="852157" y="63211"/>
                  </a:lnTo>
                  <a:lnTo>
                    <a:pt x="796694" y="74681"/>
                  </a:lnTo>
                  <a:lnTo>
                    <a:pt x="742590" y="87005"/>
                  </a:lnTo>
                  <a:lnTo>
                    <a:pt x="689901" y="100163"/>
                  </a:lnTo>
                  <a:lnTo>
                    <a:pt x="638687" y="114130"/>
                  </a:lnTo>
                  <a:lnTo>
                    <a:pt x="589003" y="128884"/>
                  </a:lnTo>
                  <a:lnTo>
                    <a:pt x="540909" y="144402"/>
                  </a:lnTo>
                  <a:lnTo>
                    <a:pt x="494461" y="160662"/>
                  </a:lnTo>
                  <a:lnTo>
                    <a:pt x="449718" y="177641"/>
                  </a:lnTo>
                  <a:lnTo>
                    <a:pt x="406736" y="195315"/>
                  </a:lnTo>
                  <a:lnTo>
                    <a:pt x="365573" y="213663"/>
                  </a:lnTo>
                  <a:lnTo>
                    <a:pt x="326288" y="232662"/>
                  </a:lnTo>
                  <a:lnTo>
                    <a:pt x="288937" y="252288"/>
                  </a:lnTo>
                  <a:lnTo>
                    <a:pt x="253578" y="272520"/>
                  </a:lnTo>
                  <a:lnTo>
                    <a:pt x="220269" y="293333"/>
                  </a:lnTo>
                  <a:lnTo>
                    <a:pt x="160031" y="336617"/>
                  </a:lnTo>
                  <a:lnTo>
                    <a:pt x="108683" y="381956"/>
                  </a:lnTo>
                  <a:lnTo>
                    <a:pt x="66688" y="429170"/>
                  </a:lnTo>
                  <a:lnTo>
                    <a:pt x="34504" y="478076"/>
                  </a:lnTo>
                  <a:lnTo>
                    <a:pt x="12594" y="528493"/>
                  </a:lnTo>
                  <a:lnTo>
                    <a:pt x="1418" y="580238"/>
                  </a:lnTo>
                  <a:lnTo>
                    <a:pt x="0" y="606551"/>
                  </a:lnTo>
                  <a:lnTo>
                    <a:pt x="1418" y="632865"/>
                  </a:lnTo>
                  <a:lnTo>
                    <a:pt x="12594" y="684610"/>
                  </a:lnTo>
                  <a:lnTo>
                    <a:pt x="34504" y="735027"/>
                  </a:lnTo>
                  <a:lnTo>
                    <a:pt x="66688" y="783933"/>
                  </a:lnTo>
                  <a:lnTo>
                    <a:pt x="108683" y="831147"/>
                  </a:lnTo>
                  <a:lnTo>
                    <a:pt x="160031" y="876486"/>
                  </a:lnTo>
                  <a:lnTo>
                    <a:pt x="220269" y="919770"/>
                  </a:lnTo>
                  <a:lnTo>
                    <a:pt x="253578" y="940583"/>
                  </a:lnTo>
                  <a:lnTo>
                    <a:pt x="288937" y="960815"/>
                  </a:lnTo>
                  <a:lnTo>
                    <a:pt x="326288" y="980441"/>
                  </a:lnTo>
                  <a:lnTo>
                    <a:pt x="365573" y="999440"/>
                  </a:lnTo>
                  <a:lnTo>
                    <a:pt x="406736" y="1017788"/>
                  </a:lnTo>
                  <a:lnTo>
                    <a:pt x="449718" y="1035462"/>
                  </a:lnTo>
                  <a:lnTo>
                    <a:pt x="494461" y="1052441"/>
                  </a:lnTo>
                  <a:lnTo>
                    <a:pt x="540909" y="1068701"/>
                  </a:lnTo>
                  <a:lnTo>
                    <a:pt x="589003" y="1084219"/>
                  </a:lnTo>
                  <a:lnTo>
                    <a:pt x="638687" y="1098973"/>
                  </a:lnTo>
                  <a:lnTo>
                    <a:pt x="689901" y="1112940"/>
                  </a:lnTo>
                  <a:lnTo>
                    <a:pt x="742590" y="1126098"/>
                  </a:lnTo>
                  <a:lnTo>
                    <a:pt x="796694" y="1138422"/>
                  </a:lnTo>
                  <a:lnTo>
                    <a:pt x="852157" y="1149892"/>
                  </a:lnTo>
                  <a:lnTo>
                    <a:pt x="908920" y="1160483"/>
                  </a:lnTo>
                  <a:lnTo>
                    <a:pt x="966927" y="1170174"/>
                  </a:lnTo>
                  <a:lnTo>
                    <a:pt x="1026120" y="1178941"/>
                  </a:lnTo>
                  <a:lnTo>
                    <a:pt x="1086440" y="1186762"/>
                  </a:lnTo>
                  <a:lnTo>
                    <a:pt x="1147831" y="1193614"/>
                  </a:lnTo>
                  <a:lnTo>
                    <a:pt x="1210235" y="1199475"/>
                  </a:lnTo>
                  <a:lnTo>
                    <a:pt x="1273594" y="1204320"/>
                  </a:lnTo>
                  <a:lnTo>
                    <a:pt x="1337851" y="1208129"/>
                  </a:lnTo>
                  <a:lnTo>
                    <a:pt x="1402947" y="1210877"/>
                  </a:lnTo>
                  <a:lnTo>
                    <a:pt x="1468826" y="1212543"/>
                  </a:lnTo>
                  <a:lnTo>
                    <a:pt x="1535430" y="1213103"/>
                  </a:lnTo>
                  <a:lnTo>
                    <a:pt x="1602032" y="1212543"/>
                  </a:lnTo>
                  <a:lnTo>
                    <a:pt x="1667910" y="1210877"/>
                  </a:lnTo>
                  <a:lnTo>
                    <a:pt x="1733006" y="1208129"/>
                  </a:lnTo>
                  <a:lnTo>
                    <a:pt x="1797262" y="1204320"/>
                  </a:lnTo>
                  <a:lnTo>
                    <a:pt x="1860620" y="1199475"/>
                  </a:lnTo>
                  <a:lnTo>
                    <a:pt x="1923023" y="1193614"/>
                  </a:lnTo>
                  <a:lnTo>
                    <a:pt x="1984414" y="1186762"/>
                  </a:lnTo>
                  <a:lnTo>
                    <a:pt x="2044734" y="1178941"/>
                  </a:lnTo>
                  <a:lnTo>
                    <a:pt x="2103926" y="1170174"/>
                  </a:lnTo>
                  <a:lnTo>
                    <a:pt x="2161933" y="1160483"/>
                  </a:lnTo>
                  <a:lnTo>
                    <a:pt x="2218697" y="1149892"/>
                  </a:lnTo>
                  <a:lnTo>
                    <a:pt x="2274159" y="1138422"/>
                  </a:lnTo>
                  <a:lnTo>
                    <a:pt x="2328264" y="1126098"/>
                  </a:lnTo>
                  <a:lnTo>
                    <a:pt x="2380952" y="1112940"/>
                  </a:lnTo>
                  <a:lnTo>
                    <a:pt x="2432167" y="1098973"/>
                  </a:lnTo>
                  <a:lnTo>
                    <a:pt x="2481850" y="1084219"/>
                  </a:lnTo>
                  <a:lnTo>
                    <a:pt x="2529945" y="1068701"/>
                  </a:lnTo>
                  <a:lnTo>
                    <a:pt x="2576393" y="1052441"/>
                  </a:lnTo>
                  <a:lnTo>
                    <a:pt x="2621137" y="1035462"/>
                  </a:lnTo>
                  <a:lnTo>
                    <a:pt x="2664119" y="1017788"/>
                  </a:lnTo>
                  <a:lnTo>
                    <a:pt x="2705282" y="999440"/>
                  </a:lnTo>
                  <a:lnTo>
                    <a:pt x="2744568" y="980441"/>
                  </a:lnTo>
                  <a:lnTo>
                    <a:pt x="2781919" y="960815"/>
                  </a:lnTo>
                  <a:lnTo>
                    <a:pt x="2817278" y="940583"/>
                  </a:lnTo>
                  <a:lnTo>
                    <a:pt x="2850587" y="919770"/>
                  </a:lnTo>
                  <a:lnTo>
                    <a:pt x="2910826" y="876486"/>
                  </a:lnTo>
                  <a:lnTo>
                    <a:pt x="2962174" y="831147"/>
                  </a:lnTo>
                  <a:lnTo>
                    <a:pt x="3004170" y="783933"/>
                  </a:lnTo>
                  <a:lnTo>
                    <a:pt x="3036354" y="735027"/>
                  </a:lnTo>
                  <a:lnTo>
                    <a:pt x="3058265" y="684610"/>
                  </a:lnTo>
                  <a:lnTo>
                    <a:pt x="3069441" y="632865"/>
                  </a:lnTo>
                  <a:lnTo>
                    <a:pt x="3070860" y="606551"/>
                  </a:lnTo>
                  <a:lnTo>
                    <a:pt x="3069441" y="580238"/>
                  </a:lnTo>
                  <a:lnTo>
                    <a:pt x="3058265" y="528493"/>
                  </a:lnTo>
                  <a:lnTo>
                    <a:pt x="3036354" y="478076"/>
                  </a:lnTo>
                  <a:lnTo>
                    <a:pt x="3004170" y="429170"/>
                  </a:lnTo>
                  <a:lnTo>
                    <a:pt x="2962174" y="381956"/>
                  </a:lnTo>
                  <a:lnTo>
                    <a:pt x="2910826" y="336617"/>
                  </a:lnTo>
                  <a:lnTo>
                    <a:pt x="2850587" y="293333"/>
                  </a:lnTo>
                  <a:lnTo>
                    <a:pt x="2817278" y="272520"/>
                  </a:lnTo>
                  <a:lnTo>
                    <a:pt x="2781919" y="252288"/>
                  </a:lnTo>
                  <a:lnTo>
                    <a:pt x="2744568" y="232662"/>
                  </a:lnTo>
                  <a:lnTo>
                    <a:pt x="2705282" y="213663"/>
                  </a:lnTo>
                  <a:lnTo>
                    <a:pt x="2664119" y="195315"/>
                  </a:lnTo>
                  <a:lnTo>
                    <a:pt x="2621137" y="177641"/>
                  </a:lnTo>
                  <a:lnTo>
                    <a:pt x="2576393" y="160662"/>
                  </a:lnTo>
                  <a:lnTo>
                    <a:pt x="2529945" y="144402"/>
                  </a:lnTo>
                  <a:lnTo>
                    <a:pt x="2481850" y="128884"/>
                  </a:lnTo>
                  <a:lnTo>
                    <a:pt x="2432167" y="114130"/>
                  </a:lnTo>
                  <a:lnTo>
                    <a:pt x="2380952" y="100163"/>
                  </a:lnTo>
                  <a:lnTo>
                    <a:pt x="2328264" y="87005"/>
                  </a:lnTo>
                  <a:lnTo>
                    <a:pt x="2274159" y="74681"/>
                  </a:lnTo>
                  <a:lnTo>
                    <a:pt x="2218697" y="63211"/>
                  </a:lnTo>
                  <a:lnTo>
                    <a:pt x="2161933" y="52620"/>
                  </a:lnTo>
                  <a:lnTo>
                    <a:pt x="2103926" y="42929"/>
                  </a:lnTo>
                  <a:lnTo>
                    <a:pt x="2044734" y="34162"/>
                  </a:lnTo>
                  <a:lnTo>
                    <a:pt x="1984414" y="26341"/>
                  </a:lnTo>
                  <a:lnTo>
                    <a:pt x="1923023" y="19489"/>
                  </a:lnTo>
                  <a:lnTo>
                    <a:pt x="1860620" y="13628"/>
                  </a:lnTo>
                  <a:lnTo>
                    <a:pt x="1797262" y="8783"/>
                  </a:lnTo>
                  <a:lnTo>
                    <a:pt x="1733006" y="4974"/>
                  </a:lnTo>
                  <a:lnTo>
                    <a:pt x="1667910" y="2226"/>
                  </a:lnTo>
                  <a:lnTo>
                    <a:pt x="1602032" y="560"/>
                  </a:lnTo>
                  <a:lnTo>
                    <a:pt x="153543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15645" y="1930146"/>
              <a:ext cx="3070860" cy="1213485"/>
            </a:xfrm>
            <a:custGeom>
              <a:avLst/>
              <a:gdLst/>
              <a:ahLst/>
              <a:cxnLst/>
              <a:rect l="l" t="t" r="r" b="b"/>
              <a:pathLst>
                <a:path w="3070860" h="1213485">
                  <a:moveTo>
                    <a:pt x="0" y="606551"/>
                  </a:moveTo>
                  <a:lnTo>
                    <a:pt x="5635" y="554211"/>
                  </a:lnTo>
                  <a:lnTo>
                    <a:pt x="22236" y="503107"/>
                  </a:lnTo>
                  <a:lnTo>
                    <a:pt x="49341" y="453423"/>
                  </a:lnTo>
                  <a:lnTo>
                    <a:pt x="86488" y="405340"/>
                  </a:lnTo>
                  <a:lnTo>
                    <a:pt x="133217" y="359041"/>
                  </a:lnTo>
                  <a:lnTo>
                    <a:pt x="189067" y="314707"/>
                  </a:lnTo>
                  <a:lnTo>
                    <a:pt x="253578" y="272520"/>
                  </a:lnTo>
                  <a:lnTo>
                    <a:pt x="288937" y="252288"/>
                  </a:lnTo>
                  <a:lnTo>
                    <a:pt x="326288" y="232662"/>
                  </a:lnTo>
                  <a:lnTo>
                    <a:pt x="365573" y="213663"/>
                  </a:lnTo>
                  <a:lnTo>
                    <a:pt x="406736" y="195315"/>
                  </a:lnTo>
                  <a:lnTo>
                    <a:pt x="449718" y="177641"/>
                  </a:lnTo>
                  <a:lnTo>
                    <a:pt x="494461" y="160662"/>
                  </a:lnTo>
                  <a:lnTo>
                    <a:pt x="540909" y="144402"/>
                  </a:lnTo>
                  <a:lnTo>
                    <a:pt x="589003" y="128884"/>
                  </a:lnTo>
                  <a:lnTo>
                    <a:pt x="638687" y="114130"/>
                  </a:lnTo>
                  <a:lnTo>
                    <a:pt x="689901" y="100163"/>
                  </a:lnTo>
                  <a:lnTo>
                    <a:pt x="742590" y="87005"/>
                  </a:lnTo>
                  <a:lnTo>
                    <a:pt x="796694" y="74681"/>
                  </a:lnTo>
                  <a:lnTo>
                    <a:pt x="852157" y="63211"/>
                  </a:lnTo>
                  <a:lnTo>
                    <a:pt x="908920" y="52620"/>
                  </a:lnTo>
                  <a:lnTo>
                    <a:pt x="966927" y="42929"/>
                  </a:lnTo>
                  <a:lnTo>
                    <a:pt x="1026120" y="34162"/>
                  </a:lnTo>
                  <a:lnTo>
                    <a:pt x="1086440" y="26341"/>
                  </a:lnTo>
                  <a:lnTo>
                    <a:pt x="1147831" y="19489"/>
                  </a:lnTo>
                  <a:lnTo>
                    <a:pt x="1210235" y="13628"/>
                  </a:lnTo>
                  <a:lnTo>
                    <a:pt x="1273594" y="8783"/>
                  </a:lnTo>
                  <a:lnTo>
                    <a:pt x="1337851" y="4974"/>
                  </a:lnTo>
                  <a:lnTo>
                    <a:pt x="1402947" y="2226"/>
                  </a:lnTo>
                  <a:lnTo>
                    <a:pt x="1468826" y="560"/>
                  </a:lnTo>
                  <a:lnTo>
                    <a:pt x="1535430" y="0"/>
                  </a:lnTo>
                  <a:lnTo>
                    <a:pt x="1602032" y="560"/>
                  </a:lnTo>
                  <a:lnTo>
                    <a:pt x="1667910" y="2226"/>
                  </a:lnTo>
                  <a:lnTo>
                    <a:pt x="1733006" y="4974"/>
                  </a:lnTo>
                  <a:lnTo>
                    <a:pt x="1797262" y="8783"/>
                  </a:lnTo>
                  <a:lnTo>
                    <a:pt x="1860620" y="13628"/>
                  </a:lnTo>
                  <a:lnTo>
                    <a:pt x="1923023" y="19489"/>
                  </a:lnTo>
                  <a:lnTo>
                    <a:pt x="1984414" y="26341"/>
                  </a:lnTo>
                  <a:lnTo>
                    <a:pt x="2044734" y="34162"/>
                  </a:lnTo>
                  <a:lnTo>
                    <a:pt x="2103926" y="42929"/>
                  </a:lnTo>
                  <a:lnTo>
                    <a:pt x="2161933" y="52620"/>
                  </a:lnTo>
                  <a:lnTo>
                    <a:pt x="2218697" y="63211"/>
                  </a:lnTo>
                  <a:lnTo>
                    <a:pt x="2274159" y="74681"/>
                  </a:lnTo>
                  <a:lnTo>
                    <a:pt x="2328264" y="87005"/>
                  </a:lnTo>
                  <a:lnTo>
                    <a:pt x="2380952" y="100163"/>
                  </a:lnTo>
                  <a:lnTo>
                    <a:pt x="2432167" y="114130"/>
                  </a:lnTo>
                  <a:lnTo>
                    <a:pt x="2481850" y="128884"/>
                  </a:lnTo>
                  <a:lnTo>
                    <a:pt x="2529945" y="144402"/>
                  </a:lnTo>
                  <a:lnTo>
                    <a:pt x="2576393" y="160662"/>
                  </a:lnTo>
                  <a:lnTo>
                    <a:pt x="2621137" y="177641"/>
                  </a:lnTo>
                  <a:lnTo>
                    <a:pt x="2664119" y="195315"/>
                  </a:lnTo>
                  <a:lnTo>
                    <a:pt x="2705282" y="213663"/>
                  </a:lnTo>
                  <a:lnTo>
                    <a:pt x="2744568" y="232662"/>
                  </a:lnTo>
                  <a:lnTo>
                    <a:pt x="2781919" y="252288"/>
                  </a:lnTo>
                  <a:lnTo>
                    <a:pt x="2817278" y="272520"/>
                  </a:lnTo>
                  <a:lnTo>
                    <a:pt x="2850587" y="293333"/>
                  </a:lnTo>
                  <a:lnTo>
                    <a:pt x="2910826" y="336617"/>
                  </a:lnTo>
                  <a:lnTo>
                    <a:pt x="2962174" y="381956"/>
                  </a:lnTo>
                  <a:lnTo>
                    <a:pt x="3004170" y="429170"/>
                  </a:lnTo>
                  <a:lnTo>
                    <a:pt x="3036354" y="478076"/>
                  </a:lnTo>
                  <a:lnTo>
                    <a:pt x="3058265" y="528493"/>
                  </a:lnTo>
                  <a:lnTo>
                    <a:pt x="3069441" y="580238"/>
                  </a:lnTo>
                  <a:lnTo>
                    <a:pt x="3070860" y="606551"/>
                  </a:lnTo>
                  <a:lnTo>
                    <a:pt x="3069441" y="632865"/>
                  </a:lnTo>
                  <a:lnTo>
                    <a:pt x="3058265" y="684610"/>
                  </a:lnTo>
                  <a:lnTo>
                    <a:pt x="3036354" y="735027"/>
                  </a:lnTo>
                  <a:lnTo>
                    <a:pt x="3004170" y="783933"/>
                  </a:lnTo>
                  <a:lnTo>
                    <a:pt x="2962174" y="831147"/>
                  </a:lnTo>
                  <a:lnTo>
                    <a:pt x="2910826" y="876486"/>
                  </a:lnTo>
                  <a:lnTo>
                    <a:pt x="2850587" y="919770"/>
                  </a:lnTo>
                  <a:lnTo>
                    <a:pt x="2817278" y="940583"/>
                  </a:lnTo>
                  <a:lnTo>
                    <a:pt x="2781919" y="960815"/>
                  </a:lnTo>
                  <a:lnTo>
                    <a:pt x="2744568" y="980441"/>
                  </a:lnTo>
                  <a:lnTo>
                    <a:pt x="2705282" y="999440"/>
                  </a:lnTo>
                  <a:lnTo>
                    <a:pt x="2664119" y="1017788"/>
                  </a:lnTo>
                  <a:lnTo>
                    <a:pt x="2621137" y="1035462"/>
                  </a:lnTo>
                  <a:lnTo>
                    <a:pt x="2576393" y="1052441"/>
                  </a:lnTo>
                  <a:lnTo>
                    <a:pt x="2529945" y="1068701"/>
                  </a:lnTo>
                  <a:lnTo>
                    <a:pt x="2481850" y="1084219"/>
                  </a:lnTo>
                  <a:lnTo>
                    <a:pt x="2432167" y="1098973"/>
                  </a:lnTo>
                  <a:lnTo>
                    <a:pt x="2380952" y="1112940"/>
                  </a:lnTo>
                  <a:lnTo>
                    <a:pt x="2328264" y="1126098"/>
                  </a:lnTo>
                  <a:lnTo>
                    <a:pt x="2274159" y="1138422"/>
                  </a:lnTo>
                  <a:lnTo>
                    <a:pt x="2218697" y="1149892"/>
                  </a:lnTo>
                  <a:lnTo>
                    <a:pt x="2161933" y="1160483"/>
                  </a:lnTo>
                  <a:lnTo>
                    <a:pt x="2103926" y="1170174"/>
                  </a:lnTo>
                  <a:lnTo>
                    <a:pt x="2044734" y="1178941"/>
                  </a:lnTo>
                  <a:lnTo>
                    <a:pt x="1984414" y="1186762"/>
                  </a:lnTo>
                  <a:lnTo>
                    <a:pt x="1923023" y="1193614"/>
                  </a:lnTo>
                  <a:lnTo>
                    <a:pt x="1860620" y="1199475"/>
                  </a:lnTo>
                  <a:lnTo>
                    <a:pt x="1797262" y="1204320"/>
                  </a:lnTo>
                  <a:lnTo>
                    <a:pt x="1733006" y="1208129"/>
                  </a:lnTo>
                  <a:lnTo>
                    <a:pt x="1667910" y="1210877"/>
                  </a:lnTo>
                  <a:lnTo>
                    <a:pt x="1602032" y="1212543"/>
                  </a:lnTo>
                  <a:lnTo>
                    <a:pt x="1535430" y="1213103"/>
                  </a:lnTo>
                  <a:lnTo>
                    <a:pt x="1468826" y="1212543"/>
                  </a:lnTo>
                  <a:lnTo>
                    <a:pt x="1402947" y="1210877"/>
                  </a:lnTo>
                  <a:lnTo>
                    <a:pt x="1337851" y="1208129"/>
                  </a:lnTo>
                  <a:lnTo>
                    <a:pt x="1273594" y="1204320"/>
                  </a:lnTo>
                  <a:lnTo>
                    <a:pt x="1210235" y="1199475"/>
                  </a:lnTo>
                  <a:lnTo>
                    <a:pt x="1147831" y="1193614"/>
                  </a:lnTo>
                  <a:lnTo>
                    <a:pt x="1086440" y="1186762"/>
                  </a:lnTo>
                  <a:lnTo>
                    <a:pt x="1026120" y="1178941"/>
                  </a:lnTo>
                  <a:lnTo>
                    <a:pt x="966927" y="1170174"/>
                  </a:lnTo>
                  <a:lnTo>
                    <a:pt x="908920" y="1160483"/>
                  </a:lnTo>
                  <a:lnTo>
                    <a:pt x="852157" y="1149892"/>
                  </a:lnTo>
                  <a:lnTo>
                    <a:pt x="796694" y="1138422"/>
                  </a:lnTo>
                  <a:lnTo>
                    <a:pt x="742590" y="1126098"/>
                  </a:lnTo>
                  <a:lnTo>
                    <a:pt x="689901" y="1112940"/>
                  </a:lnTo>
                  <a:lnTo>
                    <a:pt x="638687" y="1098973"/>
                  </a:lnTo>
                  <a:lnTo>
                    <a:pt x="589003" y="1084219"/>
                  </a:lnTo>
                  <a:lnTo>
                    <a:pt x="540909" y="1068701"/>
                  </a:lnTo>
                  <a:lnTo>
                    <a:pt x="494461" y="1052441"/>
                  </a:lnTo>
                  <a:lnTo>
                    <a:pt x="449718" y="1035462"/>
                  </a:lnTo>
                  <a:lnTo>
                    <a:pt x="406736" y="1017788"/>
                  </a:lnTo>
                  <a:lnTo>
                    <a:pt x="365573" y="999440"/>
                  </a:lnTo>
                  <a:lnTo>
                    <a:pt x="326288" y="980441"/>
                  </a:lnTo>
                  <a:lnTo>
                    <a:pt x="288937" y="960815"/>
                  </a:lnTo>
                  <a:lnTo>
                    <a:pt x="253578" y="940583"/>
                  </a:lnTo>
                  <a:lnTo>
                    <a:pt x="220269" y="919770"/>
                  </a:lnTo>
                  <a:lnTo>
                    <a:pt x="160031" y="876486"/>
                  </a:lnTo>
                  <a:lnTo>
                    <a:pt x="108683" y="831147"/>
                  </a:lnTo>
                  <a:lnTo>
                    <a:pt x="66688" y="783933"/>
                  </a:lnTo>
                  <a:lnTo>
                    <a:pt x="34504" y="735027"/>
                  </a:lnTo>
                  <a:lnTo>
                    <a:pt x="12594" y="684610"/>
                  </a:lnTo>
                  <a:lnTo>
                    <a:pt x="1418" y="632865"/>
                  </a:lnTo>
                  <a:lnTo>
                    <a:pt x="0" y="60655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61323" y="2097151"/>
            <a:ext cx="2342963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Determine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what is </a:t>
            </a:r>
            <a:r>
              <a:rPr sz="1800" spc="-39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known</a:t>
            </a:r>
            <a:r>
              <a:rPr sz="1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through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scientific</a:t>
            </a:r>
            <a:r>
              <a:rPr sz="1800" spc="-5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literature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31902" y="3416744"/>
            <a:ext cx="2700163" cy="1240790"/>
            <a:chOff x="774128" y="3416744"/>
            <a:chExt cx="2025650" cy="1240790"/>
          </a:xfrm>
        </p:grpSpPr>
        <p:sp>
          <p:nvSpPr>
            <p:cNvPr id="11" name="object 11"/>
            <p:cNvSpPr/>
            <p:nvPr/>
          </p:nvSpPr>
          <p:spPr>
            <a:xfrm>
              <a:off x="787146" y="3429762"/>
              <a:ext cx="1999614" cy="1214755"/>
            </a:xfrm>
            <a:custGeom>
              <a:avLst/>
              <a:gdLst/>
              <a:ahLst/>
              <a:cxnLst/>
              <a:rect l="l" t="t" r="r" b="b"/>
              <a:pathLst>
                <a:path w="1999614" h="1214754">
                  <a:moveTo>
                    <a:pt x="999744" y="0"/>
                  </a:moveTo>
                  <a:lnTo>
                    <a:pt x="941001" y="1030"/>
                  </a:lnTo>
                  <a:lnTo>
                    <a:pt x="883152" y="4085"/>
                  </a:lnTo>
                  <a:lnTo>
                    <a:pt x="826291" y="9107"/>
                  </a:lnTo>
                  <a:lnTo>
                    <a:pt x="770511" y="16039"/>
                  </a:lnTo>
                  <a:lnTo>
                    <a:pt x="715906" y="24824"/>
                  </a:lnTo>
                  <a:lnTo>
                    <a:pt x="662570" y="35405"/>
                  </a:lnTo>
                  <a:lnTo>
                    <a:pt x="610597" y="47726"/>
                  </a:lnTo>
                  <a:lnTo>
                    <a:pt x="560081" y="61728"/>
                  </a:lnTo>
                  <a:lnTo>
                    <a:pt x="511114" y="77356"/>
                  </a:lnTo>
                  <a:lnTo>
                    <a:pt x="463792" y="94552"/>
                  </a:lnTo>
                  <a:lnTo>
                    <a:pt x="418207" y="113259"/>
                  </a:lnTo>
                  <a:lnTo>
                    <a:pt x="374454" y="133421"/>
                  </a:lnTo>
                  <a:lnTo>
                    <a:pt x="332626" y="154980"/>
                  </a:lnTo>
                  <a:lnTo>
                    <a:pt x="292817" y="177879"/>
                  </a:lnTo>
                  <a:lnTo>
                    <a:pt x="255121" y="202062"/>
                  </a:lnTo>
                  <a:lnTo>
                    <a:pt x="219631" y="227471"/>
                  </a:lnTo>
                  <a:lnTo>
                    <a:pt x="186442" y="254050"/>
                  </a:lnTo>
                  <a:lnTo>
                    <a:pt x="155647" y="281741"/>
                  </a:lnTo>
                  <a:lnTo>
                    <a:pt x="127340" y="310488"/>
                  </a:lnTo>
                  <a:lnTo>
                    <a:pt x="101614" y="340234"/>
                  </a:lnTo>
                  <a:lnTo>
                    <a:pt x="78564" y="370921"/>
                  </a:lnTo>
                  <a:lnTo>
                    <a:pt x="40865" y="434893"/>
                  </a:lnTo>
                  <a:lnTo>
                    <a:pt x="14992" y="501947"/>
                  </a:lnTo>
                  <a:lnTo>
                    <a:pt x="1697" y="571630"/>
                  </a:lnTo>
                  <a:lnTo>
                    <a:pt x="0" y="607313"/>
                  </a:lnTo>
                  <a:lnTo>
                    <a:pt x="1697" y="642997"/>
                  </a:lnTo>
                  <a:lnTo>
                    <a:pt x="14992" y="712680"/>
                  </a:lnTo>
                  <a:lnTo>
                    <a:pt x="40865" y="779734"/>
                  </a:lnTo>
                  <a:lnTo>
                    <a:pt x="78564" y="843706"/>
                  </a:lnTo>
                  <a:lnTo>
                    <a:pt x="101614" y="874393"/>
                  </a:lnTo>
                  <a:lnTo>
                    <a:pt x="127340" y="904139"/>
                  </a:lnTo>
                  <a:lnTo>
                    <a:pt x="155647" y="932886"/>
                  </a:lnTo>
                  <a:lnTo>
                    <a:pt x="186442" y="960577"/>
                  </a:lnTo>
                  <a:lnTo>
                    <a:pt x="219631" y="987156"/>
                  </a:lnTo>
                  <a:lnTo>
                    <a:pt x="255121" y="1012565"/>
                  </a:lnTo>
                  <a:lnTo>
                    <a:pt x="292817" y="1036748"/>
                  </a:lnTo>
                  <a:lnTo>
                    <a:pt x="332626" y="1059647"/>
                  </a:lnTo>
                  <a:lnTo>
                    <a:pt x="374454" y="1081206"/>
                  </a:lnTo>
                  <a:lnTo>
                    <a:pt x="418207" y="1101368"/>
                  </a:lnTo>
                  <a:lnTo>
                    <a:pt x="463792" y="1120075"/>
                  </a:lnTo>
                  <a:lnTo>
                    <a:pt x="511114" y="1137271"/>
                  </a:lnTo>
                  <a:lnTo>
                    <a:pt x="560081" y="1152899"/>
                  </a:lnTo>
                  <a:lnTo>
                    <a:pt x="610597" y="1166901"/>
                  </a:lnTo>
                  <a:lnTo>
                    <a:pt x="662570" y="1179222"/>
                  </a:lnTo>
                  <a:lnTo>
                    <a:pt x="715906" y="1189803"/>
                  </a:lnTo>
                  <a:lnTo>
                    <a:pt x="770511" y="1198588"/>
                  </a:lnTo>
                  <a:lnTo>
                    <a:pt x="826291" y="1205520"/>
                  </a:lnTo>
                  <a:lnTo>
                    <a:pt x="883152" y="1210542"/>
                  </a:lnTo>
                  <a:lnTo>
                    <a:pt x="941001" y="1213597"/>
                  </a:lnTo>
                  <a:lnTo>
                    <a:pt x="999744" y="1214627"/>
                  </a:lnTo>
                  <a:lnTo>
                    <a:pt x="1058491" y="1213597"/>
                  </a:lnTo>
                  <a:lnTo>
                    <a:pt x="1116344" y="1210542"/>
                  </a:lnTo>
                  <a:lnTo>
                    <a:pt x="1173209" y="1205520"/>
                  </a:lnTo>
                  <a:lnTo>
                    <a:pt x="1228992" y="1198588"/>
                  </a:lnTo>
                  <a:lnTo>
                    <a:pt x="1283599" y="1189803"/>
                  </a:lnTo>
                  <a:lnTo>
                    <a:pt x="1336937" y="1179222"/>
                  </a:lnTo>
                  <a:lnTo>
                    <a:pt x="1388911" y="1166901"/>
                  </a:lnTo>
                  <a:lnTo>
                    <a:pt x="1439429" y="1152899"/>
                  </a:lnTo>
                  <a:lnTo>
                    <a:pt x="1488395" y="1137271"/>
                  </a:lnTo>
                  <a:lnTo>
                    <a:pt x="1535718" y="1120075"/>
                  </a:lnTo>
                  <a:lnTo>
                    <a:pt x="1581302" y="1101368"/>
                  </a:lnTo>
                  <a:lnTo>
                    <a:pt x="1625054" y="1081206"/>
                  </a:lnTo>
                  <a:lnTo>
                    <a:pt x="1666881" y="1059647"/>
                  </a:lnTo>
                  <a:lnTo>
                    <a:pt x="1706689" y="1036748"/>
                  </a:lnTo>
                  <a:lnTo>
                    <a:pt x="1744384" y="1012565"/>
                  </a:lnTo>
                  <a:lnTo>
                    <a:pt x="1779872" y="987156"/>
                  </a:lnTo>
                  <a:lnTo>
                    <a:pt x="1813059" y="960577"/>
                  </a:lnTo>
                  <a:lnTo>
                    <a:pt x="1843852" y="932886"/>
                  </a:lnTo>
                  <a:lnTo>
                    <a:pt x="1872158" y="904139"/>
                  </a:lnTo>
                  <a:lnTo>
                    <a:pt x="1897882" y="874393"/>
                  </a:lnTo>
                  <a:lnTo>
                    <a:pt x="1920930" y="843706"/>
                  </a:lnTo>
                  <a:lnTo>
                    <a:pt x="1958626" y="779734"/>
                  </a:lnTo>
                  <a:lnTo>
                    <a:pt x="1984496" y="712680"/>
                  </a:lnTo>
                  <a:lnTo>
                    <a:pt x="1997791" y="642997"/>
                  </a:lnTo>
                  <a:lnTo>
                    <a:pt x="1999488" y="607313"/>
                  </a:lnTo>
                  <a:lnTo>
                    <a:pt x="1997791" y="571630"/>
                  </a:lnTo>
                  <a:lnTo>
                    <a:pt x="1984496" y="501947"/>
                  </a:lnTo>
                  <a:lnTo>
                    <a:pt x="1958626" y="434893"/>
                  </a:lnTo>
                  <a:lnTo>
                    <a:pt x="1920930" y="370921"/>
                  </a:lnTo>
                  <a:lnTo>
                    <a:pt x="1897882" y="340234"/>
                  </a:lnTo>
                  <a:lnTo>
                    <a:pt x="1872158" y="310488"/>
                  </a:lnTo>
                  <a:lnTo>
                    <a:pt x="1843852" y="281741"/>
                  </a:lnTo>
                  <a:lnTo>
                    <a:pt x="1813059" y="254050"/>
                  </a:lnTo>
                  <a:lnTo>
                    <a:pt x="1779872" y="227471"/>
                  </a:lnTo>
                  <a:lnTo>
                    <a:pt x="1744384" y="202062"/>
                  </a:lnTo>
                  <a:lnTo>
                    <a:pt x="1706689" y="177879"/>
                  </a:lnTo>
                  <a:lnTo>
                    <a:pt x="1666881" y="154980"/>
                  </a:lnTo>
                  <a:lnTo>
                    <a:pt x="1625054" y="133421"/>
                  </a:lnTo>
                  <a:lnTo>
                    <a:pt x="1581302" y="113259"/>
                  </a:lnTo>
                  <a:lnTo>
                    <a:pt x="1535718" y="94552"/>
                  </a:lnTo>
                  <a:lnTo>
                    <a:pt x="1488395" y="77356"/>
                  </a:lnTo>
                  <a:lnTo>
                    <a:pt x="1439429" y="61728"/>
                  </a:lnTo>
                  <a:lnTo>
                    <a:pt x="1388911" y="47726"/>
                  </a:lnTo>
                  <a:lnTo>
                    <a:pt x="1336937" y="35405"/>
                  </a:lnTo>
                  <a:lnTo>
                    <a:pt x="1283599" y="24824"/>
                  </a:lnTo>
                  <a:lnTo>
                    <a:pt x="1228992" y="16039"/>
                  </a:lnTo>
                  <a:lnTo>
                    <a:pt x="1173209" y="9107"/>
                  </a:lnTo>
                  <a:lnTo>
                    <a:pt x="1116344" y="4085"/>
                  </a:lnTo>
                  <a:lnTo>
                    <a:pt x="1058491" y="1030"/>
                  </a:lnTo>
                  <a:lnTo>
                    <a:pt x="99974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787146" y="3429762"/>
              <a:ext cx="1999614" cy="1214755"/>
            </a:xfrm>
            <a:custGeom>
              <a:avLst/>
              <a:gdLst/>
              <a:ahLst/>
              <a:cxnLst/>
              <a:rect l="l" t="t" r="r" b="b"/>
              <a:pathLst>
                <a:path w="1999614" h="1214754">
                  <a:moveTo>
                    <a:pt x="0" y="607313"/>
                  </a:moveTo>
                  <a:lnTo>
                    <a:pt x="6725" y="536488"/>
                  </a:lnTo>
                  <a:lnTo>
                    <a:pt x="26403" y="468063"/>
                  </a:lnTo>
                  <a:lnTo>
                    <a:pt x="58283" y="402493"/>
                  </a:lnTo>
                  <a:lnTo>
                    <a:pt x="101614" y="340234"/>
                  </a:lnTo>
                  <a:lnTo>
                    <a:pt x="127340" y="310488"/>
                  </a:lnTo>
                  <a:lnTo>
                    <a:pt x="155647" y="281741"/>
                  </a:lnTo>
                  <a:lnTo>
                    <a:pt x="186442" y="254050"/>
                  </a:lnTo>
                  <a:lnTo>
                    <a:pt x="219631" y="227471"/>
                  </a:lnTo>
                  <a:lnTo>
                    <a:pt x="255121" y="202062"/>
                  </a:lnTo>
                  <a:lnTo>
                    <a:pt x="292817" y="177879"/>
                  </a:lnTo>
                  <a:lnTo>
                    <a:pt x="332626" y="154980"/>
                  </a:lnTo>
                  <a:lnTo>
                    <a:pt x="374454" y="133421"/>
                  </a:lnTo>
                  <a:lnTo>
                    <a:pt x="418207" y="113259"/>
                  </a:lnTo>
                  <a:lnTo>
                    <a:pt x="463792" y="94552"/>
                  </a:lnTo>
                  <a:lnTo>
                    <a:pt x="511114" y="77356"/>
                  </a:lnTo>
                  <a:lnTo>
                    <a:pt x="560081" y="61728"/>
                  </a:lnTo>
                  <a:lnTo>
                    <a:pt x="610597" y="47726"/>
                  </a:lnTo>
                  <a:lnTo>
                    <a:pt x="662570" y="35405"/>
                  </a:lnTo>
                  <a:lnTo>
                    <a:pt x="715906" y="24824"/>
                  </a:lnTo>
                  <a:lnTo>
                    <a:pt x="770511" y="16039"/>
                  </a:lnTo>
                  <a:lnTo>
                    <a:pt x="826291" y="9107"/>
                  </a:lnTo>
                  <a:lnTo>
                    <a:pt x="883152" y="4085"/>
                  </a:lnTo>
                  <a:lnTo>
                    <a:pt x="941001" y="1030"/>
                  </a:lnTo>
                  <a:lnTo>
                    <a:pt x="999744" y="0"/>
                  </a:lnTo>
                  <a:lnTo>
                    <a:pt x="1058491" y="1030"/>
                  </a:lnTo>
                  <a:lnTo>
                    <a:pt x="1116344" y="4085"/>
                  </a:lnTo>
                  <a:lnTo>
                    <a:pt x="1173209" y="9107"/>
                  </a:lnTo>
                  <a:lnTo>
                    <a:pt x="1228992" y="16039"/>
                  </a:lnTo>
                  <a:lnTo>
                    <a:pt x="1283599" y="24824"/>
                  </a:lnTo>
                  <a:lnTo>
                    <a:pt x="1336937" y="35405"/>
                  </a:lnTo>
                  <a:lnTo>
                    <a:pt x="1388911" y="47726"/>
                  </a:lnTo>
                  <a:lnTo>
                    <a:pt x="1439429" y="61728"/>
                  </a:lnTo>
                  <a:lnTo>
                    <a:pt x="1488395" y="77356"/>
                  </a:lnTo>
                  <a:lnTo>
                    <a:pt x="1535718" y="94552"/>
                  </a:lnTo>
                  <a:lnTo>
                    <a:pt x="1581302" y="113259"/>
                  </a:lnTo>
                  <a:lnTo>
                    <a:pt x="1625054" y="133421"/>
                  </a:lnTo>
                  <a:lnTo>
                    <a:pt x="1666881" y="154980"/>
                  </a:lnTo>
                  <a:lnTo>
                    <a:pt x="1706689" y="177879"/>
                  </a:lnTo>
                  <a:lnTo>
                    <a:pt x="1744384" y="202062"/>
                  </a:lnTo>
                  <a:lnTo>
                    <a:pt x="1779872" y="227471"/>
                  </a:lnTo>
                  <a:lnTo>
                    <a:pt x="1813059" y="254050"/>
                  </a:lnTo>
                  <a:lnTo>
                    <a:pt x="1843852" y="281741"/>
                  </a:lnTo>
                  <a:lnTo>
                    <a:pt x="1872158" y="310488"/>
                  </a:lnTo>
                  <a:lnTo>
                    <a:pt x="1897882" y="340234"/>
                  </a:lnTo>
                  <a:lnTo>
                    <a:pt x="1920930" y="370921"/>
                  </a:lnTo>
                  <a:lnTo>
                    <a:pt x="1958626" y="434893"/>
                  </a:lnTo>
                  <a:lnTo>
                    <a:pt x="1984496" y="501947"/>
                  </a:lnTo>
                  <a:lnTo>
                    <a:pt x="1997791" y="571630"/>
                  </a:lnTo>
                  <a:lnTo>
                    <a:pt x="1999488" y="607313"/>
                  </a:lnTo>
                  <a:lnTo>
                    <a:pt x="1997791" y="642997"/>
                  </a:lnTo>
                  <a:lnTo>
                    <a:pt x="1984496" y="712680"/>
                  </a:lnTo>
                  <a:lnTo>
                    <a:pt x="1958626" y="779734"/>
                  </a:lnTo>
                  <a:lnTo>
                    <a:pt x="1920930" y="843706"/>
                  </a:lnTo>
                  <a:lnTo>
                    <a:pt x="1897882" y="874393"/>
                  </a:lnTo>
                  <a:lnTo>
                    <a:pt x="1872158" y="904139"/>
                  </a:lnTo>
                  <a:lnTo>
                    <a:pt x="1843852" y="932886"/>
                  </a:lnTo>
                  <a:lnTo>
                    <a:pt x="1813059" y="960577"/>
                  </a:lnTo>
                  <a:lnTo>
                    <a:pt x="1779872" y="987156"/>
                  </a:lnTo>
                  <a:lnTo>
                    <a:pt x="1744384" y="1012565"/>
                  </a:lnTo>
                  <a:lnTo>
                    <a:pt x="1706689" y="1036748"/>
                  </a:lnTo>
                  <a:lnTo>
                    <a:pt x="1666881" y="1059647"/>
                  </a:lnTo>
                  <a:lnTo>
                    <a:pt x="1625054" y="1081206"/>
                  </a:lnTo>
                  <a:lnTo>
                    <a:pt x="1581302" y="1101368"/>
                  </a:lnTo>
                  <a:lnTo>
                    <a:pt x="1535718" y="1120075"/>
                  </a:lnTo>
                  <a:lnTo>
                    <a:pt x="1488395" y="1137271"/>
                  </a:lnTo>
                  <a:lnTo>
                    <a:pt x="1439429" y="1152899"/>
                  </a:lnTo>
                  <a:lnTo>
                    <a:pt x="1388911" y="1166901"/>
                  </a:lnTo>
                  <a:lnTo>
                    <a:pt x="1336937" y="1179222"/>
                  </a:lnTo>
                  <a:lnTo>
                    <a:pt x="1283599" y="1189803"/>
                  </a:lnTo>
                  <a:lnTo>
                    <a:pt x="1228992" y="1198588"/>
                  </a:lnTo>
                  <a:lnTo>
                    <a:pt x="1173209" y="1205520"/>
                  </a:lnTo>
                  <a:lnTo>
                    <a:pt x="1116344" y="1210542"/>
                  </a:lnTo>
                  <a:lnTo>
                    <a:pt x="1058491" y="1213597"/>
                  </a:lnTo>
                  <a:lnTo>
                    <a:pt x="999744" y="1214627"/>
                  </a:lnTo>
                  <a:lnTo>
                    <a:pt x="941001" y="1213597"/>
                  </a:lnTo>
                  <a:lnTo>
                    <a:pt x="883152" y="1210542"/>
                  </a:lnTo>
                  <a:lnTo>
                    <a:pt x="826291" y="1205520"/>
                  </a:lnTo>
                  <a:lnTo>
                    <a:pt x="770511" y="1198588"/>
                  </a:lnTo>
                  <a:lnTo>
                    <a:pt x="715906" y="1189803"/>
                  </a:lnTo>
                  <a:lnTo>
                    <a:pt x="662570" y="1179222"/>
                  </a:lnTo>
                  <a:lnTo>
                    <a:pt x="610597" y="1166901"/>
                  </a:lnTo>
                  <a:lnTo>
                    <a:pt x="560081" y="1152899"/>
                  </a:lnTo>
                  <a:lnTo>
                    <a:pt x="511114" y="1137271"/>
                  </a:lnTo>
                  <a:lnTo>
                    <a:pt x="463792" y="1120075"/>
                  </a:lnTo>
                  <a:lnTo>
                    <a:pt x="418207" y="1101368"/>
                  </a:lnTo>
                  <a:lnTo>
                    <a:pt x="374454" y="1081206"/>
                  </a:lnTo>
                  <a:lnTo>
                    <a:pt x="332626" y="1059647"/>
                  </a:lnTo>
                  <a:lnTo>
                    <a:pt x="292817" y="1036748"/>
                  </a:lnTo>
                  <a:lnTo>
                    <a:pt x="255121" y="1012565"/>
                  </a:lnTo>
                  <a:lnTo>
                    <a:pt x="219631" y="987156"/>
                  </a:lnTo>
                  <a:lnTo>
                    <a:pt x="186442" y="960577"/>
                  </a:lnTo>
                  <a:lnTo>
                    <a:pt x="155647" y="932886"/>
                  </a:lnTo>
                  <a:lnTo>
                    <a:pt x="127340" y="904139"/>
                  </a:lnTo>
                  <a:lnTo>
                    <a:pt x="101614" y="874393"/>
                  </a:lnTo>
                  <a:lnTo>
                    <a:pt x="78564" y="843706"/>
                  </a:lnTo>
                  <a:lnTo>
                    <a:pt x="40865" y="779734"/>
                  </a:lnTo>
                  <a:lnTo>
                    <a:pt x="14992" y="712680"/>
                  </a:lnTo>
                  <a:lnTo>
                    <a:pt x="1697" y="642997"/>
                  </a:lnTo>
                  <a:lnTo>
                    <a:pt x="0" y="607313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584682" y="3734816"/>
            <a:ext cx="159131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220" marR="5080" indent="-35115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Quantify</a:t>
            </a:r>
            <a:r>
              <a:rPr sz="1800" spc="-7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800" spc="-39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issue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31986" y="4916423"/>
            <a:ext cx="2700163" cy="1240790"/>
            <a:chOff x="774191" y="4916423"/>
            <a:chExt cx="2025650" cy="1240790"/>
          </a:xfrm>
        </p:grpSpPr>
        <p:sp>
          <p:nvSpPr>
            <p:cNvPr id="15" name="object 15"/>
            <p:cNvSpPr/>
            <p:nvPr/>
          </p:nvSpPr>
          <p:spPr>
            <a:xfrm>
              <a:off x="787145" y="4929377"/>
              <a:ext cx="1999614" cy="1214755"/>
            </a:xfrm>
            <a:custGeom>
              <a:avLst/>
              <a:gdLst/>
              <a:ahLst/>
              <a:cxnLst/>
              <a:rect l="l" t="t" r="r" b="b"/>
              <a:pathLst>
                <a:path w="1999614" h="1214754">
                  <a:moveTo>
                    <a:pt x="999744" y="0"/>
                  </a:moveTo>
                  <a:lnTo>
                    <a:pt x="941001" y="1030"/>
                  </a:lnTo>
                  <a:lnTo>
                    <a:pt x="883152" y="4085"/>
                  </a:lnTo>
                  <a:lnTo>
                    <a:pt x="826291" y="9107"/>
                  </a:lnTo>
                  <a:lnTo>
                    <a:pt x="770511" y="16039"/>
                  </a:lnTo>
                  <a:lnTo>
                    <a:pt x="715906" y="24824"/>
                  </a:lnTo>
                  <a:lnTo>
                    <a:pt x="662570" y="35405"/>
                  </a:lnTo>
                  <a:lnTo>
                    <a:pt x="610597" y="47726"/>
                  </a:lnTo>
                  <a:lnTo>
                    <a:pt x="560081" y="61728"/>
                  </a:lnTo>
                  <a:lnTo>
                    <a:pt x="511114" y="77356"/>
                  </a:lnTo>
                  <a:lnTo>
                    <a:pt x="463792" y="94552"/>
                  </a:lnTo>
                  <a:lnTo>
                    <a:pt x="418207" y="113259"/>
                  </a:lnTo>
                  <a:lnTo>
                    <a:pt x="374454" y="133421"/>
                  </a:lnTo>
                  <a:lnTo>
                    <a:pt x="332626" y="154980"/>
                  </a:lnTo>
                  <a:lnTo>
                    <a:pt x="292817" y="177879"/>
                  </a:lnTo>
                  <a:lnTo>
                    <a:pt x="255121" y="202062"/>
                  </a:lnTo>
                  <a:lnTo>
                    <a:pt x="219631" y="227471"/>
                  </a:lnTo>
                  <a:lnTo>
                    <a:pt x="186442" y="254050"/>
                  </a:lnTo>
                  <a:lnTo>
                    <a:pt x="155647" y="281741"/>
                  </a:lnTo>
                  <a:lnTo>
                    <a:pt x="127340" y="310488"/>
                  </a:lnTo>
                  <a:lnTo>
                    <a:pt x="101614" y="340234"/>
                  </a:lnTo>
                  <a:lnTo>
                    <a:pt x="78564" y="370921"/>
                  </a:lnTo>
                  <a:lnTo>
                    <a:pt x="40865" y="434893"/>
                  </a:lnTo>
                  <a:lnTo>
                    <a:pt x="14992" y="501947"/>
                  </a:lnTo>
                  <a:lnTo>
                    <a:pt x="1697" y="571630"/>
                  </a:lnTo>
                  <a:lnTo>
                    <a:pt x="0" y="607314"/>
                  </a:lnTo>
                  <a:lnTo>
                    <a:pt x="1697" y="642997"/>
                  </a:lnTo>
                  <a:lnTo>
                    <a:pt x="14992" y="712680"/>
                  </a:lnTo>
                  <a:lnTo>
                    <a:pt x="40865" y="779734"/>
                  </a:lnTo>
                  <a:lnTo>
                    <a:pt x="78564" y="843706"/>
                  </a:lnTo>
                  <a:lnTo>
                    <a:pt x="101614" y="874393"/>
                  </a:lnTo>
                  <a:lnTo>
                    <a:pt x="127340" y="904139"/>
                  </a:lnTo>
                  <a:lnTo>
                    <a:pt x="155647" y="932886"/>
                  </a:lnTo>
                  <a:lnTo>
                    <a:pt x="186442" y="960577"/>
                  </a:lnTo>
                  <a:lnTo>
                    <a:pt x="219631" y="987156"/>
                  </a:lnTo>
                  <a:lnTo>
                    <a:pt x="255121" y="1012565"/>
                  </a:lnTo>
                  <a:lnTo>
                    <a:pt x="292817" y="1036748"/>
                  </a:lnTo>
                  <a:lnTo>
                    <a:pt x="332626" y="1059647"/>
                  </a:lnTo>
                  <a:lnTo>
                    <a:pt x="374454" y="1081206"/>
                  </a:lnTo>
                  <a:lnTo>
                    <a:pt x="418207" y="1101368"/>
                  </a:lnTo>
                  <a:lnTo>
                    <a:pt x="463792" y="1120075"/>
                  </a:lnTo>
                  <a:lnTo>
                    <a:pt x="511114" y="1137271"/>
                  </a:lnTo>
                  <a:lnTo>
                    <a:pt x="560081" y="1152899"/>
                  </a:lnTo>
                  <a:lnTo>
                    <a:pt x="610597" y="1166901"/>
                  </a:lnTo>
                  <a:lnTo>
                    <a:pt x="662570" y="1179222"/>
                  </a:lnTo>
                  <a:lnTo>
                    <a:pt x="715906" y="1189803"/>
                  </a:lnTo>
                  <a:lnTo>
                    <a:pt x="770511" y="1198588"/>
                  </a:lnTo>
                  <a:lnTo>
                    <a:pt x="826291" y="1205520"/>
                  </a:lnTo>
                  <a:lnTo>
                    <a:pt x="883152" y="1210542"/>
                  </a:lnTo>
                  <a:lnTo>
                    <a:pt x="941001" y="1213597"/>
                  </a:lnTo>
                  <a:lnTo>
                    <a:pt x="999744" y="1214628"/>
                  </a:lnTo>
                  <a:lnTo>
                    <a:pt x="1058491" y="1213597"/>
                  </a:lnTo>
                  <a:lnTo>
                    <a:pt x="1116344" y="1210542"/>
                  </a:lnTo>
                  <a:lnTo>
                    <a:pt x="1173209" y="1205520"/>
                  </a:lnTo>
                  <a:lnTo>
                    <a:pt x="1228992" y="1198588"/>
                  </a:lnTo>
                  <a:lnTo>
                    <a:pt x="1283599" y="1189803"/>
                  </a:lnTo>
                  <a:lnTo>
                    <a:pt x="1336937" y="1179222"/>
                  </a:lnTo>
                  <a:lnTo>
                    <a:pt x="1388911" y="1166901"/>
                  </a:lnTo>
                  <a:lnTo>
                    <a:pt x="1439429" y="1152899"/>
                  </a:lnTo>
                  <a:lnTo>
                    <a:pt x="1488395" y="1137271"/>
                  </a:lnTo>
                  <a:lnTo>
                    <a:pt x="1535718" y="1120075"/>
                  </a:lnTo>
                  <a:lnTo>
                    <a:pt x="1581302" y="1101368"/>
                  </a:lnTo>
                  <a:lnTo>
                    <a:pt x="1625054" y="1081206"/>
                  </a:lnTo>
                  <a:lnTo>
                    <a:pt x="1666881" y="1059647"/>
                  </a:lnTo>
                  <a:lnTo>
                    <a:pt x="1706689" y="1036748"/>
                  </a:lnTo>
                  <a:lnTo>
                    <a:pt x="1744384" y="1012565"/>
                  </a:lnTo>
                  <a:lnTo>
                    <a:pt x="1779872" y="987156"/>
                  </a:lnTo>
                  <a:lnTo>
                    <a:pt x="1813059" y="960577"/>
                  </a:lnTo>
                  <a:lnTo>
                    <a:pt x="1843852" y="932886"/>
                  </a:lnTo>
                  <a:lnTo>
                    <a:pt x="1872158" y="904139"/>
                  </a:lnTo>
                  <a:lnTo>
                    <a:pt x="1897882" y="874393"/>
                  </a:lnTo>
                  <a:lnTo>
                    <a:pt x="1920930" y="843706"/>
                  </a:lnTo>
                  <a:lnTo>
                    <a:pt x="1958626" y="779734"/>
                  </a:lnTo>
                  <a:lnTo>
                    <a:pt x="1984496" y="712680"/>
                  </a:lnTo>
                  <a:lnTo>
                    <a:pt x="1997791" y="642997"/>
                  </a:lnTo>
                  <a:lnTo>
                    <a:pt x="1999488" y="607314"/>
                  </a:lnTo>
                  <a:lnTo>
                    <a:pt x="1997791" y="571630"/>
                  </a:lnTo>
                  <a:lnTo>
                    <a:pt x="1984496" y="501947"/>
                  </a:lnTo>
                  <a:lnTo>
                    <a:pt x="1958626" y="434893"/>
                  </a:lnTo>
                  <a:lnTo>
                    <a:pt x="1920930" y="370921"/>
                  </a:lnTo>
                  <a:lnTo>
                    <a:pt x="1897882" y="340234"/>
                  </a:lnTo>
                  <a:lnTo>
                    <a:pt x="1872158" y="310488"/>
                  </a:lnTo>
                  <a:lnTo>
                    <a:pt x="1843852" y="281741"/>
                  </a:lnTo>
                  <a:lnTo>
                    <a:pt x="1813059" y="254050"/>
                  </a:lnTo>
                  <a:lnTo>
                    <a:pt x="1779872" y="227471"/>
                  </a:lnTo>
                  <a:lnTo>
                    <a:pt x="1744384" y="202062"/>
                  </a:lnTo>
                  <a:lnTo>
                    <a:pt x="1706689" y="177879"/>
                  </a:lnTo>
                  <a:lnTo>
                    <a:pt x="1666881" y="154980"/>
                  </a:lnTo>
                  <a:lnTo>
                    <a:pt x="1625054" y="133421"/>
                  </a:lnTo>
                  <a:lnTo>
                    <a:pt x="1581302" y="113259"/>
                  </a:lnTo>
                  <a:lnTo>
                    <a:pt x="1535718" y="94552"/>
                  </a:lnTo>
                  <a:lnTo>
                    <a:pt x="1488395" y="77356"/>
                  </a:lnTo>
                  <a:lnTo>
                    <a:pt x="1439429" y="61728"/>
                  </a:lnTo>
                  <a:lnTo>
                    <a:pt x="1388911" y="47726"/>
                  </a:lnTo>
                  <a:lnTo>
                    <a:pt x="1336937" y="35405"/>
                  </a:lnTo>
                  <a:lnTo>
                    <a:pt x="1283599" y="24824"/>
                  </a:lnTo>
                  <a:lnTo>
                    <a:pt x="1228992" y="16039"/>
                  </a:lnTo>
                  <a:lnTo>
                    <a:pt x="1173209" y="9107"/>
                  </a:lnTo>
                  <a:lnTo>
                    <a:pt x="1116344" y="4085"/>
                  </a:lnTo>
                  <a:lnTo>
                    <a:pt x="1058491" y="1030"/>
                  </a:lnTo>
                  <a:lnTo>
                    <a:pt x="99974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787145" y="4929377"/>
              <a:ext cx="1999614" cy="1214755"/>
            </a:xfrm>
            <a:custGeom>
              <a:avLst/>
              <a:gdLst/>
              <a:ahLst/>
              <a:cxnLst/>
              <a:rect l="l" t="t" r="r" b="b"/>
              <a:pathLst>
                <a:path w="1999614" h="1214754">
                  <a:moveTo>
                    <a:pt x="0" y="607314"/>
                  </a:moveTo>
                  <a:lnTo>
                    <a:pt x="6725" y="536488"/>
                  </a:lnTo>
                  <a:lnTo>
                    <a:pt x="26403" y="468063"/>
                  </a:lnTo>
                  <a:lnTo>
                    <a:pt x="58283" y="402493"/>
                  </a:lnTo>
                  <a:lnTo>
                    <a:pt x="101614" y="340234"/>
                  </a:lnTo>
                  <a:lnTo>
                    <a:pt x="127340" y="310488"/>
                  </a:lnTo>
                  <a:lnTo>
                    <a:pt x="155647" y="281741"/>
                  </a:lnTo>
                  <a:lnTo>
                    <a:pt x="186442" y="254050"/>
                  </a:lnTo>
                  <a:lnTo>
                    <a:pt x="219631" y="227471"/>
                  </a:lnTo>
                  <a:lnTo>
                    <a:pt x="255121" y="202062"/>
                  </a:lnTo>
                  <a:lnTo>
                    <a:pt x="292817" y="177879"/>
                  </a:lnTo>
                  <a:lnTo>
                    <a:pt x="332626" y="154980"/>
                  </a:lnTo>
                  <a:lnTo>
                    <a:pt x="374454" y="133421"/>
                  </a:lnTo>
                  <a:lnTo>
                    <a:pt x="418207" y="113259"/>
                  </a:lnTo>
                  <a:lnTo>
                    <a:pt x="463792" y="94552"/>
                  </a:lnTo>
                  <a:lnTo>
                    <a:pt x="511114" y="77356"/>
                  </a:lnTo>
                  <a:lnTo>
                    <a:pt x="560081" y="61728"/>
                  </a:lnTo>
                  <a:lnTo>
                    <a:pt x="610597" y="47726"/>
                  </a:lnTo>
                  <a:lnTo>
                    <a:pt x="662570" y="35405"/>
                  </a:lnTo>
                  <a:lnTo>
                    <a:pt x="715906" y="24824"/>
                  </a:lnTo>
                  <a:lnTo>
                    <a:pt x="770511" y="16039"/>
                  </a:lnTo>
                  <a:lnTo>
                    <a:pt x="826291" y="9107"/>
                  </a:lnTo>
                  <a:lnTo>
                    <a:pt x="883152" y="4085"/>
                  </a:lnTo>
                  <a:lnTo>
                    <a:pt x="941001" y="1030"/>
                  </a:lnTo>
                  <a:lnTo>
                    <a:pt x="999744" y="0"/>
                  </a:lnTo>
                  <a:lnTo>
                    <a:pt x="1058491" y="1030"/>
                  </a:lnTo>
                  <a:lnTo>
                    <a:pt x="1116344" y="4085"/>
                  </a:lnTo>
                  <a:lnTo>
                    <a:pt x="1173209" y="9107"/>
                  </a:lnTo>
                  <a:lnTo>
                    <a:pt x="1228992" y="16039"/>
                  </a:lnTo>
                  <a:lnTo>
                    <a:pt x="1283599" y="24824"/>
                  </a:lnTo>
                  <a:lnTo>
                    <a:pt x="1336937" y="35405"/>
                  </a:lnTo>
                  <a:lnTo>
                    <a:pt x="1388911" y="47726"/>
                  </a:lnTo>
                  <a:lnTo>
                    <a:pt x="1439429" y="61728"/>
                  </a:lnTo>
                  <a:lnTo>
                    <a:pt x="1488395" y="77356"/>
                  </a:lnTo>
                  <a:lnTo>
                    <a:pt x="1535718" y="94552"/>
                  </a:lnTo>
                  <a:lnTo>
                    <a:pt x="1581302" y="113259"/>
                  </a:lnTo>
                  <a:lnTo>
                    <a:pt x="1625054" y="133421"/>
                  </a:lnTo>
                  <a:lnTo>
                    <a:pt x="1666881" y="154980"/>
                  </a:lnTo>
                  <a:lnTo>
                    <a:pt x="1706689" y="177879"/>
                  </a:lnTo>
                  <a:lnTo>
                    <a:pt x="1744384" y="202062"/>
                  </a:lnTo>
                  <a:lnTo>
                    <a:pt x="1779872" y="227471"/>
                  </a:lnTo>
                  <a:lnTo>
                    <a:pt x="1813059" y="254050"/>
                  </a:lnTo>
                  <a:lnTo>
                    <a:pt x="1843852" y="281741"/>
                  </a:lnTo>
                  <a:lnTo>
                    <a:pt x="1872158" y="310488"/>
                  </a:lnTo>
                  <a:lnTo>
                    <a:pt x="1897882" y="340234"/>
                  </a:lnTo>
                  <a:lnTo>
                    <a:pt x="1920930" y="370921"/>
                  </a:lnTo>
                  <a:lnTo>
                    <a:pt x="1958626" y="434893"/>
                  </a:lnTo>
                  <a:lnTo>
                    <a:pt x="1984496" y="501947"/>
                  </a:lnTo>
                  <a:lnTo>
                    <a:pt x="1997791" y="571630"/>
                  </a:lnTo>
                  <a:lnTo>
                    <a:pt x="1999488" y="607314"/>
                  </a:lnTo>
                  <a:lnTo>
                    <a:pt x="1997791" y="642997"/>
                  </a:lnTo>
                  <a:lnTo>
                    <a:pt x="1984496" y="712680"/>
                  </a:lnTo>
                  <a:lnTo>
                    <a:pt x="1958626" y="779734"/>
                  </a:lnTo>
                  <a:lnTo>
                    <a:pt x="1920930" y="843706"/>
                  </a:lnTo>
                  <a:lnTo>
                    <a:pt x="1897882" y="874393"/>
                  </a:lnTo>
                  <a:lnTo>
                    <a:pt x="1872158" y="904139"/>
                  </a:lnTo>
                  <a:lnTo>
                    <a:pt x="1843852" y="932886"/>
                  </a:lnTo>
                  <a:lnTo>
                    <a:pt x="1813059" y="960577"/>
                  </a:lnTo>
                  <a:lnTo>
                    <a:pt x="1779872" y="987156"/>
                  </a:lnTo>
                  <a:lnTo>
                    <a:pt x="1744384" y="1012565"/>
                  </a:lnTo>
                  <a:lnTo>
                    <a:pt x="1706689" y="1036748"/>
                  </a:lnTo>
                  <a:lnTo>
                    <a:pt x="1666881" y="1059647"/>
                  </a:lnTo>
                  <a:lnTo>
                    <a:pt x="1625054" y="1081206"/>
                  </a:lnTo>
                  <a:lnTo>
                    <a:pt x="1581302" y="1101368"/>
                  </a:lnTo>
                  <a:lnTo>
                    <a:pt x="1535718" y="1120075"/>
                  </a:lnTo>
                  <a:lnTo>
                    <a:pt x="1488395" y="1137271"/>
                  </a:lnTo>
                  <a:lnTo>
                    <a:pt x="1439429" y="1152899"/>
                  </a:lnTo>
                  <a:lnTo>
                    <a:pt x="1388911" y="1166901"/>
                  </a:lnTo>
                  <a:lnTo>
                    <a:pt x="1336937" y="1179222"/>
                  </a:lnTo>
                  <a:lnTo>
                    <a:pt x="1283599" y="1189803"/>
                  </a:lnTo>
                  <a:lnTo>
                    <a:pt x="1228992" y="1198588"/>
                  </a:lnTo>
                  <a:lnTo>
                    <a:pt x="1173209" y="1205520"/>
                  </a:lnTo>
                  <a:lnTo>
                    <a:pt x="1116344" y="1210542"/>
                  </a:lnTo>
                  <a:lnTo>
                    <a:pt x="1058491" y="1213597"/>
                  </a:lnTo>
                  <a:lnTo>
                    <a:pt x="999744" y="1214628"/>
                  </a:lnTo>
                  <a:lnTo>
                    <a:pt x="941001" y="1213597"/>
                  </a:lnTo>
                  <a:lnTo>
                    <a:pt x="883152" y="1210542"/>
                  </a:lnTo>
                  <a:lnTo>
                    <a:pt x="826291" y="1205520"/>
                  </a:lnTo>
                  <a:lnTo>
                    <a:pt x="770511" y="1198588"/>
                  </a:lnTo>
                  <a:lnTo>
                    <a:pt x="715906" y="1189803"/>
                  </a:lnTo>
                  <a:lnTo>
                    <a:pt x="662570" y="1179222"/>
                  </a:lnTo>
                  <a:lnTo>
                    <a:pt x="610597" y="1166901"/>
                  </a:lnTo>
                  <a:lnTo>
                    <a:pt x="560081" y="1152899"/>
                  </a:lnTo>
                  <a:lnTo>
                    <a:pt x="511114" y="1137271"/>
                  </a:lnTo>
                  <a:lnTo>
                    <a:pt x="463792" y="1120075"/>
                  </a:lnTo>
                  <a:lnTo>
                    <a:pt x="418207" y="1101368"/>
                  </a:lnTo>
                  <a:lnTo>
                    <a:pt x="374454" y="1081206"/>
                  </a:lnTo>
                  <a:lnTo>
                    <a:pt x="332626" y="1059647"/>
                  </a:lnTo>
                  <a:lnTo>
                    <a:pt x="292817" y="1036748"/>
                  </a:lnTo>
                  <a:lnTo>
                    <a:pt x="255121" y="1012565"/>
                  </a:lnTo>
                  <a:lnTo>
                    <a:pt x="219631" y="987156"/>
                  </a:lnTo>
                  <a:lnTo>
                    <a:pt x="186442" y="960577"/>
                  </a:lnTo>
                  <a:lnTo>
                    <a:pt x="155647" y="932886"/>
                  </a:lnTo>
                  <a:lnTo>
                    <a:pt x="127340" y="904139"/>
                  </a:lnTo>
                  <a:lnTo>
                    <a:pt x="101614" y="874393"/>
                  </a:lnTo>
                  <a:lnTo>
                    <a:pt x="78564" y="843706"/>
                  </a:lnTo>
                  <a:lnTo>
                    <a:pt x="40865" y="779734"/>
                  </a:lnTo>
                  <a:lnTo>
                    <a:pt x="14992" y="712680"/>
                  </a:lnTo>
                  <a:lnTo>
                    <a:pt x="1697" y="642997"/>
                  </a:lnTo>
                  <a:lnTo>
                    <a:pt x="0" y="607314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635469" y="4961002"/>
            <a:ext cx="1490592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Develop </a:t>
            </a:r>
            <a:r>
              <a:rPr sz="1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Program</a:t>
            </a:r>
            <a:r>
              <a:rPr sz="1800" spc="32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r>
              <a:rPr sz="1800" spc="-39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policy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options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7030835" y="2845245"/>
            <a:ext cx="3177559" cy="1456055"/>
            <a:chOff x="5274500" y="2845244"/>
            <a:chExt cx="2383790" cy="1456055"/>
          </a:xfrm>
        </p:grpSpPr>
        <p:sp>
          <p:nvSpPr>
            <p:cNvPr id="19" name="object 19"/>
            <p:cNvSpPr/>
            <p:nvPr/>
          </p:nvSpPr>
          <p:spPr>
            <a:xfrm>
              <a:off x="5287518" y="2858262"/>
              <a:ext cx="2357755" cy="1430020"/>
            </a:xfrm>
            <a:custGeom>
              <a:avLst/>
              <a:gdLst/>
              <a:ahLst/>
              <a:cxnLst/>
              <a:rect l="l" t="t" r="r" b="b"/>
              <a:pathLst>
                <a:path w="2357754" h="1430020">
                  <a:moveTo>
                    <a:pt x="1178814" y="0"/>
                  </a:moveTo>
                  <a:lnTo>
                    <a:pt x="1119982" y="874"/>
                  </a:lnTo>
                  <a:lnTo>
                    <a:pt x="1061897" y="3471"/>
                  </a:lnTo>
                  <a:lnTo>
                    <a:pt x="1004626" y="7750"/>
                  </a:lnTo>
                  <a:lnTo>
                    <a:pt x="948236" y="13669"/>
                  </a:lnTo>
                  <a:lnTo>
                    <a:pt x="892795" y="21187"/>
                  </a:lnTo>
                  <a:lnTo>
                    <a:pt x="838371" y="30264"/>
                  </a:lnTo>
                  <a:lnTo>
                    <a:pt x="785030" y="40859"/>
                  </a:lnTo>
                  <a:lnTo>
                    <a:pt x="732842" y="52930"/>
                  </a:lnTo>
                  <a:lnTo>
                    <a:pt x="681872" y="66436"/>
                  </a:lnTo>
                  <a:lnTo>
                    <a:pt x="632189" y="81337"/>
                  </a:lnTo>
                  <a:lnTo>
                    <a:pt x="583861" y="97592"/>
                  </a:lnTo>
                  <a:lnTo>
                    <a:pt x="536954" y="115159"/>
                  </a:lnTo>
                  <a:lnTo>
                    <a:pt x="491537" y="133999"/>
                  </a:lnTo>
                  <a:lnTo>
                    <a:pt x="447677" y="154068"/>
                  </a:lnTo>
                  <a:lnTo>
                    <a:pt x="405441" y="175328"/>
                  </a:lnTo>
                  <a:lnTo>
                    <a:pt x="364897" y="197737"/>
                  </a:lnTo>
                  <a:lnTo>
                    <a:pt x="326113" y="221253"/>
                  </a:lnTo>
                  <a:lnTo>
                    <a:pt x="289156" y="245836"/>
                  </a:lnTo>
                  <a:lnTo>
                    <a:pt x="254094" y="271446"/>
                  </a:lnTo>
                  <a:lnTo>
                    <a:pt x="220994" y="298040"/>
                  </a:lnTo>
                  <a:lnTo>
                    <a:pt x="189924" y="325578"/>
                  </a:lnTo>
                  <a:lnTo>
                    <a:pt x="160951" y="354019"/>
                  </a:lnTo>
                  <a:lnTo>
                    <a:pt x="134143" y="383322"/>
                  </a:lnTo>
                  <a:lnTo>
                    <a:pt x="109568" y="413447"/>
                  </a:lnTo>
                  <a:lnTo>
                    <a:pt x="67385" y="475995"/>
                  </a:lnTo>
                  <a:lnTo>
                    <a:pt x="34943" y="541336"/>
                  </a:lnTo>
                  <a:lnTo>
                    <a:pt x="12782" y="609141"/>
                  </a:lnTo>
                  <a:lnTo>
                    <a:pt x="1442" y="679085"/>
                  </a:lnTo>
                  <a:lnTo>
                    <a:pt x="0" y="714755"/>
                  </a:lnTo>
                  <a:lnTo>
                    <a:pt x="1442" y="750426"/>
                  </a:lnTo>
                  <a:lnTo>
                    <a:pt x="12782" y="820370"/>
                  </a:lnTo>
                  <a:lnTo>
                    <a:pt x="34943" y="888175"/>
                  </a:lnTo>
                  <a:lnTo>
                    <a:pt x="67385" y="953516"/>
                  </a:lnTo>
                  <a:lnTo>
                    <a:pt x="109568" y="1016064"/>
                  </a:lnTo>
                  <a:lnTo>
                    <a:pt x="134143" y="1046189"/>
                  </a:lnTo>
                  <a:lnTo>
                    <a:pt x="160951" y="1075492"/>
                  </a:lnTo>
                  <a:lnTo>
                    <a:pt x="189924" y="1103933"/>
                  </a:lnTo>
                  <a:lnTo>
                    <a:pt x="220994" y="1131471"/>
                  </a:lnTo>
                  <a:lnTo>
                    <a:pt x="254094" y="1158065"/>
                  </a:lnTo>
                  <a:lnTo>
                    <a:pt x="289156" y="1183675"/>
                  </a:lnTo>
                  <a:lnTo>
                    <a:pt x="326113" y="1208258"/>
                  </a:lnTo>
                  <a:lnTo>
                    <a:pt x="364897" y="1231774"/>
                  </a:lnTo>
                  <a:lnTo>
                    <a:pt x="405441" y="1254183"/>
                  </a:lnTo>
                  <a:lnTo>
                    <a:pt x="447677" y="1275443"/>
                  </a:lnTo>
                  <a:lnTo>
                    <a:pt x="491537" y="1295512"/>
                  </a:lnTo>
                  <a:lnTo>
                    <a:pt x="536954" y="1314352"/>
                  </a:lnTo>
                  <a:lnTo>
                    <a:pt x="583861" y="1331919"/>
                  </a:lnTo>
                  <a:lnTo>
                    <a:pt x="632189" y="1348174"/>
                  </a:lnTo>
                  <a:lnTo>
                    <a:pt x="681872" y="1363075"/>
                  </a:lnTo>
                  <a:lnTo>
                    <a:pt x="732842" y="1376581"/>
                  </a:lnTo>
                  <a:lnTo>
                    <a:pt x="785030" y="1388652"/>
                  </a:lnTo>
                  <a:lnTo>
                    <a:pt x="838371" y="1399247"/>
                  </a:lnTo>
                  <a:lnTo>
                    <a:pt x="892795" y="1408324"/>
                  </a:lnTo>
                  <a:lnTo>
                    <a:pt x="948236" y="1415842"/>
                  </a:lnTo>
                  <a:lnTo>
                    <a:pt x="1004626" y="1421761"/>
                  </a:lnTo>
                  <a:lnTo>
                    <a:pt x="1061897" y="1426040"/>
                  </a:lnTo>
                  <a:lnTo>
                    <a:pt x="1119982" y="1428637"/>
                  </a:lnTo>
                  <a:lnTo>
                    <a:pt x="1178814" y="1429512"/>
                  </a:lnTo>
                  <a:lnTo>
                    <a:pt x="1237645" y="1428637"/>
                  </a:lnTo>
                  <a:lnTo>
                    <a:pt x="1295730" y="1426040"/>
                  </a:lnTo>
                  <a:lnTo>
                    <a:pt x="1353001" y="1421761"/>
                  </a:lnTo>
                  <a:lnTo>
                    <a:pt x="1409391" y="1415842"/>
                  </a:lnTo>
                  <a:lnTo>
                    <a:pt x="1464832" y="1408324"/>
                  </a:lnTo>
                  <a:lnTo>
                    <a:pt x="1519256" y="1399247"/>
                  </a:lnTo>
                  <a:lnTo>
                    <a:pt x="1572597" y="1388652"/>
                  </a:lnTo>
                  <a:lnTo>
                    <a:pt x="1624785" y="1376581"/>
                  </a:lnTo>
                  <a:lnTo>
                    <a:pt x="1675755" y="1363075"/>
                  </a:lnTo>
                  <a:lnTo>
                    <a:pt x="1725438" y="1348174"/>
                  </a:lnTo>
                  <a:lnTo>
                    <a:pt x="1773766" y="1331919"/>
                  </a:lnTo>
                  <a:lnTo>
                    <a:pt x="1820673" y="1314352"/>
                  </a:lnTo>
                  <a:lnTo>
                    <a:pt x="1866090" y="1295512"/>
                  </a:lnTo>
                  <a:lnTo>
                    <a:pt x="1909950" y="1275443"/>
                  </a:lnTo>
                  <a:lnTo>
                    <a:pt x="1952186" y="1254183"/>
                  </a:lnTo>
                  <a:lnTo>
                    <a:pt x="1992730" y="1231774"/>
                  </a:lnTo>
                  <a:lnTo>
                    <a:pt x="2031514" y="1208258"/>
                  </a:lnTo>
                  <a:lnTo>
                    <a:pt x="2068471" y="1183675"/>
                  </a:lnTo>
                  <a:lnTo>
                    <a:pt x="2103533" y="1158065"/>
                  </a:lnTo>
                  <a:lnTo>
                    <a:pt x="2136633" y="1131471"/>
                  </a:lnTo>
                  <a:lnTo>
                    <a:pt x="2167703" y="1103933"/>
                  </a:lnTo>
                  <a:lnTo>
                    <a:pt x="2196676" y="1075492"/>
                  </a:lnTo>
                  <a:lnTo>
                    <a:pt x="2223484" y="1046189"/>
                  </a:lnTo>
                  <a:lnTo>
                    <a:pt x="2248059" y="1016064"/>
                  </a:lnTo>
                  <a:lnTo>
                    <a:pt x="2290242" y="953516"/>
                  </a:lnTo>
                  <a:lnTo>
                    <a:pt x="2322684" y="888175"/>
                  </a:lnTo>
                  <a:lnTo>
                    <a:pt x="2344845" y="820370"/>
                  </a:lnTo>
                  <a:lnTo>
                    <a:pt x="2356185" y="750426"/>
                  </a:lnTo>
                  <a:lnTo>
                    <a:pt x="2357628" y="714755"/>
                  </a:lnTo>
                  <a:lnTo>
                    <a:pt x="2356185" y="679085"/>
                  </a:lnTo>
                  <a:lnTo>
                    <a:pt x="2344845" y="609141"/>
                  </a:lnTo>
                  <a:lnTo>
                    <a:pt x="2322684" y="541336"/>
                  </a:lnTo>
                  <a:lnTo>
                    <a:pt x="2290242" y="475995"/>
                  </a:lnTo>
                  <a:lnTo>
                    <a:pt x="2248059" y="413447"/>
                  </a:lnTo>
                  <a:lnTo>
                    <a:pt x="2223484" y="383322"/>
                  </a:lnTo>
                  <a:lnTo>
                    <a:pt x="2196676" y="354019"/>
                  </a:lnTo>
                  <a:lnTo>
                    <a:pt x="2167703" y="325578"/>
                  </a:lnTo>
                  <a:lnTo>
                    <a:pt x="2136633" y="298040"/>
                  </a:lnTo>
                  <a:lnTo>
                    <a:pt x="2103533" y="271446"/>
                  </a:lnTo>
                  <a:lnTo>
                    <a:pt x="2068471" y="245836"/>
                  </a:lnTo>
                  <a:lnTo>
                    <a:pt x="2031514" y="221253"/>
                  </a:lnTo>
                  <a:lnTo>
                    <a:pt x="1992730" y="197737"/>
                  </a:lnTo>
                  <a:lnTo>
                    <a:pt x="1952186" y="175328"/>
                  </a:lnTo>
                  <a:lnTo>
                    <a:pt x="1909950" y="154068"/>
                  </a:lnTo>
                  <a:lnTo>
                    <a:pt x="1866090" y="133999"/>
                  </a:lnTo>
                  <a:lnTo>
                    <a:pt x="1820673" y="115159"/>
                  </a:lnTo>
                  <a:lnTo>
                    <a:pt x="1773766" y="97592"/>
                  </a:lnTo>
                  <a:lnTo>
                    <a:pt x="1725438" y="81337"/>
                  </a:lnTo>
                  <a:lnTo>
                    <a:pt x="1675755" y="66436"/>
                  </a:lnTo>
                  <a:lnTo>
                    <a:pt x="1624785" y="52930"/>
                  </a:lnTo>
                  <a:lnTo>
                    <a:pt x="1572597" y="40859"/>
                  </a:lnTo>
                  <a:lnTo>
                    <a:pt x="1519256" y="30264"/>
                  </a:lnTo>
                  <a:lnTo>
                    <a:pt x="1464832" y="21187"/>
                  </a:lnTo>
                  <a:lnTo>
                    <a:pt x="1409391" y="13669"/>
                  </a:lnTo>
                  <a:lnTo>
                    <a:pt x="1353001" y="7750"/>
                  </a:lnTo>
                  <a:lnTo>
                    <a:pt x="1295730" y="3471"/>
                  </a:lnTo>
                  <a:lnTo>
                    <a:pt x="1237645" y="874"/>
                  </a:lnTo>
                  <a:lnTo>
                    <a:pt x="117881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5287518" y="2858262"/>
              <a:ext cx="2357755" cy="1430020"/>
            </a:xfrm>
            <a:custGeom>
              <a:avLst/>
              <a:gdLst/>
              <a:ahLst/>
              <a:cxnLst/>
              <a:rect l="l" t="t" r="r" b="b"/>
              <a:pathLst>
                <a:path w="2357754" h="1430020">
                  <a:moveTo>
                    <a:pt x="0" y="714755"/>
                  </a:moveTo>
                  <a:lnTo>
                    <a:pt x="5726" y="643866"/>
                  </a:lnTo>
                  <a:lnTo>
                    <a:pt x="22543" y="574951"/>
                  </a:lnTo>
                  <a:lnTo>
                    <a:pt x="49913" y="508337"/>
                  </a:lnTo>
                  <a:lnTo>
                    <a:pt x="87293" y="444351"/>
                  </a:lnTo>
                  <a:lnTo>
                    <a:pt x="134143" y="383322"/>
                  </a:lnTo>
                  <a:lnTo>
                    <a:pt x="160951" y="354019"/>
                  </a:lnTo>
                  <a:lnTo>
                    <a:pt x="189924" y="325578"/>
                  </a:lnTo>
                  <a:lnTo>
                    <a:pt x="220994" y="298040"/>
                  </a:lnTo>
                  <a:lnTo>
                    <a:pt x="254094" y="271446"/>
                  </a:lnTo>
                  <a:lnTo>
                    <a:pt x="289156" y="245836"/>
                  </a:lnTo>
                  <a:lnTo>
                    <a:pt x="326113" y="221253"/>
                  </a:lnTo>
                  <a:lnTo>
                    <a:pt x="364897" y="197737"/>
                  </a:lnTo>
                  <a:lnTo>
                    <a:pt x="405441" y="175328"/>
                  </a:lnTo>
                  <a:lnTo>
                    <a:pt x="447677" y="154068"/>
                  </a:lnTo>
                  <a:lnTo>
                    <a:pt x="491537" y="133999"/>
                  </a:lnTo>
                  <a:lnTo>
                    <a:pt x="536954" y="115159"/>
                  </a:lnTo>
                  <a:lnTo>
                    <a:pt x="583861" y="97592"/>
                  </a:lnTo>
                  <a:lnTo>
                    <a:pt x="632189" y="81337"/>
                  </a:lnTo>
                  <a:lnTo>
                    <a:pt x="681872" y="66436"/>
                  </a:lnTo>
                  <a:lnTo>
                    <a:pt x="732842" y="52930"/>
                  </a:lnTo>
                  <a:lnTo>
                    <a:pt x="785030" y="40859"/>
                  </a:lnTo>
                  <a:lnTo>
                    <a:pt x="838371" y="30264"/>
                  </a:lnTo>
                  <a:lnTo>
                    <a:pt x="892795" y="21187"/>
                  </a:lnTo>
                  <a:lnTo>
                    <a:pt x="948236" y="13669"/>
                  </a:lnTo>
                  <a:lnTo>
                    <a:pt x="1004626" y="7750"/>
                  </a:lnTo>
                  <a:lnTo>
                    <a:pt x="1061897" y="3471"/>
                  </a:lnTo>
                  <a:lnTo>
                    <a:pt x="1119982" y="874"/>
                  </a:lnTo>
                  <a:lnTo>
                    <a:pt x="1178814" y="0"/>
                  </a:lnTo>
                  <a:lnTo>
                    <a:pt x="1237645" y="874"/>
                  </a:lnTo>
                  <a:lnTo>
                    <a:pt x="1295730" y="3471"/>
                  </a:lnTo>
                  <a:lnTo>
                    <a:pt x="1353001" y="7750"/>
                  </a:lnTo>
                  <a:lnTo>
                    <a:pt x="1409391" y="13669"/>
                  </a:lnTo>
                  <a:lnTo>
                    <a:pt x="1464832" y="21187"/>
                  </a:lnTo>
                  <a:lnTo>
                    <a:pt x="1519256" y="30264"/>
                  </a:lnTo>
                  <a:lnTo>
                    <a:pt x="1572597" y="40859"/>
                  </a:lnTo>
                  <a:lnTo>
                    <a:pt x="1624785" y="52930"/>
                  </a:lnTo>
                  <a:lnTo>
                    <a:pt x="1675755" y="66436"/>
                  </a:lnTo>
                  <a:lnTo>
                    <a:pt x="1725438" y="81337"/>
                  </a:lnTo>
                  <a:lnTo>
                    <a:pt x="1773766" y="97592"/>
                  </a:lnTo>
                  <a:lnTo>
                    <a:pt x="1820673" y="115159"/>
                  </a:lnTo>
                  <a:lnTo>
                    <a:pt x="1866090" y="133999"/>
                  </a:lnTo>
                  <a:lnTo>
                    <a:pt x="1909950" y="154068"/>
                  </a:lnTo>
                  <a:lnTo>
                    <a:pt x="1952186" y="175328"/>
                  </a:lnTo>
                  <a:lnTo>
                    <a:pt x="1992730" y="197737"/>
                  </a:lnTo>
                  <a:lnTo>
                    <a:pt x="2031514" y="221253"/>
                  </a:lnTo>
                  <a:lnTo>
                    <a:pt x="2068471" y="245836"/>
                  </a:lnTo>
                  <a:lnTo>
                    <a:pt x="2103533" y="271446"/>
                  </a:lnTo>
                  <a:lnTo>
                    <a:pt x="2136633" y="298040"/>
                  </a:lnTo>
                  <a:lnTo>
                    <a:pt x="2167703" y="325578"/>
                  </a:lnTo>
                  <a:lnTo>
                    <a:pt x="2196676" y="354019"/>
                  </a:lnTo>
                  <a:lnTo>
                    <a:pt x="2223484" y="383322"/>
                  </a:lnTo>
                  <a:lnTo>
                    <a:pt x="2248059" y="413447"/>
                  </a:lnTo>
                  <a:lnTo>
                    <a:pt x="2290242" y="475995"/>
                  </a:lnTo>
                  <a:lnTo>
                    <a:pt x="2322684" y="541336"/>
                  </a:lnTo>
                  <a:lnTo>
                    <a:pt x="2344845" y="609141"/>
                  </a:lnTo>
                  <a:lnTo>
                    <a:pt x="2356185" y="679085"/>
                  </a:lnTo>
                  <a:lnTo>
                    <a:pt x="2357628" y="714755"/>
                  </a:lnTo>
                  <a:lnTo>
                    <a:pt x="2356185" y="750426"/>
                  </a:lnTo>
                  <a:lnTo>
                    <a:pt x="2344845" y="820370"/>
                  </a:lnTo>
                  <a:lnTo>
                    <a:pt x="2322684" y="888175"/>
                  </a:lnTo>
                  <a:lnTo>
                    <a:pt x="2290242" y="953516"/>
                  </a:lnTo>
                  <a:lnTo>
                    <a:pt x="2248059" y="1016064"/>
                  </a:lnTo>
                  <a:lnTo>
                    <a:pt x="2223484" y="1046189"/>
                  </a:lnTo>
                  <a:lnTo>
                    <a:pt x="2196676" y="1075492"/>
                  </a:lnTo>
                  <a:lnTo>
                    <a:pt x="2167703" y="1103933"/>
                  </a:lnTo>
                  <a:lnTo>
                    <a:pt x="2136633" y="1131471"/>
                  </a:lnTo>
                  <a:lnTo>
                    <a:pt x="2103533" y="1158065"/>
                  </a:lnTo>
                  <a:lnTo>
                    <a:pt x="2068471" y="1183675"/>
                  </a:lnTo>
                  <a:lnTo>
                    <a:pt x="2031514" y="1208258"/>
                  </a:lnTo>
                  <a:lnTo>
                    <a:pt x="1992730" y="1231774"/>
                  </a:lnTo>
                  <a:lnTo>
                    <a:pt x="1952186" y="1254183"/>
                  </a:lnTo>
                  <a:lnTo>
                    <a:pt x="1909950" y="1275443"/>
                  </a:lnTo>
                  <a:lnTo>
                    <a:pt x="1866090" y="1295512"/>
                  </a:lnTo>
                  <a:lnTo>
                    <a:pt x="1820673" y="1314352"/>
                  </a:lnTo>
                  <a:lnTo>
                    <a:pt x="1773766" y="1331919"/>
                  </a:lnTo>
                  <a:lnTo>
                    <a:pt x="1725438" y="1348174"/>
                  </a:lnTo>
                  <a:lnTo>
                    <a:pt x="1675755" y="1363075"/>
                  </a:lnTo>
                  <a:lnTo>
                    <a:pt x="1624785" y="1376581"/>
                  </a:lnTo>
                  <a:lnTo>
                    <a:pt x="1572597" y="1388652"/>
                  </a:lnTo>
                  <a:lnTo>
                    <a:pt x="1519256" y="1399247"/>
                  </a:lnTo>
                  <a:lnTo>
                    <a:pt x="1464832" y="1408324"/>
                  </a:lnTo>
                  <a:lnTo>
                    <a:pt x="1409391" y="1415842"/>
                  </a:lnTo>
                  <a:lnTo>
                    <a:pt x="1353001" y="1421761"/>
                  </a:lnTo>
                  <a:lnTo>
                    <a:pt x="1295730" y="1426040"/>
                  </a:lnTo>
                  <a:lnTo>
                    <a:pt x="1237645" y="1428637"/>
                  </a:lnTo>
                  <a:lnTo>
                    <a:pt x="1178814" y="1429512"/>
                  </a:lnTo>
                  <a:lnTo>
                    <a:pt x="1119982" y="1428637"/>
                  </a:lnTo>
                  <a:lnTo>
                    <a:pt x="1061897" y="1426040"/>
                  </a:lnTo>
                  <a:lnTo>
                    <a:pt x="1004626" y="1421761"/>
                  </a:lnTo>
                  <a:lnTo>
                    <a:pt x="948236" y="1415842"/>
                  </a:lnTo>
                  <a:lnTo>
                    <a:pt x="892795" y="1408324"/>
                  </a:lnTo>
                  <a:lnTo>
                    <a:pt x="838371" y="1399247"/>
                  </a:lnTo>
                  <a:lnTo>
                    <a:pt x="785030" y="1388652"/>
                  </a:lnTo>
                  <a:lnTo>
                    <a:pt x="732842" y="1376581"/>
                  </a:lnTo>
                  <a:lnTo>
                    <a:pt x="681872" y="1363075"/>
                  </a:lnTo>
                  <a:lnTo>
                    <a:pt x="632189" y="1348174"/>
                  </a:lnTo>
                  <a:lnTo>
                    <a:pt x="583861" y="1331919"/>
                  </a:lnTo>
                  <a:lnTo>
                    <a:pt x="536954" y="1314352"/>
                  </a:lnTo>
                  <a:lnTo>
                    <a:pt x="491537" y="1295512"/>
                  </a:lnTo>
                  <a:lnTo>
                    <a:pt x="447677" y="1275443"/>
                  </a:lnTo>
                  <a:lnTo>
                    <a:pt x="405441" y="1254183"/>
                  </a:lnTo>
                  <a:lnTo>
                    <a:pt x="364897" y="1231774"/>
                  </a:lnTo>
                  <a:lnTo>
                    <a:pt x="326113" y="1208258"/>
                  </a:lnTo>
                  <a:lnTo>
                    <a:pt x="289156" y="1183675"/>
                  </a:lnTo>
                  <a:lnTo>
                    <a:pt x="254094" y="1158065"/>
                  </a:lnTo>
                  <a:lnTo>
                    <a:pt x="220994" y="1131471"/>
                  </a:lnTo>
                  <a:lnTo>
                    <a:pt x="189924" y="1103933"/>
                  </a:lnTo>
                  <a:lnTo>
                    <a:pt x="160951" y="1075492"/>
                  </a:lnTo>
                  <a:lnTo>
                    <a:pt x="134143" y="1046189"/>
                  </a:lnTo>
                  <a:lnTo>
                    <a:pt x="109568" y="1016064"/>
                  </a:lnTo>
                  <a:lnTo>
                    <a:pt x="67385" y="953516"/>
                  </a:lnTo>
                  <a:lnTo>
                    <a:pt x="34943" y="888175"/>
                  </a:lnTo>
                  <a:lnTo>
                    <a:pt x="12782" y="820370"/>
                  </a:lnTo>
                  <a:lnTo>
                    <a:pt x="1442" y="750426"/>
                  </a:lnTo>
                  <a:lnTo>
                    <a:pt x="0" y="714755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837584" y="3133090"/>
            <a:ext cx="15625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Evaluate</a:t>
            </a:r>
            <a:r>
              <a:rPr sz="1800" spc="-8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800" spc="-39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program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r>
              <a:rPr sz="1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Policy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126314" y="4846256"/>
            <a:ext cx="3177559" cy="1454150"/>
            <a:chOff x="5346128" y="4846256"/>
            <a:chExt cx="2383790" cy="1454150"/>
          </a:xfrm>
        </p:grpSpPr>
        <p:sp>
          <p:nvSpPr>
            <p:cNvPr id="23" name="object 23"/>
            <p:cNvSpPr/>
            <p:nvPr/>
          </p:nvSpPr>
          <p:spPr>
            <a:xfrm>
              <a:off x="5359145" y="4859274"/>
              <a:ext cx="2357755" cy="1428115"/>
            </a:xfrm>
            <a:custGeom>
              <a:avLst/>
              <a:gdLst/>
              <a:ahLst/>
              <a:cxnLst/>
              <a:rect l="l" t="t" r="r" b="b"/>
              <a:pathLst>
                <a:path w="2357754" h="1428114">
                  <a:moveTo>
                    <a:pt x="1178813" y="0"/>
                  </a:moveTo>
                  <a:lnTo>
                    <a:pt x="1119982" y="873"/>
                  </a:lnTo>
                  <a:lnTo>
                    <a:pt x="1061897" y="3467"/>
                  </a:lnTo>
                  <a:lnTo>
                    <a:pt x="1004626" y="7741"/>
                  </a:lnTo>
                  <a:lnTo>
                    <a:pt x="948236" y="13653"/>
                  </a:lnTo>
                  <a:lnTo>
                    <a:pt x="892795" y="21162"/>
                  </a:lnTo>
                  <a:lnTo>
                    <a:pt x="838371" y="30229"/>
                  </a:lnTo>
                  <a:lnTo>
                    <a:pt x="785030" y="40811"/>
                  </a:lnTo>
                  <a:lnTo>
                    <a:pt x="732842" y="52868"/>
                  </a:lnTo>
                  <a:lnTo>
                    <a:pt x="681872" y="66359"/>
                  </a:lnTo>
                  <a:lnTo>
                    <a:pt x="632189" y="81243"/>
                  </a:lnTo>
                  <a:lnTo>
                    <a:pt x="583861" y="97479"/>
                  </a:lnTo>
                  <a:lnTo>
                    <a:pt x="536954" y="115027"/>
                  </a:lnTo>
                  <a:lnTo>
                    <a:pt x="491537" y="133844"/>
                  </a:lnTo>
                  <a:lnTo>
                    <a:pt x="447677" y="153892"/>
                  </a:lnTo>
                  <a:lnTo>
                    <a:pt x="405441" y="175128"/>
                  </a:lnTo>
                  <a:lnTo>
                    <a:pt x="364897" y="197511"/>
                  </a:lnTo>
                  <a:lnTo>
                    <a:pt x="326113" y="221002"/>
                  </a:lnTo>
                  <a:lnTo>
                    <a:pt x="289156" y="245558"/>
                  </a:lnTo>
                  <a:lnTo>
                    <a:pt x="254094" y="271139"/>
                  </a:lnTo>
                  <a:lnTo>
                    <a:pt x="220994" y="297705"/>
                  </a:lnTo>
                  <a:lnTo>
                    <a:pt x="189924" y="325213"/>
                  </a:lnTo>
                  <a:lnTo>
                    <a:pt x="160951" y="353624"/>
                  </a:lnTo>
                  <a:lnTo>
                    <a:pt x="134143" y="382896"/>
                  </a:lnTo>
                  <a:lnTo>
                    <a:pt x="109568" y="412989"/>
                  </a:lnTo>
                  <a:lnTo>
                    <a:pt x="67385" y="475472"/>
                  </a:lnTo>
                  <a:lnTo>
                    <a:pt x="34943" y="540745"/>
                  </a:lnTo>
                  <a:lnTo>
                    <a:pt x="12782" y="608483"/>
                  </a:lnTo>
                  <a:lnTo>
                    <a:pt x="1442" y="678357"/>
                  </a:lnTo>
                  <a:lnTo>
                    <a:pt x="0" y="713994"/>
                  </a:lnTo>
                  <a:lnTo>
                    <a:pt x="1442" y="749629"/>
                  </a:lnTo>
                  <a:lnTo>
                    <a:pt x="12782" y="819501"/>
                  </a:lnTo>
                  <a:lnTo>
                    <a:pt x="34943" y="887237"/>
                  </a:lnTo>
                  <a:lnTo>
                    <a:pt x="67385" y="952510"/>
                  </a:lnTo>
                  <a:lnTo>
                    <a:pt x="109568" y="1014993"/>
                  </a:lnTo>
                  <a:lnTo>
                    <a:pt x="134143" y="1045085"/>
                  </a:lnTo>
                  <a:lnTo>
                    <a:pt x="160951" y="1074357"/>
                  </a:lnTo>
                  <a:lnTo>
                    <a:pt x="189924" y="1102768"/>
                  </a:lnTo>
                  <a:lnTo>
                    <a:pt x="220994" y="1130277"/>
                  </a:lnTo>
                  <a:lnTo>
                    <a:pt x="254094" y="1156842"/>
                  </a:lnTo>
                  <a:lnTo>
                    <a:pt x="289156" y="1182424"/>
                  </a:lnTo>
                  <a:lnTo>
                    <a:pt x="326113" y="1206980"/>
                  </a:lnTo>
                  <a:lnTo>
                    <a:pt x="364897" y="1230471"/>
                  </a:lnTo>
                  <a:lnTo>
                    <a:pt x="405441" y="1252855"/>
                  </a:lnTo>
                  <a:lnTo>
                    <a:pt x="447677" y="1274091"/>
                  </a:lnTo>
                  <a:lnTo>
                    <a:pt x="491537" y="1294139"/>
                  </a:lnTo>
                  <a:lnTo>
                    <a:pt x="536954" y="1312957"/>
                  </a:lnTo>
                  <a:lnTo>
                    <a:pt x="583861" y="1330505"/>
                  </a:lnTo>
                  <a:lnTo>
                    <a:pt x="632189" y="1346742"/>
                  </a:lnTo>
                  <a:lnTo>
                    <a:pt x="681872" y="1361626"/>
                  </a:lnTo>
                  <a:lnTo>
                    <a:pt x="732842" y="1375118"/>
                  </a:lnTo>
                  <a:lnTo>
                    <a:pt x="785030" y="1387175"/>
                  </a:lnTo>
                  <a:lnTo>
                    <a:pt x="838371" y="1397757"/>
                  </a:lnTo>
                  <a:lnTo>
                    <a:pt x="892795" y="1406824"/>
                  </a:lnTo>
                  <a:lnTo>
                    <a:pt x="948236" y="1414334"/>
                  </a:lnTo>
                  <a:lnTo>
                    <a:pt x="1004626" y="1420246"/>
                  </a:lnTo>
                  <a:lnTo>
                    <a:pt x="1061897" y="1424519"/>
                  </a:lnTo>
                  <a:lnTo>
                    <a:pt x="1119982" y="1427114"/>
                  </a:lnTo>
                  <a:lnTo>
                    <a:pt x="1178813" y="1427988"/>
                  </a:lnTo>
                  <a:lnTo>
                    <a:pt x="1237645" y="1427114"/>
                  </a:lnTo>
                  <a:lnTo>
                    <a:pt x="1295730" y="1424519"/>
                  </a:lnTo>
                  <a:lnTo>
                    <a:pt x="1353001" y="1420246"/>
                  </a:lnTo>
                  <a:lnTo>
                    <a:pt x="1409391" y="1414334"/>
                  </a:lnTo>
                  <a:lnTo>
                    <a:pt x="1464832" y="1406824"/>
                  </a:lnTo>
                  <a:lnTo>
                    <a:pt x="1519256" y="1397757"/>
                  </a:lnTo>
                  <a:lnTo>
                    <a:pt x="1572597" y="1387175"/>
                  </a:lnTo>
                  <a:lnTo>
                    <a:pt x="1624785" y="1375118"/>
                  </a:lnTo>
                  <a:lnTo>
                    <a:pt x="1675755" y="1361626"/>
                  </a:lnTo>
                  <a:lnTo>
                    <a:pt x="1725438" y="1346742"/>
                  </a:lnTo>
                  <a:lnTo>
                    <a:pt x="1773766" y="1330505"/>
                  </a:lnTo>
                  <a:lnTo>
                    <a:pt x="1820673" y="1312957"/>
                  </a:lnTo>
                  <a:lnTo>
                    <a:pt x="1866090" y="1294139"/>
                  </a:lnTo>
                  <a:lnTo>
                    <a:pt x="1909950" y="1274091"/>
                  </a:lnTo>
                  <a:lnTo>
                    <a:pt x="1952186" y="1252855"/>
                  </a:lnTo>
                  <a:lnTo>
                    <a:pt x="1992730" y="1230471"/>
                  </a:lnTo>
                  <a:lnTo>
                    <a:pt x="2031514" y="1206980"/>
                  </a:lnTo>
                  <a:lnTo>
                    <a:pt x="2068471" y="1182424"/>
                  </a:lnTo>
                  <a:lnTo>
                    <a:pt x="2103533" y="1156842"/>
                  </a:lnTo>
                  <a:lnTo>
                    <a:pt x="2136633" y="1130277"/>
                  </a:lnTo>
                  <a:lnTo>
                    <a:pt x="2167703" y="1102768"/>
                  </a:lnTo>
                  <a:lnTo>
                    <a:pt x="2196676" y="1074357"/>
                  </a:lnTo>
                  <a:lnTo>
                    <a:pt x="2223484" y="1045085"/>
                  </a:lnTo>
                  <a:lnTo>
                    <a:pt x="2248059" y="1014993"/>
                  </a:lnTo>
                  <a:lnTo>
                    <a:pt x="2290242" y="952510"/>
                  </a:lnTo>
                  <a:lnTo>
                    <a:pt x="2322684" y="887237"/>
                  </a:lnTo>
                  <a:lnTo>
                    <a:pt x="2344845" y="819501"/>
                  </a:lnTo>
                  <a:lnTo>
                    <a:pt x="2356185" y="749629"/>
                  </a:lnTo>
                  <a:lnTo>
                    <a:pt x="2357628" y="713994"/>
                  </a:lnTo>
                  <a:lnTo>
                    <a:pt x="2356185" y="678357"/>
                  </a:lnTo>
                  <a:lnTo>
                    <a:pt x="2344845" y="608483"/>
                  </a:lnTo>
                  <a:lnTo>
                    <a:pt x="2322684" y="540745"/>
                  </a:lnTo>
                  <a:lnTo>
                    <a:pt x="2290242" y="475472"/>
                  </a:lnTo>
                  <a:lnTo>
                    <a:pt x="2248059" y="412989"/>
                  </a:lnTo>
                  <a:lnTo>
                    <a:pt x="2223484" y="382896"/>
                  </a:lnTo>
                  <a:lnTo>
                    <a:pt x="2196676" y="353624"/>
                  </a:lnTo>
                  <a:lnTo>
                    <a:pt x="2167703" y="325213"/>
                  </a:lnTo>
                  <a:lnTo>
                    <a:pt x="2136633" y="297705"/>
                  </a:lnTo>
                  <a:lnTo>
                    <a:pt x="2103533" y="271139"/>
                  </a:lnTo>
                  <a:lnTo>
                    <a:pt x="2068471" y="245558"/>
                  </a:lnTo>
                  <a:lnTo>
                    <a:pt x="2031514" y="221002"/>
                  </a:lnTo>
                  <a:lnTo>
                    <a:pt x="1992730" y="197511"/>
                  </a:lnTo>
                  <a:lnTo>
                    <a:pt x="1952186" y="175128"/>
                  </a:lnTo>
                  <a:lnTo>
                    <a:pt x="1909950" y="153892"/>
                  </a:lnTo>
                  <a:lnTo>
                    <a:pt x="1866090" y="133844"/>
                  </a:lnTo>
                  <a:lnTo>
                    <a:pt x="1820673" y="115027"/>
                  </a:lnTo>
                  <a:lnTo>
                    <a:pt x="1773766" y="97479"/>
                  </a:lnTo>
                  <a:lnTo>
                    <a:pt x="1725438" y="81243"/>
                  </a:lnTo>
                  <a:lnTo>
                    <a:pt x="1675755" y="66359"/>
                  </a:lnTo>
                  <a:lnTo>
                    <a:pt x="1624785" y="52868"/>
                  </a:lnTo>
                  <a:lnTo>
                    <a:pt x="1572597" y="40811"/>
                  </a:lnTo>
                  <a:lnTo>
                    <a:pt x="1519256" y="30229"/>
                  </a:lnTo>
                  <a:lnTo>
                    <a:pt x="1464832" y="21162"/>
                  </a:lnTo>
                  <a:lnTo>
                    <a:pt x="1409391" y="13653"/>
                  </a:lnTo>
                  <a:lnTo>
                    <a:pt x="1353001" y="7741"/>
                  </a:lnTo>
                  <a:lnTo>
                    <a:pt x="1295730" y="3467"/>
                  </a:lnTo>
                  <a:lnTo>
                    <a:pt x="1237645" y="873"/>
                  </a:lnTo>
                  <a:lnTo>
                    <a:pt x="117881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5359145" y="4859274"/>
              <a:ext cx="2357755" cy="1428115"/>
            </a:xfrm>
            <a:custGeom>
              <a:avLst/>
              <a:gdLst/>
              <a:ahLst/>
              <a:cxnLst/>
              <a:rect l="l" t="t" r="r" b="b"/>
              <a:pathLst>
                <a:path w="2357754" h="1428114">
                  <a:moveTo>
                    <a:pt x="0" y="713994"/>
                  </a:moveTo>
                  <a:lnTo>
                    <a:pt x="5726" y="643174"/>
                  </a:lnTo>
                  <a:lnTo>
                    <a:pt x="22543" y="574327"/>
                  </a:lnTo>
                  <a:lnTo>
                    <a:pt x="49913" y="507780"/>
                  </a:lnTo>
                  <a:lnTo>
                    <a:pt x="87293" y="443861"/>
                  </a:lnTo>
                  <a:lnTo>
                    <a:pt x="134143" y="382896"/>
                  </a:lnTo>
                  <a:lnTo>
                    <a:pt x="160951" y="353624"/>
                  </a:lnTo>
                  <a:lnTo>
                    <a:pt x="189924" y="325213"/>
                  </a:lnTo>
                  <a:lnTo>
                    <a:pt x="220994" y="297705"/>
                  </a:lnTo>
                  <a:lnTo>
                    <a:pt x="254094" y="271139"/>
                  </a:lnTo>
                  <a:lnTo>
                    <a:pt x="289156" y="245558"/>
                  </a:lnTo>
                  <a:lnTo>
                    <a:pt x="326113" y="221002"/>
                  </a:lnTo>
                  <a:lnTo>
                    <a:pt x="364897" y="197511"/>
                  </a:lnTo>
                  <a:lnTo>
                    <a:pt x="405441" y="175128"/>
                  </a:lnTo>
                  <a:lnTo>
                    <a:pt x="447677" y="153892"/>
                  </a:lnTo>
                  <a:lnTo>
                    <a:pt x="491537" y="133844"/>
                  </a:lnTo>
                  <a:lnTo>
                    <a:pt x="536954" y="115027"/>
                  </a:lnTo>
                  <a:lnTo>
                    <a:pt x="583861" y="97479"/>
                  </a:lnTo>
                  <a:lnTo>
                    <a:pt x="632189" y="81243"/>
                  </a:lnTo>
                  <a:lnTo>
                    <a:pt x="681872" y="66359"/>
                  </a:lnTo>
                  <a:lnTo>
                    <a:pt x="732842" y="52868"/>
                  </a:lnTo>
                  <a:lnTo>
                    <a:pt x="785030" y="40811"/>
                  </a:lnTo>
                  <a:lnTo>
                    <a:pt x="838371" y="30229"/>
                  </a:lnTo>
                  <a:lnTo>
                    <a:pt x="892795" y="21162"/>
                  </a:lnTo>
                  <a:lnTo>
                    <a:pt x="948236" y="13653"/>
                  </a:lnTo>
                  <a:lnTo>
                    <a:pt x="1004626" y="7741"/>
                  </a:lnTo>
                  <a:lnTo>
                    <a:pt x="1061897" y="3467"/>
                  </a:lnTo>
                  <a:lnTo>
                    <a:pt x="1119982" y="873"/>
                  </a:lnTo>
                  <a:lnTo>
                    <a:pt x="1178813" y="0"/>
                  </a:lnTo>
                  <a:lnTo>
                    <a:pt x="1237645" y="873"/>
                  </a:lnTo>
                  <a:lnTo>
                    <a:pt x="1295730" y="3467"/>
                  </a:lnTo>
                  <a:lnTo>
                    <a:pt x="1353001" y="7741"/>
                  </a:lnTo>
                  <a:lnTo>
                    <a:pt x="1409391" y="13653"/>
                  </a:lnTo>
                  <a:lnTo>
                    <a:pt x="1464832" y="21162"/>
                  </a:lnTo>
                  <a:lnTo>
                    <a:pt x="1519256" y="30229"/>
                  </a:lnTo>
                  <a:lnTo>
                    <a:pt x="1572597" y="40811"/>
                  </a:lnTo>
                  <a:lnTo>
                    <a:pt x="1624785" y="52868"/>
                  </a:lnTo>
                  <a:lnTo>
                    <a:pt x="1675755" y="66359"/>
                  </a:lnTo>
                  <a:lnTo>
                    <a:pt x="1725438" y="81243"/>
                  </a:lnTo>
                  <a:lnTo>
                    <a:pt x="1773766" y="97479"/>
                  </a:lnTo>
                  <a:lnTo>
                    <a:pt x="1820673" y="115027"/>
                  </a:lnTo>
                  <a:lnTo>
                    <a:pt x="1866090" y="133844"/>
                  </a:lnTo>
                  <a:lnTo>
                    <a:pt x="1909950" y="153892"/>
                  </a:lnTo>
                  <a:lnTo>
                    <a:pt x="1952186" y="175128"/>
                  </a:lnTo>
                  <a:lnTo>
                    <a:pt x="1992730" y="197511"/>
                  </a:lnTo>
                  <a:lnTo>
                    <a:pt x="2031514" y="221002"/>
                  </a:lnTo>
                  <a:lnTo>
                    <a:pt x="2068471" y="245558"/>
                  </a:lnTo>
                  <a:lnTo>
                    <a:pt x="2103533" y="271139"/>
                  </a:lnTo>
                  <a:lnTo>
                    <a:pt x="2136633" y="297705"/>
                  </a:lnTo>
                  <a:lnTo>
                    <a:pt x="2167703" y="325213"/>
                  </a:lnTo>
                  <a:lnTo>
                    <a:pt x="2196676" y="353624"/>
                  </a:lnTo>
                  <a:lnTo>
                    <a:pt x="2223484" y="382896"/>
                  </a:lnTo>
                  <a:lnTo>
                    <a:pt x="2248059" y="412989"/>
                  </a:lnTo>
                  <a:lnTo>
                    <a:pt x="2290242" y="475472"/>
                  </a:lnTo>
                  <a:lnTo>
                    <a:pt x="2322684" y="540745"/>
                  </a:lnTo>
                  <a:lnTo>
                    <a:pt x="2344845" y="608483"/>
                  </a:lnTo>
                  <a:lnTo>
                    <a:pt x="2356185" y="678357"/>
                  </a:lnTo>
                  <a:lnTo>
                    <a:pt x="2357628" y="713994"/>
                  </a:lnTo>
                  <a:lnTo>
                    <a:pt x="2356185" y="749629"/>
                  </a:lnTo>
                  <a:lnTo>
                    <a:pt x="2344845" y="819501"/>
                  </a:lnTo>
                  <a:lnTo>
                    <a:pt x="2322684" y="887237"/>
                  </a:lnTo>
                  <a:lnTo>
                    <a:pt x="2290242" y="952510"/>
                  </a:lnTo>
                  <a:lnTo>
                    <a:pt x="2248059" y="1014993"/>
                  </a:lnTo>
                  <a:lnTo>
                    <a:pt x="2223484" y="1045085"/>
                  </a:lnTo>
                  <a:lnTo>
                    <a:pt x="2196676" y="1074357"/>
                  </a:lnTo>
                  <a:lnTo>
                    <a:pt x="2167703" y="1102768"/>
                  </a:lnTo>
                  <a:lnTo>
                    <a:pt x="2136633" y="1130277"/>
                  </a:lnTo>
                  <a:lnTo>
                    <a:pt x="2103533" y="1156842"/>
                  </a:lnTo>
                  <a:lnTo>
                    <a:pt x="2068471" y="1182424"/>
                  </a:lnTo>
                  <a:lnTo>
                    <a:pt x="2031514" y="1206980"/>
                  </a:lnTo>
                  <a:lnTo>
                    <a:pt x="1992730" y="1230471"/>
                  </a:lnTo>
                  <a:lnTo>
                    <a:pt x="1952186" y="1252855"/>
                  </a:lnTo>
                  <a:lnTo>
                    <a:pt x="1909950" y="1274091"/>
                  </a:lnTo>
                  <a:lnTo>
                    <a:pt x="1866090" y="1294139"/>
                  </a:lnTo>
                  <a:lnTo>
                    <a:pt x="1820673" y="1312957"/>
                  </a:lnTo>
                  <a:lnTo>
                    <a:pt x="1773766" y="1330505"/>
                  </a:lnTo>
                  <a:lnTo>
                    <a:pt x="1725438" y="1346742"/>
                  </a:lnTo>
                  <a:lnTo>
                    <a:pt x="1675755" y="1361626"/>
                  </a:lnTo>
                  <a:lnTo>
                    <a:pt x="1624785" y="1375118"/>
                  </a:lnTo>
                  <a:lnTo>
                    <a:pt x="1572597" y="1387175"/>
                  </a:lnTo>
                  <a:lnTo>
                    <a:pt x="1519256" y="1397757"/>
                  </a:lnTo>
                  <a:lnTo>
                    <a:pt x="1464832" y="1406824"/>
                  </a:lnTo>
                  <a:lnTo>
                    <a:pt x="1409391" y="1414334"/>
                  </a:lnTo>
                  <a:lnTo>
                    <a:pt x="1353001" y="1420246"/>
                  </a:lnTo>
                  <a:lnTo>
                    <a:pt x="1295730" y="1424519"/>
                  </a:lnTo>
                  <a:lnTo>
                    <a:pt x="1237645" y="1427114"/>
                  </a:lnTo>
                  <a:lnTo>
                    <a:pt x="1178813" y="1427988"/>
                  </a:lnTo>
                  <a:lnTo>
                    <a:pt x="1119982" y="1427114"/>
                  </a:lnTo>
                  <a:lnTo>
                    <a:pt x="1061897" y="1424519"/>
                  </a:lnTo>
                  <a:lnTo>
                    <a:pt x="1004626" y="1420246"/>
                  </a:lnTo>
                  <a:lnTo>
                    <a:pt x="948236" y="1414334"/>
                  </a:lnTo>
                  <a:lnTo>
                    <a:pt x="892795" y="1406824"/>
                  </a:lnTo>
                  <a:lnTo>
                    <a:pt x="838371" y="1397757"/>
                  </a:lnTo>
                  <a:lnTo>
                    <a:pt x="785030" y="1387175"/>
                  </a:lnTo>
                  <a:lnTo>
                    <a:pt x="732842" y="1375118"/>
                  </a:lnTo>
                  <a:lnTo>
                    <a:pt x="681872" y="1361626"/>
                  </a:lnTo>
                  <a:lnTo>
                    <a:pt x="632189" y="1346742"/>
                  </a:lnTo>
                  <a:lnTo>
                    <a:pt x="583861" y="1330505"/>
                  </a:lnTo>
                  <a:lnTo>
                    <a:pt x="536954" y="1312957"/>
                  </a:lnTo>
                  <a:lnTo>
                    <a:pt x="491537" y="1294139"/>
                  </a:lnTo>
                  <a:lnTo>
                    <a:pt x="447677" y="1274091"/>
                  </a:lnTo>
                  <a:lnTo>
                    <a:pt x="405441" y="1252855"/>
                  </a:lnTo>
                  <a:lnTo>
                    <a:pt x="364897" y="1230471"/>
                  </a:lnTo>
                  <a:lnTo>
                    <a:pt x="326113" y="1206980"/>
                  </a:lnTo>
                  <a:lnTo>
                    <a:pt x="289156" y="1182424"/>
                  </a:lnTo>
                  <a:lnTo>
                    <a:pt x="254094" y="1156842"/>
                  </a:lnTo>
                  <a:lnTo>
                    <a:pt x="220994" y="1130277"/>
                  </a:lnTo>
                  <a:lnTo>
                    <a:pt x="189924" y="1102768"/>
                  </a:lnTo>
                  <a:lnTo>
                    <a:pt x="160951" y="1074357"/>
                  </a:lnTo>
                  <a:lnTo>
                    <a:pt x="134143" y="1045085"/>
                  </a:lnTo>
                  <a:lnTo>
                    <a:pt x="109568" y="1014993"/>
                  </a:lnTo>
                  <a:lnTo>
                    <a:pt x="67385" y="952510"/>
                  </a:lnTo>
                  <a:lnTo>
                    <a:pt x="34943" y="887237"/>
                  </a:lnTo>
                  <a:lnTo>
                    <a:pt x="12782" y="819501"/>
                  </a:lnTo>
                  <a:lnTo>
                    <a:pt x="1442" y="749629"/>
                  </a:lnTo>
                  <a:lnTo>
                    <a:pt x="0" y="713994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000102" y="5271008"/>
            <a:ext cx="14279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Develop</a:t>
            </a:r>
            <a:r>
              <a:rPr sz="1800" spc="-8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sz="1800" spc="-39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action</a:t>
            </a:r>
            <a:r>
              <a:rPr sz="1800" spc="-6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plan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476346" y="1500377"/>
            <a:ext cx="2667998" cy="797654"/>
          </a:xfrm>
          <a:prstGeom prst="rect">
            <a:avLst/>
          </a:prstGeom>
          <a:solidFill>
            <a:srgbClr val="4F81BC"/>
          </a:solidFill>
          <a:ln w="25907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939"/>
              </a:lnSpc>
            </a:pPr>
            <a:r>
              <a:rPr sz="1800" spc="-3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Tools:</a:t>
            </a:r>
            <a:r>
              <a:rPr sz="1800" spc="-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meta-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08585" marR="102870" indent="635"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analysis, </a:t>
            </a:r>
            <a:r>
              <a:rPr sz="1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assessment,</a:t>
            </a:r>
            <a:r>
              <a:rPr sz="1800" spc="-7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expert </a:t>
            </a:r>
            <a:r>
              <a:rPr sz="1800" spc="-39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panel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00980" y="3286505"/>
            <a:ext cx="1999306" cy="1071880"/>
          </a:xfrm>
          <a:custGeom>
            <a:avLst/>
            <a:gdLst/>
            <a:ahLst/>
            <a:cxnLst/>
            <a:rect l="l" t="t" r="r" b="b"/>
            <a:pathLst>
              <a:path w="1499870" h="1071879">
                <a:moveTo>
                  <a:pt x="1499616" y="0"/>
                </a:moveTo>
                <a:lnTo>
                  <a:pt x="0" y="0"/>
                </a:lnTo>
                <a:lnTo>
                  <a:pt x="0" y="1071372"/>
                </a:lnTo>
                <a:lnTo>
                  <a:pt x="1499616" y="1071372"/>
                </a:lnTo>
                <a:lnTo>
                  <a:pt x="149961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00980" y="3286505"/>
            <a:ext cx="1999306" cy="1071880"/>
          </a:xfrm>
          <a:prstGeom prst="rect">
            <a:avLst/>
          </a:prstGeom>
          <a:ln w="25907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945"/>
              </a:lnSpc>
            </a:pPr>
            <a:r>
              <a:rPr sz="1800" spc="-3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Tools:</a:t>
            </a:r>
            <a:r>
              <a:rPr sz="1800" spc="-2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rates,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90500" marR="183515" indent="635"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risks, 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Su</a:t>
            </a:r>
            <a:r>
              <a:rPr sz="1800" spc="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sz="1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sz="1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r>
              <a:rPr sz="1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sz="18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sz="1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ance  </a:t>
            </a:r>
            <a:r>
              <a:rPr sz="1800" spc="-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data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808500" y="5708662"/>
            <a:ext cx="3143701" cy="195580"/>
          </a:xfrm>
          <a:custGeom>
            <a:avLst/>
            <a:gdLst/>
            <a:ahLst/>
            <a:cxnLst/>
            <a:rect l="l" t="t" r="r" b="b"/>
            <a:pathLst>
              <a:path w="2358390" h="195579">
                <a:moveTo>
                  <a:pt x="2321426" y="153368"/>
                </a:moveTo>
                <a:lnTo>
                  <a:pt x="2263647" y="182537"/>
                </a:lnTo>
                <a:lnTo>
                  <a:pt x="2260600" y="184124"/>
                </a:lnTo>
                <a:lnTo>
                  <a:pt x="2259330" y="187934"/>
                </a:lnTo>
                <a:lnTo>
                  <a:pt x="2260854" y="191071"/>
                </a:lnTo>
                <a:lnTo>
                  <a:pt x="2262505" y="194208"/>
                </a:lnTo>
                <a:lnTo>
                  <a:pt x="2266315" y="195453"/>
                </a:lnTo>
                <a:lnTo>
                  <a:pt x="2269363" y="193878"/>
                </a:lnTo>
                <a:lnTo>
                  <a:pt x="2346807" y="154800"/>
                </a:lnTo>
                <a:lnTo>
                  <a:pt x="2345055" y="154800"/>
                </a:lnTo>
                <a:lnTo>
                  <a:pt x="2321426" y="153368"/>
                </a:lnTo>
                <a:close/>
              </a:path>
              <a:path w="2358390" h="195579">
                <a:moveTo>
                  <a:pt x="2332686" y="147683"/>
                </a:moveTo>
                <a:lnTo>
                  <a:pt x="2321426" y="153368"/>
                </a:lnTo>
                <a:lnTo>
                  <a:pt x="2345055" y="154800"/>
                </a:lnTo>
                <a:lnTo>
                  <a:pt x="2345119" y="153733"/>
                </a:lnTo>
                <a:lnTo>
                  <a:pt x="2341753" y="153733"/>
                </a:lnTo>
                <a:lnTo>
                  <a:pt x="2332686" y="147683"/>
                </a:lnTo>
                <a:close/>
              </a:path>
              <a:path w="2358390" h="195579">
                <a:moveTo>
                  <a:pt x="2272538" y="92240"/>
                </a:moveTo>
                <a:lnTo>
                  <a:pt x="2268601" y="93027"/>
                </a:lnTo>
                <a:lnTo>
                  <a:pt x="2266569" y="95948"/>
                </a:lnTo>
                <a:lnTo>
                  <a:pt x="2264664" y="98869"/>
                </a:lnTo>
                <a:lnTo>
                  <a:pt x="2265426" y="102806"/>
                </a:lnTo>
                <a:lnTo>
                  <a:pt x="2322190" y="140681"/>
                </a:lnTo>
                <a:lnTo>
                  <a:pt x="2345817" y="142113"/>
                </a:lnTo>
                <a:lnTo>
                  <a:pt x="2345055" y="154800"/>
                </a:lnTo>
                <a:lnTo>
                  <a:pt x="2346807" y="154800"/>
                </a:lnTo>
                <a:lnTo>
                  <a:pt x="2357882" y="149212"/>
                </a:lnTo>
                <a:lnTo>
                  <a:pt x="2272538" y="92240"/>
                </a:lnTo>
                <a:close/>
              </a:path>
              <a:path w="2358390" h="195579">
                <a:moveTo>
                  <a:pt x="2342388" y="142786"/>
                </a:moveTo>
                <a:lnTo>
                  <a:pt x="2332686" y="147683"/>
                </a:lnTo>
                <a:lnTo>
                  <a:pt x="2341753" y="153733"/>
                </a:lnTo>
                <a:lnTo>
                  <a:pt x="2342388" y="142786"/>
                </a:lnTo>
                <a:close/>
              </a:path>
              <a:path w="2358390" h="195579">
                <a:moveTo>
                  <a:pt x="2345776" y="142786"/>
                </a:moveTo>
                <a:lnTo>
                  <a:pt x="2342388" y="142786"/>
                </a:lnTo>
                <a:lnTo>
                  <a:pt x="2341753" y="153733"/>
                </a:lnTo>
                <a:lnTo>
                  <a:pt x="2345119" y="153733"/>
                </a:lnTo>
                <a:lnTo>
                  <a:pt x="2345776" y="142786"/>
                </a:lnTo>
                <a:close/>
              </a:path>
              <a:path w="2358390" h="195579">
                <a:moveTo>
                  <a:pt x="762" y="0"/>
                </a:moveTo>
                <a:lnTo>
                  <a:pt x="0" y="12674"/>
                </a:lnTo>
                <a:lnTo>
                  <a:pt x="2321426" y="153368"/>
                </a:lnTo>
                <a:lnTo>
                  <a:pt x="2332686" y="147683"/>
                </a:lnTo>
                <a:lnTo>
                  <a:pt x="2322190" y="140681"/>
                </a:lnTo>
                <a:lnTo>
                  <a:pt x="762" y="0"/>
                </a:lnTo>
                <a:close/>
              </a:path>
              <a:path w="2358390" h="195579">
                <a:moveTo>
                  <a:pt x="2322190" y="140681"/>
                </a:moveTo>
                <a:lnTo>
                  <a:pt x="2332686" y="147683"/>
                </a:lnTo>
                <a:lnTo>
                  <a:pt x="2342388" y="142786"/>
                </a:lnTo>
                <a:lnTo>
                  <a:pt x="2345776" y="142786"/>
                </a:lnTo>
                <a:lnTo>
                  <a:pt x="2345817" y="142113"/>
                </a:lnTo>
                <a:lnTo>
                  <a:pt x="2322190" y="140681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217182" y="1499615"/>
            <a:ext cx="7127923" cy="4001770"/>
          </a:xfrm>
          <a:custGeom>
            <a:avLst/>
            <a:gdLst/>
            <a:ahLst/>
            <a:cxnLst/>
            <a:rect l="l" t="t" r="r" b="b"/>
            <a:pathLst>
              <a:path w="5347334" h="4001770">
                <a:moveTo>
                  <a:pt x="103378" y="412369"/>
                </a:moveTo>
                <a:lnTo>
                  <a:pt x="102362" y="408432"/>
                </a:lnTo>
                <a:lnTo>
                  <a:pt x="99314" y="406654"/>
                </a:lnTo>
                <a:lnTo>
                  <a:pt x="96393" y="404876"/>
                </a:lnTo>
                <a:lnTo>
                  <a:pt x="92456" y="405892"/>
                </a:lnTo>
                <a:lnTo>
                  <a:pt x="90678" y="408940"/>
                </a:lnTo>
                <a:lnTo>
                  <a:pt x="57797" y="464629"/>
                </a:lnTo>
                <a:lnTo>
                  <a:pt x="59182" y="214884"/>
                </a:lnTo>
                <a:lnTo>
                  <a:pt x="46482" y="214884"/>
                </a:lnTo>
                <a:lnTo>
                  <a:pt x="45085" y="464629"/>
                </a:lnTo>
                <a:lnTo>
                  <a:pt x="12700" y="408432"/>
                </a:lnTo>
                <a:lnTo>
                  <a:pt x="10922" y="405384"/>
                </a:lnTo>
                <a:lnTo>
                  <a:pt x="7112" y="404368"/>
                </a:lnTo>
                <a:lnTo>
                  <a:pt x="1016" y="407924"/>
                </a:lnTo>
                <a:lnTo>
                  <a:pt x="0" y="411734"/>
                </a:lnTo>
                <a:lnTo>
                  <a:pt x="1778" y="414782"/>
                </a:lnTo>
                <a:lnTo>
                  <a:pt x="51181" y="500634"/>
                </a:lnTo>
                <a:lnTo>
                  <a:pt x="58597" y="488061"/>
                </a:lnTo>
                <a:lnTo>
                  <a:pt x="101600" y="415290"/>
                </a:lnTo>
                <a:lnTo>
                  <a:pt x="103378" y="412369"/>
                </a:lnTo>
                <a:close/>
              </a:path>
              <a:path w="5347334" h="4001770">
                <a:moveTo>
                  <a:pt x="175006" y="3269869"/>
                </a:moveTo>
                <a:lnTo>
                  <a:pt x="173990" y="3265932"/>
                </a:lnTo>
                <a:lnTo>
                  <a:pt x="170942" y="3264154"/>
                </a:lnTo>
                <a:lnTo>
                  <a:pt x="168021" y="3262376"/>
                </a:lnTo>
                <a:lnTo>
                  <a:pt x="164084" y="3263392"/>
                </a:lnTo>
                <a:lnTo>
                  <a:pt x="162306" y="3266440"/>
                </a:lnTo>
                <a:lnTo>
                  <a:pt x="129425" y="3322129"/>
                </a:lnTo>
                <a:lnTo>
                  <a:pt x="130810" y="3072384"/>
                </a:lnTo>
                <a:lnTo>
                  <a:pt x="118110" y="3072384"/>
                </a:lnTo>
                <a:lnTo>
                  <a:pt x="116713" y="3322129"/>
                </a:lnTo>
                <a:lnTo>
                  <a:pt x="84328" y="3265932"/>
                </a:lnTo>
                <a:lnTo>
                  <a:pt x="82550" y="3262884"/>
                </a:lnTo>
                <a:lnTo>
                  <a:pt x="78740" y="3261868"/>
                </a:lnTo>
                <a:lnTo>
                  <a:pt x="72644" y="3265424"/>
                </a:lnTo>
                <a:lnTo>
                  <a:pt x="71628" y="3269234"/>
                </a:lnTo>
                <a:lnTo>
                  <a:pt x="73406" y="3272282"/>
                </a:lnTo>
                <a:lnTo>
                  <a:pt x="122809" y="3358134"/>
                </a:lnTo>
                <a:lnTo>
                  <a:pt x="130225" y="3345561"/>
                </a:lnTo>
                <a:lnTo>
                  <a:pt x="173228" y="3272790"/>
                </a:lnTo>
                <a:lnTo>
                  <a:pt x="175006" y="3269869"/>
                </a:lnTo>
                <a:close/>
              </a:path>
              <a:path w="5347334" h="4001770">
                <a:moveTo>
                  <a:pt x="175006" y="1840357"/>
                </a:moveTo>
                <a:lnTo>
                  <a:pt x="173990" y="1836420"/>
                </a:lnTo>
                <a:lnTo>
                  <a:pt x="170942" y="1834642"/>
                </a:lnTo>
                <a:lnTo>
                  <a:pt x="168021" y="1832864"/>
                </a:lnTo>
                <a:lnTo>
                  <a:pt x="164084" y="1833880"/>
                </a:lnTo>
                <a:lnTo>
                  <a:pt x="162306" y="1836928"/>
                </a:lnTo>
                <a:lnTo>
                  <a:pt x="129425" y="1892617"/>
                </a:lnTo>
                <a:lnTo>
                  <a:pt x="130810" y="1642872"/>
                </a:lnTo>
                <a:lnTo>
                  <a:pt x="118110" y="1642872"/>
                </a:lnTo>
                <a:lnTo>
                  <a:pt x="116713" y="1892617"/>
                </a:lnTo>
                <a:lnTo>
                  <a:pt x="84328" y="1836420"/>
                </a:lnTo>
                <a:lnTo>
                  <a:pt x="82550" y="1833372"/>
                </a:lnTo>
                <a:lnTo>
                  <a:pt x="78740" y="1832356"/>
                </a:lnTo>
                <a:lnTo>
                  <a:pt x="72644" y="1835912"/>
                </a:lnTo>
                <a:lnTo>
                  <a:pt x="71628" y="1839722"/>
                </a:lnTo>
                <a:lnTo>
                  <a:pt x="73406" y="1842770"/>
                </a:lnTo>
                <a:lnTo>
                  <a:pt x="122809" y="1928622"/>
                </a:lnTo>
                <a:lnTo>
                  <a:pt x="130225" y="1916049"/>
                </a:lnTo>
                <a:lnTo>
                  <a:pt x="173228" y="1843278"/>
                </a:lnTo>
                <a:lnTo>
                  <a:pt x="175006" y="1840357"/>
                </a:lnTo>
                <a:close/>
              </a:path>
              <a:path w="5347334" h="4001770">
                <a:moveTo>
                  <a:pt x="3769868" y="2577973"/>
                </a:moveTo>
                <a:lnTo>
                  <a:pt x="3763264" y="2567051"/>
                </a:lnTo>
                <a:lnTo>
                  <a:pt x="1436712" y="3977030"/>
                </a:lnTo>
                <a:lnTo>
                  <a:pt x="1469136" y="3917188"/>
                </a:lnTo>
                <a:lnTo>
                  <a:pt x="1468120" y="3913378"/>
                </a:lnTo>
                <a:lnTo>
                  <a:pt x="1464945" y="3911727"/>
                </a:lnTo>
                <a:lnTo>
                  <a:pt x="1461897" y="3909949"/>
                </a:lnTo>
                <a:lnTo>
                  <a:pt x="1458087" y="3911092"/>
                </a:lnTo>
                <a:lnTo>
                  <a:pt x="1456309" y="3914267"/>
                </a:lnTo>
                <a:lnTo>
                  <a:pt x="1409065" y="4001262"/>
                </a:lnTo>
                <a:lnTo>
                  <a:pt x="1470025" y="4000246"/>
                </a:lnTo>
                <a:lnTo>
                  <a:pt x="1508125" y="3999611"/>
                </a:lnTo>
                <a:lnTo>
                  <a:pt x="1511681" y="3999611"/>
                </a:lnTo>
                <a:lnTo>
                  <a:pt x="1514475" y="3996690"/>
                </a:lnTo>
                <a:lnTo>
                  <a:pt x="1514348" y="3989705"/>
                </a:lnTo>
                <a:lnTo>
                  <a:pt x="1511427" y="3986911"/>
                </a:lnTo>
                <a:lnTo>
                  <a:pt x="1507871" y="3986911"/>
                </a:lnTo>
                <a:lnTo>
                  <a:pt x="1443189" y="3988041"/>
                </a:lnTo>
                <a:lnTo>
                  <a:pt x="3769868" y="2577973"/>
                </a:lnTo>
                <a:close/>
              </a:path>
              <a:path w="5347334" h="4001770">
                <a:moveTo>
                  <a:pt x="4860404" y="2871343"/>
                </a:moveTo>
                <a:lnTo>
                  <a:pt x="4858385" y="2868549"/>
                </a:lnTo>
                <a:lnTo>
                  <a:pt x="4809858" y="2799334"/>
                </a:lnTo>
                <a:lnTo>
                  <a:pt x="4801489" y="2787396"/>
                </a:lnTo>
                <a:lnTo>
                  <a:pt x="4757293" y="2879979"/>
                </a:lnTo>
                <a:lnTo>
                  <a:pt x="4758690" y="2883789"/>
                </a:lnTo>
                <a:lnTo>
                  <a:pt x="4765040" y="2886837"/>
                </a:lnTo>
                <a:lnTo>
                  <a:pt x="4768850" y="2885440"/>
                </a:lnTo>
                <a:lnTo>
                  <a:pt x="4770247" y="2882265"/>
                </a:lnTo>
                <a:lnTo>
                  <a:pt x="4798098" y="2823857"/>
                </a:lnTo>
                <a:lnTo>
                  <a:pt x="4830826" y="3216529"/>
                </a:lnTo>
                <a:lnTo>
                  <a:pt x="4843526" y="3215513"/>
                </a:lnTo>
                <a:lnTo>
                  <a:pt x="4810798" y="2822803"/>
                </a:lnTo>
                <a:lnTo>
                  <a:pt x="4850003" y="2878709"/>
                </a:lnTo>
                <a:lnTo>
                  <a:pt x="4853927" y="2879344"/>
                </a:lnTo>
                <a:lnTo>
                  <a:pt x="4856861" y="2877312"/>
                </a:lnTo>
                <a:lnTo>
                  <a:pt x="4859655" y="2875407"/>
                </a:lnTo>
                <a:lnTo>
                  <a:pt x="4860404" y="2871343"/>
                </a:lnTo>
                <a:close/>
              </a:path>
              <a:path w="5347334" h="4001770">
                <a:moveTo>
                  <a:pt x="5346954" y="102235"/>
                </a:moveTo>
                <a:lnTo>
                  <a:pt x="5346700" y="98679"/>
                </a:lnTo>
                <a:lnTo>
                  <a:pt x="5338699" y="8636"/>
                </a:lnTo>
                <a:lnTo>
                  <a:pt x="5337937" y="0"/>
                </a:lnTo>
                <a:lnTo>
                  <a:pt x="5256276" y="56134"/>
                </a:lnTo>
                <a:lnTo>
                  <a:pt x="5253482" y="58166"/>
                </a:lnTo>
                <a:lnTo>
                  <a:pt x="5252720" y="62103"/>
                </a:lnTo>
                <a:lnTo>
                  <a:pt x="5254752" y="65024"/>
                </a:lnTo>
                <a:lnTo>
                  <a:pt x="5256657" y="67945"/>
                </a:lnTo>
                <a:lnTo>
                  <a:pt x="5260594" y="68580"/>
                </a:lnTo>
                <a:lnTo>
                  <a:pt x="5263515" y="66675"/>
                </a:lnTo>
                <a:lnTo>
                  <a:pt x="5316867" y="29933"/>
                </a:lnTo>
                <a:lnTo>
                  <a:pt x="4760722" y="1211707"/>
                </a:lnTo>
                <a:lnTo>
                  <a:pt x="4772152" y="1217168"/>
                </a:lnTo>
                <a:lnTo>
                  <a:pt x="5328310" y="35356"/>
                </a:lnTo>
                <a:lnTo>
                  <a:pt x="5334000" y="99822"/>
                </a:lnTo>
                <a:lnTo>
                  <a:pt x="5334381" y="103251"/>
                </a:lnTo>
                <a:lnTo>
                  <a:pt x="5337429" y="105918"/>
                </a:lnTo>
                <a:lnTo>
                  <a:pt x="5340858" y="105537"/>
                </a:lnTo>
                <a:lnTo>
                  <a:pt x="5344414" y="105283"/>
                </a:lnTo>
                <a:lnTo>
                  <a:pt x="5346954" y="102235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057651" y="4528566"/>
            <a:ext cx="1453348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Impl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me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t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95546" y="4671441"/>
            <a:ext cx="10995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Re-</a:t>
            </a:r>
            <a:r>
              <a:rPr sz="18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tool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24159" y="884302"/>
            <a:ext cx="419583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Disseminate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 widely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z="18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Discontinue Program/Policy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1495" y="461900"/>
            <a:ext cx="3346002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57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4401" y="1610310"/>
            <a:ext cx="10684690" cy="2866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8166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Medicine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 not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exact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science,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but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science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probability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263525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The challenge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physicians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provide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up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to-date </a:t>
            </a:r>
            <a:r>
              <a:rPr sz="2800" spc="-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medical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care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436245" algn="l"/>
                <a:tab pos="436880" algn="l"/>
              </a:tabLst>
            </a:pP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ultimate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goal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clinicians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be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help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patients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live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long,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functional,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satisfying,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pain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symptom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free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life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2159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By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adopting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principles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Based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Medicine,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will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be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possible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maximize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benefits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care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58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14401" y="1610309"/>
            <a:ext cx="10706698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Medical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educators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medical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colleges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singular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responsibility</a:t>
            </a:r>
            <a:r>
              <a:rPr sz="28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indoctrinating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principles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EBM</a:t>
            </a:r>
            <a:r>
              <a:rPr lang="en-US"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concept,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8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0" smtClean="0">
                <a:latin typeface="Times New Roman" pitchFamily="18" charset="0"/>
                <a:cs typeface="Times New Roman" pitchFamily="18" charset="0"/>
              </a:rPr>
              <a:t>philosophy,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religion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necessary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being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efficient,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compassionate,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caring,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responsible</a:t>
            </a:r>
            <a:r>
              <a:rPr sz="28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clinician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among the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future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physicians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during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formative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years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training</a:t>
            </a:r>
            <a:r>
              <a:rPr lang="en-US" sz="2800" spc="-1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13370" y="461900"/>
            <a:ext cx="33654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References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59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6063" y="1230579"/>
            <a:ext cx="11190865" cy="3654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spc="-10" dirty="0">
                <a:latin typeface="Times New Roman" pitchFamily="18" charset="0"/>
                <a:cs typeface="Times New Roman" pitchFamily="18" charset="0"/>
              </a:rPr>
              <a:t>Evidence-based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Medicine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Workbook-Finding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applying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200" spc="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20" smtClean="0">
                <a:latin typeface="Times New Roman" pitchFamily="18" charset="0"/>
                <a:cs typeface="Times New Roman" pitchFamily="18" charset="0"/>
              </a:rPr>
              <a:t>better</a:t>
            </a:r>
            <a:r>
              <a:rPr lang="en-US" sz="22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smtClean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sz="2200"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Paul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 Glasziou,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Chris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Del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Mar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 and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Janet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Salisbury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469900" indent="-457200">
              <a:lnSpc>
                <a:spcPct val="100000"/>
              </a:lnSpc>
              <a:spcBef>
                <a:spcPts val="525"/>
              </a:spcBef>
              <a:buAutoNum type="arabicPeriod" startAt="2"/>
              <a:tabLst>
                <a:tab pos="469265" algn="l"/>
                <a:tab pos="469900" algn="l"/>
              </a:tabLst>
            </a:pPr>
            <a:r>
              <a:rPr sz="2200" spc="-25" dirty="0">
                <a:latin typeface="Times New Roman" pitchFamily="18" charset="0"/>
                <a:cs typeface="Times New Roman" pitchFamily="18" charset="0"/>
              </a:rPr>
              <a:t>Sackett,</a:t>
            </a:r>
            <a:r>
              <a:rPr sz="22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L.,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Straus,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S.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E.,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Richardson,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10" dirty="0">
                <a:latin typeface="Times New Roman" pitchFamily="18" charset="0"/>
                <a:cs typeface="Times New Roman" pitchFamily="18" charset="0"/>
              </a:rPr>
              <a:t>W.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S.,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35" dirty="0">
                <a:latin typeface="Times New Roman" pitchFamily="18" charset="0"/>
                <a:cs typeface="Times New Roman" pitchFamily="18" charset="0"/>
              </a:rPr>
              <a:t>Rosenberg,W</a:t>
            </a:r>
            <a:r>
              <a:rPr sz="2200" spc="-35">
                <a:latin typeface="Times New Roman" pitchFamily="18" charset="0"/>
                <a:cs typeface="Times New Roman" pitchFamily="18" charset="0"/>
              </a:rPr>
              <a:t>.,</a:t>
            </a:r>
            <a:r>
              <a:rPr sz="2200" spc="2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smtClean="0">
                <a:latin typeface="Times New Roman" pitchFamily="18" charset="0"/>
                <a:cs typeface="Times New Roman" pitchFamily="18" charset="0"/>
              </a:rPr>
              <a:t>Haynes,</a:t>
            </a:r>
            <a:r>
              <a:rPr lang="en-US" sz="2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. B.: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Evidence-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Medicine</a:t>
            </a:r>
            <a:r>
              <a:rPr sz="22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How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Practice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200" spc="-45">
                <a:latin typeface="Times New Roman" pitchFamily="18" charset="0"/>
                <a:cs typeface="Times New Roman" pitchFamily="18" charset="0"/>
              </a:rPr>
              <a:t>Teach</a:t>
            </a:r>
            <a:r>
              <a:rPr sz="22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smtClean="0">
                <a:latin typeface="Times New Roman" pitchFamily="18" charset="0"/>
                <a:cs typeface="Times New Roman" pitchFamily="18" charset="0"/>
              </a:rPr>
              <a:t>EBM</a:t>
            </a:r>
            <a:r>
              <a:rPr lang="en-US" sz="2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smtClean="0">
                <a:latin typeface="Times New Roman" pitchFamily="18" charset="0"/>
                <a:cs typeface="Times New Roman" pitchFamily="18" charset="0"/>
              </a:rPr>
              <a:t>2nd</a:t>
            </a:r>
            <a:r>
              <a:rPr sz="2200"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Ed.,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 Churchill.</a:t>
            </a:r>
            <a:r>
              <a:rPr sz="22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Livingstone,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2000.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469900" marR="589915" indent="-457200">
              <a:lnSpc>
                <a:spcPct val="100000"/>
              </a:lnSpc>
              <a:spcBef>
                <a:spcPts val="535"/>
              </a:spcBef>
              <a:buAutoNum type="arabicPeriod" startAt="3"/>
              <a:tabLst>
                <a:tab pos="469265" algn="l"/>
                <a:tab pos="469900" algn="l"/>
              </a:tabLst>
            </a:pPr>
            <a:r>
              <a:rPr sz="2200" spc="-25" dirty="0">
                <a:latin typeface="Times New Roman" pitchFamily="18" charset="0"/>
                <a:cs typeface="Times New Roman" pitchFamily="18" charset="0"/>
              </a:rPr>
              <a:t>Sackett</a:t>
            </a:r>
            <a:r>
              <a:rPr sz="22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DL,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Rosenberg</a:t>
            </a:r>
            <a:r>
              <a:rPr sz="22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WMC,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Gray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JA,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Haynes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RB</a:t>
            </a:r>
            <a:r>
              <a:rPr sz="22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Richardson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WS. </a:t>
            </a:r>
            <a:r>
              <a:rPr sz="2200" spc="-4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200" spc="-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smtClean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en-US" sz="2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smtClean="0">
                <a:latin typeface="Times New Roman" pitchFamily="18" charset="0"/>
                <a:cs typeface="Times New Roman" pitchFamily="18" charset="0"/>
              </a:rPr>
              <a:t>medicine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sz="22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it is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isn’t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75" dirty="0">
                <a:latin typeface="Times New Roman" pitchFamily="18" charset="0"/>
                <a:cs typeface="Times New Roman" pitchFamily="18" charset="0"/>
              </a:rPr>
              <a:t>Br.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Med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J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1996;312:71-72.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469900" indent="-457200">
              <a:lnSpc>
                <a:spcPct val="100000"/>
              </a:lnSpc>
              <a:spcBef>
                <a:spcPts val="525"/>
              </a:spcBef>
              <a:buAutoNum type="arabicPeriod" startAt="3"/>
              <a:tabLst>
                <a:tab pos="469265" algn="l"/>
                <a:tab pos="469900" algn="l"/>
              </a:tabLst>
            </a:pPr>
            <a:r>
              <a:rPr sz="2200" spc="-10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Based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Medicine And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Its Impact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Medical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75" dirty="0">
                <a:latin typeface="Times New Roman" pitchFamily="18" charset="0"/>
                <a:cs typeface="Times New Roman" pitchFamily="18" charset="0"/>
              </a:rPr>
              <a:t>Dr</a:t>
            </a:r>
            <a:r>
              <a:rPr sz="2200" spc="-75">
                <a:latin typeface="Times New Roman" pitchFamily="18" charset="0"/>
                <a:cs typeface="Times New Roman" pitchFamily="18" charset="0"/>
              </a:rPr>
              <a:t>.</a:t>
            </a:r>
            <a:r>
              <a:rPr sz="2200" spc="-2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smtClean="0">
                <a:latin typeface="Times New Roman" pitchFamily="18" charset="0"/>
                <a:cs typeface="Times New Roman" pitchFamily="18" charset="0"/>
              </a:rPr>
              <a:t>H.</a:t>
            </a:r>
            <a:r>
              <a:rPr lang="en-US" sz="2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. Rajashekhar1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75" dirty="0">
                <a:latin typeface="Times New Roman" pitchFamily="18" charset="0"/>
                <a:cs typeface="Times New Roman" pitchFamily="18" charset="0"/>
              </a:rPr>
              <a:t>Dr.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Kodkany2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75" dirty="0">
                <a:latin typeface="Times New Roman" pitchFamily="18" charset="0"/>
                <a:cs typeface="Times New Roman" pitchFamily="18" charset="0"/>
              </a:rPr>
              <a:t>Dr.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Vijaya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 Naik3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75" dirty="0">
                <a:latin typeface="Times New Roman" pitchFamily="18" charset="0"/>
                <a:cs typeface="Times New Roman" pitchFamily="18" charset="0"/>
              </a:rPr>
              <a:t>Dr.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40" dirty="0">
                <a:latin typeface="Times New Roman" pitchFamily="18" charset="0"/>
                <a:cs typeface="Times New Roman" pitchFamily="18" charset="0"/>
              </a:rPr>
              <a:t>P.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10" dirty="0">
                <a:latin typeface="Times New Roman" pitchFamily="18" charset="0"/>
                <a:cs typeface="Times New Roman" pitchFamily="18" charset="0"/>
              </a:rPr>
              <a:t>F.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Kotur4 </a:t>
            </a:r>
            <a:r>
              <a:rPr sz="2200" spc="-4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75" dirty="0">
                <a:latin typeface="Times New Roman" pitchFamily="18" charset="0"/>
                <a:cs typeface="Times New Roman" pitchFamily="18" charset="0"/>
              </a:rPr>
              <a:t>Dr.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 Shivaprasad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S.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Goudar5:Indian</a:t>
            </a:r>
            <a:r>
              <a:rPr sz="22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J.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Anaesth.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2002;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46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(2) :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96-103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469900" indent="-457200">
              <a:lnSpc>
                <a:spcPct val="100000"/>
              </a:lnSpc>
              <a:spcBef>
                <a:spcPts val="525"/>
              </a:spcBef>
              <a:buAutoNum type="arabicPeriod" startAt="5"/>
              <a:tabLst>
                <a:tab pos="469265" algn="l"/>
                <a:tab pos="469900" algn="l"/>
              </a:tabLst>
            </a:pPr>
            <a:r>
              <a:rPr sz="2200" spc="-20" dirty="0">
                <a:latin typeface="Times New Roman" pitchFamily="18" charset="0"/>
                <a:cs typeface="Times New Roman" pitchFamily="18" charset="0"/>
              </a:rPr>
              <a:t>Guyatt</a:t>
            </a:r>
            <a:r>
              <a:rPr sz="22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GH,</a:t>
            </a:r>
            <a:r>
              <a:rPr sz="22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Evidence–based</a:t>
            </a:r>
            <a:r>
              <a:rPr sz="22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Medicine.</a:t>
            </a:r>
            <a:r>
              <a:rPr sz="22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Ann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Intern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Med</a:t>
            </a:r>
            <a:r>
              <a:rPr sz="2200" spc="-10">
                <a:latin typeface="Times New Roman" pitchFamily="18" charset="0"/>
                <a:cs typeface="Times New Roman" pitchFamily="18" charset="0"/>
              </a:rPr>
              <a:t>.</a:t>
            </a:r>
            <a:r>
              <a:rPr sz="2200" spc="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smtClean="0">
                <a:latin typeface="Times New Roman" pitchFamily="18" charset="0"/>
                <a:cs typeface="Times New Roman" pitchFamily="18" charset="0"/>
              </a:rPr>
              <a:t>1991;114(ACPJ</a:t>
            </a:r>
            <a:r>
              <a:rPr sz="2200" spc="-1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Club.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Suppl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2):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A-16</a:t>
            </a:r>
            <a:endParaRPr sz="2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00053" y="446278"/>
            <a:ext cx="8597354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Best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available</a:t>
            </a:r>
            <a:r>
              <a:rPr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evidence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6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2449" y="1430026"/>
            <a:ext cx="10076095" cy="258064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latin typeface="Times New Roman" pitchFamily="18" charset="0"/>
                <a:cs typeface="Times New Roman" pitchFamily="18" charset="0"/>
              </a:rPr>
              <a:t>Clinically</a:t>
            </a:r>
            <a:r>
              <a:rPr sz="32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5" dirty="0">
                <a:latin typeface="Times New Roman" pitchFamily="18" charset="0"/>
                <a:cs typeface="Times New Roman" pitchFamily="18" charset="0"/>
              </a:rPr>
              <a:t>relevant</a:t>
            </a:r>
            <a:r>
              <a:rPr sz="32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sz="32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derived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5" dirty="0">
                <a:latin typeface="Times New Roman" pitchFamily="18" charset="0"/>
                <a:cs typeface="Times New Roman" pitchFamily="18" charset="0"/>
              </a:rPr>
              <a:t>from:</a:t>
            </a:r>
            <a:endParaRPr sz="32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00000"/>
              </a:lnSpc>
              <a:spcBef>
                <a:spcPts val="69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basic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medical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sciences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patient-centred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safety </a:t>
            </a:r>
            <a:r>
              <a:rPr sz="28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efficacy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of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therapeutic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interventions.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0" dirty="0">
                <a:latin typeface="Times New Roman" pitchFamily="18" charset="0"/>
                <a:cs typeface="Times New Roman" pitchFamily="18" charset="0"/>
              </a:rPr>
              <a:t>Systematic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Reviews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1584" y="2493265"/>
            <a:ext cx="5988776" cy="84886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60</a:t>
            </a:fld>
            <a:endParaRPr spc="-5" dirty="0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9982" y="479807"/>
            <a:ext cx="5348693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Why </a:t>
            </a:r>
            <a:r>
              <a:rPr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</a:t>
            </a:r>
            <a:r>
              <a:rPr sz="32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important?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7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8962" y="1415237"/>
            <a:ext cx="10634750" cy="3746538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55600" marR="357505" indent="-343535">
              <a:lnSpc>
                <a:spcPts val="3030"/>
              </a:lnSpc>
              <a:spcBef>
                <a:spcPts val="475"/>
              </a:spcBef>
              <a:buClr>
                <a:srgbClr val="1F487C"/>
              </a:buClr>
              <a:buSzPct val="94642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New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types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evidence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being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generated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can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create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changes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way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patients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treated</a:t>
            </a:r>
            <a:r>
              <a:rPr lang="en-US" sz="2800" spc="-15" dirty="0">
                <a:latin typeface="Times New Roman" pitchFamily="18" charset="0"/>
                <a:cs typeface="Times New Roman" pitchFamily="18" charset="0"/>
              </a:rPr>
              <a:t>.</a:t>
            </a:r>
            <a:endParaRPr sz="3350">
              <a:latin typeface="Times New Roman" pitchFamily="18" charset="0"/>
              <a:cs typeface="Times New Roman" pitchFamily="18" charset="0"/>
            </a:endParaRPr>
          </a:p>
          <a:p>
            <a:pPr marL="325120" marR="903605">
              <a:lnSpc>
                <a:spcPct val="100000"/>
              </a:lnSpc>
            </a:pP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How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much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 is</a:t>
            </a:r>
            <a:r>
              <a:rPr sz="2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actually</a:t>
            </a:r>
            <a:r>
              <a:rPr sz="2800" b="1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being</a:t>
            </a:r>
            <a:r>
              <a:rPr sz="28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applied</a:t>
            </a:r>
            <a:r>
              <a:rPr sz="28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5" dirty="0">
                <a:latin typeface="Times New Roman" pitchFamily="18" charset="0"/>
                <a:cs typeface="Times New Roman" pitchFamily="18" charset="0"/>
              </a:rPr>
              <a:t>patient </a:t>
            </a:r>
            <a:r>
              <a:rPr sz="2800" b="1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5" dirty="0">
                <a:latin typeface="Times New Roman" pitchFamily="18" charset="0"/>
                <a:cs typeface="Times New Roman" pitchFamily="18" charset="0"/>
              </a:rPr>
              <a:t>care?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63220" indent="-343535">
              <a:lnSpc>
                <a:spcPts val="2740"/>
              </a:lnSpc>
              <a:buClr>
                <a:srgbClr val="EDEBE0"/>
              </a:buClr>
              <a:buSzPct val="75000"/>
              <a:buFont typeface="Wingdings"/>
              <a:buChar char=""/>
              <a:tabLst>
                <a:tab pos="363220" algn="l"/>
                <a:tab pos="363855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Although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needed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daily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basis,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usually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63220">
              <a:lnSpc>
                <a:spcPts val="3190"/>
              </a:lnSpc>
            </a:pPr>
            <a:r>
              <a:rPr sz="2800" spc="-15" dirty="0">
                <a:latin typeface="Times New Roman" pitchFamily="18" charset="0"/>
                <a:cs typeface="Times New Roman" pitchFamily="18" charset="0"/>
              </a:rPr>
              <a:t>physicians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don’t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get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86105" lvl="1" indent="-185420">
              <a:lnSpc>
                <a:spcPct val="100000"/>
              </a:lnSpc>
              <a:spcBef>
                <a:spcPts val="820"/>
              </a:spcBef>
              <a:buClr>
                <a:srgbClr val="C0504D"/>
              </a:buClr>
              <a:buSzPct val="60714"/>
              <a:buFont typeface="Wingdings"/>
              <a:buChar char=""/>
              <a:tabLst>
                <a:tab pos="58674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lack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time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86105" lvl="1" indent="-185420">
              <a:lnSpc>
                <a:spcPct val="100000"/>
              </a:lnSpc>
              <a:spcBef>
                <a:spcPts val="1345"/>
              </a:spcBef>
              <a:buClr>
                <a:srgbClr val="C0504D"/>
              </a:buClr>
              <a:buSzPct val="60714"/>
              <a:buFont typeface="Wingdings"/>
              <a:buChar char=""/>
              <a:tabLst>
                <a:tab pos="58674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out-of-date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textbooks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86105" lvl="1" indent="-185420">
              <a:lnSpc>
                <a:spcPct val="100000"/>
              </a:lnSpc>
              <a:spcBef>
                <a:spcPts val="1345"/>
              </a:spcBef>
              <a:buClr>
                <a:srgbClr val="C0504D"/>
              </a:buClr>
              <a:buSzPct val="60714"/>
              <a:buFont typeface="Wingdings"/>
              <a:buChar char=""/>
              <a:tabLst>
                <a:tab pos="58674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disorganization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 the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up-to-date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journals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3214" y="222249"/>
            <a:ext cx="9328682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Importance</a:t>
            </a:r>
            <a:r>
              <a:rPr sz="4000" spc="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EBM</a:t>
            </a:r>
            <a:r>
              <a:rPr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sz="40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practicing</a:t>
            </a:r>
            <a:endParaRPr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en-US" spc="-5" smtClean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8</a:t>
            </a:fld>
            <a:endParaRPr lang="en-US"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99687" y="831849"/>
            <a:ext cx="2905003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latin typeface="Times New Roman" pitchFamily="18" charset="0"/>
                <a:cs typeface="Times New Roman" pitchFamily="18" charset="0"/>
              </a:rPr>
              <a:t>clinicians?</a:t>
            </a:r>
            <a:endParaRPr sz="4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5099" y="2031051"/>
            <a:ext cx="1780574" cy="185057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7989774" y="1219123"/>
            <a:ext cx="3467890" cy="2880995"/>
            <a:chOff x="5993891" y="1219122"/>
            <a:chExt cx="2601595" cy="2880995"/>
          </a:xfrm>
        </p:grpSpPr>
        <p:sp>
          <p:nvSpPr>
            <p:cNvPr id="6" name="object 6"/>
            <p:cNvSpPr/>
            <p:nvPr/>
          </p:nvSpPr>
          <p:spPr>
            <a:xfrm>
              <a:off x="6002432" y="1222268"/>
              <a:ext cx="2593340" cy="2873375"/>
            </a:xfrm>
            <a:custGeom>
              <a:avLst/>
              <a:gdLst/>
              <a:ahLst/>
              <a:cxnLst/>
              <a:rect l="l" t="t" r="r" b="b"/>
              <a:pathLst>
                <a:path w="2593340" h="2873375">
                  <a:moveTo>
                    <a:pt x="0" y="2873322"/>
                  </a:moveTo>
                  <a:lnTo>
                    <a:pt x="2592982" y="2873322"/>
                  </a:lnTo>
                  <a:lnTo>
                    <a:pt x="2592981" y="0"/>
                  </a:lnTo>
                  <a:lnTo>
                    <a:pt x="0" y="0"/>
                  </a:lnTo>
                  <a:lnTo>
                    <a:pt x="0" y="2873322"/>
                  </a:lnTo>
                  <a:close/>
                </a:path>
              </a:pathLst>
            </a:custGeom>
            <a:solidFill>
              <a:srgbClr val="CCE1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7164164" y="1694533"/>
              <a:ext cx="1115695" cy="2402840"/>
            </a:xfrm>
            <a:custGeom>
              <a:avLst/>
              <a:gdLst/>
              <a:ahLst/>
              <a:cxnLst/>
              <a:rect l="l" t="t" r="r" b="b"/>
              <a:pathLst>
                <a:path w="1115695" h="2402840">
                  <a:moveTo>
                    <a:pt x="0" y="0"/>
                  </a:moveTo>
                  <a:lnTo>
                    <a:pt x="504251" y="2402497"/>
                  </a:lnTo>
                  <a:lnTo>
                    <a:pt x="1044623" y="2402497"/>
                  </a:lnTo>
                  <a:lnTo>
                    <a:pt x="1115507" y="2379464"/>
                  </a:lnTo>
                  <a:lnTo>
                    <a:pt x="472530" y="353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B72B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645429" y="1694533"/>
              <a:ext cx="1022985" cy="2402840"/>
            </a:xfrm>
            <a:custGeom>
              <a:avLst/>
              <a:gdLst/>
              <a:ahLst/>
              <a:cxnLst/>
              <a:rect l="l" t="t" r="r" b="b"/>
              <a:pathLst>
                <a:path w="1022984" h="2402840">
                  <a:moveTo>
                    <a:pt x="518734" y="0"/>
                  </a:moveTo>
                  <a:lnTo>
                    <a:pt x="0" y="439026"/>
                  </a:lnTo>
                  <a:lnTo>
                    <a:pt x="111263" y="2402497"/>
                  </a:lnTo>
                  <a:lnTo>
                    <a:pt x="1022985" y="2402497"/>
                  </a:lnTo>
                  <a:lnTo>
                    <a:pt x="518734" y="0"/>
                  </a:lnTo>
                  <a:close/>
                </a:path>
              </a:pathLst>
            </a:custGeom>
            <a:solidFill>
              <a:srgbClr val="CCDDA8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93891" y="1219122"/>
              <a:ext cx="2601524" cy="288043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993891" y="1219122"/>
              <a:ext cx="2601595" cy="2880995"/>
            </a:xfrm>
            <a:custGeom>
              <a:avLst/>
              <a:gdLst/>
              <a:ahLst/>
              <a:cxnLst/>
              <a:rect l="l" t="t" r="r" b="b"/>
              <a:pathLst>
                <a:path w="2601595" h="2880995">
                  <a:moveTo>
                    <a:pt x="2601523" y="0"/>
                  </a:moveTo>
                  <a:lnTo>
                    <a:pt x="0" y="0"/>
                  </a:lnTo>
                  <a:lnTo>
                    <a:pt x="0" y="2880437"/>
                  </a:lnTo>
                  <a:lnTo>
                    <a:pt x="2601524" y="2880437"/>
                  </a:lnTo>
                  <a:lnTo>
                    <a:pt x="2601524" y="2877907"/>
                  </a:lnTo>
                  <a:lnTo>
                    <a:pt x="2189002" y="2877907"/>
                  </a:lnTo>
                  <a:lnTo>
                    <a:pt x="2178807" y="2866391"/>
                  </a:lnTo>
                  <a:lnTo>
                    <a:pt x="2170229" y="2853435"/>
                  </a:lnTo>
                  <a:lnTo>
                    <a:pt x="2160033" y="2840480"/>
                  </a:lnTo>
                  <a:lnTo>
                    <a:pt x="2150000" y="2827524"/>
                  </a:lnTo>
                  <a:lnTo>
                    <a:pt x="2142717" y="2816007"/>
                  </a:lnTo>
                  <a:lnTo>
                    <a:pt x="2150000" y="2804492"/>
                  </a:lnTo>
                  <a:lnTo>
                    <a:pt x="2433214" y="2397103"/>
                  </a:lnTo>
                  <a:lnTo>
                    <a:pt x="2449074" y="2374076"/>
                  </a:lnTo>
                  <a:lnTo>
                    <a:pt x="2601523" y="2374076"/>
                  </a:lnTo>
                  <a:lnTo>
                    <a:pt x="2601523" y="0"/>
                  </a:lnTo>
                  <a:close/>
                </a:path>
                <a:path w="2601595" h="2880995">
                  <a:moveTo>
                    <a:pt x="2449074" y="2443172"/>
                  </a:moveTo>
                  <a:lnTo>
                    <a:pt x="2191915" y="2816007"/>
                  </a:lnTo>
                  <a:lnTo>
                    <a:pt x="2197580" y="2824646"/>
                  </a:lnTo>
                  <a:lnTo>
                    <a:pt x="2203406" y="2831843"/>
                  </a:lnTo>
                  <a:lnTo>
                    <a:pt x="2209232" y="2840480"/>
                  </a:lnTo>
                  <a:lnTo>
                    <a:pt x="2216353" y="2847677"/>
                  </a:lnTo>
                  <a:lnTo>
                    <a:pt x="2228005" y="2862072"/>
                  </a:lnTo>
                  <a:lnTo>
                    <a:pt x="2233669" y="2870710"/>
                  </a:lnTo>
                  <a:lnTo>
                    <a:pt x="2239495" y="2877907"/>
                  </a:lnTo>
                  <a:lnTo>
                    <a:pt x="2601524" y="2877907"/>
                  </a:lnTo>
                  <a:lnTo>
                    <a:pt x="2601523" y="2611277"/>
                  </a:lnTo>
                  <a:lnTo>
                    <a:pt x="2566081" y="2578486"/>
                  </a:lnTo>
                  <a:lnTo>
                    <a:pt x="2545852" y="2556899"/>
                  </a:lnTo>
                  <a:lnTo>
                    <a:pt x="2525622" y="2536734"/>
                  </a:lnTo>
                  <a:lnTo>
                    <a:pt x="2506849" y="2515147"/>
                  </a:lnTo>
                  <a:lnTo>
                    <a:pt x="2486620" y="2492120"/>
                  </a:lnTo>
                  <a:lnTo>
                    <a:pt x="2449074" y="2443172"/>
                  </a:lnTo>
                  <a:close/>
                </a:path>
                <a:path w="2601595" h="2880995">
                  <a:moveTo>
                    <a:pt x="2601523" y="2374076"/>
                  </a:moveTo>
                  <a:lnTo>
                    <a:pt x="2449074" y="2374076"/>
                  </a:lnTo>
                  <a:lnTo>
                    <a:pt x="2464934" y="2397103"/>
                  </a:lnTo>
                  <a:lnTo>
                    <a:pt x="2516883" y="2464760"/>
                  </a:lnTo>
                  <a:lnTo>
                    <a:pt x="2551678" y="2506512"/>
                  </a:lnTo>
                  <a:lnTo>
                    <a:pt x="2570451" y="2525221"/>
                  </a:lnTo>
                  <a:lnTo>
                    <a:pt x="2587768" y="2543930"/>
                  </a:lnTo>
                  <a:lnTo>
                    <a:pt x="2601523" y="2557651"/>
                  </a:lnTo>
                  <a:lnTo>
                    <a:pt x="2601523" y="23740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185806" y="3662295"/>
              <a:ext cx="410209" cy="434975"/>
            </a:xfrm>
            <a:custGeom>
              <a:avLst/>
              <a:gdLst/>
              <a:ahLst/>
              <a:cxnLst/>
              <a:rect l="l" t="t" r="r" b="b"/>
              <a:pathLst>
                <a:path w="410209" h="434975">
                  <a:moveTo>
                    <a:pt x="257158" y="0"/>
                  </a:moveTo>
                  <a:lnTo>
                    <a:pt x="0" y="372834"/>
                  </a:lnTo>
                  <a:lnTo>
                    <a:pt x="5664" y="381473"/>
                  </a:lnTo>
                  <a:lnTo>
                    <a:pt x="11490" y="388670"/>
                  </a:lnTo>
                  <a:lnTo>
                    <a:pt x="17316" y="397307"/>
                  </a:lnTo>
                  <a:lnTo>
                    <a:pt x="24437" y="404504"/>
                  </a:lnTo>
                  <a:lnTo>
                    <a:pt x="36089" y="418899"/>
                  </a:lnTo>
                  <a:lnTo>
                    <a:pt x="41753" y="427537"/>
                  </a:lnTo>
                  <a:lnTo>
                    <a:pt x="47579" y="434734"/>
                  </a:lnTo>
                  <a:lnTo>
                    <a:pt x="409608" y="434734"/>
                  </a:lnTo>
                  <a:lnTo>
                    <a:pt x="409608" y="168104"/>
                  </a:lnTo>
                  <a:lnTo>
                    <a:pt x="374166" y="135314"/>
                  </a:lnTo>
                  <a:lnTo>
                    <a:pt x="353936" y="113726"/>
                  </a:lnTo>
                  <a:lnTo>
                    <a:pt x="333707" y="93562"/>
                  </a:lnTo>
                  <a:lnTo>
                    <a:pt x="314933" y="71974"/>
                  </a:lnTo>
                  <a:lnTo>
                    <a:pt x="294704" y="48947"/>
                  </a:lnTo>
                  <a:lnTo>
                    <a:pt x="257158" y="0"/>
                  </a:lnTo>
                  <a:close/>
                </a:path>
              </a:pathLst>
            </a:custGeom>
            <a:solidFill>
              <a:srgbClr val="CCDBE1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34051" y="4348989"/>
            <a:ext cx="3175020" cy="847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75"/>
              </a:lnSpc>
              <a:spcBef>
                <a:spcPts val="100"/>
              </a:spcBef>
            </a:pPr>
            <a:r>
              <a:rPr sz="1400" b="1" u="heavy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T</a:t>
            </a: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I</a:t>
            </a:r>
            <a:r>
              <a:rPr sz="1400" b="1" u="heavy" spc="1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M</a:t>
            </a: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u="heavy" spc="-9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spc="-15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A</a:t>
            </a:r>
            <a:r>
              <a:rPr sz="1400" b="1" u="heavy" spc="-10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V</a:t>
            </a:r>
            <a:r>
              <a:rPr sz="1400" b="1" u="heavy" spc="-2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A</a:t>
            </a: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IL</a:t>
            </a:r>
            <a:r>
              <a:rPr sz="1400" b="1" u="heavy" spc="-3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A</a:t>
            </a:r>
            <a:r>
              <a:rPr sz="1400" b="1" u="heavy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BL</a:t>
            </a: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u="heavy" spc="6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spc="-3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T</a:t>
            </a: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O</a:t>
            </a:r>
            <a:r>
              <a:rPr sz="1400" b="1" u="heavy" spc="-2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R</a:t>
            </a: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u="heavy" spc="-4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A</a:t>
            </a:r>
            <a:r>
              <a:rPr sz="1400" b="1" u="heavy" spc="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dirty="0">
                <a:solidFill>
                  <a:srgbClr val="4F81B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14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395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Less</a:t>
            </a:r>
            <a:r>
              <a:rPr sz="2000" b="1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than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20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Hour</a:t>
            </a:r>
            <a:r>
              <a:rPr sz="20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per</a:t>
            </a:r>
            <a:r>
              <a:rPr sz="20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Week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64400" y="4398391"/>
            <a:ext cx="3975758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8305" marR="5080" indent="-396240">
              <a:lnSpc>
                <a:spcPct val="100000"/>
              </a:lnSpc>
              <a:spcBef>
                <a:spcPts val="100"/>
              </a:spcBef>
            </a:pP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TIME</a:t>
            </a:r>
            <a:r>
              <a:rPr sz="1400" b="1" u="heavy" spc="-6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spc="-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NEEDED</a:t>
            </a: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spc="-1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TO</a:t>
            </a:r>
            <a:r>
              <a:rPr sz="1400" b="1" u="heavy" spc="-2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KEEP</a:t>
            </a:r>
            <a:r>
              <a:rPr sz="1400" b="1" u="heavy" spc="-3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spc="-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CURRENT </a:t>
            </a:r>
            <a:r>
              <a:rPr sz="1400" b="1" spc="-375" dirty="0">
                <a:solidFill>
                  <a:srgbClr val="4F81B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ON</a:t>
            </a:r>
            <a:r>
              <a:rPr sz="1400" b="1" u="heavy" spc="-2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GENERAL</a:t>
            </a:r>
            <a:r>
              <a:rPr sz="1400" b="1" u="heavy" spc="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 pitchFamily="18" charset="0"/>
                <a:cs typeface="Times New Roman" pitchFamily="18" charset="0"/>
              </a:rPr>
              <a:t>MEDICINE</a:t>
            </a:r>
            <a:r>
              <a:rPr sz="1400" b="1" dirty="0">
                <a:solidFill>
                  <a:srgbClr val="4F81B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84915" y="5036947"/>
            <a:ext cx="3132697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19</a:t>
            </a:r>
            <a:r>
              <a:rPr sz="2000" b="1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Articles</a:t>
            </a:r>
            <a:r>
              <a:rPr sz="2000" b="1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per</a:t>
            </a:r>
            <a:r>
              <a:rPr sz="20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60" dirty="0">
                <a:latin typeface="Times New Roman" pitchFamily="18" charset="0"/>
                <a:cs typeface="Times New Roman" pitchFamily="18" charset="0"/>
              </a:rPr>
              <a:t>DAY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88900">
              <a:lnSpc>
                <a:spcPct val="10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365</a:t>
            </a:r>
            <a:r>
              <a:rPr sz="20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Days</a:t>
            </a:r>
            <a:r>
              <a:rPr sz="20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per</a:t>
            </a:r>
            <a:r>
              <a:rPr sz="2000" b="1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30" dirty="0">
                <a:latin typeface="Times New Roman" pitchFamily="18" charset="0"/>
                <a:cs typeface="Times New Roman" pitchFamily="18" charset="0"/>
              </a:rPr>
              <a:t>Year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83456" y="2418589"/>
            <a:ext cx="3242735" cy="1289685"/>
            <a:chOff x="3363467" y="2418588"/>
            <a:chExt cx="2432685" cy="1289685"/>
          </a:xfrm>
        </p:grpSpPr>
        <p:sp>
          <p:nvSpPr>
            <p:cNvPr id="16" name="object 16"/>
            <p:cNvSpPr/>
            <p:nvPr/>
          </p:nvSpPr>
          <p:spPr>
            <a:xfrm>
              <a:off x="3368039" y="2423160"/>
              <a:ext cx="2423160" cy="1280160"/>
            </a:xfrm>
            <a:custGeom>
              <a:avLst/>
              <a:gdLst/>
              <a:ahLst/>
              <a:cxnLst/>
              <a:rect l="l" t="t" r="r" b="b"/>
              <a:pathLst>
                <a:path w="2423160" h="1280160">
                  <a:moveTo>
                    <a:pt x="1742186" y="0"/>
                  </a:moveTo>
                  <a:lnTo>
                    <a:pt x="1742186" y="320039"/>
                  </a:lnTo>
                  <a:lnTo>
                    <a:pt x="0" y="320039"/>
                  </a:lnTo>
                  <a:lnTo>
                    <a:pt x="0" y="960119"/>
                  </a:lnTo>
                  <a:lnTo>
                    <a:pt x="1742186" y="960119"/>
                  </a:lnTo>
                  <a:lnTo>
                    <a:pt x="1742186" y="1280159"/>
                  </a:lnTo>
                  <a:lnTo>
                    <a:pt x="2423160" y="640079"/>
                  </a:lnTo>
                  <a:lnTo>
                    <a:pt x="174218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3368039" y="2423160"/>
              <a:ext cx="2423160" cy="1280160"/>
            </a:xfrm>
            <a:custGeom>
              <a:avLst/>
              <a:gdLst/>
              <a:ahLst/>
              <a:cxnLst/>
              <a:rect l="l" t="t" r="r" b="b"/>
              <a:pathLst>
                <a:path w="2423160" h="1280160">
                  <a:moveTo>
                    <a:pt x="0" y="320039"/>
                  </a:moveTo>
                  <a:lnTo>
                    <a:pt x="1742186" y="320039"/>
                  </a:lnTo>
                  <a:lnTo>
                    <a:pt x="1742186" y="0"/>
                  </a:lnTo>
                  <a:lnTo>
                    <a:pt x="2423160" y="640079"/>
                  </a:lnTo>
                  <a:lnTo>
                    <a:pt x="1742186" y="1280159"/>
                  </a:lnTo>
                  <a:lnTo>
                    <a:pt x="1742186" y="960119"/>
                  </a:lnTo>
                  <a:lnTo>
                    <a:pt x="0" y="960119"/>
                  </a:lnTo>
                  <a:lnTo>
                    <a:pt x="0" y="32003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145403" y="5866587"/>
            <a:ext cx="950305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Source: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Davidoff </a:t>
            </a:r>
            <a:r>
              <a:rPr sz="1600" spc="-95" dirty="0">
                <a:latin typeface="Times New Roman" pitchFamily="18" charset="0"/>
                <a:cs typeface="Times New Roman" pitchFamily="18" charset="0"/>
              </a:rPr>
              <a:t>F,</a:t>
            </a:r>
            <a:r>
              <a:rPr sz="16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Haynes</a:t>
            </a:r>
            <a:r>
              <a:rPr sz="16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B,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Sackett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D,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Smith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R.</a:t>
            </a:r>
            <a:r>
              <a:rPr sz="1600" spc="45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i="1" spc="-5" dirty="0">
                <a:latin typeface="Times New Roman" pitchFamily="18" charset="0"/>
                <a:cs typeface="Times New Roman" pitchFamily="18" charset="0"/>
              </a:rPr>
              <a:t>BMJ.</a:t>
            </a:r>
            <a:r>
              <a:rPr sz="1600" i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1995;310:1085-1086.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213041" y="6431687"/>
            <a:ext cx="26155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911082" y="6431687"/>
            <a:ext cx="236496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sz="1200" spc="-40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Based</a:t>
            </a:r>
            <a:r>
              <a:rPr sz="1200" spc="-2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Times New Roman" pitchFamily="18" charset="0"/>
                <a:cs typeface="Times New Roman" pitchFamily="18" charset="0"/>
              </a:rPr>
              <a:t>Medicine</a:t>
            </a:r>
            <a:endParaRPr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5212" y="448183"/>
            <a:ext cx="10345592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09" marR="5080" indent="-17145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Evidence </a:t>
            </a:r>
            <a:r>
              <a:rPr sz="2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increasing </a:t>
            </a:r>
            <a:r>
              <a:rPr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sz="24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rapidly</a:t>
            </a:r>
            <a:r>
              <a:rPr sz="240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sz="2400" spc="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need</a:t>
            </a:r>
            <a:r>
              <a:rPr sz="2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better</a:t>
            </a:r>
            <a:r>
              <a:rPr sz="24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skills </a:t>
            </a:r>
            <a:r>
              <a:rPr sz="2400" spc="-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sz="2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keep</a:t>
            </a:r>
            <a:r>
              <a:rPr sz="24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up- </a:t>
            </a:r>
            <a:r>
              <a:rPr sz="2400" spc="-53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to-date</a:t>
            </a:r>
            <a:r>
              <a:rPr sz="2400" spc="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sz="24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efficiently</a:t>
            </a:r>
            <a:r>
              <a:rPr sz="2400" spc="2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sz="2400" spc="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previous</a:t>
            </a:r>
            <a:r>
              <a:rPr sz="2400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generations</a:t>
            </a:r>
            <a:r>
              <a:rPr sz="2400" spc="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clinicians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8735326" y="6356355"/>
            <a:ext cx="28440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425"/>
                </a:lnSpc>
              </a:pPr>
              <a:t>9</a:t>
            </a:fld>
            <a:endParaRPr spc="-5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33044" y="1662848"/>
            <a:ext cx="9728206" cy="4448175"/>
            <a:chOff x="774984" y="1662847"/>
            <a:chExt cx="7298055" cy="44481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4984" y="1662847"/>
              <a:ext cx="7297643" cy="44479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29384" y="2001012"/>
              <a:ext cx="2221992" cy="1129284"/>
            </a:xfrm>
            <a:prstGeom prst="rect">
              <a:avLst/>
            </a:prstGeom>
          </p:spPr>
        </p:pic>
      </p:grp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2455</Words>
  <Application>Microsoft Office PowerPoint</Application>
  <PresentationFormat>Custom</PresentationFormat>
  <Paragraphs>499</Paragraphs>
  <Slides>60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Arial</vt:lpstr>
      <vt:lpstr>Arial MT</vt:lpstr>
      <vt:lpstr>Calibri</vt:lpstr>
      <vt:lpstr>Calibri Light</vt:lpstr>
      <vt:lpstr>Tahoma</vt:lpstr>
      <vt:lpstr>Times New Roman</vt:lpstr>
      <vt:lpstr>Wingdings</vt:lpstr>
      <vt:lpstr>Custom Design</vt:lpstr>
      <vt:lpstr>PowerPoint Presentation</vt:lpstr>
      <vt:lpstr>What is evidence-based medicine?</vt:lpstr>
      <vt:lpstr>EBM - What is it?</vt:lpstr>
      <vt:lpstr>Evidence-based health-care practice</vt:lpstr>
      <vt:lpstr>I - Individual clinical expertise</vt:lpstr>
      <vt:lpstr>II - Best available clinical evidence</vt:lpstr>
      <vt:lpstr>Why is EBM important?</vt:lpstr>
      <vt:lpstr>Importance of EBM for practicing</vt:lpstr>
      <vt:lpstr>Evidence increasing so rapidly we need better skills to keep up-  to-date more efficiently than previous generations of clinicians</vt:lpstr>
      <vt:lpstr>Why do we need to use evidence efficiently?</vt:lpstr>
      <vt:lpstr>PowerPoint Presentation</vt:lpstr>
      <vt:lpstr>EVOLUTION OF EBM</vt:lpstr>
      <vt:lpstr>Some milestones in the history of EBM</vt:lpstr>
      <vt:lpstr>An EBM Approach to Education</vt:lpstr>
      <vt:lpstr>Prof Archibald Cochrane, CBE  (1909 - 1988)</vt:lpstr>
      <vt:lpstr>Why the sudden interest in EBM?</vt:lpstr>
      <vt:lpstr>PowerPoint Presentation</vt:lpstr>
      <vt:lpstr>Assumptions of evidence-based practices</vt:lpstr>
      <vt:lpstr>Decision making in clinical practice  using evidence</vt:lpstr>
      <vt:lpstr>The Evidence Pyramid</vt:lpstr>
      <vt:lpstr>Identifying the Best Study</vt:lpstr>
      <vt:lpstr>PowerPoint Presentation</vt:lpstr>
      <vt:lpstr>PowerPoint Presentation</vt:lpstr>
      <vt:lpstr>So in clinical practice</vt:lpstr>
      <vt:lpstr>Medical</vt:lpstr>
      <vt:lpstr>Outcome – the only thing that matters</vt:lpstr>
      <vt:lpstr>What EBM additionally provides is</vt:lpstr>
      <vt:lpstr>How evidence affects clinicians</vt:lpstr>
      <vt:lpstr>Think 100 times before refuting an old  time tested method of treatment</vt:lpstr>
      <vt:lpstr>Laparoscopic hysterectomy setup</vt:lpstr>
      <vt:lpstr>PowerPoint Presentation</vt:lpstr>
      <vt:lpstr>The Five-Step Approach to Practicing EBM</vt:lpstr>
      <vt:lpstr>EBM Method</vt:lpstr>
      <vt:lpstr>Answerable questions</vt:lpstr>
      <vt:lpstr>Ask Clinical Questions</vt:lpstr>
      <vt:lpstr>Step-1</vt:lpstr>
      <vt:lpstr>PowerPoint Presentation</vt:lpstr>
      <vt:lpstr>PowerPoint Presentation</vt:lpstr>
      <vt:lpstr>PowerPoint Presentation</vt:lpstr>
      <vt:lpstr>PowerPoint Presentation</vt:lpstr>
      <vt:lpstr>Step-2 Literature Search</vt:lpstr>
      <vt:lpstr>Step 3 - Critical Appraisal of the Literature</vt:lpstr>
      <vt:lpstr>PowerPoint Presentation</vt:lpstr>
      <vt:lpstr>PowerPoint Presentation</vt:lpstr>
      <vt:lpstr>PowerPoint Presentation</vt:lpstr>
      <vt:lpstr>Step 4 –Integrating the Evidence with Clinical  Expertise and Patient Values</vt:lpstr>
      <vt:lpstr>Step 5 – Evaluating the Process</vt:lpstr>
      <vt:lpstr>What are the benefits of adopting EBM?</vt:lpstr>
      <vt:lpstr>EBM Misconceptions</vt:lpstr>
      <vt:lpstr>Who benefits?</vt:lpstr>
      <vt:lpstr>Evidence-based Public Health</vt:lpstr>
      <vt:lpstr>Clinical vs. Public health interventions</vt:lpstr>
      <vt:lpstr>Challenges - The research-practice gap</vt:lpstr>
      <vt:lpstr>Challenges: The research-policy gap</vt:lpstr>
      <vt:lpstr>PowerPoint Presentation</vt:lpstr>
      <vt:lpstr>Develop  statement of  the issue</vt:lpstr>
      <vt:lpstr>Conclusion</vt:lpstr>
      <vt:lpstr>PowerPoint Presentation</vt:lpstr>
      <vt:lpstr>References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User</cp:lastModifiedBy>
  <cp:revision>5</cp:revision>
  <dcterms:created xsi:type="dcterms:W3CDTF">2021-06-18T05:19:40Z</dcterms:created>
  <dcterms:modified xsi:type="dcterms:W3CDTF">2024-09-16T06:02:47Z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2015-01-23T00:00:00Z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2021-06-18T00:00:00Z</vt:filetime>
  </property>
</Properties>
</file>