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149C71B0-1832-4DF2-A2C9-39FD8021B93E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BD4B4D50-D170-433D-8430-1AD4E8F011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669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C71B0-1832-4DF2-A2C9-39FD8021B93E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B4D50-D170-433D-8430-1AD4E8F011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36122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C71B0-1832-4DF2-A2C9-39FD8021B93E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B4D50-D170-433D-8430-1AD4E8F011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080336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C71B0-1832-4DF2-A2C9-39FD8021B93E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B4D50-D170-433D-8430-1AD4E8F011EF}" type="slidenum">
              <a:rPr lang="en-IN" smtClean="0"/>
              <a:t>‹#›</a:t>
            </a:fld>
            <a:endParaRPr lang="en-IN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93578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C71B0-1832-4DF2-A2C9-39FD8021B93E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B4D50-D170-433D-8430-1AD4E8F011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88110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C71B0-1832-4DF2-A2C9-39FD8021B93E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B4D50-D170-433D-8430-1AD4E8F011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04881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C71B0-1832-4DF2-A2C9-39FD8021B93E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B4D50-D170-433D-8430-1AD4E8F011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283822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C71B0-1832-4DF2-A2C9-39FD8021B93E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B4D50-D170-433D-8430-1AD4E8F011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707173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C71B0-1832-4DF2-A2C9-39FD8021B93E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B4D50-D170-433D-8430-1AD4E8F011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50602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C71B0-1832-4DF2-A2C9-39FD8021B93E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B4D50-D170-433D-8430-1AD4E8F011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5439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C71B0-1832-4DF2-A2C9-39FD8021B93E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B4D50-D170-433D-8430-1AD4E8F011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79847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C71B0-1832-4DF2-A2C9-39FD8021B93E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B4D50-D170-433D-8430-1AD4E8F011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11987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C71B0-1832-4DF2-A2C9-39FD8021B93E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B4D50-D170-433D-8430-1AD4E8F011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7904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C71B0-1832-4DF2-A2C9-39FD8021B93E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B4D50-D170-433D-8430-1AD4E8F011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37598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C71B0-1832-4DF2-A2C9-39FD8021B93E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B4D50-D170-433D-8430-1AD4E8F011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92616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C71B0-1832-4DF2-A2C9-39FD8021B93E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B4D50-D170-433D-8430-1AD4E8F011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2929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C71B0-1832-4DF2-A2C9-39FD8021B93E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B4D50-D170-433D-8430-1AD4E8F011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73375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C71B0-1832-4DF2-A2C9-39FD8021B93E}" type="datetimeFigureOut">
              <a:rPr lang="en-IN" smtClean="0"/>
              <a:t>07-12-2021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B4D50-D170-433D-8430-1AD4E8F011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625074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6847091-B03F-4852-BA9B-94C158FB394B}"/>
              </a:ext>
            </a:extLst>
          </p:cNvPr>
          <p:cNvSpPr txBox="1"/>
          <p:nvPr/>
        </p:nvSpPr>
        <p:spPr>
          <a:xfrm>
            <a:off x="4572000" y="0"/>
            <a:ext cx="64451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Endocarditis</a:t>
            </a:r>
            <a:r>
              <a:rPr lang="en-IN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B2116B-DFC6-43C2-9B00-90C14D23B392}"/>
              </a:ext>
            </a:extLst>
          </p:cNvPr>
          <p:cNvSpPr txBox="1"/>
          <p:nvPr/>
        </p:nvSpPr>
        <p:spPr>
          <a:xfrm>
            <a:off x="1136342" y="2576851"/>
            <a:ext cx="51312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>
                <a:solidFill>
                  <a:srgbClr val="FFFF00"/>
                </a:solidFill>
                <a:latin typeface="Algerian" panose="04020705040A02060702" pitchFamily="82" charset="0"/>
              </a:rPr>
              <a:t>Infection Disease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0E44AD-A562-4268-9FAB-4EB40DAE26EF}"/>
              </a:ext>
            </a:extLst>
          </p:cNvPr>
          <p:cNvSpPr txBox="1"/>
          <p:nvPr/>
        </p:nvSpPr>
        <p:spPr>
          <a:xfrm>
            <a:off x="7244178" y="5202314"/>
            <a:ext cx="4793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dirty="0">
                <a:latin typeface="Bodoni MT Black" panose="02070A03080606020203" pitchFamily="18" charset="0"/>
              </a:rPr>
              <a:t>By Animesh Das </a:t>
            </a:r>
          </a:p>
        </p:txBody>
      </p:sp>
    </p:spTree>
    <p:extLst>
      <p:ext uri="{BB962C8B-B14F-4D97-AF65-F5344CB8AC3E}">
        <p14:creationId xmlns:p14="http://schemas.microsoft.com/office/powerpoint/2010/main" val="3206237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B7D6CD1-D9F8-4F84-89AD-A2C233A06170}"/>
              </a:ext>
            </a:extLst>
          </p:cNvPr>
          <p:cNvSpPr txBox="1"/>
          <p:nvPr/>
        </p:nvSpPr>
        <p:spPr>
          <a:xfrm>
            <a:off x="4714043" y="0"/>
            <a:ext cx="3861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Management</a:t>
            </a: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2367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9158691-935B-4EC7-90B2-1EE56CF2033C}"/>
              </a:ext>
            </a:extLst>
          </p:cNvPr>
          <p:cNvSpPr txBox="1"/>
          <p:nvPr/>
        </p:nvSpPr>
        <p:spPr>
          <a:xfrm>
            <a:off x="4687409" y="0"/>
            <a:ext cx="4580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Diagnosis</a:t>
            </a: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60717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D8D9F38-F412-4D30-9C5B-FCCBA582A6B8}"/>
              </a:ext>
            </a:extLst>
          </p:cNvPr>
          <p:cNvSpPr txBox="1"/>
          <p:nvPr/>
        </p:nvSpPr>
        <p:spPr>
          <a:xfrm>
            <a:off x="4767307" y="0"/>
            <a:ext cx="29473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Treatment</a:t>
            </a: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5770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559F43-CB4B-4315-9186-CB9FCAAB2C29}"/>
              </a:ext>
            </a:extLst>
          </p:cNvPr>
          <p:cNvSpPr txBox="1"/>
          <p:nvPr/>
        </p:nvSpPr>
        <p:spPr>
          <a:xfrm>
            <a:off x="4616388" y="0"/>
            <a:ext cx="3888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Complication</a:t>
            </a: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33194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99B9E9-BA34-4F9E-8D7C-3F36D0359501}"/>
              </a:ext>
            </a:extLst>
          </p:cNvPr>
          <p:cNvSpPr txBox="1"/>
          <p:nvPr/>
        </p:nvSpPr>
        <p:spPr>
          <a:xfrm>
            <a:off x="4705166" y="0"/>
            <a:ext cx="3275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Prevention</a:t>
            </a: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13076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997027-BF00-4C0A-BC4E-B0F0987B16EA}"/>
              </a:ext>
            </a:extLst>
          </p:cNvPr>
          <p:cNvSpPr txBox="1"/>
          <p:nvPr/>
        </p:nvSpPr>
        <p:spPr>
          <a:xfrm>
            <a:off x="4172505" y="1997475"/>
            <a:ext cx="538874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anose="02070A03080606020203" pitchFamily="18" charset="0"/>
              </a:rPr>
              <a:t>Thank </a:t>
            </a:r>
          </a:p>
          <a:p>
            <a:r>
              <a:rPr lang="en-IN" sz="6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anose="02070A03080606020203" pitchFamily="18" charset="0"/>
              </a:rPr>
              <a:t>        you </a:t>
            </a:r>
          </a:p>
        </p:txBody>
      </p:sp>
    </p:spTree>
    <p:extLst>
      <p:ext uri="{BB962C8B-B14F-4D97-AF65-F5344CB8AC3E}">
        <p14:creationId xmlns:p14="http://schemas.microsoft.com/office/powerpoint/2010/main" val="3643083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4777EB-BAE0-4719-A2F7-3C0F4035359E}"/>
              </a:ext>
            </a:extLst>
          </p:cNvPr>
          <p:cNvSpPr txBox="1"/>
          <p:nvPr/>
        </p:nvSpPr>
        <p:spPr>
          <a:xfrm>
            <a:off x="4935985" y="0"/>
            <a:ext cx="3826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Definition</a:t>
            </a: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07036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3A4FD4D-CF62-476F-8BA5-64DAF64E17CE}"/>
              </a:ext>
            </a:extLst>
          </p:cNvPr>
          <p:cNvSpPr txBox="1"/>
          <p:nvPr/>
        </p:nvSpPr>
        <p:spPr>
          <a:xfrm>
            <a:off x="4065973" y="0"/>
            <a:ext cx="54065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Type / Classification </a:t>
            </a:r>
          </a:p>
        </p:txBody>
      </p:sp>
    </p:spTree>
    <p:extLst>
      <p:ext uri="{BB962C8B-B14F-4D97-AF65-F5344CB8AC3E}">
        <p14:creationId xmlns:p14="http://schemas.microsoft.com/office/powerpoint/2010/main" val="2256584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257D1F-81D8-44BA-B640-3A65DB473028}"/>
              </a:ext>
            </a:extLst>
          </p:cNvPr>
          <p:cNvSpPr txBox="1"/>
          <p:nvPr/>
        </p:nvSpPr>
        <p:spPr>
          <a:xfrm>
            <a:off x="4527612" y="16604"/>
            <a:ext cx="33912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Epidemiology</a:t>
            </a: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39983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D8EF2D0-5D0C-434D-B932-BA73A9731D34}"/>
              </a:ext>
            </a:extLst>
          </p:cNvPr>
          <p:cNvSpPr txBox="1"/>
          <p:nvPr/>
        </p:nvSpPr>
        <p:spPr>
          <a:xfrm>
            <a:off x="3906175" y="0"/>
            <a:ext cx="56373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Sings and symptoms </a:t>
            </a:r>
          </a:p>
        </p:txBody>
      </p:sp>
    </p:spTree>
    <p:extLst>
      <p:ext uri="{BB962C8B-B14F-4D97-AF65-F5344CB8AC3E}">
        <p14:creationId xmlns:p14="http://schemas.microsoft.com/office/powerpoint/2010/main" val="1532372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D76C3A8-4368-49C2-A126-6EAE27D91486}"/>
              </a:ext>
            </a:extLst>
          </p:cNvPr>
          <p:cNvSpPr txBox="1"/>
          <p:nvPr/>
        </p:nvSpPr>
        <p:spPr>
          <a:xfrm>
            <a:off x="4604551" y="0"/>
            <a:ext cx="2982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Risk factor </a:t>
            </a:r>
          </a:p>
        </p:txBody>
      </p:sp>
    </p:spTree>
    <p:extLst>
      <p:ext uri="{BB962C8B-B14F-4D97-AF65-F5344CB8AC3E}">
        <p14:creationId xmlns:p14="http://schemas.microsoft.com/office/powerpoint/2010/main" val="3117936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14C1B12-6DA6-4334-892A-7696B6916865}"/>
              </a:ext>
            </a:extLst>
          </p:cNvPr>
          <p:cNvSpPr txBox="1"/>
          <p:nvPr/>
        </p:nvSpPr>
        <p:spPr>
          <a:xfrm>
            <a:off x="3613212" y="0"/>
            <a:ext cx="5708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Mode of transmission </a:t>
            </a:r>
          </a:p>
        </p:txBody>
      </p:sp>
    </p:spTree>
    <p:extLst>
      <p:ext uri="{BB962C8B-B14F-4D97-AF65-F5344CB8AC3E}">
        <p14:creationId xmlns:p14="http://schemas.microsoft.com/office/powerpoint/2010/main" val="945705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20B65B-7B42-4DEF-B290-4800C3597FE5}"/>
              </a:ext>
            </a:extLst>
          </p:cNvPr>
          <p:cNvSpPr txBox="1"/>
          <p:nvPr/>
        </p:nvSpPr>
        <p:spPr>
          <a:xfrm>
            <a:off x="4209495" y="0"/>
            <a:ext cx="427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Pathophysiology</a:t>
            </a: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90810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E02718A-68D5-49FE-9D76-71105981BFA3}"/>
              </a:ext>
            </a:extLst>
          </p:cNvPr>
          <p:cNvSpPr txBox="1"/>
          <p:nvPr/>
        </p:nvSpPr>
        <p:spPr>
          <a:xfrm>
            <a:off x="4350057" y="0"/>
            <a:ext cx="4483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Pathophysiology</a:t>
            </a: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541865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36</TotalTime>
  <Words>29</Words>
  <Application>Microsoft Office PowerPoint</Application>
  <PresentationFormat>Widescreen</PresentationFormat>
  <Paragraphs>18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Algerian</vt:lpstr>
      <vt:lpstr>Arial</vt:lpstr>
      <vt:lpstr>Arial Black</vt:lpstr>
      <vt:lpstr>Bodoni MT Black</vt:lpstr>
      <vt:lpstr>Tw Cen MT</vt:lpstr>
      <vt:lpstr>Circuit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Animesh Das</dc:creator>
  <cp:lastModifiedBy>Animesh Das</cp:lastModifiedBy>
  <cp:revision>1</cp:revision>
  <dcterms:created xsi:type="dcterms:W3CDTF">2021-12-06T18:31:27Z</dcterms:created>
  <dcterms:modified xsi:type="dcterms:W3CDTF">2021-12-06T19:08:02Z</dcterms:modified>
</cp:coreProperties>
</file>