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8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1" r:id="rId17"/>
    <p:sldId id="270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ishnavi cs" userId="6e2d0b4141e099ef" providerId="LiveId" clId="{F835827C-832C-4BD5-8AF4-397034065DE1}"/>
    <pc:docChg chg="custSel addSld delSld modSld sldOrd">
      <pc:chgData name="vaishnavi cs" userId="6e2d0b4141e099ef" providerId="LiveId" clId="{F835827C-832C-4BD5-8AF4-397034065DE1}" dt="2023-09-04T07:53:49.572" v="202" actId="1076"/>
      <pc:docMkLst>
        <pc:docMk/>
      </pc:docMkLst>
      <pc:sldChg chg="addSp delSp modSp mod">
        <pc:chgData name="vaishnavi cs" userId="6e2d0b4141e099ef" providerId="LiveId" clId="{F835827C-832C-4BD5-8AF4-397034065DE1}" dt="2023-09-04T04:46:03.249" v="7" actId="1076"/>
        <pc:sldMkLst>
          <pc:docMk/>
          <pc:sldMk cId="3795265922" sldId="259"/>
        </pc:sldMkLst>
        <pc:picChg chg="add del">
          <ac:chgData name="vaishnavi cs" userId="6e2d0b4141e099ef" providerId="LiveId" clId="{F835827C-832C-4BD5-8AF4-397034065DE1}" dt="2023-09-04T04:45:29.927" v="1" actId="478"/>
          <ac:picMkLst>
            <pc:docMk/>
            <pc:sldMk cId="3795265922" sldId="259"/>
            <ac:picMk id="3" creationId="{7DC218DD-9018-163C-C676-4B4351510EA0}"/>
          </ac:picMkLst>
        </pc:picChg>
        <pc:picChg chg="add mod modCrop">
          <ac:chgData name="vaishnavi cs" userId="6e2d0b4141e099ef" providerId="LiveId" clId="{F835827C-832C-4BD5-8AF4-397034065DE1}" dt="2023-09-04T04:46:03.249" v="7" actId="1076"/>
          <ac:picMkLst>
            <pc:docMk/>
            <pc:sldMk cId="3795265922" sldId="259"/>
            <ac:picMk id="5" creationId="{22C63A73-CEF6-20A5-E583-14A143A892C0}"/>
          </ac:picMkLst>
        </pc:picChg>
      </pc:sldChg>
      <pc:sldChg chg="addSp modSp mod">
        <pc:chgData name="vaishnavi cs" userId="6e2d0b4141e099ef" providerId="LiveId" clId="{F835827C-832C-4BD5-8AF4-397034065DE1}" dt="2023-09-04T04:46:47.156" v="13" actId="1076"/>
        <pc:sldMkLst>
          <pc:docMk/>
          <pc:sldMk cId="1831833861" sldId="260"/>
        </pc:sldMkLst>
        <pc:picChg chg="add mod modCrop">
          <ac:chgData name="vaishnavi cs" userId="6e2d0b4141e099ef" providerId="LiveId" clId="{F835827C-832C-4BD5-8AF4-397034065DE1}" dt="2023-09-04T04:46:47.156" v="13" actId="1076"/>
          <ac:picMkLst>
            <pc:docMk/>
            <pc:sldMk cId="1831833861" sldId="260"/>
            <ac:picMk id="3" creationId="{DFFA0A42-2354-1EDF-A275-C4BFD25FC51D}"/>
          </ac:picMkLst>
        </pc:picChg>
      </pc:sldChg>
      <pc:sldChg chg="addSp modSp mod">
        <pc:chgData name="vaishnavi cs" userId="6e2d0b4141e099ef" providerId="LiveId" clId="{F835827C-832C-4BD5-8AF4-397034065DE1}" dt="2023-09-04T04:47:26.207" v="22" actId="1076"/>
        <pc:sldMkLst>
          <pc:docMk/>
          <pc:sldMk cId="786639428" sldId="261"/>
        </pc:sldMkLst>
        <pc:picChg chg="add mod modCrop">
          <ac:chgData name="vaishnavi cs" userId="6e2d0b4141e099ef" providerId="LiveId" clId="{F835827C-832C-4BD5-8AF4-397034065DE1}" dt="2023-09-04T04:47:26.207" v="22" actId="1076"/>
          <ac:picMkLst>
            <pc:docMk/>
            <pc:sldMk cId="786639428" sldId="261"/>
            <ac:picMk id="3" creationId="{429F5133-96B9-AA8F-5E9D-B7014028B958}"/>
          </ac:picMkLst>
        </pc:picChg>
      </pc:sldChg>
      <pc:sldChg chg="addSp delSp modSp add mod">
        <pc:chgData name="vaishnavi cs" userId="6e2d0b4141e099ef" providerId="LiveId" clId="{F835827C-832C-4BD5-8AF4-397034065DE1}" dt="2023-09-04T04:49:30.457" v="39" actId="1076"/>
        <pc:sldMkLst>
          <pc:docMk/>
          <pc:sldMk cId="2328447483" sldId="262"/>
        </pc:sldMkLst>
        <pc:picChg chg="add mod modCrop">
          <ac:chgData name="vaishnavi cs" userId="6e2d0b4141e099ef" providerId="LiveId" clId="{F835827C-832C-4BD5-8AF4-397034065DE1}" dt="2023-09-04T04:49:30.457" v="39" actId="1076"/>
          <ac:picMkLst>
            <pc:docMk/>
            <pc:sldMk cId="2328447483" sldId="262"/>
            <ac:picMk id="3" creationId="{609D237A-EC97-BE37-4F6F-E0F6CFB834F7}"/>
          </ac:picMkLst>
        </pc:picChg>
        <pc:picChg chg="add del mod modCrop">
          <ac:chgData name="vaishnavi cs" userId="6e2d0b4141e099ef" providerId="LiveId" clId="{F835827C-832C-4BD5-8AF4-397034065DE1}" dt="2023-09-04T04:49:24.566" v="37" actId="478"/>
          <ac:picMkLst>
            <pc:docMk/>
            <pc:sldMk cId="2328447483" sldId="262"/>
            <ac:picMk id="5" creationId="{F04E46F6-EE4A-1EB7-2F3C-87B751C92E0C}"/>
          </ac:picMkLst>
        </pc:picChg>
      </pc:sldChg>
      <pc:sldChg chg="addSp modSp add mod">
        <pc:chgData name="vaishnavi cs" userId="6e2d0b4141e099ef" providerId="LiveId" clId="{F835827C-832C-4BD5-8AF4-397034065DE1}" dt="2023-09-04T04:49:21.957" v="36" actId="1076"/>
        <pc:sldMkLst>
          <pc:docMk/>
          <pc:sldMk cId="2851801883" sldId="263"/>
        </pc:sldMkLst>
        <pc:picChg chg="add mod">
          <ac:chgData name="vaishnavi cs" userId="6e2d0b4141e099ef" providerId="LiveId" clId="{F835827C-832C-4BD5-8AF4-397034065DE1}" dt="2023-09-04T04:49:21.957" v="36" actId="1076"/>
          <ac:picMkLst>
            <pc:docMk/>
            <pc:sldMk cId="2851801883" sldId="263"/>
            <ac:picMk id="2" creationId="{5ABF5991-68DF-561F-1EC1-DA72FF866D61}"/>
          </ac:picMkLst>
        </pc:picChg>
      </pc:sldChg>
      <pc:sldChg chg="addSp modSp add mod">
        <pc:chgData name="vaishnavi cs" userId="6e2d0b4141e099ef" providerId="LiveId" clId="{F835827C-832C-4BD5-8AF4-397034065DE1}" dt="2023-09-04T04:50:57.826" v="55" actId="14100"/>
        <pc:sldMkLst>
          <pc:docMk/>
          <pc:sldMk cId="2668406893" sldId="264"/>
        </pc:sldMkLst>
        <pc:picChg chg="add mod modCrop">
          <ac:chgData name="vaishnavi cs" userId="6e2d0b4141e099ef" providerId="LiveId" clId="{F835827C-832C-4BD5-8AF4-397034065DE1}" dt="2023-09-04T04:50:57.826" v="55" actId="14100"/>
          <ac:picMkLst>
            <pc:docMk/>
            <pc:sldMk cId="2668406893" sldId="264"/>
            <ac:picMk id="3" creationId="{96D3FF61-1E23-1F44-4578-F878D101BD21}"/>
          </ac:picMkLst>
        </pc:picChg>
      </pc:sldChg>
      <pc:sldChg chg="addSp modSp add mod">
        <pc:chgData name="vaishnavi cs" userId="6e2d0b4141e099ef" providerId="LiveId" clId="{F835827C-832C-4BD5-8AF4-397034065DE1}" dt="2023-09-04T04:50:11.413" v="48" actId="1076"/>
        <pc:sldMkLst>
          <pc:docMk/>
          <pc:sldMk cId="4035882765" sldId="265"/>
        </pc:sldMkLst>
        <pc:picChg chg="add mod modCrop">
          <ac:chgData name="vaishnavi cs" userId="6e2d0b4141e099ef" providerId="LiveId" clId="{F835827C-832C-4BD5-8AF4-397034065DE1}" dt="2023-09-04T04:50:11.413" v="48" actId="1076"/>
          <ac:picMkLst>
            <pc:docMk/>
            <pc:sldMk cId="4035882765" sldId="265"/>
            <ac:picMk id="3" creationId="{AB7D76DD-DF2D-7B70-F787-7AA1817222FA}"/>
          </ac:picMkLst>
        </pc:picChg>
      </pc:sldChg>
      <pc:sldChg chg="addSp modSp add mod">
        <pc:chgData name="vaishnavi cs" userId="6e2d0b4141e099ef" providerId="LiveId" clId="{F835827C-832C-4BD5-8AF4-397034065DE1}" dt="2023-09-04T04:55:01.100" v="61" actId="1076"/>
        <pc:sldMkLst>
          <pc:docMk/>
          <pc:sldMk cId="2058164446" sldId="266"/>
        </pc:sldMkLst>
        <pc:picChg chg="add mod modCrop">
          <ac:chgData name="vaishnavi cs" userId="6e2d0b4141e099ef" providerId="LiveId" clId="{F835827C-832C-4BD5-8AF4-397034065DE1}" dt="2023-09-04T04:55:01.100" v="61" actId="1076"/>
          <ac:picMkLst>
            <pc:docMk/>
            <pc:sldMk cId="2058164446" sldId="266"/>
            <ac:picMk id="3" creationId="{D0590B27-3F1E-596D-1A41-A17C9CB91BCD}"/>
          </ac:picMkLst>
        </pc:picChg>
      </pc:sldChg>
      <pc:sldChg chg="add del">
        <pc:chgData name="vaishnavi cs" userId="6e2d0b4141e099ef" providerId="LiveId" clId="{F835827C-832C-4BD5-8AF4-397034065DE1}" dt="2023-09-04T04:56:07.373" v="62" actId="2696"/>
        <pc:sldMkLst>
          <pc:docMk/>
          <pc:sldMk cId="1953240256" sldId="267"/>
        </pc:sldMkLst>
      </pc:sldChg>
      <pc:sldChg chg="addSp delSp modSp add mod">
        <pc:chgData name="vaishnavi cs" userId="6e2d0b4141e099ef" providerId="LiveId" clId="{F835827C-832C-4BD5-8AF4-397034065DE1}" dt="2023-09-04T04:57:33.910" v="82" actId="1076"/>
        <pc:sldMkLst>
          <pc:docMk/>
          <pc:sldMk cId="3642700911" sldId="267"/>
        </pc:sldMkLst>
        <pc:picChg chg="del">
          <ac:chgData name="vaishnavi cs" userId="6e2d0b4141e099ef" providerId="LiveId" clId="{F835827C-832C-4BD5-8AF4-397034065DE1}" dt="2023-09-04T04:56:16.011" v="65" actId="478"/>
          <ac:picMkLst>
            <pc:docMk/>
            <pc:sldMk cId="3642700911" sldId="267"/>
            <ac:picMk id="3" creationId="{D0590B27-3F1E-596D-1A41-A17C9CB91BCD}"/>
          </ac:picMkLst>
        </pc:picChg>
        <pc:picChg chg="add mod modCrop">
          <ac:chgData name="vaishnavi cs" userId="6e2d0b4141e099ef" providerId="LiveId" clId="{F835827C-832C-4BD5-8AF4-397034065DE1}" dt="2023-09-04T04:57:33.910" v="82" actId="1076"/>
          <ac:picMkLst>
            <pc:docMk/>
            <pc:sldMk cId="3642700911" sldId="267"/>
            <ac:picMk id="4" creationId="{B654DB81-37C4-4847-291E-B091BEC25B69}"/>
          </ac:picMkLst>
        </pc:picChg>
      </pc:sldChg>
      <pc:sldChg chg="addSp delSp modSp add mod ord">
        <pc:chgData name="vaishnavi cs" userId="6e2d0b4141e099ef" providerId="LiveId" clId="{F835827C-832C-4BD5-8AF4-397034065DE1}" dt="2023-09-04T04:56:42.730" v="74"/>
        <pc:sldMkLst>
          <pc:docMk/>
          <pc:sldMk cId="2176319509" sldId="268"/>
        </pc:sldMkLst>
        <pc:picChg chg="del">
          <ac:chgData name="vaishnavi cs" userId="6e2d0b4141e099ef" providerId="LiveId" clId="{F835827C-832C-4BD5-8AF4-397034065DE1}" dt="2023-09-04T04:56:19.753" v="66" actId="478"/>
          <ac:picMkLst>
            <pc:docMk/>
            <pc:sldMk cId="2176319509" sldId="268"/>
            <ac:picMk id="3" creationId="{D0590B27-3F1E-596D-1A41-A17C9CB91BCD}"/>
          </ac:picMkLst>
        </pc:picChg>
        <pc:picChg chg="add mod modCrop">
          <ac:chgData name="vaishnavi cs" userId="6e2d0b4141e099ef" providerId="LiveId" clId="{F835827C-832C-4BD5-8AF4-397034065DE1}" dt="2023-09-04T04:56:41.003" v="72" actId="1076"/>
          <ac:picMkLst>
            <pc:docMk/>
            <pc:sldMk cId="2176319509" sldId="268"/>
            <ac:picMk id="4" creationId="{25E1B834-9BCD-E045-01C5-4889D9FB6D31}"/>
          </ac:picMkLst>
        </pc:picChg>
      </pc:sldChg>
      <pc:sldChg chg="addSp modSp add mod">
        <pc:chgData name="vaishnavi cs" userId="6e2d0b4141e099ef" providerId="LiveId" clId="{F835827C-832C-4BD5-8AF4-397034065DE1}" dt="2023-09-04T05:03:03.047" v="89" actId="1076"/>
        <pc:sldMkLst>
          <pc:docMk/>
          <pc:sldMk cId="618088390" sldId="269"/>
        </pc:sldMkLst>
        <pc:picChg chg="add mod modCrop">
          <ac:chgData name="vaishnavi cs" userId="6e2d0b4141e099ef" providerId="LiveId" clId="{F835827C-832C-4BD5-8AF4-397034065DE1}" dt="2023-09-04T05:03:03.047" v="89" actId="1076"/>
          <ac:picMkLst>
            <pc:docMk/>
            <pc:sldMk cId="618088390" sldId="269"/>
            <ac:picMk id="3" creationId="{AD9A4CA9-7D95-3EA5-D31C-17939C4D4F54}"/>
          </ac:picMkLst>
        </pc:picChg>
      </pc:sldChg>
      <pc:sldChg chg="addSp modSp add mod">
        <pc:chgData name="vaishnavi cs" userId="6e2d0b4141e099ef" providerId="LiveId" clId="{F835827C-832C-4BD5-8AF4-397034065DE1}" dt="2023-09-04T05:04:39.340" v="102" actId="1076"/>
        <pc:sldMkLst>
          <pc:docMk/>
          <pc:sldMk cId="2498981832" sldId="270"/>
        </pc:sldMkLst>
        <pc:picChg chg="add mod modCrop">
          <ac:chgData name="vaishnavi cs" userId="6e2d0b4141e099ef" providerId="LiveId" clId="{F835827C-832C-4BD5-8AF4-397034065DE1}" dt="2023-09-04T05:04:39.340" v="102" actId="1076"/>
          <ac:picMkLst>
            <pc:docMk/>
            <pc:sldMk cId="2498981832" sldId="270"/>
            <ac:picMk id="3" creationId="{C2FD9F7B-0014-782D-AACC-EF70F2E5E470}"/>
          </ac:picMkLst>
        </pc:picChg>
      </pc:sldChg>
      <pc:sldChg chg="addSp modSp add mod">
        <pc:chgData name="vaishnavi cs" userId="6e2d0b4141e099ef" providerId="LiveId" clId="{F835827C-832C-4BD5-8AF4-397034065DE1}" dt="2023-09-04T05:03:49.637" v="95" actId="1076"/>
        <pc:sldMkLst>
          <pc:docMk/>
          <pc:sldMk cId="293936971" sldId="271"/>
        </pc:sldMkLst>
        <pc:picChg chg="add mod modCrop">
          <ac:chgData name="vaishnavi cs" userId="6e2d0b4141e099ef" providerId="LiveId" clId="{F835827C-832C-4BD5-8AF4-397034065DE1}" dt="2023-09-04T05:03:49.637" v="95" actId="1076"/>
          <ac:picMkLst>
            <pc:docMk/>
            <pc:sldMk cId="293936971" sldId="271"/>
            <ac:picMk id="3" creationId="{F8F81005-B28D-028A-F975-3D772B19D769}"/>
          </ac:picMkLst>
        </pc:picChg>
      </pc:sldChg>
      <pc:sldChg chg="addSp modSp add mod">
        <pc:chgData name="vaishnavi cs" userId="6e2d0b4141e099ef" providerId="LiveId" clId="{F835827C-832C-4BD5-8AF4-397034065DE1}" dt="2023-09-04T05:05:20.496" v="110" actId="1076"/>
        <pc:sldMkLst>
          <pc:docMk/>
          <pc:sldMk cId="1594095339" sldId="272"/>
        </pc:sldMkLst>
        <pc:picChg chg="add mod modCrop">
          <ac:chgData name="vaishnavi cs" userId="6e2d0b4141e099ef" providerId="LiveId" clId="{F835827C-832C-4BD5-8AF4-397034065DE1}" dt="2023-09-04T05:05:20.496" v="110" actId="1076"/>
          <ac:picMkLst>
            <pc:docMk/>
            <pc:sldMk cId="1594095339" sldId="272"/>
            <ac:picMk id="3" creationId="{4ACD2907-44FC-75AC-734D-30EA485BB8E1}"/>
          </ac:picMkLst>
        </pc:picChg>
      </pc:sldChg>
      <pc:sldChg chg="addSp modSp add mod">
        <pc:chgData name="vaishnavi cs" userId="6e2d0b4141e099ef" providerId="LiveId" clId="{F835827C-832C-4BD5-8AF4-397034065DE1}" dt="2023-09-04T05:06:42.645" v="119" actId="1076"/>
        <pc:sldMkLst>
          <pc:docMk/>
          <pc:sldMk cId="1009758859" sldId="273"/>
        </pc:sldMkLst>
        <pc:spChg chg="add mod">
          <ac:chgData name="vaishnavi cs" userId="6e2d0b4141e099ef" providerId="LiveId" clId="{F835827C-832C-4BD5-8AF4-397034065DE1}" dt="2023-09-04T05:06:42.645" v="119" actId="1076"/>
          <ac:spMkLst>
            <pc:docMk/>
            <pc:sldMk cId="1009758859" sldId="273"/>
            <ac:spMk id="4" creationId="{2A08860A-D5C7-3B60-6B27-26DC2A58F489}"/>
          </ac:spMkLst>
        </pc:spChg>
        <pc:picChg chg="add mod modCrop">
          <ac:chgData name="vaishnavi cs" userId="6e2d0b4141e099ef" providerId="LiveId" clId="{F835827C-832C-4BD5-8AF4-397034065DE1}" dt="2023-09-04T05:06:13.422" v="115" actId="14100"/>
          <ac:picMkLst>
            <pc:docMk/>
            <pc:sldMk cId="1009758859" sldId="273"/>
            <ac:picMk id="3" creationId="{9D4F851F-6EED-9D0C-0B9A-800A3A34DAEC}"/>
          </ac:picMkLst>
        </pc:picChg>
      </pc:sldChg>
      <pc:sldChg chg="addSp modSp add mod">
        <pc:chgData name="vaishnavi cs" userId="6e2d0b4141e099ef" providerId="LiveId" clId="{F835827C-832C-4BD5-8AF4-397034065DE1}" dt="2023-09-04T05:07:23.779" v="126" actId="1076"/>
        <pc:sldMkLst>
          <pc:docMk/>
          <pc:sldMk cId="3212078371" sldId="274"/>
        </pc:sldMkLst>
        <pc:picChg chg="add mod modCrop">
          <ac:chgData name="vaishnavi cs" userId="6e2d0b4141e099ef" providerId="LiveId" clId="{F835827C-832C-4BD5-8AF4-397034065DE1}" dt="2023-09-04T05:07:23.779" v="126" actId="1076"/>
          <ac:picMkLst>
            <pc:docMk/>
            <pc:sldMk cId="3212078371" sldId="274"/>
            <ac:picMk id="3" creationId="{6558529F-DACC-83A7-E878-4E85405B2E53}"/>
          </ac:picMkLst>
        </pc:picChg>
      </pc:sldChg>
      <pc:sldChg chg="addSp modSp add mod">
        <pc:chgData name="vaishnavi cs" userId="6e2d0b4141e099ef" providerId="LiveId" clId="{F835827C-832C-4BD5-8AF4-397034065DE1}" dt="2023-09-04T05:08:12.124" v="133" actId="1076"/>
        <pc:sldMkLst>
          <pc:docMk/>
          <pc:sldMk cId="2381431283" sldId="275"/>
        </pc:sldMkLst>
        <pc:picChg chg="add mod modCrop">
          <ac:chgData name="vaishnavi cs" userId="6e2d0b4141e099ef" providerId="LiveId" clId="{F835827C-832C-4BD5-8AF4-397034065DE1}" dt="2023-09-04T05:08:12.124" v="133" actId="1076"/>
          <ac:picMkLst>
            <pc:docMk/>
            <pc:sldMk cId="2381431283" sldId="275"/>
            <ac:picMk id="3" creationId="{991147CA-5B38-ABE9-BF30-CECBB5BFC71D}"/>
          </ac:picMkLst>
        </pc:picChg>
      </pc:sldChg>
      <pc:sldChg chg="addSp modSp add mod">
        <pc:chgData name="vaishnavi cs" userId="6e2d0b4141e099ef" providerId="LiveId" clId="{F835827C-832C-4BD5-8AF4-397034065DE1}" dt="2023-09-04T07:40:34.964" v="149" actId="1076"/>
        <pc:sldMkLst>
          <pc:docMk/>
          <pc:sldMk cId="163694643" sldId="276"/>
        </pc:sldMkLst>
        <pc:picChg chg="add mod modCrop">
          <ac:chgData name="vaishnavi cs" userId="6e2d0b4141e099ef" providerId="LiveId" clId="{F835827C-832C-4BD5-8AF4-397034065DE1}" dt="2023-09-04T07:40:18.767" v="145" actId="1076"/>
          <ac:picMkLst>
            <pc:docMk/>
            <pc:sldMk cId="163694643" sldId="276"/>
            <ac:picMk id="3" creationId="{B0A645B2-2C42-4EFF-65DC-F800BF2C3A42}"/>
          </ac:picMkLst>
        </pc:picChg>
        <pc:picChg chg="add mod modCrop">
          <ac:chgData name="vaishnavi cs" userId="6e2d0b4141e099ef" providerId="LiveId" clId="{F835827C-832C-4BD5-8AF4-397034065DE1}" dt="2023-09-04T07:40:34.964" v="149" actId="1076"/>
          <ac:picMkLst>
            <pc:docMk/>
            <pc:sldMk cId="163694643" sldId="276"/>
            <ac:picMk id="5" creationId="{DA355497-841A-224B-ADF8-F80DD255AF7C}"/>
          </ac:picMkLst>
        </pc:picChg>
      </pc:sldChg>
      <pc:sldChg chg="addSp modSp add mod">
        <pc:chgData name="vaishnavi cs" userId="6e2d0b4141e099ef" providerId="LiveId" clId="{F835827C-832C-4BD5-8AF4-397034065DE1}" dt="2023-09-04T07:42:40.834" v="155" actId="1076"/>
        <pc:sldMkLst>
          <pc:docMk/>
          <pc:sldMk cId="1013753024" sldId="277"/>
        </pc:sldMkLst>
        <pc:picChg chg="add mod modCrop">
          <ac:chgData name="vaishnavi cs" userId="6e2d0b4141e099ef" providerId="LiveId" clId="{F835827C-832C-4BD5-8AF4-397034065DE1}" dt="2023-09-04T07:42:40.834" v="155" actId="1076"/>
          <ac:picMkLst>
            <pc:docMk/>
            <pc:sldMk cId="1013753024" sldId="277"/>
            <ac:picMk id="3" creationId="{D7DD2022-E43C-FD25-4316-593B6F91C33D}"/>
          </ac:picMkLst>
        </pc:picChg>
      </pc:sldChg>
      <pc:sldChg chg="addSp modSp add mod">
        <pc:chgData name="vaishnavi cs" userId="6e2d0b4141e099ef" providerId="LiveId" clId="{F835827C-832C-4BD5-8AF4-397034065DE1}" dt="2023-09-04T07:44:13.797" v="161" actId="12"/>
        <pc:sldMkLst>
          <pc:docMk/>
          <pc:sldMk cId="2617604760" sldId="278"/>
        </pc:sldMkLst>
        <pc:spChg chg="add mod">
          <ac:chgData name="vaishnavi cs" userId="6e2d0b4141e099ef" providerId="LiveId" clId="{F835827C-832C-4BD5-8AF4-397034065DE1}" dt="2023-09-04T07:44:13.797" v="161" actId="12"/>
          <ac:spMkLst>
            <pc:docMk/>
            <pc:sldMk cId="2617604760" sldId="278"/>
            <ac:spMk id="2" creationId="{1196E821-71A8-11F5-6828-5C1D0B4B5963}"/>
          </ac:spMkLst>
        </pc:spChg>
      </pc:sldChg>
      <pc:sldChg chg="addSp modSp add mod">
        <pc:chgData name="vaishnavi cs" userId="6e2d0b4141e099ef" providerId="LiveId" clId="{F835827C-832C-4BD5-8AF4-397034065DE1}" dt="2023-09-04T07:44:55.433" v="167" actId="1076"/>
        <pc:sldMkLst>
          <pc:docMk/>
          <pc:sldMk cId="2057089111" sldId="279"/>
        </pc:sldMkLst>
        <pc:picChg chg="add mod modCrop">
          <ac:chgData name="vaishnavi cs" userId="6e2d0b4141e099ef" providerId="LiveId" clId="{F835827C-832C-4BD5-8AF4-397034065DE1}" dt="2023-09-04T07:44:55.433" v="167" actId="1076"/>
          <ac:picMkLst>
            <pc:docMk/>
            <pc:sldMk cId="2057089111" sldId="279"/>
            <ac:picMk id="3" creationId="{BD0671C7-AADA-A2EC-8E7E-373F59167FE9}"/>
          </ac:picMkLst>
        </pc:picChg>
      </pc:sldChg>
      <pc:sldChg chg="addSp modSp add mod">
        <pc:chgData name="vaishnavi cs" userId="6e2d0b4141e099ef" providerId="LiveId" clId="{F835827C-832C-4BD5-8AF4-397034065DE1}" dt="2023-09-04T07:47:19.593" v="183" actId="1076"/>
        <pc:sldMkLst>
          <pc:docMk/>
          <pc:sldMk cId="2456470245" sldId="280"/>
        </pc:sldMkLst>
        <pc:spChg chg="add mod">
          <ac:chgData name="vaishnavi cs" userId="6e2d0b4141e099ef" providerId="LiveId" clId="{F835827C-832C-4BD5-8AF4-397034065DE1}" dt="2023-09-04T07:45:50.664" v="175" actId="20577"/>
          <ac:spMkLst>
            <pc:docMk/>
            <pc:sldMk cId="2456470245" sldId="280"/>
            <ac:spMk id="2" creationId="{13292B27-7B58-07CA-B512-D17B75037EBD}"/>
          </ac:spMkLst>
        </pc:spChg>
        <pc:spChg chg="add mod">
          <ac:chgData name="vaishnavi cs" userId="6e2d0b4141e099ef" providerId="LiveId" clId="{F835827C-832C-4BD5-8AF4-397034065DE1}" dt="2023-09-04T07:47:16.077" v="182" actId="13822"/>
          <ac:spMkLst>
            <pc:docMk/>
            <pc:sldMk cId="2456470245" sldId="280"/>
            <ac:spMk id="5" creationId="{D4F352B9-FCC4-F32A-8865-B0E585BD79C1}"/>
          </ac:spMkLst>
        </pc:spChg>
        <pc:picChg chg="add mod modCrop">
          <ac:chgData name="vaishnavi cs" userId="6e2d0b4141e099ef" providerId="LiveId" clId="{F835827C-832C-4BD5-8AF4-397034065DE1}" dt="2023-09-04T07:47:19.593" v="183" actId="1076"/>
          <ac:picMkLst>
            <pc:docMk/>
            <pc:sldMk cId="2456470245" sldId="280"/>
            <ac:picMk id="4" creationId="{3668A64C-E82F-35DB-6E25-CF59DB410D9E}"/>
          </ac:picMkLst>
        </pc:picChg>
      </pc:sldChg>
      <pc:sldChg chg="addSp modSp add mod">
        <pc:chgData name="vaishnavi cs" userId="6e2d0b4141e099ef" providerId="LiveId" clId="{F835827C-832C-4BD5-8AF4-397034065DE1}" dt="2023-09-04T07:51:44.307" v="188" actId="14100"/>
        <pc:sldMkLst>
          <pc:docMk/>
          <pc:sldMk cId="566732968" sldId="281"/>
        </pc:sldMkLst>
        <pc:picChg chg="add mod modCrop">
          <ac:chgData name="vaishnavi cs" userId="6e2d0b4141e099ef" providerId="LiveId" clId="{F835827C-832C-4BD5-8AF4-397034065DE1}" dt="2023-09-04T07:51:44.307" v="188" actId="14100"/>
          <ac:picMkLst>
            <pc:docMk/>
            <pc:sldMk cId="566732968" sldId="281"/>
            <ac:picMk id="3" creationId="{73AC22C2-70AF-DC6E-30BE-01134A909972}"/>
          </ac:picMkLst>
        </pc:picChg>
      </pc:sldChg>
      <pc:sldChg chg="new del">
        <pc:chgData name="vaishnavi cs" userId="6e2d0b4141e099ef" providerId="LiveId" clId="{F835827C-832C-4BD5-8AF4-397034065DE1}" dt="2023-09-04T07:53:21.236" v="191" actId="47"/>
        <pc:sldMkLst>
          <pc:docMk/>
          <pc:sldMk cId="1900648555" sldId="282"/>
        </pc:sldMkLst>
      </pc:sldChg>
      <pc:sldChg chg="add del">
        <pc:chgData name="vaishnavi cs" userId="6e2d0b4141e099ef" providerId="LiveId" clId="{F835827C-832C-4BD5-8AF4-397034065DE1}" dt="2023-09-04T07:51:46.946" v="189" actId="47"/>
        <pc:sldMkLst>
          <pc:docMk/>
          <pc:sldMk cId="2382433681" sldId="282"/>
        </pc:sldMkLst>
      </pc:sldChg>
      <pc:sldChg chg="addSp delSp modSp add mod">
        <pc:chgData name="vaishnavi cs" userId="6e2d0b4141e099ef" providerId="LiveId" clId="{F835827C-832C-4BD5-8AF4-397034065DE1}" dt="2023-09-04T07:53:49.572" v="202" actId="1076"/>
        <pc:sldMkLst>
          <pc:docMk/>
          <pc:sldMk cId="4015449693" sldId="282"/>
        </pc:sldMkLst>
        <pc:spChg chg="del mod">
          <ac:chgData name="vaishnavi cs" userId="6e2d0b4141e099ef" providerId="LiveId" clId="{F835827C-832C-4BD5-8AF4-397034065DE1}" dt="2023-09-04T07:53:30.294" v="196"/>
          <ac:spMkLst>
            <pc:docMk/>
            <pc:sldMk cId="4015449693" sldId="282"/>
            <ac:spMk id="2" creationId="{4BB46834-BFF7-BA0F-A8D5-0E16EFDAC976}"/>
          </ac:spMkLst>
        </pc:spChg>
        <pc:picChg chg="del">
          <ac:chgData name="vaishnavi cs" userId="6e2d0b4141e099ef" providerId="LiveId" clId="{F835827C-832C-4BD5-8AF4-397034065DE1}" dt="2023-09-04T07:53:25.080" v="193" actId="478"/>
          <ac:picMkLst>
            <pc:docMk/>
            <pc:sldMk cId="4015449693" sldId="282"/>
            <ac:picMk id="3" creationId="{099ACA30-6522-6D00-F4A8-C1158F2813F3}"/>
          </ac:picMkLst>
        </pc:picChg>
        <pc:picChg chg="add mod modCrop">
          <ac:chgData name="vaishnavi cs" userId="6e2d0b4141e099ef" providerId="LiveId" clId="{F835827C-832C-4BD5-8AF4-397034065DE1}" dt="2023-09-04T07:53:49.572" v="202" actId="1076"/>
          <ac:picMkLst>
            <pc:docMk/>
            <pc:sldMk cId="4015449693" sldId="282"/>
            <ac:picMk id="5" creationId="{F4172FC6-5BD0-AF46-E4A4-1B0A09597B0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E55CE2-5952-4759-9C08-B2B62A3FCC8B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940B4-9CCB-4D01-B75C-A378962DB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6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940B4-9CCB-4D01-B75C-A378962DBE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754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DEEFC9-3F5E-C0E5-D27D-D6AA4A4AF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46370D-2A02-575F-AFFB-46CD60F58B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E5E4C3-A709-F7E4-B4B6-88ECF00C5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5B86A-DD44-48BB-981E-FA2309618E0B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4B2259F-916D-926F-107D-D37652D15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14F8772-3968-2E02-C7CA-088108F5C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0329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73690A-8DE1-ECF5-3677-A641A4697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CE29D11-50EF-86FE-55FB-0558D15973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7644D8-3AC0-12E1-C6BA-AD84CD297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70B7-E390-4C22-8B8C-1DDE46CE46CE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F926CD-E385-27AF-C1B9-EDBF70D0E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83159E-0C5A-1DBA-9E02-52B837BAC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035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7843C62-BA42-5299-4A51-FA376E2C40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D7F4BBE-3171-2C6D-DCA3-CDC1F0461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715122C-6B80-04F8-FF43-198FED8DA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F0F0B-C2F9-40C8-96A6-A25CA6A1CEBF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37776D8-9DD5-0583-D9B8-35B4B80E8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EBB61E9-6964-9DF0-4E43-DF0DD5B9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829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63EE76-2DD2-2722-B9CB-6FC04C2B1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DA620C-B634-46D5-57F8-9F9ADF97B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8C81B-4272-F077-900B-856B298DD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6D62D-25E5-45A5-A80E-D8B79AAA170F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50B933-69F2-DADC-BDD3-4BE501055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4BB18BF-441E-EADF-4103-9109243F5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682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69A71F-BC5E-A03B-B1FB-77B7CD1B1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768A061-8E09-D8C3-DF42-7499713F37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B53B63-DF80-D3BA-3485-9F2CEDDFF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7AA0-2D95-4E32-B36E-1F13F82B0251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9CA4908-3B38-5C47-CE98-0538140B0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DF31B1-7E80-F3A2-5706-8AFF67803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9795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C4BA7-17E2-4DBE-95B8-D852F8F12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EB6A9C-D4E2-695F-CFAB-0067377D53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04785DB-FA2E-073D-B432-0B74E99BB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BC121FD-4A6C-D4ED-2508-0B75922FC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7A91-2C7D-4DEA-8952-BAFBE6CB68D4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276DB27-539E-69C2-8EDB-EBF2F5C33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A43FE55-72A3-A344-DA10-1FB2CB43C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5205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C1335D-13B0-D217-9484-66AD99013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EC28262-75CC-F1B8-F41A-B30157726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D01C6A7-1FB0-736A-2655-0E1AEEC538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DF75B05-67BA-9918-5AF3-4C1117BA9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1F6D323-F481-A165-6726-B18B1EF13D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4999D7F-E760-77B1-D164-8A539AA56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88391-24D0-41AC-AC67-D20C8CE4B04C}" type="datetime1">
              <a:rPr lang="en-IN" smtClean="0"/>
              <a:t>17-09-2024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0DE23D1-4140-C891-CF61-3CA8A9F3C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ACC7F2C-78DD-C328-C639-EBDA5466F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2751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179125-7BEF-84F8-5D36-7799BC23D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DCFE683-7928-3429-FA1A-3CD9F659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AC3E7-4AF3-47F4-BB79-8CAD75D5D19F}" type="datetime1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1E1FBB-6478-C0AD-BFBC-FD8740F47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E2C9B9C-C96F-730A-F6B5-CE7ADAC4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0015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04A96D2-DBC5-470A-A2BD-7ED9EE036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A701F-DAC2-41E6-BD2A-DEABD8C743AD}" type="datetime1">
              <a:rPr lang="en-IN" smtClean="0"/>
              <a:t>17-09-2024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E50F3C6-41A6-F466-4FBC-45F21AB3F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7A5D328-BD11-3B27-9E54-93F1582FD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948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759E15-A550-DEED-7525-4D2020FBF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08F3731-5E81-5138-A975-E254F381A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067BB41-6A37-CC0C-ED01-747793345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425A860-B03C-1929-139A-2F2105BF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312BB-8D2F-4402-A130-76389E8BFCA5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8BE7D11-B453-C989-0F1C-1D064A227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C7E4C2-444A-2E54-E091-635F65EBA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3550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4A4E88-72CC-C0E0-A106-34F2659E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535A64C-9CF1-38EA-D2F5-BCDBD7D6BC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4736DA4-62D9-9B4C-E4B1-A15A73E44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BAA5BA7-5F88-10A2-4D7E-49EDB25B4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8B583-6BFD-4C50-892D-35F93AB249AA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6B3C038-9F6A-E823-7492-845ACF53F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0D17C36-2246-E854-FE51-1BFFCD5A1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4213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C816798-04B2-6244-FD65-B43B314E6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0463B1-04DF-CDD9-34E6-7901020E6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8DBF35-D33C-F5BB-6469-DCCADA28A4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F0DFE-463E-4A66-BEB2-518FC8B23E4C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D2C2D2-3911-C2FB-2E03-CE68D001D3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0A73F9-F537-74A6-3AA4-C8298E459E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C679C-1DD8-4A02-9ED7-061916B2652F}" type="slidenum">
              <a:rPr lang="en-IN" smtClean="0"/>
              <a:t>‹#›</a:t>
            </a:fld>
            <a:endParaRPr lang="en-IN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858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805336B-71D2-620F-F3A4-3E7F1BCC83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79" t="23137" r="40736" b="30065"/>
          <a:stretch/>
        </p:blipFill>
        <p:spPr>
          <a:xfrm>
            <a:off x="555812" y="600635"/>
            <a:ext cx="11277471" cy="571051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7563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6D3FF61-1E23-1F44-4578-F878D101BD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82" t="19347" r="49339" b="25621"/>
          <a:stretch/>
        </p:blipFill>
        <p:spPr>
          <a:xfrm>
            <a:off x="953412" y="403411"/>
            <a:ext cx="9598048" cy="628426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8406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7D76DD-DF2D-7B70-F787-7AA1817222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47" t="17255" r="57573" b="21830"/>
          <a:stretch/>
        </p:blipFill>
        <p:spPr>
          <a:xfrm>
            <a:off x="2608728" y="442090"/>
            <a:ext cx="6499413" cy="597381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5882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0590B27-3F1E-596D-1A41-A17C9CB91B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" t="17124" r="43015" b="24836"/>
          <a:stretch/>
        </p:blipFill>
        <p:spPr>
          <a:xfrm>
            <a:off x="1102659" y="268941"/>
            <a:ext cx="9484659" cy="568311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8164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5E1B834-9BCD-E045-01C5-4889D9FB6D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38" t="21830" r="50000" b="27189"/>
          <a:stretch/>
        </p:blipFill>
        <p:spPr>
          <a:xfrm>
            <a:off x="1134035" y="197223"/>
            <a:ext cx="9923929" cy="623241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6319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654DB81-37C4-4847-291E-B091BEC25B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7" t="17516" r="42647" b="27582"/>
          <a:stretch/>
        </p:blipFill>
        <p:spPr>
          <a:xfrm>
            <a:off x="645459" y="356147"/>
            <a:ext cx="10345271" cy="614570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2700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D9A4CA9-7D95-3EA5-D31C-17939C4D4F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41" t="20000" r="41544" b="24706"/>
          <a:stretch/>
        </p:blipFill>
        <p:spPr>
          <a:xfrm>
            <a:off x="860612" y="436367"/>
            <a:ext cx="10201835" cy="598526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8088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8F81005-B28D-028A-F975-3D772B19D7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2" t="21569" r="42206" b="26405"/>
          <a:stretch/>
        </p:blipFill>
        <p:spPr>
          <a:xfrm>
            <a:off x="797858" y="318412"/>
            <a:ext cx="11035554" cy="622117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936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2FD9F7B-0014-782D-AACC-EF70F2E5E4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97" t="19477" r="46912" b="25490"/>
          <a:stretch/>
        </p:blipFill>
        <p:spPr>
          <a:xfrm>
            <a:off x="2026023" y="214253"/>
            <a:ext cx="8139954" cy="642949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8981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ACD2907-44FC-75AC-734D-30EA485BB8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56" t="17647" r="53897" b="21307"/>
          <a:stretch/>
        </p:blipFill>
        <p:spPr>
          <a:xfrm>
            <a:off x="2895599" y="346618"/>
            <a:ext cx="7207624" cy="6164763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4095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D4F851F-6EED-9D0C-0B9A-800A3A34DA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0" t="18693" r="46912" b="21831"/>
          <a:stretch/>
        </p:blipFill>
        <p:spPr>
          <a:xfrm>
            <a:off x="905434" y="421342"/>
            <a:ext cx="8875059" cy="575235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A08860A-D5C7-3B60-6B27-26DC2A58F489}"/>
              </a:ext>
            </a:extLst>
          </p:cNvPr>
          <p:cNvSpPr/>
          <p:nvPr/>
        </p:nvSpPr>
        <p:spPr>
          <a:xfrm>
            <a:off x="8606117" y="5949579"/>
            <a:ext cx="1174376" cy="22411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9758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B46834-BFF7-BA0F-A8D5-0E16EFDAC976}"/>
              </a:ext>
            </a:extLst>
          </p:cNvPr>
          <p:cNvSpPr txBox="1"/>
          <p:nvPr/>
        </p:nvSpPr>
        <p:spPr>
          <a:xfrm>
            <a:off x="206188" y="286871"/>
            <a:ext cx="1169894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Extracorporeal removal of drug is a system in which undesirable drug and metabolites removed  from the body  without disturbing the fluid and electrolyte balance in the patient. 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Extracorporeal therapy is a medical procedure which is performed outside the body. 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available for drug removal:-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I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Hemodialysis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Peritoneal dialysis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Hemofiltration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Hemodiafiltration 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Hemoperfusion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99ACA30-6522-6D00-F4A8-C1158F281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205" y="2219291"/>
            <a:ext cx="5688948" cy="378706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368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558529F-DACC-83A7-E878-4E85405B2E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36" t="18562" r="44852" b="25752"/>
          <a:stretch/>
        </p:blipFill>
        <p:spPr>
          <a:xfrm>
            <a:off x="900952" y="294311"/>
            <a:ext cx="10390095" cy="626937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2078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91147CA-5B38-ABE9-BF30-CECBB5BFC7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70" t="20865" r="42868" b="20865"/>
          <a:stretch/>
        </p:blipFill>
        <p:spPr>
          <a:xfrm>
            <a:off x="981635" y="573740"/>
            <a:ext cx="10228729" cy="595615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14312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0A645B2-2C42-4EFF-65DC-F800BF2C3A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86" t="16907" r="40541" b="26323"/>
          <a:stretch/>
        </p:blipFill>
        <p:spPr>
          <a:xfrm>
            <a:off x="75415" y="329937"/>
            <a:ext cx="6563863" cy="38127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355497-841A-224B-ADF8-F80DD255AF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40" t="38488" r="46804" b="30447"/>
          <a:stretch/>
        </p:blipFill>
        <p:spPr>
          <a:xfrm>
            <a:off x="7318342" y="4142702"/>
            <a:ext cx="4798243" cy="213045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6946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7DD2022-E43C-FD25-4316-593B6F91C3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6" t="18454" r="40077" b="20127"/>
          <a:stretch/>
        </p:blipFill>
        <p:spPr>
          <a:xfrm>
            <a:off x="1140644" y="405353"/>
            <a:ext cx="10237509" cy="583814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3753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196E821-71A8-11F5-6828-5C1D0B4B5963}"/>
              </a:ext>
            </a:extLst>
          </p:cNvPr>
          <p:cNvSpPr txBox="1"/>
          <p:nvPr/>
        </p:nvSpPr>
        <p:spPr>
          <a:xfrm>
            <a:off x="386499" y="150829"/>
            <a:ext cx="1159496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Mechanisms of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haemoperfusion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Haemoperfusion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defined as "the extracorporeal procedure in which the anticoagulated patient’s blood passes through a volume of adsorbent material"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Adsorption is the deposition of molecules on the surface of a medium, rather than within it (which would be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aBsorption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adsoprtion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medium needs to have several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favourable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selectivity/ affinity for noxious solutes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Rapid adsorption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capacity for adsorption (i.e. large surface area)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sorbents have a surface area of around 1000m2 per gram of sorbent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and thermal stability, including low water solubility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structural integrity (i.e. non-crumbly)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biocompatibility (to prevent inflammatory response or anaphylaxis)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Practical administration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haemoperfusion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Relevant features to make note of 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normal CRRT machine can be used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flow rate is about 250-300ml/min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Anticoagulation requirements are similar to normal CRRT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session usually lasts about 4 hours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end of the 4 hours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cartidge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depleted and must be discarded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7604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D0671C7-AADA-A2EC-8E7E-373F59167F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17" t="23643" r="28711" b="9828"/>
          <a:stretch/>
        </p:blipFill>
        <p:spPr>
          <a:xfrm>
            <a:off x="1178350" y="136165"/>
            <a:ext cx="8776356" cy="658566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7089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3292B27-7B58-07CA-B512-D17B75037EBD}"/>
              </a:ext>
            </a:extLst>
          </p:cNvPr>
          <p:cNvSpPr txBox="1"/>
          <p:nvPr/>
        </p:nvSpPr>
        <p:spPr>
          <a:xfrm>
            <a:off x="433633" y="254524"/>
            <a:ext cx="114252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side effects of hemoperfusion.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commonly reported adverse reactions are thrombocytopenia, leukopenia, hypocalcemia, hypophosphatemia, hypoglycemia, and a decrease in fibrinogen.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668A64C-E82F-35DB-6E25-CF59DB410D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51" t="18694" r="52010" b="22062"/>
          <a:stretch/>
        </p:blipFill>
        <p:spPr>
          <a:xfrm>
            <a:off x="970960" y="1241187"/>
            <a:ext cx="4930219" cy="40629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4F352B9-FCC4-F32A-8865-B0E585BD79C1}"/>
              </a:ext>
            </a:extLst>
          </p:cNvPr>
          <p:cNvSpPr/>
          <p:nvPr/>
        </p:nvSpPr>
        <p:spPr>
          <a:xfrm>
            <a:off x="5656082" y="5090474"/>
            <a:ext cx="292231" cy="28280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26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64702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3AC22C2-70AF-DC6E-30BE-01134A9099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1" t="14708" r="38763" b="33333"/>
          <a:stretch/>
        </p:blipFill>
        <p:spPr>
          <a:xfrm>
            <a:off x="452487" y="490194"/>
            <a:ext cx="11472420" cy="574380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27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6732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4172FC6-5BD0-AF46-E4A4-1B0A09597B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71" t="12646" r="31958" b="20825"/>
          <a:stretch/>
        </p:blipFill>
        <p:spPr>
          <a:xfrm>
            <a:off x="612742" y="0"/>
            <a:ext cx="10246936" cy="688821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5449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F877701-17DD-FF3F-FA82-88187850BC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5" t="18431" r="43455" b="24575"/>
          <a:stretch/>
        </p:blipFill>
        <p:spPr>
          <a:xfrm>
            <a:off x="1093694" y="361483"/>
            <a:ext cx="10004612" cy="613503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834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2C63A73-CEF6-20A5-E583-14A143A892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8" t="16078" r="41176" b="24183"/>
          <a:stretch/>
        </p:blipFill>
        <p:spPr>
          <a:xfrm>
            <a:off x="1438836" y="502022"/>
            <a:ext cx="9314328" cy="561563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5265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FFA0A42-2354-1EDF-A275-C4BFD25FC5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1" t="19347" r="40368" b="24575"/>
          <a:stretch/>
        </p:blipFill>
        <p:spPr>
          <a:xfrm>
            <a:off x="1183341" y="560817"/>
            <a:ext cx="10309412" cy="573636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1833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29F5133-96B9-AA8F-5E9D-B7014028B9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17" t="16209" r="41618" b="27321"/>
          <a:stretch/>
        </p:blipFill>
        <p:spPr>
          <a:xfrm>
            <a:off x="887506" y="380126"/>
            <a:ext cx="10416988" cy="609774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6639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09D237A-EC97-BE37-4F6F-E0F6CFB834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70" t="20915" r="39045" b="26667"/>
          <a:stretch/>
        </p:blipFill>
        <p:spPr>
          <a:xfrm>
            <a:off x="0" y="188258"/>
            <a:ext cx="11746894" cy="6078072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8447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ABF5991-68DF-561F-1EC1-DA72FF866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094" y="76401"/>
            <a:ext cx="9583776" cy="670519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C679C-1DD8-4A02-9ED7-061916B2652F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1801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314</Words>
  <Application>Microsoft Office PowerPoint</Application>
  <PresentationFormat>Widescreen</PresentationFormat>
  <Paragraphs>89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vaishnavi cs</dc:creator>
  <cp:lastModifiedBy>User</cp:lastModifiedBy>
  <cp:revision>2</cp:revision>
  <dcterms:created xsi:type="dcterms:W3CDTF">2023-09-04T04:18:10Z</dcterms:created>
  <dcterms:modified xsi:type="dcterms:W3CDTF">2024-09-17T17:01:45Z</dcterms:modified>
</cp:coreProperties>
</file>