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266" r:id="rId5"/>
    <p:sldId id="268" r:id="rId6"/>
    <p:sldId id="270" r:id="rId7"/>
    <p:sldId id="295" r:id="rId8"/>
    <p:sldId id="277" r:id="rId9"/>
    <p:sldId id="286" r:id="rId10"/>
    <p:sldId id="293" r:id="rId11"/>
    <p:sldId id="287" r:id="rId12"/>
    <p:sldId id="294" r:id="rId13"/>
    <p:sldId id="28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pPr/>
              <a:t>14-09-2024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pPr/>
              <a:t>14-09-2024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B9FB-D981-4224-A2AD-010BA46DD6A7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DA0B4-614B-463B-9604-18078D3E92F8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ED75D-512E-4890-81B8-26EE1443F0EA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B30C-335F-4DBE-AF89-B9FDE27171B1}" type="datetime1">
              <a:rPr lang="en-IN" smtClean="0"/>
              <a:t>14-09-2024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7941-3E55-4A68-9178-921763E5669D}" type="datetime1">
              <a:rPr lang="en-IN" smtClean="0"/>
              <a:t>14-09-2024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99370-2ADB-403B-9903-14893E416862}" type="datetime1">
              <a:rPr lang="en-IN" smtClean="0"/>
              <a:t>14-09-2024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A47-DD6E-45F5-9734-A81AFB46B931}" type="datetime1">
              <a:rPr lang="en-IN" smtClean="0"/>
              <a:t>14-09-2024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CE5B4-E192-4989-9FFF-8A7985C3406B}" type="datetime1">
              <a:rPr lang="en-IN" smtClean="0"/>
              <a:t>14-09-2024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3702D-72CE-4D03-814D-57143C884349}" type="datetime1">
              <a:rPr lang="en-IN" smtClean="0"/>
              <a:t>14-09-2024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D3B28-63D4-43B8-9EB8-408EE70DB241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E3ED-9B2B-4DF5-A410-F17B79C3F4CD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3859A-C6D8-4093-8669-901846312D3F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1082791" y="448186"/>
            <a:ext cx="10016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BIOPHARMACEUTICS AND PHARMACOKINETICS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166934" y="3510525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 EXCRETION OF DRUGS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 descr="FACTORS AFFECTING RENAL EXCRETION&#10;OR RENAL CLEARANCE&#10;1. Physiochemical properties of drug&#10;2. Plasma concentration of drug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0878" y="204716"/>
            <a:ext cx="10249468" cy="611419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PHYSIOCHEMICAL PROPERTIES OF DRUG&#10; Compounds of weights &lt; 300 Daltons, if water soluble,&#10;easily excreted by the kidneys.&#10;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1696" y="286603"/>
            <a:ext cx="11027391" cy="612784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 Stereoselective protein binding drugs drug&#10;enantiomers exhibit differential filtration rate.&#10; Chloroquine, disopyramid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9934" y="272955"/>
            <a:ext cx="10713493" cy="611419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6" name="Picture 4" descr="PLASMA CONCENTRATION OF DRUG&#10; Affects glomerular filtration and reabsorption. (passive)&#10; Actively reabsorbed drugs exc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286" y="245660"/>
            <a:ext cx="10781731" cy="618243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 descr="DISTRIBUTION AND BINDING&#10;CHARACTERISTICS OF DRUG&#10; Drug with larger Vd poorly excreted in urine.&#10; Drugs bound to plasma p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13900"/>
            <a:ext cx="10768084" cy="6100548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Drugs extensively bound to protein have longer half lives&#10;as renal clearance is small.&#10;Rena clearance&#10;oxytetracycline (6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343" y="259307"/>
            <a:ext cx="10754436" cy="611419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BLOOD FLOW OF THE KIDNEY&#10; Important in case of:&#10;Drugs excreted by glomerular filtration only.&#10;Drugs that are actively 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343" y="300251"/>
            <a:ext cx="10904561" cy="611419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BIOLOGICAL FACTORS&#10; Renal excretion is approx. 10% lower in females.&#10; Renal function of newborns is 30-40% less.&#10; In o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341194"/>
            <a:ext cx="10795379" cy="607325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DRUG INTERACTIONS&#10; Alteration in protein drug binding:&#10;gentamicin induced nephrotoxicity by furosemide.&#10; Alteration of u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9934" y="300252"/>
            <a:ext cx="10686197" cy="60869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DISEASE STATE&#10;Disease state –renal impairment.&#10; Renal dysfunction&#10; Impairs the elimination of drugs.&#10; Causes of renal f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6942" y="239151"/>
            <a:ext cx="10325685" cy="613351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CD2133-F860-47A7-A9DE-93D55BD753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8A5488E-7FD7-4267-8C62-754A7EDD94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DE9465-8465-49BA-A27D-237A39C375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</TotalTime>
  <Words>52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44</cp:revision>
  <dcterms:created xsi:type="dcterms:W3CDTF">2020-07-13T05:58:17Z</dcterms:created>
  <dcterms:modified xsi:type="dcterms:W3CDTF">2024-09-14T06:54:39Z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