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201B2E-238E-4B1E-A19A-4F774BDCE67E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5D8DC-29A9-4C8E-8E42-65E018F63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067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5D8DC-29A9-4C8E-8E42-65E018F636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886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30947" y="405066"/>
            <a:ext cx="2427287" cy="754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rgbClr val="035F7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50129" y="6470412"/>
            <a:ext cx="2647950" cy="280567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en-US" smtClean="0">
                <a:solidFill>
                  <a:srgbClr val="F1F1F1"/>
                </a:solidFill>
                <a:latin typeface="Georgia"/>
                <a:cs typeface="Georgia"/>
              </a:rPr>
              <a:t>RDP</a:t>
            </a:r>
            <a:endParaRPr spc="-10" dirty="0">
              <a:solidFill>
                <a:srgbClr val="F1F1F1"/>
              </a:solidFill>
              <a:latin typeface="Georgia"/>
              <a:cs typeface="Georgia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8/17/2023</a:t>
            </a:r>
            <a:endParaRPr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rgbClr val="035F7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50129" y="6470412"/>
            <a:ext cx="2647950" cy="280567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en-US" smtClean="0">
                <a:solidFill>
                  <a:srgbClr val="F1F1F1"/>
                </a:solidFill>
                <a:latin typeface="Georgia"/>
                <a:cs typeface="Georgia"/>
              </a:rPr>
              <a:t>RDP</a:t>
            </a:r>
            <a:endParaRPr spc="-10" dirty="0">
              <a:solidFill>
                <a:srgbClr val="F1F1F1"/>
              </a:solidFill>
              <a:latin typeface="Georgia"/>
              <a:cs typeface="Georgia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8/17/2023</a:t>
            </a:r>
            <a:endParaRPr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rgbClr val="035F7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383411" y="1482469"/>
            <a:ext cx="2575560" cy="47275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89826" y="1701736"/>
            <a:ext cx="4095750" cy="4496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850129" y="6470412"/>
            <a:ext cx="2647950" cy="280567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en-US" smtClean="0">
                <a:solidFill>
                  <a:srgbClr val="F1F1F1"/>
                </a:solidFill>
                <a:latin typeface="Georgia"/>
                <a:cs typeface="Georgia"/>
              </a:rPr>
              <a:t>RDP</a:t>
            </a:r>
            <a:endParaRPr spc="-10" dirty="0">
              <a:solidFill>
                <a:srgbClr val="F1F1F1"/>
              </a:solidFill>
              <a:latin typeface="Georgia"/>
              <a:cs typeface="Georgia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8/17/2023</a:t>
            </a:r>
            <a:endParaRPr spc="-10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rgbClr val="035F7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850129" y="6470412"/>
            <a:ext cx="2647950" cy="280567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en-US" smtClean="0">
                <a:solidFill>
                  <a:srgbClr val="F1F1F1"/>
                </a:solidFill>
                <a:latin typeface="Georgia"/>
                <a:cs typeface="Georgia"/>
              </a:rPr>
              <a:t>RDP</a:t>
            </a:r>
            <a:endParaRPr spc="-10" dirty="0">
              <a:solidFill>
                <a:srgbClr val="F1F1F1"/>
              </a:solidFill>
              <a:latin typeface="Georgia"/>
              <a:cs typeface="Georgia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8/17/2023</a:t>
            </a:r>
            <a:endParaRPr spc="-10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850129" y="6470412"/>
            <a:ext cx="2647950" cy="280567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en-US" smtClean="0">
                <a:solidFill>
                  <a:srgbClr val="F1F1F1"/>
                </a:solidFill>
                <a:latin typeface="Georgia"/>
                <a:cs typeface="Georgia"/>
              </a:rPr>
              <a:t>RDP</a:t>
            </a:r>
            <a:endParaRPr spc="-10" dirty="0">
              <a:solidFill>
                <a:srgbClr val="F1F1F1"/>
              </a:solidFill>
              <a:latin typeface="Georgia"/>
              <a:cs typeface="Georgia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8/17/2023</a:t>
            </a:r>
            <a:endParaRPr spc="-1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17562" y="81661"/>
            <a:ext cx="9569386" cy="1266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rgbClr val="035F7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36064" y="1301432"/>
            <a:ext cx="8083550" cy="14598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88975" y="6470412"/>
            <a:ext cx="674369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8/17/2023</a:t>
            </a:r>
            <a:endParaRPr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304905" y="6470412"/>
            <a:ext cx="242570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3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2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3.png"/><Relationship Id="rId21" Type="http://schemas.openxmlformats.org/officeDocument/2006/relationships/image" Target="../media/image45.png"/><Relationship Id="rId7" Type="http://schemas.openxmlformats.org/officeDocument/2006/relationships/image" Target="../media/image16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image" Target="../media/image49.png"/><Relationship Id="rId2" Type="http://schemas.openxmlformats.org/officeDocument/2006/relationships/image" Target="../media/image2.png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5" Type="http://schemas.openxmlformats.org/officeDocument/2006/relationships/image" Target="../media/image30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1406505" y="6470412"/>
            <a:ext cx="102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45450" y="2286000"/>
            <a:ext cx="9372600" cy="1790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90805" algn="ctr">
              <a:lnSpc>
                <a:spcPct val="100000"/>
              </a:lnSpc>
              <a:spcBef>
                <a:spcPts val="100"/>
              </a:spcBef>
            </a:pPr>
            <a:r>
              <a:rPr sz="36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Clinical</a:t>
            </a:r>
            <a:r>
              <a:rPr sz="3600" b="1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6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Pharmacy</a:t>
            </a:r>
            <a:endParaRPr sz="3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25"/>
              </a:spcBef>
            </a:pPr>
            <a:endParaRPr sz="36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tabLst>
                <a:tab pos="1864360" algn="l"/>
                <a:tab pos="4025265" algn="l"/>
              </a:tabLst>
            </a:pPr>
            <a:r>
              <a:rPr sz="3600" b="1" spc="165" dirty="0">
                <a:latin typeface="Cambria"/>
                <a:cs typeface="Cambria"/>
              </a:rPr>
              <a:t>Fluid</a:t>
            </a:r>
            <a:r>
              <a:rPr sz="3600" b="1" spc="400" dirty="0">
                <a:latin typeface="Cambria"/>
                <a:cs typeface="Cambria"/>
              </a:rPr>
              <a:t> </a:t>
            </a:r>
            <a:r>
              <a:rPr sz="3600" b="1" spc="114" dirty="0" smtClean="0">
                <a:latin typeface="Cambria"/>
                <a:cs typeface="Cambria"/>
              </a:rPr>
              <a:t>and</a:t>
            </a:r>
            <a:r>
              <a:rPr lang="en-US" sz="3600" b="1" dirty="0">
                <a:latin typeface="Cambria"/>
                <a:cs typeface="Cambria"/>
              </a:rPr>
              <a:t> </a:t>
            </a:r>
            <a:r>
              <a:rPr sz="3600" b="1" spc="180" dirty="0" smtClean="0">
                <a:latin typeface="Cambria"/>
                <a:cs typeface="Cambria"/>
              </a:rPr>
              <a:t>Electrolyte</a:t>
            </a:r>
            <a:r>
              <a:rPr lang="en-US" sz="3600" b="1" dirty="0">
                <a:latin typeface="Cambria"/>
                <a:cs typeface="Cambria"/>
              </a:rPr>
              <a:t> </a:t>
            </a:r>
            <a:r>
              <a:rPr sz="3600" b="1" spc="125" dirty="0" smtClean="0">
                <a:latin typeface="Cambria"/>
                <a:cs typeface="Cambria"/>
              </a:rPr>
              <a:t>balance</a:t>
            </a:r>
            <a:endParaRPr sz="3600" dirty="0">
              <a:latin typeface="Cambria"/>
              <a:cs typeface="Cambria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n-US" smtClean="0">
                <a:solidFill>
                  <a:srgbClr val="F1F1F1"/>
                </a:solidFill>
                <a:latin typeface="Georgia"/>
                <a:cs typeface="Georgia"/>
              </a:rPr>
              <a:t>RDP</a:t>
            </a:r>
            <a:endParaRPr lang="en-US" spc="-10" dirty="0">
              <a:solidFill>
                <a:srgbClr val="F1F1F1"/>
              </a:solidFill>
              <a:latin typeface="Georgia"/>
              <a:cs typeface="Georgia"/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lang="en-US" spc="-50" smtClean="0"/>
              <a:t>1</a:t>
            </a:fld>
            <a:endParaRPr lang="en-US" spc="-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87653" rIns="0" bIns="0" rtlCol="0">
            <a:spAutoFit/>
          </a:bodyPr>
          <a:lstStyle/>
          <a:p>
            <a:pPr marL="874394">
              <a:lnSpc>
                <a:spcPct val="100000"/>
              </a:lnSpc>
              <a:spcBef>
                <a:spcPts val="130"/>
              </a:spcBef>
            </a:pPr>
            <a:r>
              <a:rPr b="1" dirty="0">
                <a:solidFill>
                  <a:srgbClr val="D40092"/>
                </a:solidFill>
                <a:latin typeface="Times New Roman"/>
                <a:cs typeface="Times New Roman"/>
              </a:rPr>
              <a:t>Principles</a:t>
            </a:r>
            <a:r>
              <a:rPr b="1" spc="25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D40092"/>
                </a:solidFill>
                <a:latin typeface="Times New Roman"/>
                <a:cs typeface="Times New Roman"/>
              </a:rPr>
              <a:t>of</a:t>
            </a:r>
            <a:r>
              <a:rPr b="1" spc="95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D40092"/>
                </a:solidFill>
                <a:latin typeface="Times New Roman"/>
                <a:cs typeface="Times New Roman"/>
              </a:rPr>
              <a:t>Body</a:t>
            </a:r>
            <a:r>
              <a:rPr b="1" spc="-60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b="1" spc="-80" dirty="0">
                <a:solidFill>
                  <a:srgbClr val="D40092"/>
                </a:solidFill>
                <a:latin typeface="Times New Roman"/>
                <a:cs typeface="Times New Roman"/>
              </a:rPr>
              <a:t>Water</a:t>
            </a:r>
            <a:r>
              <a:rPr b="1" spc="-65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D40092"/>
                </a:solidFill>
                <a:latin typeface="Times New Roman"/>
                <a:cs typeface="Times New Roman"/>
              </a:rPr>
              <a:t>Distribution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612264" y="1400746"/>
            <a:ext cx="7096125" cy="3601085"/>
          </a:xfrm>
          <a:prstGeom prst="rect">
            <a:avLst/>
          </a:prstGeom>
        </p:spPr>
        <p:txBody>
          <a:bodyPr vert="horz" wrap="square" lIns="0" tIns="161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sz="2400" dirty="0">
                <a:latin typeface="Times New Roman"/>
                <a:cs typeface="Times New Roman"/>
              </a:rPr>
              <a:t>Body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control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systems</a:t>
            </a:r>
            <a:r>
              <a:rPr sz="2400" spc="1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regulate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ingestion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excretion:</a:t>
            </a:r>
            <a:endParaRPr sz="2400">
              <a:latin typeface="Times New Roman"/>
              <a:cs typeface="Times New Roman"/>
            </a:endParaRPr>
          </a:p>
          <a:p>
            <a:pPr marL="250825">
              <a:lnSpc>
                <a:spcPct val="100000"/>
              </a:lnSpc>
              <a:spcBef>
                <a:spcPts val="1175"/>
              </a:spcBef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constant</a:t>
            </a:r>
            <a:r>
              <a:rPr sz="2400" spc="1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total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body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water</a:t>
            </a:r>
            <a:endParaRPr sz="2400">
              <a:latin typeface="Times New Roman"/>
              <a:cs typeface="Times New Roman"/>
            </a:endParaRPr>
          </a:p>
          <a:p>
            <a:pPr marL="307975">
              <a:lnSpc>
                <a:spcPct val="100000"/>
              </a:lnSpc>
              <a:spcBef>
                <a:spcPts val="1250"/>
              </a:spcBef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constant</a:t>
            </a:r>
            <a:r>
              <a:rPr sz="2400" spc="1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total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body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osmolarity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50"/>
              </a:spcBef>
            </a:pPr>
            <a:r>
              <a:rPr sz="2400" spc="-10" dirty="0">
                <a:latin typeface="Times New Roman"/>
                <a:cs typeface="Times New Roman"/>
              </a:rPr>
              <a:t>Homeostatic mechanisms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respond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changes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ECF.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  <a:tabLst>
                <a:tab pos="6092825" algn="l"/>
              </a:tabLst>
            </a:pPr>
            <a:r>
              <a:rPr sz="2400" dirty="0">
                <a:latin typeface="Times New Roman"/>
                <a:cs typeface="Times New Roman"/>
              </a:rPr>
              <a:t>No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receptors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directly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monitor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fluid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electrolyte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balance.</a:t>
            </a:r>
            <a:endParaRPr sz="2400">
              <a:latin typeface="Times New Roman"/>
              <a:cs typeface="Times New Roman"/>
            </a:endParaRPr>
          </a:p>
          <a:p>
            <a:pPr marL="307975" marR="723900" indent="-133350">
              <a:lnSpc>
                <a:spcPct val="140700"/>
              </a:lnSpc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Respond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changes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plasma</a:t>
            </a:r>
            <a:r>
              <a:rPr sz="2400" spc="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volume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osmotic </a:t>
            </a:r>
            <a:r>
              <a:rPr sz="2400" spc="-10" dirty="0">
                <a:latin typeface="Times New Roman"/>
                <a:cs typeface="Times New Roman"/>
              </a:rPr>
              <a:t>concentrations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49529" rIns="0" bIns="0" rtlCol="0">
            <a:spAutoFit/>
          </a:bodyPr>
          <a:lstStyle/>
          <a:p>
            <a:pPr marL="1637030">
              <a:lnSpc>
                <a:spcPct val="100000"/>
              </a:lnSpc>
              <a:spcBef>
                <a:spcPts val="130"/>
              </a:spcBef>
            </a:pPr>
            <a:r>
              <a:rPr sz="3950" dirty="0">
                <a:solidFill>
                  <a:srgbClr val="BE0000"/>
                </a:solidFill>
                <a:latin typeface="Calibri"/>
                <a:cs typeface="Calibri"/>
              </a:rPr>
              <a:t>Fluid</a:t>
            </a:r>
            <a:r>
              <a:rPr sz="3950" spc="-35" dirty="0">
                <a:solidFill>
                  <a:srgbClr val="BE0000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BE0000"/>
                </a:solidFill>
                <a:latin typeface="Calibri"/>
                <a:cs typeface="Calibri"/>
              </a:rPr>
              <a:t>Movements</a:t>
            </a:r>
            <a:endParaRPr sz="395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1447469"/>
            <a:ext cx="6324600" cy="4189857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2473" rIns="0" bIns="0" rtlCol="0">
            <a:spAutoFit/>
          </a:bodyPr>
          <a:lstStyle/>
          <a:p>
            <a:pPr marL="1941830">
              <a:lnSpc>
                <a:spcPct val="100000"/>
              </a:lnSpc>
              <a:spcBef>
                <a:spcPts val="130"/>
              </a:spcBef>
            </a:pPr>
            <a:r>
              <a:rPr b="1" dirty="0">
                <a:solidFill>
                  <a:srgbClr val="00AE4F"/>
                </a:solidFill>
                <a:latin typeface="Times New Roman"/>
                <a:cs typeface="Times New Roman"/>
              </a:rPr>
              <a:t>Movement</a:t>
            </a:r>
            <a:r>
              <a:rPr b="1" spc="190" dirty="0">
                <a:solidFill>
                  <a:srgbClr val="00AE4F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AE4F"/>
                </a:solidFill>
                <a:latin typeface="Times New Roman"/>
                <a:cs typeface="Times New Roman"/>
              </a:rPr>
              <a:t>of</a:t>
            </a:r>
            <a:r>
              <a:rPr b="1" spc="-30" dirty="0">
                <a:solidFill>
                  <a:srgbClr val="00AE4F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00AE4F"/>
                </a:solidFill>
                <a:latin typeface="Times New Roman"/>
                <a:cs typeface="Times New Roman"/>
              </a:rPr>
              <a:t>BODYFLUIDS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1189" y="2496756"/>
            <a:ext cx="248285" cy="2955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1189" y="3030791"/>
            <a:ext cx="248285" cy="29559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1189" y="3554793"/>
            <a:ext cx="248285" cy="29559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158489" y="1743773"/>
            <a:ext cx="2696845" cy="21424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6525" marR="1278255" indent="-124460">
              <a:lnSpc>
                <a:spcPct val="127400"/>
              </a:lnSpc>
              <a:spcBef>
                <a:spcPts val="95"/>
              </a:spcBef>
            </a:pPr>
            <a:r>
              <a:rPr sz="2750" b="1" spc="-10" dirty="0">
                <a:solidFill>
                  <a:srgbClr val="D40092"/>
                </a:solidFill>
                <a:latin typeface="Times New Roman"/>
                <a:cs typeface="Times New Roman"/>
              </a:rPr>
              <a:t>Diffusion Osmosis</a:t>
            </a:r>
            <a:endParaRPr sz="2750">
              <a:latin typeface="Times New Roman"/>
              <a:cs typeface="Times New Roman"/>
            </a:endParaRPr>
          </a:p>
          <a:p>
            <a:pPr marL="136525" marR="5080">
              <a:lnSpc>
                <a:spcPct val="125099"/>
              </a:lnSpc>
            </a:pPr>
            <a:r>
              <a:rPr sz="2750" b="1" dirty="0">
                <a:solidFill>
                  <a:srgbClr val="D40092"/>
                </a:solidFill>
                <a:latin typeface="Times New Roman"/>
                <a:cs typeface="Times New Roman"/>
              </a:rPr>
              <a:t>Active</a:t>
            </a:r>
            <a:r>
              <a:rPr sz="2750" b="1" spc="-120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sz="2750" b="1" spc="-20" dirty="0">
                <a:solidFill>
                  <a:srgbClr val="D40092"/>
                </a:solidFill>
                <a:latin typeface="Times New Roman"/>
                <a:cs typeface="Times New Roman"/>
              </a:rPr>
              <a:t>Transport </a:t>
            </a:r>
            <a:r>
              <a:rPr sz="2750" b="1" spc="-10" dirty="0">
                <a:solidFill>
                  <a:srgbClr val="D40092"/>
                </a:solidFill>
                <a:latin typeface="Times New Roman"/>
                <a:cs typeface="Times New Roman"/>
              </a:rPr>
              <a:t>Filtration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39225" y="571373"/>
            <a:ext cx="1000125" cy="28575"/>
            <a:chOff x="9039225" y="571373"/>
            <a:chExt cx="1000125" cy="28575"/>
          </a:xfrm>
        </p:grpSpPr>
        <p:sp>
          <p:nvSpPr>
            <p:cNvPr id="3" name="object 3"/>
            <p:cNvSpPr/>
            <p:nvPr/>
          </p:nvSpPr>
          <p:spPr>
            <a:xfrm>
              <a:off x="9039225" y="571373"/>
              <a:ext cx="1000125" cy="19050"/>
            </a:xfrm>
            <a:custGeom>
              <a:avLst/>
              <a:gdLst/>
              <a:ahLst/>
              <a:cxnLst/>
              <a:rect l="l" t="t" r="r" b="b"/>
              <a:pathLst>
                <a:path w="1000125" h="19050">
                  <a:moveTo>
                    <a:pt x="999998" y="0"/>
                  </a:moveTo>
                  <a:lnTo>
                    <a:pt x="0" y="0"/>
                  </a:lnTo>
                  <a:lnTo>
                    <a:pt x="201168" y="19050"/>
                  </a:lnTo>
                  <a:lnTo>
                    <a:pt x="817372" y="19050"/>
                  </a:lnTo>
                  <a:lnTo>
                    <a:pt x="999998" y="0"/>
                  </a:lnTo>
                  <a:close/>
                </a:path>
              </a:pathLst>
            </a:custGeom>
            <a:solidFill>
              <a:srgbClr val="00AAB8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277350" y="590549"/>
              <a:ext cx="552450" cy="8890"/>
            </a:xfrm>
            <a:custGeom>
              <a:avLst/>
              <a:gdLst/>
              <a:ahLst/>
              <a:cxnLst/>
              <a:rect l="l" t="t" r="r" b="b"/>
              <a:pathLst>
                <a:path w="552450" h="8890">
                  <a:moveTo>
                    <a:pt x="551942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73914" y="5080"/>
                  </a:lnTo>
                  <a:lnTo>
                    <a:pt x="73914" y="7620"/>
                  </a:lnTo>
                  <a:lnTo>
                    <a:pt x="193802" y="7620"/>
                  </a:lnTo>
                  <a:lnTo>
                    <a:pt x="193802" y="8890"/>
                  </a:lnTo>
                  <a:lnTo>
                    <a:pt x="346837" y="8890"/>
                  </a:lnTo>
                  <a:lnTo>
                    <a:pt x="346837" y="7620"/>
                  </a:lnTo>
                  <a:lnTo>
                    <a:pt x="449961" y="7620"/>
                  </a:lnTo>
                  <a:lnTo>
                    <a:pt x="449961" y="5080"/>
                  </a:lnTo>
                  <a:lnTo>
                    <a:pt x="551942" y="5080"/>
                  </a:lnTo>
                  <a:lnTo>
                    <a:pt x="551942" y="0"/>
                  </a:lnTo>
                  <a:close/>
                </a:path>
              </a:pathLst>
            </a:custGeom>
            <a:solidFill>
              <a:srgbClr val="00ABB7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199936"/>
            <a:ext cx="12192000" cy="676275"/>
            <a:chOff x="0" y="199936"/>
            <a:chExt cx="12192000" cy="676275"/>
          </a:xfrm>
        </p:grpSpPr>
        <p:sp>
          <p:nvSpPr>
            <p:cNvPr id="6" name="object 6"/>
            <p:cNvSpPr/>
            <p:nvPr/>
          </p:nvSpPr>
          <p:spPr>
            <a:xfrm>
              <a:off x="0" y="742695"/>
              <a:ext cx="675640" cy="19050"/>
            </a:xfrm>
            <a:custGeom>
              <a:avLst/>
              <a:gdLst/>
              <a:ahLst/>
              <a:cxnLst/>
              <a:rect l="l" t="t" r="r" b="b"/>
              <a:pathLst>
                <a:path w="675640" h="19050">
                  <a:moveTo>
                    <a:pt x="675474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24230" y="19050"/>
                  </a:lnTo>
                  <a:lnTo>
                    <a:pt x="675474" y="0"/>
                  </a:lnTo>
                  <a:close/>
                </a:path>
              </a:pathLst>
            </a:custGeom>
            <a:solidFill>
              <a:srgbClr val="0099C3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761745"/>
              <a:ext cx="628650" cy="9525"/>
            </a:xfrm>
            <a:custGeom>
              <a:avLst/>
              <a:gdLst/>
              <a:ahLst/>
              <a:cxnLst/>
              <a:rect l="l" t="t" r="r" b="b"/>
              <a:pathLst>
                <a:path w="628650" h="9525">
                  <a:moveTo>
                    <a:pt x="628459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601091" y="9525"/>
                  </a:lnTo>
                  <a:lnTo>
                    <a:pt x="628459" y="0"/>
                  </a:lnTo>
                  <a:close/>
                </a:path>
              </a:pathLst>
            </a:custGeom>
            <a:solidFill>
              <a:srgbClr val="0096C2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771270"/>
              <a:ext cx="600075" cy="9525"/>
            </a:xfrm>
            <a:custGeom>
              <a:avLst/>
              <a:gdLst/>
              <a:ahLst/>
              <a:cxnLst/>
              <a:rect l="l" t="t" r="r" b="b"/>
              <a:pathLst>
                <a:path w="600075" h="9525">
                  <a:moveTo>
                    <a:pt x="59977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572617" y="9525"/>
                  </a:lnTo>
                  <a:lnTo>
                    <a:pt x="599770" y="0"/>
                  </a:lnTo>
                  <a:close/>
                </a:path>
              </a:pathLst>
            </a:custGeom>
            <a:solidFill>
              <a:srgbClr val="0095C2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780795"/>
              <a:ext cx="571500" cy="9525"/>
            </a:xfrm>
            <a:custGeom>
              <a:avLst/>
              <a:gdLst/>
              <a:ahLst/>
              <a:cxnLst/>
              <a:rect l="l" t="t" r="r" b="b"/>
              <a:pathLst>
                <a:path w="571500" h="9525">
                  <a:moveTo>
                    <a:pt x="571042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547357" y="9525"/>
                  </a:lnTo>
                  <a:lnTo>
                    <a:pt x="571042" y="0"/>
                  </a:lnTo>
                  <a:close/>
                </a:path>
              </a:pathLst>
            </a:custGeom>
            <a:solidFill>
              <a:srgbClr val="0094C1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790320"/>
              <a:ext cx="552450" cy="9525"/>
            </a:xfrm>
            <a:custGeom>
              <a:avLst/>
              <a:gdLst/>
              <a:ahLst/>
              <a:cxnLst/>
              <a:rect l="l" t="t" r="r" b="b"/>
              <a:pathLst>
                <a:path w="552450" h="9525">
                  <a:moveTo>
                    <a:pt x="55186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524573" y="9525"/>
                  </a:lnTo>
                  <a:lnTo>
                    <a:pt x="551865" y="0"/>
                  </a:lnTo>
                  <a:close/>
                </a:path>
              </a:pathLst>
            </a:custGeom>
            <a:solidFill>
              <a:srgbClr val="0093C0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799845"/>
              <a:ext cx="523240" cy="9525"/>
            </a:xfrm>
            <a:custGeom>
              <a:avLst/>
              <a:gdLst/>
              <a:ahLst/>
              <a:cxnLst/>
              <a:rect l="l" t="t" r="r" b="b"/>
              <a:pathLst>
                <a:path w="523240" h="9525">
                  <a:moveTo>
                    <a:pt x="523176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496125" y="9525"/>
                  </a:lnTo>
                  <a:lnTo>
                    <a:pt x="523176" y="0"/>
                  </a:lnTo>
                  <a:close/>
                </a:path>
              </a:pathLst>
            </a:custGeom>
            <a:solidFill>
              <a:srgbClr val="0092C0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808989"/>
              <a:ext cx="504825" cy="10160"/>
            </a:xfrm>
            <a:custGeom>
              <a:avLst/>
              <a:gdLst/>
              <a:ahLst/>
              <a:cxnLst/>
              <a:rect l="l" t="t" r="r" b="b"/>
              <a:pathLst>
                <a:path w="504825" h="10159">
                  <a:moveTo>
                    <a:pt x="504825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0" y="10160"/>
                  </a:lnTo>
                  <a:lnTo>
                    <a:pt x="492582" y="10160"/>
                  </a:lnTo>
                  <a:lnTo>
                    <a:pt x="492582" y="1270"/>
                  </a:lnTo>
                  <a:lnTo>
                    <a:pt x="504825" y="1270"/>
                  </a:lnTo>
                  <a:lnTo>
                    <a:pt x="504825" y="0"/>
                  </a:lnTo>
                  <a:close/>
                </a:path>
              </a:pathLst>
            </a:custGeom>
            <a:solidFill>
              <a:srgbClr val="0092BE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809370"/>
              <a:ext cx="485775" cy="19050"/>
            </a:xfrm>
            <a:custGeom>
              <a:avLst/>
              <a:gdLst/>
              <a:ahLst/>
              <a:cxnLst/>
              <a:rect l="l" t="t" r="r" b="b"/>
              <a:pathLst>
                <a:path w="485775" h="19050">
                  <a:moveTo>
                    <a:pt x="48563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61543" y="19050"/>
                  </a:lnTo>
                  <a:lnTo>
                    <a:pt x="485635" y="0"/>
                  </a:lnTo>
                  <a:close/>
                </a:path>
              </a:pathLst>
            </a:custGeom>
            <a:solidFill>
              <a:srgbClr val="0091BD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828420"/>
              <a:ext cx="457200" cy="9525"/>
            </a:xfrm>
            <a:custGeom>
              <a:avLst/>
              <a:gdLst/>
              <a:ahLst/>
              <a:cxnLst/>
              <a:rect l="l" t="t" r="r" b="b"/>
              <a:pathLst>
                <a:path w="457200" h="9525">
                  <a:moveTo>
                    <a:pt x="456882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436016" y="9525"/>
                  </a:lnTo>
                  <a:lnTo>
                    <a:pt x="456882" y="0"/>
                  </a:lnTo>
                  <a:close/>
                </a:path>
              </a:pathLst>
            </a:custGeom>
            <a:solidFill>
              <a:srgbClr val="0090BD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828420"/>
              <a:ext cx="438150" cy="19050"/>
            </a:xfrm>
            <a:custGeom>
              <a:avLst/>
              <a:gdLst/>
              <a:ahLst/>
              <a:cxnLst/>
              <a:rect l="l" t="t" r="r" b="b"/>
              <a:pathLst>
                <a:path w="438150" h="19050">
                  <a:moveTo>
                    <a:pt x="438099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14134" y="19050"/>
                  </a:lnTo>
                  <a:lnTo>
                    <a:pt x="438099" y="0"/>
                  </a:lnTo>
                  <a:close/>
                </a:path>
              </a:pathLst>
            </a:custGeom>
            <a:solidFill>
              <a:srgbClr val="008FBC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837945"/>
              <a:ext cx="418465" cy="9525"/>
            </a:xfrm>
            <a:custGeom>
              <a:avLst/>
              <a:gdLst/>
              <a:ahLst/>
              <a:cxnLst/>
              <a:rect l="l" t="t" r="r" b="b"/>
              <a:pathLst>
                <a:path w="418465" h="9525">
                  <a:moveTo>
                    <a:pt x="41846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394423" y="9525"/>
                  </a:lnTo>
                  <a:lnTo>
                    <a:pt x="418465" y="0"/>
                  </a:lnTo>
                  <a:close/>
                </a:path>
              </a:pathLst>
            </a:custGeom>
            <a:solidFill>
              <a:srgbClr val="008EBB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847470"/>
              <a:ext cx="400050" cy="9525"/>
            </a:xfrm>
            <a:custGeom>
              <a:avLst/>
              <a:gdLst/>
              <a:ahLst/>
              <a:cxnLst/>
              <a:rect l="l" t="t" r="r" b="b"/>
              <a:pathLst>
                <a:path w="400050" h="9525">
                  <a:moveTo>
                    <a:pt x="399669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375500" y="9525"/>
                  </a:lnTo>
                  <a:lnTo>
                    <a:pt x="399669" y="0"/>
                  </a:lnTo>
                  <a:close/>
                </a:path>
              </a:pathLst>
            </a:custGeom>
            <a:solidFill>
              <a:srgbClr val="008DBB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0" y="856995"/>
              <a:ext cx="371475" cy="9525"/>
            </a:xfrm>
            <a:custGeom>
              <a:avLst/>
              <a:gdLst/>
              <a:ahLst/>
              <a:cxnLst/>
              <a:rect l="l" t="t" r="r" b="b"/>
              <a:pathLst>
                <a:path w="371475" h="9525">
                  <a:moveTo>
                    <a:pt x="37136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347649" y="9525"/>
                  </a:lnTo>
                  <a:lnTo>
                    <a:pt x="371360" y="0"/>
                  </a:lnTo>
                  <a:close/>
                </a:path>
              </a:pathLst>
            </a:custGeom>
            <a:solidFill>
              <a:srgbClr val="008BBA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866520"/>
              <a:ext cx="352425" cy="9525"/>
            </a:xfrm>
            <a:custGeom>
              <a:avLst/>
              <a:gdLst/>
              <a:ahLst/>
              <a:cxnLst/>
              <a:rect l="l" t="t" r="r" b="b"/>
              <a:pathLst>
                <a:path w="352425" h="9525">
                  <a:moveTo>
                    <a:pt x="352132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331114" y="9525"/>
                  </a:lnTo>
                  <a:lnTo>
                    <a:pt x="352132" y="0"/>
                  </a:lnTo>
                  <a:close/>
                </a:path>
              </a:pathLst>
            </a:custGeom>
            <a:solidFill>
              <a:srgbClr val="008ABA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25" y="199936"/>
              <a:ext cx="12172949" cy="64753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47548"/>
              <a:ext cx="12191999" cy="561822"/>
            </a:xfrm>
            <a:prstGeom prst="rect">
              <a:avLst/>
            </a:prstGeom>
          </p:spPr>
        </p:pic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Osmosis</a:t>
            </a:r>
            <a:endParaRPr sz="4800">
              <a:latin typeface="Times New Roman"/>
              <a:cs typeface="Times New Roman"/>
            </a:endParaRPr>
          </a:p>
        </p:txBody>
      </p:sp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76400" y="4866068"/>
            <a:ext cx="295275" cy="219011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66900" y="5151691"/>
            <a:ext cx="295275" cy="228536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85875" y="4932616"/>
            <a:ext cx="304800" cy="228536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6962775" y="1771142"/>
            <a:ext cx="4133850" cy="3752215"/>
            <a:chOff x="6962775" y="1771142"/>
            <a:chExt cx="4133850" cy="3752215"/>
          </a:xfrm>
        </p:grpSpPr>
        <p:sp>
          <p:nvSpPr>
            <p:cNvPr id="27" name="object 27"/>
            <p:cNvSpPr/>
            <p:nvPr/>
          </p:nvSpPr>
          <p:spPr>
            <a:xfrm>
              <a:off x="7572375" y="5399277"/>
              <a:ext cx="2895600" cy="19050"/>
            </a:xfrm>
            <a:custGeom>
              <a:avLst/>
              <a:gdLst/>
              <a:ahLst/>
              <a:cxnLst/>
              <a:rect l="l" t="t" r="r" b="b"/>
              <a:pathLst>
                <a:path w="2895600" h="19050">
                  <a:moveTo>
                    <a:pt x="2895600" y="0"/>
                  </a:moveTo>
                  <a:lnTo>
                    <a:pt x="0" y="0"/>
                  </a:lnTo>
                  <a:lnTo>
                    <a:pt x="160147" y="19050"/>
                  </a:lnTo>
                  <a:lnTo>
                    <a:pt x="2734436" y="19050"/>
                  </a:lnTo>
                  <a:lnTo>
                    <a:pt x="2895600" y="0"/>
                  </a:lnTo>
                  <a:close/>
                </a:path>
              </a:pathLst>
            </a:custGeom>
            <a:solidFill>
              <a:srgbClr val="FFFF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724775" y="5418327"/>
              <a:ext cx="2600325" cy="28575"/>
            </a:xfrm>
            <a:custGeom>
              <a:avLst/>
              <a:gdLst/>
              <a:ahLst/>
              <a:cxnLst/>
              <a:rect l="l" t="t" r="r" b="b"/>
              <a:pathLst>
                <a:path w="2600325" h="28575">
                  <a:moveTo>
                    <a:pt x="2600325" y="0"/>
                  </a:moveTo>
                  <a:lnTo>
                    <a:pt x="0" y="0"/>
                  </a:lnTo>
                  <a:lnTo>
                    <a:pt x="152273" y="27178"/>
                  </a:lnTo>
                  <a:lnTo>
                    <a:pt x="163575" y="28575"/>
                  </a:lnTo>
                  <a:lnTo>
                    <a:pt x="2435859" y="28575"/>
                  </a:lnTo>
                  <a:lnTo>
                    <a:pt x="2447163" y="27178"/>
                  </a:lnTo>
                  <a:lnTo>
                    <a:pt x="2600325" y="0"/>
                  </a:lnTo>
                  <a:close/>
                </a:path>
              </a:pathLst>
            </a:custGeom>
            <a:solidFill>
              <a:srgbClr val="FFFF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867650" y="5446902"/>
              <a:ext cx="2313940" cy="28575"/>
            </a:xfrm>
            <a:custGeom>
              <a:avLst/>
              <a:gdLst/>
              <a:ahLst/>
              <a:cxnLst/>
              <a:rect l="l" t="t" r="r" b="b"/>
              <a:pathLst>
                <a:path w="2313940" h="28575">
                  <a:moveTo>
                    <a:pt x="2313813" y="0"/>
                  </a:moveTo>
                  <a:lnTo>
                    <a:pt x="0" y="0"/>
                  </a:lnTo>
                  <a:lnTo>
                    <a:pt x="7620" y="1397"/>
                  </a:lnTo>
                  <a:lnTo>
                    <a:pt x="233933" y="28575"/>
                  </a:lnTo>
                  <a:lnTo>
                    <a:pt x="2080768" y="28575"/>
                  </a:lnTo>
                  <a:lnTo>
                    <a:pt x="2306066" y="1397"/>
                  </a:lnTo>
                  <a:lnTo>
                    <a:pt x="2313813" y="0"/>
                  </a:lnTo>
                  <a:close/>
                </a:path>
              </a:pathLst>
            </a:custGeom>
            <a:solidFill>
              <a:srgbClr val="FFFF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348599" y="1771650"/>
              <a:ext cx="680720" cy="25400"/>
            </a:xfrm>
            <a:custGeom>
              <a:avLst/>
              <a:gdLst/>
              <a:ahLst/>
              <a:cxnLst/>
              <a:rect l="l" t="t" r="r" b="b"/>
              <a:pathLst>
                <a:path w="680720" h="25400">
                  <a:moveTo>
                    <a:pt x="0" y="25400"/>
                  </a:moveTo>
                  <a:lnTo>
                    <a:pt x="680593" y="25400"/>
                  </a:lnTo>
                  <a:lnTo>
                    <a:pt x="680593" y="0"/>
                  </a:lnTo>
                  <a:lnTo>
                    <a:pt x="0" y="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858125" y="1818773"/>
              <a:ext cx="1171575" cy="28575"/>
            </a:xfrm>
            <a:custGeom>
              <a:avLst/>
              <a:gdLst/>
              <a:ahLst/>
              <a:cxnLst/>
              <a:rect l="l" t="t" r="r" b="b"/>
              <a:pathLst>
                <a:path w="1171575" h="28575">
                  <a:moveTo>
                    <a:pt x="1171206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171206" y="28568"/>
                  </a:lnTo>
                  <a:lnTo>
                    <a:pt x="1171206" y="0"/>
                  </a:lnTo>
                  <a:close/>
                </a:path>
              </a:pathLst>
            </a:custGeom>
            <a:solidFill>
              <a:srgbClr val="FFFF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705725" y="1847348"/>
              <a:ext cx="1323340" cy="28575"/>
            </a:xfrm>
            <a:custGeom>
              <a:avLst/>
              <a:gdLst/>
              <a:ahLst/>
              <a:cxnLst/>
              <a:rect l="l" t="t" r="r" b="b"/>
              <a:pathLst>
                <a:path w="1323340" h="28575">
                  <a:moveTo>
                    <a:pt x="1323213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323213" y="28568"/>
                  </a:lnTo>
                  <a:lnTo>
                    <a:pt x="1323213" y="0"/>
                  </a:lnTo>
                  <a:close/>
                </a:path>
              </a:pathLst>
            </a:custGeom>
            <a:solidFill>
              <a:srgbClr val="FFFF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572375" y="1866399"/>
              <a:ext cx="1457325" cy="28575"/>
            </a:xfrm>
            <a:custGeom>
              <a:avLst/>
              <a:gdLst/>
              <a:ahLst/>
              <a:cxnLst/>
              <a:rect l="l" t="t" r="r" b="b"/>
              <a:pathLst>
                <a:path w="1457325" h="28575">
                  <a:moveTo>
                    <a:pt x="1457325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1457325" y="28567"/>
                  </a:lnTo>
                  <a:lnTo>
                    <a:pt x="1457325" y="0"/>
                  </a:lnTo>
                  <a:close/>
                </a:path>
              </a:pathLst>
            </a:custGeom>
            <a:solidFill>
              <a:srgbClr val="FFFF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458075" y="1894973"/>
              <a:ext cx="1570990" cy="28575"/>
            </a:xfrm>
            <a:custGeom>
              <a:avLst/>
              <a:gdLst/>
              <a:ahLst/>
              <a:cxnLst/>
              <a:rect l="l" t="t" r="r" b="b"/>
              <a:pathLst>
                <a:path w="1570990" h="28575">
                  <a:moveTo>
                    <a:pt x="157099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570990" y="28568"/>
                  </a:lnTo>
                  <a:lnTo>
                    <a:pt x="1570990" y="0"/>
                  </a:lnTo>
                  <a:close/>
                </a:path>
              </a:pathLst>
            </a:custGeom>
            <a:solidFill>
              <a:srgbClr val="FFFF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277100" y="1923554"/>
              <a:ext cx="1752600" cy="47625"/>
            </a:xfrm>
            <a:custGeom>
              <a:avLst/>
              <a:gdLst/>
              <a:ahLst/>
              <a:cxnLst/>
              <a:rect l="l" t="t" r="r" b="b"/>
              <a:pathLst>
                <a:path w="1752600" h="47625">
                  <a:moveTo>
                    <a:pt x="1752600" y="19050"/>
                  </a:moveTo>
                  <a:lnTo>
                    <a:pt x="0" y="19050"/>
                  </a:lnTo>
                  <a:lnTo>
                    <a:pt x="0" y="47612"/>
                  </a:lnTo>
                  <a:lnTo>
                    <a:pt x="1752600" y="47612"/>
                  </a:lnTo>
                  <a:lnTo>
                    <a:pt x="1752600" y="19050"/>
                  </a:lnTo>
                  <a:close/>
                </a:path>
                <a:path w="1752600" h="47625">
                  <a:moveTo>
                    <a:pt x="1752600" y="0"/>
                  </a:moveTo>
                  <a:lnTo>
                    <a:pt x="85725" y="0"/>
                  </a:lnTo>
                  <a:lnTo>
                    <a:pt x="85725" y="19037"/>
                  </a:lnTo>
                  <a:lnTo>
                    <a:pt x="1752600" y="19037"/>
                  </a:lnTo>
                  <a:lnTo>
                    <a:pt x="1752600" y="0"/>
                  </a:lnTo>
                  <a:close/>
                </a:path>
              </a:pathLst>
            </a:custGeom>
            <a:solidFill>
              <a:srgbClr val="FFFF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200900" y="1971173"/>
              <a:ext cx="1828164" cy="28575"/>
            </a:xfrm>
            <a:custGeom>
              <a:avLst/>
              <a:gdLst/>
              <a:ahLst/>
              <a:cxnLst/>
              <a:rect l="l" t="t" r="r" b="b"/>
              <a:pathLst>
                <a:path w="1828165" h="28575">
                  <a:moveTo>
                    <a:pt x="1828038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828038" y="28568"/>
                  </a:lnTo>
                  <a:lnTo>
                    <a:pt x="1828038" y="0"/>
                  </a:lnTo>
                  <a:close/>
                </a:path>
              </a:pathLst>
            </a:custGeom>
            <a:solidFill>
              <a:srgbClr val="FFFF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143750" y="1990223"/>
              <a:ext cx="1885314" cy="28575"/>
            </a:xfrm>
            <a:custGeom>
              <a:avLst/>
              <a:gdLst/>
              <a:ahLst/>
              <a:cxnLst/>
              <a:rect l="l" t="t" r="r" b="b"/>
              <a:pathLst>
                <a:path w="1885315" h="28575">
                  <a:moveTo>
                    <a:pt x="1885315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885315" y="28568"/>
                  </a:lnTo>
                  <a:lnTo>
                    <a:pt x="1885315" y="0"/>
                  </a:lnTo>
                  <a:close/>
                </a:path>
              </a:pathLst>
            </a:custGeom>
            <a:solidFill>
              <a:srgbClr val="FFFF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096125" y="2018798"/>
              <a:ext cx="1933575" cy="28575"/>
            </a:xfrm>
            <a:custGeom>
              <a:avLst/>
              <a:gdLst/>
              <a:ahLst/>
              <a:cxnLst/>
              <a:rect l="l" t="t" r="r" b="b"/>
              <a:pathLst>
                <a:path w="1933575" h="28575">
                  <a:moveTo>
                    <a:pt x="1933448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933448" y="28568"/>
                  </a:lnTo>
                  <a:lnTo>
                    <a:pt x="1933448" y="0"/>
                  </a:lnTo>
                  <a:close/>
                </a:path>
              </a:pathLst>
            </a:custGeom>
            <a:solidFill>
              <a:srgbClr val="FFFF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048500" y="2037848"/>
              <a:ext cx="1980564" cy="28575"/>
            </a:xfrm>
            <a:custGeom>
              <a:avLst/>
              <a:gdLst/>
              <a:ahLst/>
              <a:cxnLst/>
              <a:rect l="l" t="t" r="r" b="b"/>
              <a:pathLst>
                <a:path w="1980565" h="28575">
                  <a:moveTo>
                    <a:pt x="1980565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980565" y="28568"/>
                  </a:lnTo>
                  <a:lnTo>
                    <a:pt x="1980565" y="0"/>
                  </a:lnTo>
                  <a:close/>
                </a:path>
              </a:pathLst>
            </a:custGeom>
            <a:solidFill>
              <a:srgbClr val="FFFF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019925" y="2066423"/>
              <a:ext cx="2009775" cy="28575"/>
            </a:xfrm>
            <a:custGeom>
              <a:avLst/>
              <a:gdLst/>
              <a:ahLst/>
              <a:cxnLst/>
              <a:rect l="l" t="t" r="r" b="b"/>
              <a:pathLst>
                <a:path w="2009775" h="28575">
                  <a:moveTo>
                    <a:pt x="2009521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2009521" y="28568"/>
                  </a:lnTo>
                  <a:lnTo>
                    <a:pt x="2009521" y="0"/>
                  </a:lnTo>
                  <a:close/>
                </a:path>
              </a:pathLst>
            </a:custGeom>
            <a:solidFill>
              <a:srgbClr val="FFFF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991350" y="2094997"/>
              <a:ext cx="2038350" cy="19050"/>
            </a:xfrm>
            <a:custGeom>
              <a:avLst/>
              <a:gdLst/>
              <a:ahLst/>
              <a:cxnLst/>
              <a:rect l="l" t="t" r="r" b="b"/>
              <a:pathLst>
                <a:path w="2038350" h="19050">
                  <a:moveTo>
                    <a:pt x="20383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2038350" y="19044"/>
                  </a:lnTo>
                  <a:lnTo>
                    <a:pt x="2038350" y="0"/>
                  </a:lnTo>
                  <a:close/>
                </a:path>
              </a:pathLst>
            </a:custGeom>
            <a:solidFill>
              <a:srgbClr val="FFFF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972300" y="2114048"/>
              <a:ext cx="2056764" cy="28575"/>
            </a:xfrm>
            <a:custGeom>
              <a:avLst/>
              <a:gdLst/>
              <a:ahLst/>
              <a:cxnLst/>
              <a:rect l="l" t="t" r="r" b="b"/>
              <a:pathLst>
                <a:path w="2056765" h="28575">
                  <a:moveTo>
                    <a:pt x="2056765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2056765" y="28568"/>
                  </a:lnTo>
                  <a:lnTo>
                    <a:pt x="2056765" y="0"/>
                  </a:lnTo>
                  <a:close/>
                </a:path>
              </a:pathLst>
            </a:custGeom>
            <a:solidFill>
              <a:srgbClr val="FFFF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962775" y="2142623"/>
              <a:ext cx="2066925" cy="28575"/>
            </a:xfrm>
            <a:custGeom>
              <a:avLst/>
              <a:gdLst/>
              <a:ahLst/>
              <a:cxnLst/>
              <a:rect l="l" t="t" r="r" b="b"/>
              <a:pathLst>
                <a:path w="2066925" h="28575">
                  <a:moveTo>
                    <a:pt x="2066798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2066798" y="28568"/>
                  </a:lnTo>
                  <a:lnTo>
                    <a:pt x="2066798" y="0"/>
                  </a:lnTo>
                  <a:close/>
                </a:path>
              </a:pathLst>
            </a:custGeom>
            <a:solidFill>
              <a:srgbClr val="FFF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962775" y="2161673"/>
              <a:ext cx="2066925" cy="28575"/>
            </a:xfrm>
            <a:custGeom>
              <a:avLst/>
              <a:gdLst/>
              <a:ahLst/>
              <a:cxnLst/>
              <a:rect l="l" t="t" r="r" b="b"/>
              <a:pathLst>
                <a:path w="2066925" h="28575">
                  <a:moveTo>
                    <a:pt x="2066925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2066925" y="28568"/>
                  </a:lnTo>
                  <a:lnTo>
                    <a:pt x="2066925" y="0"/>
                  </a:lnTo>
                  <a:close/>
                </a:path>
              </a:pathLst>
            </a:custGeom>
            <a:solidFill>
              <a:srgbClr val="FFFF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962775" y="2190242"/>
              <a:ext cx="2066925" cy="28575"/>
            </a:xfrm>
            <a:custGeom>
              <a:avLst/>
              <a:gdLst/>
              <a:ahLst/>
              <a:cxnLst/>
              <a:rect l="l" t="t" r="r" b="b"/>
              <a:pathLst>
                <a:path w="2066925" h="28575">
                  <a:moveTo>
                    <a:pt x="2066925" y="0"/>
                  </a:moveTo>
                  <a:lnTo>
                    <a:pt x="126" y="0"/>
                  </a:lnTo>
                  <a:lnTo>
                    <a:pt x="0" y="28448"/>
                  </a:lnTo>
                  <a:lnTo>
                    <a:pt x="2066925" y="28448"/>
                  </a:lnTo>
                  <a:lnTo>
                    <a:pt x="2066925" y="0"/>
                  </a:lnTo>
                  <a:close/>
                </a:path>
              </a:pathLst>
            </a:custGeom>
            <a:solidFill>
              <a:srgbClr val="FFFF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9105900" y="1771650"/>
              <a:ext cx="591820" cy="25400"/>
            </a:xfrm>
            <a:custGeom>
              <a:avLst/>
              <a:gdLst/>
              <a:ahLst/>
              <a:cxnLst/>
              <a:rect l="l" t="t" r="r" b="b"/>
              <a:pathLst>
                <a:path w="591820" h="25400">
                  <a:moveTo>
                    <a:pt x="0" y="25400"/>
                  </a:moveTo>
                  <a:lnTo>
                    <a:pt x="591693" y="25400"/>
                  </a:lnTo>
                  <a:lnTo>
                    <a:pt x="591693" y="0"/>
                  </a:lnTo>
                  <a:lnTo>
                    <a:pt x="0" y="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9105900" y="1818773"/>
              <a:ext cx="1076325" cy="28575"/>
            </a:xfrm>
            <a:custGeom>
              <a:avLst/>
              <a:gdLst/>
              <a:ahLst/>
              <a:cxnLst/>
              <a:rect l="l" t="t" r="r" b="b"/>
              <a:pathLst>
                <a:path w="1076325" h="28575">
                  <a:moveTo>
                    <a:pt x="1076032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076032" y="28568"/>
                  </a:lnTo>
                  <a:lnTo>
                    <a:pt x="1076032" y="0"/>
                  </a:lnTo>
                  <a:close/>
                </a:path>
              </a:pathLst>
            </a:custGeom>
            <a:solidFill>
              <a:srgbClr val="FFFF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9105900" y="1847348"/>
              <a:ext cx="1228090" cy="28575"/>
            </a:xfrm>
            <a:custGeom>
              <a:avLst/>
              <a:gdLst/>
              <a:ahLst/>
              <a:cxnLst/>
              <a:rect l="l" t="t" r="r" b="b"/>
              <a:pathLst>
                <a:path w="1228090" h="28575">
                  <a:moveTo>
                    <a:pt x="1228077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228077" y="28568"/>
                  </a:lnTo>
                  <a:lnTo>
                    <a:pt x="1228077" y="0"/>
                  </a:lnTo>
                  <a:close/>
                </a:path>
              </a:pathLst>
            </a:custGeom>
            <a:solidFill>
              <a:srgbClr val="FFFF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105900" y="1866399"/>
              <a:ext cx="1371600" cy="28575"/>
            </a:xfrm>
            <a:custGeom>
              <a:avLst/>
              <a:gdLst/>
              <a:ahLst/>
              <a:cxnLst/>
              <a:rect l="l" t="t" r="r" b="b"/>
              <a:pathLst>
                <a:path w="1371600" h="28575">
                  <a:moveTo>
                    <a:pt x="1371600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1371600" y="28567"/>
                  </a:lnTo>
                  <a:lnTo>
                    <a:pt x="1371600" y="0"/>
                  </a:lnTo>
                  <a:close/>
                </a:path>
              </a:pathLst>
            </a:custGeom>
            <a:solidFill>
              <a:srgbClr val="FFFF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105900" y="1894973"/>
              <a:ext cx="1485900" cy="28575"/>
            </a:xfrm>
            <a:custGeom>
              <a:avLst/>
              <a:gdLst/>
              <a:ahLst/>
              <a:cxnLst/>
              <a:rect l="l" t="t" r="r" b="b"/>
              <a:pathLst>
                <a:path w="1485900" h="28575">
                  <a:moveTo>
                    <a:pt x="1485519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485519" y="28568"/>
                  </a:lnTo>
                  <a:lnTo>
                    <a:pt x="1485519" y="0"/>
                  </a:lnTo>
                  <a:close/>
                </a:path>
              </a:pathLst>
            </a:custGeom>
            <a:solidFill>
              <a:srgbClr val="FFFF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105900" y="1923554"/>
              <a:ext cx="1666239" cy="47625"/>
            </a:xfrm>
            <a:custGeom>
              <a:avLst/>
              <a:gdLst/>
              <a:ahLst/>
              <a:cxnLst/>
              <a:rect l="l" t="t" r="r" b="b"/>
              <a:pathLst>
                <a:path w="1666240" h="47625">
                  <a:moveTo>
                    <a:pt x="1580515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1580515" y="19037"/>
                  </a:lnTo>
                  <a:lnTo>
                    <a:pt x="1580515" y="0"/>
                  </a:lnTo>
                  <a:close/>
                </a:path>
                <a:path w="1666240" h="47625">
                  <a:moveTo>
                    <a:pt x="1666240" y="19050"/>
                  </a:moveTo>
                  <a:lnTo>
                    <a:pt x="0" y="19050"/>
                  </a:lnTo>
                  <a:lnTo>
                    <a:pt x="0" y="47612"/>
                  </a:lnTo>
                  <a:lnTo>
                    <a:pt x="1666240" y="47612"/>
                  </a:lnTo>
                  <a:lnTo>
                    <a:pt x="1666240" y="19050"/>
                  </a:lnTo>
                  <a:close/>
                </a:path>
              </a:pathLst>
            </a:custGeom>
            <a:solidFill>
              <a:srgbClr val="FFFF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105900" y="1971173"/>
              <a:ext cx="1732914" cy="28575"/>
            </a:xfrm>
            <a:custGeom>
              <a:avLst/>
              <a:gdLst/>
              <a:ahLst/>
              <a:cxnLst/>
              <a:rect l="l" t="t" r="r" b="b"/>
              <a:pathLst>
                <a:path w="1732915" h="28575">
                  <a:moveTo>
                    <a:pt x="1732788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732788" y="28568"/>
                  </a:lnTo>
                  <a:lnTo>
                    <a:pt x="1732788" y="0"/>
                  </a:lnTo>
                  <a:close/>
                </a:path>
              </a:pathLst>
            </a:custGeom>
            <a:solidFill>
              <a:srgbClr val="FFFF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105900" y="1990223"/>
              <a:ext cx="1790064" cy="28575"/>
            </a:xfrm>
            <a:custGeom>
              <a:avLst/>
              <a:gdLst/>
              <a:ahLst/>
              <a:cxnLst/>
              <a:rect l="l" t="t" r="r" b="b"/>
              <a:pathLst>
                <a:path w="1790065" h="28575">
                  <a:moveTo>
                    <a:pt x="1790065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790065" y="28568"/>
                  </a:lnTo>
                  <a:lnTo>
                    <a:pt x="1790065" y="0"/>
                  </a:lnTo>
                  <a:close/>
                </a:path>
              </a:pathLst>
            </a:custGeom>
            <a:solidFill>
              <a:srgbClr val="FFFF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105900" y="2018798"/>
              <a:ext cx="1847850" cy="28575"/>
            </a:xfrm>
            <a:custGeom>
              <a:avLst/>
              <a:gdLst/>
              <a:ahLst/>
              <a:cxnLst/>
              <a:rect l="l" t="t" r="r" b="b"/>
              <a:pathLst>
                <a:path w="1847850" h="28575">
                  <a:moveTo>
                    <a:pt x="1847723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847723" y="28568"/>
                  </a:lnTo>
                  <a:lnTo>
                    <a:pt x="1847723" y="0"/>
                  </a:lnTo>
                  <a:close/>
                </a:path>
              </a:pathLst>
            </a:custGeom>
            <a:solidFill>
              <a:srgbClr val="FFFF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105900" y="2037848"/>
              <a:ext cx="1885314" cy="28575"/>
            </a:xfrm>
            <a:custGeom>
              <a:avLst/>
              <a:gdLst/>
              <a:ahLst/>
              <a:cxnLst/>
              <a:rect l="l" t="t" r="r" b="b"/>
              <a:pathLst>
                <a:path w="1885315" h="28575">
                  <a:moveTo>
                    <a:pt x="1885315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885315" y="28568"/>
                  </a:lnTo>
                  <a:lnTo>
                    <a:pt x="1885315" y="0"/>
                  </a:lnTo>
                  <a:close/>
                </a:path>
              </a:pathLst>
            </a:custGeom>
            <a:solidFill>
              <a:srgbClr val="FFFF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9105900" y="2066423"/>
              <a:ext cx="1924050" cy="28575"/>
            </a:xfrm>
            <a:custGeom>
              <a:avLst/>
              <a:gdLst/>
              <a:ahLst/>
              <a:cxnLst/>
              <a:rect l="l" t="t" r="r" b="b"/>
              <a:pathLst>
                <a:path w="1924050" h="28575">
                  <a:moveTo>
                    <a:pt x="1923796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923796" y="28568"/>
                  </a:lnTo>
                  <a:lnTo>
                    <a:pt x="1923796" y="0"/>
                  </a:lnTo>
                  <a:close/>
                </a:path>
              </a:pathLst>
            </a:custGeom>
            <a:solidFill>
              <a:srgbClr val="FFFF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9105900" y="2094997"/>
              <a:ext cx="1943100" cy="19050"/>
            </a:xfrm>
            <a:custGeom>
              <a:avLst/>
              <a:gdLst/>
              <a:ahLst/>
              <a:cxnLst/>
              <a:rect l="l" t="t" r="r" b="b"/>
              <a:pathLst>
                <a:path w="1943100" h="19050">
                  <a:moveTo>
                    <a:pt x="194310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1943100" y="19044"/>
                  </a:lnTo>
                  <a:lnTo>
                    <a:pt x="1943100" y="0"/>
                  </a:lnTo>
                  <a:close/>
                </a:path>
              </a:pathLst>
            </a:custGeom>
            <a:solidFill>
              <a:srgbClr val="FFFF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9105900" y="2114048"/>
              <a:ext cx="1961514" cy="28575"/>
            </a:xfrm>
            <a:custGeom>
              <a:avLst/>
              <a:gdLst/>
              <a:ahLst/>
              <a:cxnLst/>
              <a:rect l="l" t="t" r="r" b="b"/>
              <a:pathLst>
                <a:path w="1961515" h="28575">
                  <a:moveTo>
                    <a:pt x="1961515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961515" y="28568"/>
                  </a:lnTo>
                  <a:lnTo>
                    <a:pt x="1961515" y="0"/>
                  </a:lnTo>
                  <a:close/>
                </a:path>
              </a:pathLst>
            </a:custGeom>
            <a:solidFill>
              <a:srgbClr val="FFFF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9105900" y="2142623"/>
              <a:ext cx="1971675" cy="28575"/>
            </a:xfrm>
            <a:custGeom>
              <a:avLst/>
              <a:gdLst/>
              <a:ahLst/>
              <a:cxnLst/>
              <a:rect l="l" t="t" r="r" b="b"/>
              <a:pathLst>
                <a:path w="1971675" h="28575">
                  <a:moveTo>
                    <a:pt x="1971548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971548" y="28568"/>
                  </a:lnTo>
                  <a:lnTo>
                    <a:pt x="1971548" y="0"/>
                  </a:lnTo>
                  <a:close/>
                </a:path>
              </a:pathLst>
            </a:custGeom>
            <a:solidFill>
              <a:srgbClr val="FFF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105900" y="2161673"/>
              <a:ext cx="1981200" cy="28575"/>
            </a:xfrm>
            <a:custGeom>
              <a:avLst/>
              <a:gdLst/>
              <a:ahLst/>
              <a:cxnLst/>
              <a:rect l="l" t="t" r="r" b="b"/>
              <a:pathLst>
                <a:path w="1981200" h="28575">
                  <a:moveTo>
                    <a:pt x="19812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981200" y="28568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FFFF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105900" y="2190749"/>
              <a:ext cx="1981200" cy="27940"/>
            </a:xfrm>
            <a:custGeom>
              <a:avLst/>
              <a:gdLst/>
              <a:ahLst/>
              <a:cxnLst/>
              <a:rect l="l" t="t" r="r" b="b"/>
              <a:pathLst>
                <a:path w="1981200" h="27939">
                  <a:moveTo>
                    <a:pt x="1981200" y="1270"/>
                  </a:moveTo>
                  <a:lnTo>
                    <a:pt x="1981187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0" y="27940"/>
                  </a:lnTo>
                  <a:lnTo>
                    <a:pt x="1981200" y="27940"/>
                  </a:lnTo>
                  <a:lnTo>
                    <a:pt x="1981200" y="1270"/>
                  </a:lnTo>
                  <a:close/>
                </a:path>
              </a:pathLst>
            </a:custGeom>
            <a:solidFill>
              <a:srgbClr val="FFFF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962775" y="2209165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4124325" y="28575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962775" y="2237752"/>
              <a:ext cx="4124325" cy="47625"/>
            </a:xfrm>
            <a:custGeom>
              <a:avLst/>
              <a:gdLst/>
              <a:ahLst/>
              <a:cxnLst/>
              <a:rect l="l" t="t" r="r" b="b"/>
              <a:pathLst>
                <a:path w="4124325" h="47625">
                  <a:moveTo>
                    <a:pt x="4124325" y="28575"/>
                  </a:moveTo>
                  <a:lnTo>
                    <a:pt x="0" y="28575"/>
                  </a:lnTo>
                  <a:lnTo>
                    <a:pt x="0" y="47612"/>
                  </a:lnTo>
                  <a:lnTo>
                    <a:pt x="4124325" y="47612"/>
                  </a:lnTo>
                  <a:lnTo>
                    <a:pt x="4124325" y="28575"/>
                  </a:lnTo>
                  <a:close/>
                </a:path>
                <a:path w="4124325" h="47625">
                  <a:moveTo>
                    <a:pt x="4124325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962775" y="2285372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4124325" y="2856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962775" y="2313946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124325" y="28568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962775" y="2332996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124325" y="28568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6962775" y="2361572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4124325" y="2856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962775" y="2380615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4124325" y="28575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6962775" y="2409202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962775" y="2437777"/>
              <a:ext cx="4124325" cy="19050"/>
            </a:xfrm>
            <a:custGeom>
              <a:avLst/>
              <a:gdLst/>
              <a:ahLst/>
              <a:cxnLst/>
              <a:rect l="l" t="t" r="r" b="b"/>
              <a:pathLst>
                <a:path w="4124325" h="19050">
                  <a:moveTo>
                    <a:pt x="2072259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72259" y="19037"/>
                  </a:lnTo>
                  <a:lnTo>
                    <a:pt x="2072259" y="0"/>
                  </a:lnTo>
                  <a:close/>
                </a:path>
                <a:path w="4124325" h="19050">
                  <a:moveTo>
                    <a:pt x="4124325" y="0"/>
                  </a:moveTo>
                  <a:lnTo>
                    <a:pt x="2148459" y="0"/>
                  </a:lnTo>
                  <a:lnTo>
                    <a:pt x="2148459" y="19037"/>
                  </a:lnTo>
                  <a:lnTo>
                    <a:pt x="4124325" y="1903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962775" y="2456827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962775" y="2485402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962775" y="2504452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962775" y="2533027"/>
              <a:ext cx="4124325" cy="47625"/>
            </a:xfrm>
            <a:custGeom>
              <a:avLst/>
              <a:gdLst/>
              <a:ahLst/>
              <a:cxnLst/>
              <a:rect l="l" t="t" r="r" b="b"/>
              <a:pathLst>
                <a:path w="4124325" h="47625">
                  <a:moveTo>
                    <a:pt x="2072259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0" y="28562"/>
                  </a:lnTo>
                  <a:lnTo>
                    <a:pt x="0" y="47612"/>
                  </a:lnTo>
                  <a:lnTo>
                    <a:pt x="2072259" y="47612"/>
                  </a:lnTo>
                  <a:lnTo>
                    <a:pt x="2072259" y="28562"/>
                  </a:lnTo>
                  <a:lnTo>
                    <a:pt x="2072259" y="19050"/>
                  </a:lnTo>
                  <a:lnTo>
                    <a:pt x="2072259" y="0"/>
                  </a:lnTo>
                  <a:close/>
                </a:path>
                <a:path w="4124325" h="47625">
                  <a:moveTo>
                    <a:pt x="4124325" y="0"/>
                  </a:moveTo>
                  <a:lnTo>
                    <a:pt x="2148459" y="0"/>
                  </a:lnTo>
                  <a:lnTo>
                    <a:pt x="2148459" y="19050"/>
                  </a:lnTo>
                  <a:lnTo>
                    <a:pt x="2148459" y="28562"/>
                  </a:lnTo>
                  <a:lnTo>
                    <a:pt x="2148459" y="47612"/>
                  </a:lnTo>
                  <a:lnTo>
                    <a:pt x="4124325" y="47612"/>
                  </a:lnTo>
                  <a:lnTo>
                    <a:pt x="4124325" y="28562"/>
                  </a:lnTo>
                  <a:lnTo>
                    <a:pt x="4124325" y="19050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962775" y="2580639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2072259" y="19050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12"/>
                  </a:moveTo>
                  <a:lnTo>
                    <a:pt x="2148459" y="12"/>
                  </a:lnTo>
                  <a:lnTo>
                    <a:pt x="2148459" y="28575"/>
                  </a:lnTo>
                  <a:lnTo>
                    <a:pt x="4124325" y="28575"/>
                  </a:lnTo>
                  <a:lnTo>
                    <a:pt x="4124325" y="12"/>
                  </a:lnTo>
                  <a:close/>
                </a:path>
              </a:pathLst>
            </a:custGeom>
            <a:solidFill>
              <a:srgbClr val="FFF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9105900" y="2609220"/>
              <a:ext cx="1981200" cy="19050"/>
            </a:xfrm>
            <a:custGeom>
              <a:avLst/>
              <a:gdLst/>
              <a:ahLst/>
              <a:cxnLst/>
              <a:rect l="l" t="t" r="r" b="b"/>
              <a:pathLst>
                <a:path w="1981200" h="19050">
                  <a:moveTo>
                    <a:pt x="198120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1981200" y="19044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FFFF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9105900" y="2628271"/>
              <a:ext cx="1981200" cy="28575"/>
            </a:xfrm>
            <a:custGeom>
              <a:avLst/>
              <a:gdLst/>
              <a:ahLst/>
              <a:cxnLst/>
              <a:rect l="l" t="t" r="r" b="b"/>
              <a:pathLst>
                <a:path w="1981200" h="28575">
                  <a:moveTo>
                    <a:pt x="19812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981200" y="28568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FFF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962775" y="2656852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21767"/>
                  </a:moveTo>
                  <a:lnTo>
                    <a:pt x="0" y="21767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21767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962775" y="2675775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962775" y="2704350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962775" y="2723400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6962775" y="2751975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6962775" y="2780550"/>
              <a:ext cx="4124325" cy="19050"/>
            </a:xfrm>
            <a:custGeom>
              <a:avLst/>
              <a:gdLst/>
              <a:ahLst/>
              <a:cxnLst/>
              <a:rect l="l" t="t" r="r" b="b"/>
              <a:pathLst>
                <a:path w="4124325" h="19050">
                  <a:moveTo>
                    <a:pt x="2072259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72259" y="19037"/>
                  </a:lnTo>
                  <a:lnTo>
                    <a:pt x="2072259" y="0"/>
                  </a:lnTo>
                  <a:close/>
                </a:path>
                <a:path w="4124325" h="19050">
                  <a:moveTo>
                    <a:pt x="4124325" y="0"/>
                  </a:moveTo>
                  <a:lnTo>
                    <a:pt x="2148459" y="0"/>
                  </a:lnTo>
                  <a:lnTo>
                    <a:pt x="2148459" y="19037"/>
                  </a:lnTo>
                  <a:lnTo>
                    <a:pt x="4124325" y="1903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962775" y="2799600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962775" y="2828175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962775" y="2847212"/>
              <a:ext cx="4124325" cy="57150"/>
            </a:xfrm>
            <a:custGeom>
              <a:avLst/>
              <a:gdLst/>
              <a:ahLst/>
              <a:cxnLst/>
              <a:rect l="l" t="t" r="r" b="b"/>
              <a:pathLst>
                <a:path w="4124325" h="57150">
                  <a:moveTo>
                    <a:pt x="4124325" y="28587"/>
                  </a:moveTo>
                  <a:lnTo>
                    <a:pt x="0" y="28587"/>
                  </a:lnTo>
                  <a:lnTo>
                    <a:pt x="0" y="57150"/>
                  </a:lnTo>
                  <a:lnTo>
                    <a:pt x="4124325" y="57150"/>
                  </a:lnTo>
                  <a:lnTo>
                    <a:pt x="4124325" y="28587"/>
                  </a:lnTo>
                  <a:close/>
                </a:path>
                <a:path w="4124325" h="57150">
                  <a:moveTo>
                    <a:pt x="4124325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4124325" y="28575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6962775" y="2894844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124325" y="28568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6962775" y="2923419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124325" y="28568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6962775" y="2951993"/>
              <a:ext cx="4124325" cy="19050"/>
            </a:xfrm>
            <a:custGeom>
              <a:avLst/>
              <a:gdLst/>
              <a:ahLst/>
              <a:cxnLst/>
              <a:rect l="l" t="t" r="r" b="b"/>
              <a:pathLst>
                <a:path w="4124325" h="19050">
                  <a:moveTo>
                    <a:pt x="4124325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4124325" y="19044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6962775" y="2971044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124325" y="28568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962775" y="2999619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124325" y="28568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6962775" y="3018789"/>
              <a:ext cx="4124325" cy="57150"/>
            </a:xfrm>
            <a:custGeom>
              <a:avLst/>
              <a:gdLst/>
              <a:ahLst/>
              <a:cxnLst/>
              <a:rect l="l" t="t" r="r" b="b"/>
              <a:pathLst>
                <a:path w="4124325" h="57150">
                  <a:moveTo>
                    <a:pt x="4124325" y="0"/>
                  </a:moveTo>
                  <a:lnTo>
                    <a:pt x="0" y="0"/>
                  </a:lnTo>
                  <a:lnTo>
                    <a:pt x="0" y="30480"/>
                  </a:lnTo>
                  <a:lnTo>
                    <a:pt x="0" y="57150"/>
                  </a:lnTo>
                  <a:lnTo>
                    <a:pt x="2072259" y="57150"/>
                  </a:lnTo>
                  <a:lnTo>
                    <a:pt x="2072259" y="30480"/>
                  </a:lnTo>
                  <a:lnTo>
                    <a:pt x="2148459" y="30480"/>
                  </a:lnTo>
                  <a:lnTo>
                    <a:pt x="2148459" y="57150"/>
                  </a:lnTo>
                  <a:lnTo>
                    <a:pt x="4124325" y="57150"/>
                  </a:lnTo>
                  <a:lnTo>
                    <a:pt x="4124325" y="30480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962775" y="3066300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6962775" y="3094875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6962775" y="3123450"/>
              <a:ext cx="4124325" cy="19050"/>
            </a:xfrm>
            <a:custGeom>
              <a:avLst/>
              <a:gdLst/>
              <a:ahLst/>
              <a:cxnLst/>
              <a:rect l="l" t="t" r="r" b="b"/>
              <a:pathLst>
                <a:path w="4124325" h="19050">
                  <a:moveTo>
                    <a:pt x="2072259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72259" y="19037"/>
                  </a:lnTo>
                  <a:lnTo>
                    <a:pt x="2072259" y="0"/>
                  </a:lnTo>
                  <a:close/>
                </a:path>
                <a:path w="4124325" h="19050">
                  <a:moveTo>
                    <a:pt x="4124325" y="0"/>
                  </a:moveTo>
                  <a:lnTo>
                    <a:pt x="2148459" y="0"/>
                  </a:lnTo>
                  <a:lnTo>
                    <a:pt x="2148459" y="19037"/>
                  </a:lnTo>
                  <a:lnTo>
                    <a:pt x="4124325" y="1903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6962775" y="3142373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6962775" y="3170948"/>
              <a:ext cx="4124325" cy="47625"/>
            </a:xfrm>
            <a:custGeom>
              <a:avLst/>
              <a:gdLst/>
              <a:ahLst/>
              <a:cxnLst/>
              <a:rect l="l" t="t" r="r" b="b"/>
              <a:pathLst>
                <a:path w="4124325" h="47625">
                  <a:moveTo>
                    <a:pt x="2072259" y="19050"/>
                  </a:moveTo>
                  <a:lnTo>
                    <a:pt x="0" y="19050"/>
                  </a:lnTo>
                  <a:lnTo>
                    <a:pt x="0" y="47612"/>
                  </a:lnTo>
                  <a:lnTo>
                    <a:pt x="2072259" y="47612"/>
                  </a:lnTo>
                  <a:lnTo>
                    <a:pt x="2072259" y="19050"/>
                  </a:lnTo>
                  <a:close/>
                </a:path>
                <a:path w="4124325" h="47625">
                  <a:moveTo>
                    <a:pt x="2072259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72259" y="19037"/>
                  </a:lnTo>
                  <a:lnTo>
                    <a:pt x="2072259" y="0"/>
                  </a:lnTo>
                  <a:close/>
                </a:path>
                <a:path w="4124325" h="47625">
                  <a:moveTo>
                    <a:pt x="4124325" y="19050"/>
                  </a:moveTo>
                  <a:lnTo>
                    <a:pt x="2148459" y="19050"/>
                  </a:lnTo>
                  <a:lnTo>
                    <a:pt x="2148459" y="47612"/>
                  </a:lnTo>
                  <a:lnTo>
                    <a:pt x="4124325" y="47612"/>
                  </a:lnTo>
                  <a:lnTo>
                    <a:pt x="4124325" y="19050"/>
                  </a:lnTo>
                  <a:close/>
                </a:path>
                <a:path w="4124325" h="47625">
                  <a:moveTo>
                    <a:pt x="4124325" y="0"/>
                  </a:moveTo>
                  <a:lnTo>
                    <a:pt x="2148459" y="0"/>
                  </a:lnTo>
                  <a:lnTo>
                    <a:pt x="2148459" y="19037"/>
                  </a:lnTo>
                  <a:lnTo>
                    <a:pt x="4124325" y="1903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6962775" y="3218573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6962775" y="3237623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6962775" y="3266198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6962775" y="3294773"/>
              <a:ext cx="4124325" cy="19050"/>
            </a:xfrm>
            <a:custGeom>
              <a:avLst/>
              <a:gdLst/>
              <a:ahLst/>
              <a:cxnLst/>
              <a:rect l="l" t="t" r="r" b="b"/>
              <a:pathLst>
                <a:path w="4124325" h="19050">
                  <a:moveTo>
                    <a:pt x="2072259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72259" y="19037"/>
                  </a:lnTo>
                  <a:lnTo>
                    <a:pt x="2072259" y="0"/>
                  </a:lnTo>
                  <a:close/>
                </a:path>
                <a:path w="4124325" h="19050">
                  <a:moveTo>
                    <a:pt x="4124325" y="0"/>
                  </a:moveTo>
                  <a:lnTo>
                    <a:pt x="2148459" y="0"/>
                  </a:lnTo>
                  <a:lnTo>
                    <a:pt x="2148459" y="19037"/>
                  </a:lnTo>
                  <a:lnTo>
                    <a:pt x="4124325" y="1903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6962775" y="3313823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6962775" y="3342398"/>
              <a:ext cx="4124325" cy="19050"/>
            </a:xfrm>
            <a:custGeom>
              <a:avLst/>
              <a:gdLst/>
              <a:ahLst/>
              <a:cxnLst/>
              <a:rect l="l" t="t" r="r" b="b"/>
              <a:pathLst>
                <a:path w="4124325" h="19050">
                  <a:moveTo>
                    <a:pt x="2072259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72259" y="19037"/>
                  </a:lnTo>
                  <a:lnTo>
                    <a:pt x="2072259" y="0"/>
                  </a:lnTo>
                  <a:close/>
                </a:path>
                <a:path w="4124325" h="19050">
                  <a:moveTo>
                    <a:pt x="4124325" y="0"/>
                  </a:moveTo>
                  <a:lnTo>
                    <a:pt x="2148459" y="0"/>
                  </a:lnTo>
                  <a:lnTo>
                    <a:pt x="2148459" y="19037"/>
                  </a:lnTo>
                  <a:lnTo>
                    <a:pt x="4124325" y="1903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6962775" y="3361448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6962775" y="3390023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6962775" y="3409073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6962775" y="3437648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6962775" y="3466210"/>
              <a:ext cx="4124325" cy="19050"/>
            </a:xfrm>
            <a:custGeom>
              <a:avLst/>
              <a:gdLst/>
              <a:ahLst/>
              <a:cxnLst/>
              <a:rect l="l" t="t" r="r" b="b"/>
              <a:pathLst>
                <a:path w="4124325" h="19050">
                  <a:moveTo>
                    <a:pt x="2076437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2076437" y="19050"/>
                  </a:lnTo>
                  <a:lnTo>
                    <a:pt x="2076437" y="0"/>
                  </a:lnTo>
                  <a:close/>
                </a:path>
                <a:path w="4124325" h="19050">
                  <a:moveTo>
                    <a:pt x="4124325" y="0"/>
                  </a:moveTo>
                  <a:lnTo>
                    <a:pt x="2133600" y="0"/>
                  </a:lnTo>
                  <a:lnTo>
                    <a:pt x="2133600" y="19050"/>
                  </a:lnTo>
                  <a:lnTo>
                    <a:pt x="4124325" y="19050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6962775" y="3485260"/>
              <a:ext cx="4124325" cy="47625"/>
            </a:xfrm>
            <a:custGeom>
              <a:avLst/>
              <a:gdLst/>
              <a:ahLst/>
              <a:cxnLst/>
              <a:rect l="l" t="t" r="r" b="b"/>
              <a:pathLst>
                <a:path w="4124325" h="47625">
                  <a:moveTo>
                    <a:pt x="4124325" y="28587"/>
                  </a:moveTo>
                  <a:lnTo>
                    <a:pt x="0" y="28587"/>
                  </a:lnTo>
                  <a:lnTo>
                    <a:pt x="0" y="47625"/>
                  </a:lnTo>
                  <a:lnTo>
                    <a:pt x="4124325" y="47625"/>
                  </a:lnTo>
                  <a:lnTo>
                    <a:pt x="4124325" y="28587"/>
                  </a:lnTo>
                  <a:close/>
                </a:path>
                <a:path w="4124325" h="47625">
                  <a:moveTo>
                    <a:pt x="4124325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4124325" y="28575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6962775" y="3532893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4124325" y="2856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6962775" y="3561468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4124325" y="2856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6962775" y="3580517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124325" y="28568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6962775" y="3609095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66"/>
                  </a:lnTo>
                  <a:lnTo>
                    <a:pt x="4124325" y="28566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6962775" y="3637661"/>
              <a:ext cx="4124325" cy="19050"/>
            </a:xfrm>
            <a:custGeom>
              <a:avLst/>
              <a:gdLst/>
              <a:ahLst/>
              <a:cxnLst/>
              <a:rect l="l" t="t" r="r" b="b"/>
              <a:pathLst>
                <a:path w="4124325" h="19050">
                  <a:moveTo>
                    <a:pt x="412432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124325" y="19050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6962775" y="3656710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6437" y="0"/>
                  </a:moveTo>
                  <a:lnTo>
                    <a:pt x="0" y="0"/>
                  </a:lnTo>
                  <a:lnTo>
                    <a:pt x="0" y="28448"/>
                  </a:lnTo>
                  <a:lnTo>
                    <a:pt x="2076437" y="28448"/>
                  </a:lnTo>
                  <a:lnTo>
                    <a:pt x="2076437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33600" y="0"/>
                  </a:lnTo>
                  <a:lnTo>
                    <a:pt x="2133600" y="28448"/>
                  </a:lnTo>
                  <a:lnTo>
                    <a:pt x="4124325" y="28448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6962775" y="3685171"/>
              <a:ext cx="4124325" cy="19050"/>
            </a:xfrm>
            <a:custGeom>
              <a:avLst/>
              <a:gdLst/>
              <a:ahLst/>
              <a:cxnLst/>
              <a:rect l="l" t="t" r="r" b="b"/>
              <a:pathLst>
                <a:path w="4124325" h="19050">
                  <a:moveTo>
                    <a:pt x="2072259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72259" y="19037"/>
                  </a:lnTo>
                  <a:lnTo>
                    <a:pt x="2072259" y="0"/>
                  </a:lnTo>
                  <a:close/>
                </a:path>
                <a:path w="4124325" h="19050">
                  <a:moveTo>
                    <a:pt x="4124325" y="0"/>
                  </a:moveTo>
                  <a:lnTo>
                    <a:pt x="2148459" y="0"/>
                  </a:lnTo>
                  <a:lnTo>
                    <a:pt x="2148459" y="19037"/>
                  </a:lnTo>
                  <a:lnTo>
                    <a:pt x="4124325" y="1903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6962775" y="3704221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6962775" y="3732796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6962775" y="3751846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6962775" y="3780421"/>
              <a:ext cx="4124325" cy="47625"/>
            </a:xfrm>
            <a:custGeom>
              <a:avLst/>
              <a:gdLst/>
              <a:ahLst/>
              <a:cxnLst/>
              <a:rect l="l" t="t" r="r" b="b"/>
              <a:pathLst>
                <a:path w="4124325" h="47625">
                  <a:moveTo>
                    <a:pt x="2072259" y="28575"/>
                  </a:moveTo>
                  <a:lnTo>
                    <a:pt x="0" y="28575"/>
                  </a:lnTo>
                  <a:lnTo>
                    <a:pt x="0" y="47612"/>
                  </a:lnTo>
                  <a:lnTo>
                    <a:pt x="2072259" y="47612"/>
                  </a:lnTo>
                  <a:lnTo>
                    <a:pt x="2072259" y="28575"/>
                  </a:lnTo>
                  <a:close/>
                </a:path>
                <a:path w="4124325" h="4762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47625">
                  <a:moveTo>
                    <a:pt x="4124325" y="28575"/>
                  </a:moveTo>
                  <a:lnTo>
                    <a:pt x="2148459" y="28575"/>
                  </a:lnTo>
                  <a:lnTo>
                    <a:pt x="2148459" y="47612"/>
                  </a:lnTo>
                  <a:lnTo>
                    <a:pt x="4124325" y="47612"/>
                  </a:lnTo>
                  <a:lnTo>
                    <a:pt x="4124325" y="28575"/>
                  </a:lnTo>
                  <a:close/>
                </a:path>
                <a:path w="4124325" h="4762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6962775" y="3828046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6962775" y="3856621"/>
              <a:ext cx="4124325" cy="19050"/>
            </a:xfrm>
            <a:custGeom>
              <a:avLst/>
              <a:gdLst/>
              <a:ahLst/>
              <a:cxnLst/>
              <a:rect l="l" t="t" r="r" b="b"/>
              <a:pathLst>
                <a:path w="4124325" h="19050">
                  <a:moveTo>
                    <a:pt x="2072259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72259" y="19037"/>
                  </a:lnTo>
                  <a:lnTo>
                    <a:pt x="2072259" y="0"/>
                  </a:lnTo>
                  <a:close/>
                </a:path>
                <a:path w="4124325" h="19050">
                  <a:moveTo>
                    <a:pt x="4124325" y="0"/>
                  </a:moveTo>
                  <a:lnTo>
                    <a:pt x="2148459" y="0"/>
                  </a:lnTo>
                  <a:lnTo>
                    <a:pt x="2148459" y="19037"/>
                  </a:lnTo>
                  <a:lnTo>
                    <a:pt x="4124325" y="1903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6962775" y="3875658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12"/>
                  </a:moveTo>
                  <a:lnTo>
                    <a:pt x="0" y="12"/>
                  </a:lnTo>
                  <a:lnTo>
                    <a:pt x="0" y="28575"/>
                  </a:lnTo>
                  <a:lnTo>
                    <a:pt x="2072259" y="28575"/>
                  </a:lnTo>
                  <a:lnTo>
                    <a:pt x="2072259" y="12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19050"/>
                  </a:lnTo>
                  <a:lnTo>
                    <a:pt x="4124325" y="19050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6962775" y="3904241"/>
              <a:ext cx="2066925" cy="28575"/>
            </a:xfrm>
            <a:custGeom>
              <a:avLst/>
              <a:gdLst/>
              <a:ahLst/>
              <a:cxnLst/>
              <a:rect l="l" t="t" r="r" b="b"/>
              <a:pathLst>
                <a:path w="2066925" h="28575">
                  <a:moveTo>
                    <a:pt x="2066925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2066925" y="28567"/>
                  </a:lnTo>
                  <a:lnTo>
                    <a:pt x="2066925" y="0"/>
                  </a:lnTo>
                  <a:close/>
                </a:path>
              </a:pathLst>
            </a:custGeom>
            <a:solidFill>
              <a:srgbClr val="FFF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6962775" y="3923290"/>
              <a:ext cx="2066925" cy="28575"/>
            </a:xfrm>
            <a:custGeom>
              <a:avLst/>
              <a:gdLst/>
              <a:ahLst/>
              <a:cxnLst/>
              <a:rect l="l" t="t" r="r" b="b"/>
              <a:pathLst>
                <a:path w="2066925" h="28575">
                  <a:moveTo>
                    <a:pt x="2066925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2066925" y="28568"/>
                  </a:lnTo>
                  <a:lnTo>
                    <a:pt x="2066925" y="0"/>
                  </a:lnTo>
                  <a:close/>
                </a:path>
              </a:pathLst>
            </a:custGeom>
            <a:solidFill>
              <a:srgbClr val="FFFF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6962775" y="3951871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21767"/>
                  </a:moveTo>
                  <a:lnTo>
                    <a:pt x="2148459" y="21767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21767"/>
                  </a:lnTo>
                  <a:close/>
                </a:path>
              </a:pathLst>
            </a:custGeom>
            <a:solidFill>
              <a:srgbClr val="FFFF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6962775" y="3980446"/>
              <a:ext cx="4124325" cy="19050"/>
            </a:xfrm>
            <a:custGeom>
              <a:avLst/>
              <a:gdLst/>
              <a:ahLst/>
              <a:cxnLst/>
              <a:rect l="l" t="t" r="r" b="b"/>
              <a:pathLst>
                <a:path w="4124325" h="19050">
                  <a:moveTo>
                    <a:pt x="2072259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72259" y="19037"/>
                  </a:lnTo>
                  <a:lnTo>
                    <a:pt x="2072259" y="0"/>
                  </a:lnTo>
                  <a:close/>
                </a:path>
                <a:path w="4124325" h="19050">
                  <a:moveTo>
                    <a:pt x="4124325" y="0"/>
                  </a:moveTo>
                  <a:lnTo>
                    <a:pt x="2148459" y="0"/>
                  </a:lnTo>
                  <a:lnTo>
                    <a:pt x="2148459" y="19037"/>
                  </a:lnTo>
                  <a:lnTo>
                    <a:pt x="4124325" y="1903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6962775" y="3999496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6962775" y="4028071"/>
              <a:ext cx="4124325" cy="19050"/>
            </a:xfrm>
            <a:custGeom>
              <a:avLst/>
              <a:gdLst/>
              <a:ahLst/>
              <a:cxnLst/>
              <a:rect l="l" t="t" r="r" b="b"/>
              <a:pathLst>
                <a:path w="4124325" h="19050">
                  <a:moveTo>
                    <a:pt x="2072259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72259" y="19037"/>
                  </a:lnTo>
                  <a:lnTo>
                    <a:pt x="2072259" y="0"/>
                  </a:lnTo>
                  <a:close/>
                </a:path>
                <a:path w="4124325" h="19050">
                  <a:moveTo>
                    <a:pt x="4124325" y="0"/>
                  </a:moveTo>
                  <a:lnTo>
                    <a:pt x="2148459" y="0"/>
                  </a:lnTo>
                  <a:lnTo>
                    <a:pt x="2148459" y="19037"/>
                  </a:lnTo>
                  <a:lnTo>
                    <a:pt x="4124325" y="1903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6962775" y="4047121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6962775" y="4075696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6962775" y="4094733"/>
              <a:ext cx="4124325" cy="57150"/>
            </a:xfrm>
            <a:custGeom>
              <a:avLst/>
              <a:gdLst/>
              <a:ahLst/>
              <a:cxnLst/>
              <a:rect l="l" t="t" r="r" b="b"/>
              <a:pathLst>
                <a:path w="4124325" h="57150">
                  <a:moveTo>
                    <a:pt x="4124325" y="0"/>
                  </a:moveTo>
                  <a:lnTo>
                    <a:pt x="0" y="0"/>
                  </a:lnTo>
                  <a:lnTo>
                    <a:pt x="0" y="28460"/>
                  </a:lnTo>
                  <a:lnTo>
                    <a:pt x="0" y="57023"/>
                  </a:lnTo>
                  <a:lnTo>
                    <a:pt x="4124325" y="57023"/>
                  </a:lnTo>
                  <a:lnTo>
                    <a:pt x="4124325" y="28575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6962775" y="4151763"/>
              <a:ext cx="4124325" cy="19050"/>
            </a:xfrm>
            <a:custGeom>
              <a:avLst/>
              <a:gdLst/>
              <a:ahLst/>
              <a:cxnLst/>
              <a:rect l="l" t="t" r="r" b="b"/>
              <a:pathLst>
                <a:path w="4124325" h="19050">
                  <a:moveTo>
                    <a:pt x="4124325" y="0"/>
                  </a:moveTo>
                  <a:lnTo>
                    <a:pt x="0" y="0"/>
                  </a:lnTo>
                  <a:lnTo>
                    <a:pt x="0" y="19043"/>
                  </a:lnTo>
                  <a:lnTo>
                    <a:pt x="4124325" y="19043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6962775" y="4170815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66"/>
                  </a:lnTo>
                  <a:lnTo>
                    <a:pt x="4124325" y="28566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6962775" y="4199387"/>
              <a:ext cx="4124325" cy="19050"/>
            </a:xfrm>
            <a:custGeom>
              <a:avLst/>
              <a:gdLst/>
              <a:ahLst/>
              <a:cxnLst/>
              <a:rect l="l" t="t" r="r" b="b"/>
              <a:pathLst>
                <a:path w="4124325" h="19050">
                  <a:moveTo>
                    <a:pt x="4124325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4124325" y="19044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6962775" y="4218439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4124325" y="2856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6962775" y="4247015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66"/>
                  </a:lnTo>
                  <a:lnTo>
                    <a:pt x="4124325" y="28566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6962775" y="4265929"/>
              <a:ext cx="4124325" cy="57150"/>
            </a:xfrm>
            <a:custGeom>
              <a:avLst/>
              <a:gdLst/>
              <a:ahLst/>
              <a:cxnLst/>
              <a:rect l="l" t="t" r="r" b="b"/>
              <a:pathLst>
                <a:path w="4124325" h="57150">
                  <a:moveTo>
                    <a:pt x="4124325" y="0"/>
                  </a:moveTo>
                  <a:lnTo>
                    <a:pt x="0" y="0"/>
                  </a:lnTo>
                  <a:lnTo>
                    <a:pt x="0" y="30480"/>
                  </a:lnTo>
                  <a:lnTo>
                    <a:pt x="0" y="57150"/>
                  </a:lnTo>
                  <a:lnTo>
                    <a:pt x="2072259" y="57150"/>
                  </a:lnTo>
                  <a:lnTo>
                    <a:pt x="2072259" y="30480"/>
                  </a:lnTo>
                  <a:lnTo>
                    <a:pt x="2148459" y="30480"/>
                  </a:lnTo>
                  <a:lnTo>
                    <a:pt x="2148459" y="57150"/>
                  </a:lnTo>
                  <a:lnTo>
                    <a:pt x="4124325" y="57150"/>
                  </a:lnTo>
                  <a:lnTo>
                    <a:pt x="4124325" y="30480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6962775" y="4313694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6962775" y="4342269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6962775" y="4370844"/>
              <a:ext cx="4124325" cy="19050"/>
            </a:xfrm>
            <a:custGeom>
              <a:avLst/>
              <a:gdLst/>
              <a:ahLst/>
              <a:cxnLst/>
              <a:rect l="l" t="t" r="r" b="b"/>
              <a:pathLst>
                <a:path w="4124325" h="19050">
                  <a:moveTo>
                    <a:pt x="2072259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72259" y="19037"/>
                  </a:lnTo>
                  <a:lnTo>
                    <a:pt x="2072259" y="0"/>
                  </a:lnTo>
                  <a:close/>
                </a:path>
                <a:path w="4124325" h="19050">
                  <a:moveTo>
                    <a:pt x="4124325" y="0"/>
                  </a:moveTo>
                  <a:lnTo>
                    <a:pt x="2148459" y="0"/>
                  </a:lnTo>
                  <a:lnTo>
                    <a:pt x="2148459" y="19037"/>
                  </a:lnTo>
                  <a:lnTo>
                    <a:pt x="4124325" y="1903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6962775" y="4389894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6962775" y="4418469"/>
              <a:ext cx="4124325" cy="47625"/>
            </a:xfrm>
            <a:custGeom>
              <a:avLst/>
              <a:gdLst/>
              <a:ahLst/>
              <a:cxnLst/>
              <a:rect l="l" t="t" r="r" b="b"/>
              <a:pathLst>
                <a:path w="4124325" h="47625">
                  <a:moveTo>
                    <a:pt x="2072259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0" y="28562"/>
                  </a:lnTo>
                  <a:lnTo>
                    <a:pt x="0" y="47612"/>
                  </a:lnTo>
                  <a:lnTo>
                    <a:pt x="2072259" y="47612"/>
                  </a:lnTo>
                  <a:lnTo>
                    <a:pt x="2072259" y="28562"/>
                  </a:lnTo>
                  <a:lnTo>
                    <a:pt x="2072259" y="19050"/>
                  </a:lnTo>
                  <a:lnTo>
                    <a:pt x="2072259" y="0"/>
                  </a:lnTo>
                  <a:close/>
                </a:path>
                <a:path w="4124325" h="47625">
                  <a:moveTo>
                    <a:pt x="4124325" y="0"/>
                  </a:moveTo>
                  <a:lnTo>
                    <a:pt x="2148459" y="0"/>
                  </a:lnTo>
                  <a:lnTo>
                    <a:pt x="2148459" y="19050"/>
                  </a:lnTo>
                  <a:lnTo>
                    <a:pt x="2148459" y="28562"/>
                  </a:lnTo>
                  <a:lnTo>
                    <a:pt x="2148459" y="47612"/>
                  </a:lnTo>
                  <a:lnTo>
                    <a:pt x="4124325" y="47612"/>
                  </a:lnTo>
                  <a:lnTo>
                    <a:pt x="4124325" y="28562"/>
                  </a:lnTo>
                  <a:lnTo>
                    <a:pt x="4124325" y="19050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6962775" y="4466094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6962775" y="4485144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6962775" y="4513719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6962775" y="4542294"/>
              <a:ext cx="4124325" cy="19050"/>
            </a:xfrm>
            <a:custGeom>
              <a:avLst/>
              <a:gdLst/>
              <a:ahLst/>
              <a:cxnLst/>
              <a:rect l="l" t="t" r="r" b="b"/>
              <a:pathLst>
                <a:path w="4124325" h="19050">
                  <a:moveTo>
                    <a:pt x="2072259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72259" y="19037"/>
                  </a:lnTo>
                  <a:lnTo>
                    <a:pt x="2072259" y="0"/>
                  </a:lnTo>
                  <a:close/>
                </a:path>
                <a:path w="4124325" h="19050">
                  <a:moveTo>
                    <a:pt x="4124325" y="0"/>
                  </a:moveTo>
                  <a:lnTo>
                    <a:pt x="2148459" y="0"/>
                  </a:lnTo>
                  <a:lnTo>
                    <a:pt x="2148459" y="19037"/>
                  </a:lnTo>
                  <a:lnTo>
                    <a:pt x="4124325" y="1903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6962775" y="4561344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6962775" y="4589919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6962775" y="4608842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6962775" y="4637417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6962775" y="4656467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6962775" y="4685042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6962775" y="4713617"/>
              <a:ext cx="4124325" cy="19050"/>
            </a:xfrm>
            <a:custGeom>
              <a:avLst/>
              <a:gdLst/>
              <a:ahLst/>
              <a:cxnLst/>
              <a:rect l="l" t="t" r="r" b="b"/>
              <a:pathLst>
                <a:path w="4124325" h="19050">
                  <a:moveTo>
                    <a:pt x="2072259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72259" y="19037"/>
                  </a:lnTo>
                  <a:lnTo>
                    <a:pt x="2072259" y="0"/>
                  </a:lnTo>
                  <a:close/>
                </a:path>
                <a:path w="4124325" h="19050">
                  <a:moveTo>
                    <a:pt x="4124325" y="0"/>
                  </a:moveTo>
                  <a:lnTo>
                    <a:pt x="2148459" y="0"/>
                  </a:lnTo>
                  <a:lnTo>
                    <a:pt x="2148459" y="19037"/>
                  </a:lnTo>
                  <a:lnTo>
                    <a:pt x="4124325" y="1903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6962775" y="4732654"/>
              <a:ext cx="4124325" cy="57150"/>
            </a:xfrm>
            <a:custGeom>
              <a:avLst/>
              <a:gdLst/>
              <a:ahLst/>
              <a:cxnLst/>
              <a:rect l="l" t="t" r="r" b="b"/>
              <a:pathLst>
                <a:path w="4124325" h="57150">
                  <a:moveTo>
                    <a:pt x="4124325" y="28587"/>
                  </a:moveTo>
                  <a:lnTo>
                    <a:pt x="0" y="28587"/>
                  </a:lnTo>
                  <a:lnTo>
                    <a:pt x="0" y="57150"/>
                  </a:lnTo>
                  <a:lnTo>
                    <a:pt x="4124325" y="57150"/>
                  </a:lnTo>
                  <a:lnTo>
                    <a:pt x="4124325" y="28587"/>
                  </a:lnTo>
                  <a:close/>
                </a:path>
                <a:path w="4124325" h="57150">
                  <a:moveTo>
                    <a:pt x="4124325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4124325" y="28575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6962775" y="4780287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4124325" y="2856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6962775" y="4808862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4124325" y="2856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6962775" y="4827912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4124325" y="28567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6962775" y="4856486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124325" y="28568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6962775" y="4885060"/>
              <a:ext cx="4124325" cy="19050"/>
            </a:xfrm>
            <a:custGeom>
              <a:avLst/>
              <a:gdLst/>
              <a:ahLst/>
              <a:cxnLst/>
              <a:rect l="l" t="t" r="r" b="b"/>
              <a:pathLst>
                <a:path w="4124325" h="19050">
                  <a:moveTo>
                    <a:pt x="4124325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4124325" y="19044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6962775" y="4904105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4124325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4124325" y="28575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6962775" y="4932692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6962775" y="4951742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6962775" y="4980317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6962775" y="4999367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6962775" y="5027942"/>
              <a:ext cx="4124325" cy="47625"/>
            </a:xfrm>
            <a:custGeom>
              <a:avLst/>
              <a:gdLst/>
              <a:ahLst/>
              <a:cxnLst/>
              <a:rect l="l" t="t" r="r" b="b"/>
              <a:pathLst>
                <a:path w="4124325" h="47625">
                  <a:moveTo>
                    <a:pt x="2072259" y="28575"/>
                  </a:moveTo>
                  <a:lnTo>
                    <a:pt x="0" y="28575"/>
                  </a:lnTo>
                  <a:lnTo>
                    <a:pt x="0" y="47612"/>
                  </a:lnTo>
                  <a:lnTo>
                    <a:pt x="2072259" y="47612"/>
                  </a:lnTo>
                  <a:lnTo>
                    <a:pt x="2072259" y="28575"/>
                  </a:lnTo>
                  <a:close/>
                </a:path>
                <a:path w="4124325" h="4762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47625">
                  <a:moveTo>
                    <a:pt x="4124325" y="28575"/>
                  </a:moveTo>
                  <a:lnTo>
                    <a:pt x="2148459" y="28575"/>
                  </a:lnTo>
                  <a:lnTo>
                    <a:pt x="2148459" y="47612"/>
                  </a:lnTo>
                  <a:lnTo>
                    <a:pt x="4124325" y="47612"/>
                  </a:lnTo>
                  <a:lnTo>
                    <a:pt x="4124325" y="28575"/>
                  </a:lnTo>
                  <a:close/>
                </a:path>
                <a:path w="4124325" h="4762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6962775" y="5075555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127" y="28575"/>
                  </a:lnTo>
                  <a:lnTo>
                    <a:pt x="2072259" y="28575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635"/>
                  </a:moveTo>
                  <a:lnTo>
                    <a:pt x="2148459" y="635"/>
                  </a:lnTo>
                  <a:lnTo>
                    <a:pt x="2148459" y="26035"/>
                  </a:lnTo>
                  <a:lnTo>
                    <a:pt x="2148459" y="28575"/>
                  </a:lnTo>
                  <a:lnTo>
                    <a:pt x="4124071" y="28575"/>
                  </a:lnTo>
                  <a:lnTo>
                    <a:pt x="4124071" y="26035"/>
                  </a:lnTo>
                  <a:lnTo>
                    <a:pt x="4124325" y="26035"/>
                  </a:lnTo>
                  <a:lnTo>
                    <a:pt x="4124325" y="635"/>
                  </a:lnTo>
                  <a:close/>
                </a:path>
              </a:pathLst>
            </a:custGeom>
            <a:solidFill>
              <a:srgbClr val="FFFF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6962775" y="5104015"/>
              <a:ext cx="4124325" cy="28575"/>
            </a:xfrm>
            <a:custGeom>
              <a:avLst/>
              <a:gdLst/>
              <a:ahLst/>
              <a:cxnLst/>
              <a:rect l="l" t="t" r="r" b="b"/>
              <a:pathLst>
                <a:path w="4124325" h="28575">
                  <a:moveTo>
                    <a:pt x="2072259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2259" y="28562"/>
                  </a:lnTo>
                  <a:lnTo>
                    <a:pt x="2072259" y="0"/>
                  </a:lnTo>
                  <a:close/>
                </a:path>
                <a:path w="4124325" h="28575">
                  <a:moveTo>
                    <a:pt x="4124325" y="0"/>
                  </a:moveTo>
                  <a:lnTo>
                    <a:pt x="2148459" y="0"/>
                  </a:lnTo>
                  <a:lnTo>
                    <a:pt x="2148459" y="28562"/>
                  </a:lnTo>
                  <a:lnTo>
                    <a:pt x="4124325" y="2856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6962775" y="5123065"/>
              <a:ext cx="4114800" cy="28575"/>
            </a:xfrm>
            <a:custGeom>
              <a:avLst/>
              <a:gdLst/>
              <a:ahLst/>
              <a:cxnLst/>
              <a:rect l="l" t="t" r="r" b="b"/>
              <a:pathLst>
                <a:path w="4114800" h="28575">
                  <a:moveTo>
                    <a:pt x="2068068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68068" y="28562"/>
                  </a:lnTo>
                  <a:lnTo>
                    <a:pt x="2068068" y="0"/>
                  </a:lnTo>
                  <a:close/>
                </a:path>
                <a:path w="4114800" h="28575">
                  <a:moveTo>
                    <a:pt x="4114292" y="0"/>
                  </a:moveTo>
                  <a:lnTo>
                    <a:pt x="2144268" y="0"/>
                  </a:lnTo>
                  <a:lnTo>
                    <a:pt x="2144268" y="28562"/>
                  </a:lnTo>
                  <a:lnTo>
                    <a:pt x="4114292" y="28562"/>
                  </a:lnTo>
                  <a:lnTo>
                    <a:pt x="4114292" y="0"/>
                  </a:lnTo>
                  <a:close/>
                </a:path>
              </a:pathLst>
            </a:custGeom>
            <a:solidFill>
              <a:srgbClr val="FFFF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6972300" y="5151640"/>
              <a:ext cx="4095750" cy="28575"/>
            </a:xfrm>
            <a:custGeom>
              <a:avLst/>
              <a:gdLst/>
              <a:ahLst/>
              <a:cxnLst/>
              <a:rect l="l" t="t" r="r" b="b"/>
              <a:pathLst>
                <a:path w="4095750" h="28575">
                  <a:moveTo>
                    <a:pt x="205867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58670" y="28562"/>
                  </a:lnTo>
                  <a:lnTo>
                    <a:pt x="2058670" y="0"/>
                  </a:lnTo>
                  <a:close/>
                </a:path>
                <a:path w="4095750" h="28575">
                  <a:moveTo>
                    <a:pt x="4095369" y="0"/>
                  </a:moveTo>
                  <a:lnTo>
                    <a:pt x="2134870" y="0"/>
                  </a:lnTo>
                  <a:lnTo>
                    <a:pt x="2134870" y="28562"/>
                  </a:lnTo>
                  <a:lnTo>
                    <a:pt x="4095369" y="28562"/>
                  </a:lnTo>
                  <a:lnTo>
                    <a:pt x="4095369" y="0"/>
                  </a:lnTo>
                  <a:close/>
                </a:path>
              </a:pathLst>
            </a:custGeom>
            <a:solidFill>
              <a:srgbClr val="FFFF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6991350" y="5170690"/>
              <a:ext cx="4057015" cy="28575"/>
            </a:xfrm>
            <a:custGeom>
              <a:avLst/>
              <a:gdLst/>
              <a:ahLst/>
              <a:cxnLst/>
              <a:rect l="l" t="t" r="r" b="b"/>
              <a:pathLst>
                <a:path w="4057015" h="28575">
                  <a:moveTo>
                    <a:pt x="2039493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39493" y="28562"/>
                  </a:lnTo>
                  <a:lnTo>
                    <a:pt x="2039493" y="0"/>
                  </a:lnTo>
                  <a:close/>
                </a:path>
                <a:path w="4057015" h="28575">
                  <a:moveTo>
                    <a:pt x="4057015" y="0"/>
                  </a:moveTo>
                  <a:lnTo>
                    <a:pt x="2115693" y="0"/>
                  </a:lnTo>
                  <a:lnTo>
                    <a:pt x="2115693" y="28562"/>
                  </a:lnTo>
                  <a:lnTo>
                    <a:pt x="4057015" y="28562"/>
                  </a:lnTo>
                  <a:lnTo>
                    <a:pt x="4057015" y="0"/>
                  </a:lnTo>
                  <a:close/>
                </a:path>
              </a:pathLst>
            </a:custGeom>
            <a:solidFill>
              <a:srgbClr val="FFFF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7019925" y="5199265"/>
              <a:ext cx="4010025" cy="28575"/>
            </a:xfrm>
            <a:custGeom>
              <a:avLst/>
              <a:gdLst/>
              <a:ahLst/>
              <a:cxnLst/>
              <a:rect l="l" t="t" r="r" b="b"/>
              <a:pathLst>
                <a:path w="4010025" h="28575">
                  <a:moveTo>
                    <a:pt x="2015998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15998" y="28562"/>
                  </a:lnTo>
                  <a:lnTo>
                    <a:pt x="2015998" y="0"/>
                  </a:lnTo>
                  <a:close/>
                </a:path>
                <a:path w="4010025" h="28575">
                  <a:moveTo>
                    <a:pt x="4010025" y="0"/>
                  </a:moveTo>
                  <a:lnTo>
                    <a:pt x="2092198" y="0"/>
                  </a:lnTo>
                  <a:lnTo>
                    <a:pt x="2092198" y="28562"/>
                  </a:lnTo>
                  <a:lnTo>
                    <a:pt x="4010025" y="28562"/>
                  </a:lnTo>
                  <a:lnTo>
                    <a:pt x="4010025" y="0"/>
                  </a:lnTo>
                  <a:close/>
                </a:path>
              </a:pathLst>
            </a:custGeom>
            <a:solidFill>
              <a:srgbClr val="FFFF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7048500" y="5227840"/>
              <a:ext cx="3943350" cy="19050"/>
            </a:xfrm>
            <a:custGeom>
              <a:avLst/>
              <a:gdLst/>
              <a:ahLst/>
              <a:cxnLst/>
              <a:rect l="l" t="t" r="r" b="b"/>
              <a:pathLst>
                <a:path w="3943350" h="19050">
                  <a:moveTo>
                    <a:pt x="198272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1982724" y="19037"/>
                  </a:lnTo>
                  <a:lnTo>
                    <a:pt x="1982724" y="0"/>
                  </a:lnTo>
                  <a:close/>
                </a:path>
                <a:path w="3943350" h="19050">
                  <a:moveTo>
                    <a:pt x="3943223" y="0"/>
                  </a:moveTo>
                  <a:lnTo>
                    <a:pt x="2058924" y="0"/>
                  </a:lnTo>
                  <a:lnTo>
                    <a:pt x="2058924" y="19037"/>
                  </a:lnTo>
                  <a:lnTo>
                    <a:pt x="3943223" y="19037"/>
                  </a:lnTo>
                  <a:lnTo>
                    <a:pt x="3943223" y="0"/>
                  </a:lnTo>
                  <a:close/>
                </a:path>
              </a:pathLst>
            </a:custGeom>
            <a:solidFill>
              <a:srgbClr val="FFFF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7096125" y="5246890"/>
              <a:ext cx="3848100" cy="28575"/>
            </a:xfrm>
            <a:custGeom>
              <a:avLst/>
              <a:gdLst/>
              <a:ahLst/>
              <a:cxnLst/>
              <a:rect l="l" t="t" r="r" b="b"/>
              <a:pathLst>
                <a:path w="3848100" h="28575">
                  <a:moveTo>
                    <a:pt x="1934845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1934845" y="28562"/>
                  </a:lnTo>
                  <a:lnTo>
                    <a:pt x="1934845" y="0"/>
                  </a:lnTo>
                  <a:close/>
                </a:path>
                <a:path w="3848100" h="28575">
                  <a:moveTo>
                    <a:pt x="3847719" y="0"/>
                  </a:moveTo>
                  <a:lnTo>
                    <a:pt x="2011045" y="0"/>
                  </a:lnTo>
                  <a:lnTo>
                    <a:pt x="2011045" y="28562"/>
                  </a:lnTo>
                  <a:lnTo>
                    <a:pt x="3847719" y="28562"/>
                  </a:lnTo>
                  <a:lnTo>
                    <a:pt x="3847719" y="0"/>
                  </a:lnTo>
                  <a:close/>
                </a:path>
              </a:pathLst>
            </a:custGeom>
            <a:solidFill>
              <a:srgbClr val="FFFF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7153275" y="5275465"/>
              <a:ext cx="3743325" cy="28575"/>
            </a:xfrm>
            <a:custGeom>
              <a:avLst/>
              <a:gdLst/>
              <a:ahLst/>
              <a:cxnLst/>
              <a:rect l="l" t="t" r="r" b="b"/>
              <a:pathLst>
                <a:path w="3743325" h="28575">
                  <a:moveTo>
                    <a:pt x="1882394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1882394" y="28562"/>
                  </a:lnTo>
                  <a:lnTo>
                    <a:pt x="1882394" y="0"/>
                  </a:lnTo>
                  <a:close/>
                </a:path>
                <a:path w="3743325" h="28575">
                  <a:moveTo>
                    <a:pt x="3742817" y="0"/>
                  </a:moveTo>
                  <a:lnTo>
                    <a:pt x="1958594" y="0"/>
                  </a:lnTo>
                  <a:lnTo>
                    <a:pt x="1958594" y="28562"/>
                  </a:lnTo>
                  <a:lnTo>
                    <a:pt x="3742817" y="28562"/>
                  </a:lnTo>
                  <a:lnTo>
                    <a:pt x="3742817" y="0"/>
                  </a:lnTo>
                  <a:close/>
                </a:path>
              </a:pathLst>
            </a:custGeom>
            <a:solidFill>
              <a:srgbClr val="FFFF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7210425" y="5294515"/>
              <a:ext cx="3628390" cy="28575"/>
            </a:xfrm>
            <a:custGeom>
              <a:avLst/>
              <a:gdLst/>
              <a:ahLst/>
              <a:cxnLst/>
              <a:rect l="l" t="t" r="r" b="b"/>
              <a:pathLst>
                <a:path w="3628390" h="28575">
                  <a:moveTo>
                    <a:pt x="1825117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1825117" y="28562"/>
                  </a:lnTo>
                  <a:lnTo>
                    <a:pt x="1825117" y="0"/>
                  </a:lnTo>
                  <a:close/>
                </a:path>
                <a:path w="3628390" h="28575">
                  <a:moveTo>
                    <a:pt x="3628263" y="0"/>
                  </a:moveTo>
                  <a:lnTo>
                    <a:pt x="1901317" y="0"/>
                  </a:lnTo>
                  <a:lnTo>
                    <a:pt x="1901317" y="28562"/>
                  </a:lnTo>
                  <a:lnTo>
                    <a:pt x="3628263" y="28562"/>
                  </a:lnTo>
                  <a:lnTo>
                    <a:pt x="3628263" y="0"/>
                  </a:lnTo>
                  <a:close/>
                </a:path>
              </a:pathLst>
            </a:custGeom>
            <a:solidFill>
              <a:srgbClr val="FFFF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7286625" y="5323090"/>
              <a:ext cx="3476625" cy="28575"/>
            </a:xfrm>
            <a:custGeom>
              <a:avLst/>
              <a:gdLst/>
              <a:ahLst/>
              <a:cxnLst/>
              <a:rect l="l" t="t" r="r" b="b"/>
              <a:pathLst>
                <a:path w="3476625" h="28575">
                  <a:moveTo>
                    <a:pt x="1748663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1748663" y="28562"/>
                  </a:lnTo>
                  <a:lnTo>
                    <a:pt x="1748663" y="0"/>
                  </a:lnTo>
                  <a:close/>
                </a:path>
                <a:path w="3476625" h="28575">
                  <a:moveTo>
                    <a:pt x="3476498" y="0"/>
                  </a:moveTo>
                  <a:lnTo>
                    <a:pt x="1824863" y="0"/>
                  </a:lnTo>
                  <a:lnTo>
                    <a:pt x="1824863" y="28562"/>
                  </a:lnTo>
                  <a:lnTo>
                    <a:pt x="3476498" y="28562"/>
                  </a:lnTo>
                  <a:lnTo>
                    <a:pt x="3476498" y="0"/>
                  </a:lnTo>
                  <a:close/>
                </a:path>
              </a:pathLst>
            </a:custGeom>
            <a:solidFill>
              <a:srgbClr val="FFFF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7362825" y="5342140"/>
              <a:ext cx="3314700" cy="57150"/>
            </a:xfrm>
            <a:custGeom>
              <a:avLst/>
              <a:gdLst/>
              <a:ahLst/>
              <a:cxnLst/>
              <a:rect l="l" t="t" r="r" b="b"/>
              <a:pathLst>
                <a:path w="3314700" h="57150">
                  <a:moveTo>
                    <a:pt x="3314700" y="0"/>
                  </a:moveTo>
                  <a:lnTo>
                    <a:pt x="1744218" y="0"/>
                  </a:lnTo>
                  <a:lnTo>
                    <a:pt x="1744218" y="28562"/>
                  </a:lnTo>
                  <a:lnTo>
                    <a:pt x="1667891" y="28562"/>
                  </a:lnTo>
                  <a:lnTo>
                    <a:pt x="1667891" y="0"/>
                  </a:lnTo>
                  <a:lnTo>
                    <a:pt x="0" y="0"/>
                  </a:lnTo>
                  <a:lnTo>
                    <a:pt x="0" y="28562"/>
                  </a:lnTo>
                  <a:lnTo>
                    <a:pt x="95250" y="28562"/>
                  </a:lnTo>
                  <a:lnTo>
                    <a:pt x="95250" y="57137"/>
                  </a:lnTo>
                  <a:lnTo>
                    <a:pt x="3219196" y="57137"/>
                  </a:lnTo>
                  <a:lnTo>
                    <a:pt x="3219196" y="28562"/>
                  </a:lnTo>
                  <a:lnTo>
                    <a:pt x="3314700" y="28562"/>
                  </a:lnTo>
                  <a:lnTo>
                    <a:pt x="3314700" y="0"/>
                  </a:lnTo>
                  <a:close/>
                </a:path>
              </a:pathLst>
            </a:custGeom>
            <a:solidFill>
              <a:srgbClr val="FFFF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8077200" y="5465952"/>
              <a:ext cx="1895475" cy="28575"/>
            </a:xfrm>
            <a:custGeom>
              <a:avLst/>
              <a:gdLst/>
              <a:ahLst/>
              <a:cxnLst/>
              <a:rect l="l" t="t" r="r" b="b"/>
              <a:pathLst>
                <a:path w="1895475" h="28575">
                  <a:moveTo>
                    <a:pt x="1894967" y="0"/>
                  </a:moveTo>
                  <a:lnTo>
                    <a:pt x="0" y="0"/>
                  </a:lnTo>
                  <a:lnTo>
                    <a:pt x="147320" y="17653"/>
                  </a:lnTo>
                  <a:lnTo>
                    <a:pt x="310388" y="28575"/>
                  </a:lnTo>
                  <a:lnTo>
                    <a:pt x="1584578" y="28575"/>
                  </a:lnTo>
                  <a:lnTo>
                    <a:pt x="1748281" y="17653"/>
                  </a:lnTo>
                  <a:lnTo>
                    <a:pt x="1894967" y="0"/>
                  </a:lnTo>
                  <a:close/>
                </a:path>
              </a:pathLst>
            </a:custGeom>
            <a:solidFill>
              <a:srgbClr val="FFFF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8362950" y="5494527"/>
              <a:ext cx="1313815" cy="19050"/>
            </a:xfrm>
            <a:custGeom>
              <a:avLst/>
              <a:gdLst/>
              <a:ahLst/>
              <a:cxnLst/>
              <a:rect l="l" t="t" r="r" b="b"/>
              <a:pathLst>
                <a:path w="1313815" h="19050">
                  <a:moveTo>
                    <a:pt x="1313815" y="0"/>
                  </a:moveTo>
                  <a:lnTo>
                    <a:pt x="0" y="0"/>
                  </a:lnTo>
                  <a:lnTo>
                    <a:pt x="244221" y="11938"/>
                  </a:lnTo>
                  <a:lnTo>
                    <a:pt x="656335" y="19050"/>
                  </a:lnTo>
                  <a:lnTo>
                    <a:pt x="1068577" y="11938"/>
                  </a:lnTo>
                  <a:lnTo>
                    <a:pt x="1313815" y="0"/>
                  </a:lnTo>
                  <a:close/>
                </a:path>
              </a:pathLst>
            </a:custGeom>
            <a:solidFill>
              <a:srgbClr val="FFFF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6967600" y="1775968"/>
              <a:ext cx="4124325" cy="3742690"/>
            </a:xfrm>
            <a:custGeom>
              <a:avLst/>
              <a:gdLst/>
              <a:ahLst/>
              <a:cxnLst/>
              <a:rect l="l" t="t" r="r" b="b"/>
              <a:pathLst>
                <a:path w="4124325" h="3742690">
                  <a:moveTo>
                    <a:pt x="2062988" y="0"/>
                  </a:moveTo>
                  <a:lnTo>
                    <a:pt x="1966976" y="381"/>
                  </a:lnTo>
                  <a:lnTo>
                    <a:pt x="1871979" y="1778"/>
                  </a:lnTo>
                  <a:lnTo>
                    <a:pt x="1778127" y="4064"/>
                  </a:lnTo>
                  <a:lnTo>
                    <a:pt x="1685544" y="7112"/>
                  </a:lnTo>
                  <a:lnTo>
                    <a:pt x="1594357" y="11176"/>
                  </a:lnTo>
                  <a:lnTo>
                    <a:pt x="1504442" y="15875"/>
                  </a:lnTo>
                  <a:lnTo>
                    <a:pt x="1416177" y="21462"/>
                  </a:lnTo>
                  <a:lnTo>
                    <a:pt x="1329563" y="27812"/>
                  </a:lnTo>
                  <a:lnTo>
                    <a:pt x="1244727" y="34925"/>
                  </a:lnTo>
                  <a:lnTo>
                    <a:pt x="1161796" y="42799"/>
                  </a:lnTo>
                  <a:lnTo>
                    <a:pt x="1080770" y="51308"/>
                  </a:lnTo>
                  <a:lnTo>
                    <a:pt x="1001776" y="60579"/>
                  </a:lnTo>
                  <a:lnTo>
                    <a:pt x="925068" y="70485"/>
                  </a:lnTo>
                  <a:lnTo>
                    <a:pt x="850519" y="81153"/>
                  </a:lnTo>
                  <a:lnTo>
                    <a:pt x="778509" y="92329"/>
                  </a:lnTo>
                  <a:lnTo>
                    <a:pt x="708914" y="104140"/>
                  </a:lnTo>
                  <a:lnTo>
                    <a:pt x="641857" y="116586"/>
                  </a:lnTo>
                  <a:lnTo>
                    <a:pt x="577596" y="129540"/>
                  </a:lnTo>
                  <a:lnTo>
                    <a:pt x="516127" y="143002"/>
                  </a:lnTo>
                  <a:lnTo>
                    <a:pt x="457580" y="157099"/>
                  </a:lnTo>
                  <a:lnTo>
                    <a:pt x="401954" y="171577"/>
                  </a:lnTo>
                  <a:lnTo>
                    <a:pt x="349503" y="186690"/>
                  </a:lnTo>
                  <a:lnTo>
                    <a:pt x="300354" y="202184"/>
                  </a:lnTo>
                  <a:lnTo>
                    <a:pt x="212090" y="234442"/>
                  </a:lnTo>
                  <a:lnTo>
                    <a:pt x="137922" y="268351"/>
                  </a:lnTo>
                  <a:lnTo>
                    <a:pt x="78867" y="303657"/>
                  </a:lnTo>
                  <a:lnTo>
                    <a:pt x="35559" y="340233"/>
                  </a:lnTo>
                  <a:lnTo>
                    <a:pt x="9017" y="377825"/>
                  </a:lnTo>
                  <a:lnTo>
                    <a:pt x="0" y="416306"/>
                  </a:lnTo>
                  <a:lnTo>
                    <a:pt x="0" y="3326003"/>
                  </a:lnTo>
                  <a:lnTo>
                    <a:pt x="9017" y="3364484"/>
                  </a:lnTo>
                  <a:lnTo>
                    <a:pt x="35559" y="3402203"/>
                  </a:lnTo>
                  <a:lnTo>
                    <a:pt x="78867" y="3438652"/>
                  </a:lnTo>
                  <a:lnTo>
                    <a:pt x="137922" y="3473958"/>
                  </a:lnTo>
                  <a:lnTo>
                    <a:pt x="212090" y="3507867"/>
                  </a:lnTo>
                  <a:lnTo>
                    <a:pt x="300354" y="3540125"/>
                  </a:lnTo>
                  <a:lnTo>
                    <a:pt x="349503" y="3555619"/>
                  </a:lnTo>
                  <a:lnTo>
                    <a:pt x="401954" y="3570732"/>
                  </a:lnTo>
                  <a:lnTo>
                    <a:pt x="457580" y="3585210"/>
                  </a:lnTo>
                  <a:lnTo>
                    <a:pt x="516127" y="3599307"/>
                  </a:lnTo>
                  <a:lnTo>
                    <a:pt x="577596" y="3612769"/>
                  </a:lnTo>
                  <a:lnTo>
                    <a:pt x="641857" y="3625723"/>
                  </a:lnTo>
                  <a:lnTo>
                    <a:pt x="708914" y="3638169"/>
                  </a:lnTo>
                  <a:lnTo>
                    <a:pt x="778509" y="3649980"/>
                  </a:lnTo>
                  <a:lnTo>
                    <a:pt x="850519" y="3661156"/>
                  </a:lnTo>
                  <a:lnTo>
                    <a:pt x="925068" y="3671824"/>
                  </a:lnTo>
                  <a:lnTo>
                    <a:pt x="1001776" y="3681730"/>
                  </a:lnTo>
                  <a:lnTo>
                    <a:pt x="1080770" y="3691001"/>
                  </a:lnTo>
                  <a:lnTo>
                    <a:pt x="1161796" y="3699510"/>
                  </a:lnTo>
                  <a:lnTo>
                    <a:pt x="1244727" y="3707384"/>
                  </a:lnTo>
                  <a:lnTo>
                    <a:pt x="1329563" y="3714496"/>
                  </a:lnTo>
                  <a:lnTo>
                    <a:pt x="1416177" y="3720846"/>
                  </a:lnTo>
                  <a:lnTo>
                    <a:pt x="1504442" y="3726434"/>
                  </a:lnTo>
                  <a:lnTo>
                    <a:pt x="1594357" y="3731133"/>
                  </a:lnTo>
                  <a:lnTo>
                    <a:pt x="1685544" y="3735197"/>
                  </a:lnTo>
                  <a:lnTo>
                    <a:pt x="1778127" y="3738245"/>
                  </a:lnTo>
                  <a:lnTo>
                    <a:pt x="1871979" y="3740531"/>
                  </a:lnTo>
                  <a:lnTo>
                    <a:pt x="1966976" y="3741928"/>
                  </a:lnTo>
                  <a:lnTo>
                    <a:pt x="2062988" y="3742309"/>
                  </a:lnTo>
                  <a:lnTo>
                    <a:pt x="2158746" y="3741928"/>
                  </a:lnTo>
                  <a:lnTo>
                    <a:pt x="2253615" y="3740531"/>
                  </a:lnTo>
                  <a:lnTo>
                    <a:pt x="2347341" y="3738245"/>
                  </a:lnTo>
                  <a:lnTo>
                    <a:pt x="2439797" y="3735197"/>
                  </a:lnTo>
                  <a:lnTo>
                    <a:pt x="2530982" y="3731133"/>
                  </a:lnTo>
                  <a:lnTo>
                    <a:pt x="2620645" y="3726434"/>
                  </a:lnTo>
                  <a:lnTo>
                    <a:pt x="2708782" y="3720846"/>
                  </a:lnTo>
                  <a:lnTo>
                    <a:pt x="2795397" y="3714496"/>
                  </a:lnTo>
                  <a:lnTo>
                    <a:pt x="2880105" y="3707384"/>
                  </a:lnTo>
                  <a:lnTo>
                    <a:pt x="2963037" y="3699510"/>
                  </a:lnTo>
                  <a:lnTo>
                    <a:pt x="3043935" y="3691001"/>
                  </a:lnTo>
                  <a:lnTo>
                    <a:pt x="3122803" y="3681730"/>
                  </a:lnTo>
                  <a:lnTo>
                    <a:pt x="3199510" y="3671824"/>
                  </a:lnTo>
                  <a:lnTo>
                    <a:pt x="3273932" y="3661156"/>
                  </a:lnTo>
                  <a:lnTo>
                    <a:pt x="3346069" y="3649980"/>
                  </a:lnTo>
                  <a:lnTo>
                    <a:pt x="3415538" y="3638169"/>
                  </a:lnTo>
                  <a:lnTo>
                    <a:pt x="3482594" y="3625723"/>
                  </a:lnTo>
                  <a:lnTo>
                    <a:pt x="3546729" y="3612769"/>
                  </a:lnTo>
                  <a:lnTo>
                    <a:pt x="3608197" y="3599307"/>
                  </a:lnTo>
                  <a:lnTo>
                    <a:pt x="3666744" y="3585210"/>
                  </a:lnTo>
                  <a:lnTo>
                    <a:pt x="3722370" y="3570732"/>
                  </a:lnTo>
                  <a:lnTo>
                    <a:pt x="3774694" y="3555619"/>
                  </a:lnTo>
                  <a:lnTo>
                    <a:pt x="3823843" y="3540125"/>
                  </a:lnTo>
                  <a:lnTo>
                    <a:pt x="3912234" y="3507867"/>
                  </a:lnTo>
                  <a:lnTo>
                    <a:pt x="3986276" y="3473958"/>
                  </a:lnTo>
                  <a:lnTo>
                    <a:pt x="4045330" y="3438652"/>
                  </a:lnTo>
                  <a:lnTo>
                    <a:pt x="4088638" y="3402203"/>
                  </a:lnTo>
                  <a:lnTo>
                    <a:pt x="4115180" y="3364484"/>
                  </a:lnTo>
                  <a:lnTo>
                    <a:pt x="4124325" y="3326003"/>
                  </a:lnTo>
                  <a:lnTo>
                    <a:pt x="4124325" y="416306"/>
                  </a:lnTo>
                  <a:lnTo>
                    <a:pt x="4115180" y="377825"/>
                  </a:lnTo>
                  <a:lnTo>
                    <a:pt x="4088638" y="340233"/>
                  </a:lnTo>
                  <a:lnTo>
                    <a:pt x="4045330" y="303657"/>
                  </a:lnTo>
                  <a:lnTo>
                    <a:pt x="3986276" y="268351"/>
                  </a:lnTo>
                  <a:lnTo>
                    <a:pt x="3912234" y="234442"/>
                  </a:lnTo>
                  <a:lnTo>
                    <a:pt x="3823843" y="202184"/>
                  </a:lnTo>
                  <a:lnTo>
                    <a:pt x="3774694" y="186690"/>
                  </a:lnTo>
                  <a:lnTo>
                    <a:pt x="3722370" y="171577"/>
                  </a:lnTo>
                  <a:lnTo>
                    <a:pt x="3666744" y="157099"/>
                  </a:lnTo>
                  <a:lnTo>
                    <a:pt x="3608197" y="143002"/>
                  </a:lnTo>
                  <a:lnTo>
                    <a:pt x="3546729" y="129540"/>
                  </a:lnTo>
                  <a:lnTo>
                    <a:pt x="3482594" y="116586"/>
                  </a:lnTo>
                  <a:lnTo>
                    <a:pt x="3415538" y="104140"/>
                  </a:lnTo>
                  <a:lnTo>
                    <a:pt x="3346069" y="92329"/>
                  </a:lnTo>
                  <a:lnTo>
                    <a:pt x="3273932" y="81153"/>
                  </a:lnTo>
                  <a:lnTo>
                    <a:pt x="3199510" y="70485"/>
                  </a:lnTo>
                  <a:lnTo>
                    <a:pt x="3122803" y="60579"/>
                  </a:lnTo>
                  <a:lnTo>
                    <a:pt x="3043935" y="51308"/>
                  </a:lnTo>
                  <a:lnTo>
                    <a:pt x="2963037" y="42799"/>
                  </a:lnTo>
                  <a:lnTo>
                    <a:pt x="2880105" y="34925"/>
                  </a:lnTo>
                  <a:lnTo>
                    <a:pt x="2795397" y="27812"/>
                  </a:lnTo>
                  <a:lnTo>
                    <a:pt x="2708782" y="21462"/>
                  </a:lnTo>
                  <a:lnTo>
                    <a:pt x="2620645" y="15875"/>
                  </a:lnTo>
                  <a:lnTo>
                    <a:pt x="2530982" y="11176"/>
                  </a:lnTo>
                  <a:lnTo>
                    <a:pt x="2439797" y="7112"/>
                  </a:lnTo>
                  <a:lnTo>
                    <a:pt x="2347341" y="4064"/>
                  </a:lnTo>
                  <a:lnTo>
                    <a:pt x="2253615" y="1778"/>
                  </a:lnTo>
                  <a:lnTo>
                    <a:pt x="2158746" y="381"/>
                  </a:lnTo>
                  <a:lnTo>
                    <a:pt x="2062988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6962927" y="1771306"/>
              <a:ext cx="4133850" cy="3752215"/>
            </a:xfrm>
            <a:custGeom>
              <a:avLst/>
              <a:gdLst/>
              <a:ahLst/>
              <a:cxnLst/>
              <a:rect l="l" t="t" r="r" b="b"/>
              <a:pathLst>
                <a:path w="4133850" h="375221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4133850" h="3752215">
                  <a:moveTo>
                    <a:pt x="4133659" y="3746970"/>
                  </a:moveTo>
                  <a:lnTo>
                    <a:pt x="4132300" y="3743668"/>
                  </a:lnTo>
                  <a:lnTo>
                    <a:pt x="4128998" y="3742309"/>
                  </a:lnTo>
                  <a:lnTo>
                    <a:pt x="4125684" y="3743668"/>
                  </a:lnTo>
                  <a:lnTo>
                    <a:pt x="4124325" y="3746970"/>
                  </a:lnTo>
                  <a:lnTo>
                    <a:pt x="4125684" y="3750284"/>
                  </a:lnTo>
                  <a:lnTo>
                    <a:pt x="4128998" y="3751643"/>
                  </a:lnTo>
                  <a:lnTo>
                    <a:pt x="4132300" y="3750284"/>
                  </a:lnTo>
                  <a:lnTo>
                    <a:pt x="4133659" y="37469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8543925" y="1771649"/>
              <a:ext cx="962025" cy="19050"/>
            </a:xfrm>
            <a:custGeom>
              <a:avLst/>
              <a:gdLst/>
              <a:ahLst/>
              <a:cxnLst/>
              <a:rect l="l" t="t" r="r" b="b"/>
              <a:pathLst>
                <a:path w="962025" h="19050">
                  <a:moveTo>
                    <a:pt x="491617" y="0"/>
                  </a:moveTo>
                  <a:lnTo>
                    <a:pt x="129413" y="0"/>
                  </a:lnTo>
                  <a:lnTo>
                    <a:pt x="129413" y="7620"/>
                  </a:lnTo>
                  <a:lnTo>
                    <a:pt x="100076" y="7620"/>
                  </a:lnTo>
                  <a:lnTo>
                    <a:pt x="100076" y="8890"/>
                  </a:lnTo>
                  <a:lnTo>
                    <a:pt x="0" y="8890"/>
                  </a:lnTo>
                  <a:lnTo>
                    <a:pt x="0" y="19050"/>
                  </a:lnTo>
                  <a:lnTo>
                    <a:pt x="491617" y="19050"/>
                  </a:lnTo>
                  <a:lnTo>
                    <a:pt x="491617" y="8890"/>
                  </a:lnTo>
                  <a:lnTo>
                    <a:pt x="491617" y="7620"/>
                  </a:lnTo>
                  <a:lnTo>
                    <a:pt x="491617" y="0"/>
                  </a:lnTo>
                  <a:close/>
                </a:path>
                <a:path w="962025" h="19050">
                  <a:moveTo>
                    <a:pt x="961517" y="8890"/>
                  </a:moveTo>
                  <a:lnTo>
                    <a:pt x="861060" y="8890"/>
                  </a:lnTo>
                  <a:lnTo>
                    <a:pt x="861060" y="7620"/>
                  </a:lnTo>
                  <a:lnTo>
                    <a:pt x="831850" y="7620"/>
                  </a:lnTo>
                  <a:lnTo>
                    <a:pt x="831850" y="0"/>
                  </a:lnTo>
                  <a:lnTo>
                    <a:pt x="567436" y="0"/>
                  </a:lnTo>
                  <a:lnTo>
                    <a:pt x="567436" y="7620"/>
                  </a:lnTo>
                  <a:lnTo>
                    <a:pt x="567436" y="8890"/>
                  </a:lnTo>
                  <a:lnTo>
                    <a:pt x="567436" y="19050"/>
                  </a:lnTo>
                  <a:lnTo>
                    <a:pt x="961517" y="19050"/>
                  </a:lnTo>
                  <a:lnTo>
                    <a:pt x="961517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8324850" y="1790204"/>
              <a:ext cx="1390650" cy="9525"/>
            </a:xfrm>
            <a:custGeom>
              <a:avLst/>
              <a:gdLst/>
              <a:ahLst/>
              <a:cxnLst/>
              <a:rect l="l" t="t" r="r" b="b"/>
              <a:pathLst>
                <a:path w="1390650" h="9525">
                  <a:moveTo>
                    <a:pt x="70548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705485" y="9512"/>
                  </a:lnTo>
                  <a:lnTo>
                    <a:pt x="705485" y="0"/>
                  </a:lnTo>
                  <a:close/>
                </a:path>
                <a:path w="1390650" h="9525">
                  <a:moveTo>
                    <a:pt x="1390243" y="0"/>
                  </a:moveTo>
                  <a:lnTo>
                    <a:pt x="781558" y="0"/>
                  </a:lnTo>
                  <a:lnTo>
                    <a:pt x="781558" y="9512"/>
                  </a:lnTo>
                  <a:lnTo>
                    <a:pt x="1390243" y="9512"/>
                  </a:lnTo>
                  <a:lnTo>
                    <a:pt x="1390243" y="0"/>
                  </a:lnTo>
                  <a:close/>
                </a:path>
              </a:pathLst>
            </a:custGeom>
            <a:solidFill>
              <a:srgbClr val="FFFF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8201025" y="1799729"/>
              <a:ext cx="1647189" cy="9525"/>
            </a:xfrm>
            <a:custGeom>
              <a:avLst/>
              <a:gdLst/>
              <a:ahLst/>
              <a:cxnLst/>
              <a:rect l="l" t="t" r="r" b="b"/>
              <a:pathLst>
                <a:path w="1647190" h="9525">
                  <a:moveTo>
                    <a:pt x="83375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833755" y="9512"/>
                  </a:lnTo>
                  <a:lnTo>
                    <a:pt x="833755" y="0"/>
                  </a:lnTo>
                  <a:close/>
                </a:path>
                <a:path w="1647190" h="9525">
                  <a:moveTo>
                    <a:pt x="1646986" y="0"/>
                  </a:moveTo>
                  <a:lnTo>
                    <a:pt x="910082" y="0"/>
                  </a:lnTo>
                  <a:lnTo>
                    <a:pt x="910082" y="9512"/>
                  </a:lnTo>
                  <a:lnTo>
                    <a:pt x="1646986" y="9512"/>
                  </a:lnTo>
                  <a:lnTo>
                    <a:pt x="1646986" y="0"/>
                  </a:lnTo>
                  <a:close/>
                </a:path>
              </a:pathLst>
            </a:custGeom>
            <a:solidFill>
              <a:srgbClr val="FFFF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8115300" y="1809254"/>
              <a:ext cx="1809750" cy="9525"/>
            </a:xfrm>
            <a:custGeom>
              <a:avLst/>
              <a:gdLst/>
              <a:ahLst/>
              <a:cxnLst/>
              <a:rect l="l" t="t" r="r" b="b"/>
              <a:pathLst>
                <a:path w="1809750" h="9525">
                  <a:moveTo>
                    <a:pt x="91522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915225" y="9512"/>
                  </a:lnTo>
                  <a:lnTo>
                    <a:pt x="915225" y="0"/>
                  </a:lnTo>
                  <a:close/>
                </a:path>
                <a:path w="1809750" h="9525">
                  <a:moveTo>
                    <a:pt x="1809508" y="0"/>
                  </a:moveTo>
                  <a:lnTo>
                    <a:pt x="991489" y="0"/>
                  </a:lnTo>
                  <a:lnTo>
                    <a:pt x="991489" y="9512"/>
                  </a:lnTo>
                  <a:lnTo>
                    <a:pt x="1809508" y="9512"/>
                  </a:lnTo>
                  <a:lnTo>
                    <a:pt x="1809508" y="0"/>
                  </a:lnTo>
                  <a:close/>
                </a:path>
              </a:pathLst>
            </a:custGeom>
            <a:solidFill>
              <a:srgbClr val="FFFF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8039100" y="1818779"/>
              <a:ext cx="1971675" cy="9525"/>
            </a:xfrm>
            <a:custGeom>
              <a:avLst/>
              <a:gdLst/>
              <a:ahLst/>
              <a:cxnLst/>
              <a:rect l="l" t="t" r="r" b="b"/>
              <a:pathLst>
                <a:path w="1971675" h="9525">
                  <a:moveTo>
                    <a:pt x="9962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996264" y="9512"/>
                  </a:lnTo>
                  <a:lnTo>
                    <a:pt x="996264" y="0"/>
                  </a:lnTo>
                  <a:close/>
                </a:path>
                <a:path w="1971675" h="9525">
                  <a:moveTo>
                    <a:pt x="1971268" y="0"/>
                  </a:moveTo>
                  <a:lnTo>
                    <a:pt x="1072515" y="0"/>
                  </a:lnTo>
                  <a:lnTo>
                    <a:pt x="1072515" y="9512"/>
                  </a:lnTo>
                  <a:lnTo>
                    <a:pt x="1971268" y="9512"/>
                  </a:lnTo>
                  <a:lnTo>
                    <a:pt x="1971268" y="0"/>
                  </a:lnTo>
                  <a:close/>
                </a:path>
              </a:pathLst>
            </a:custGeom>
            <a:solidFill>
              <a:srgbClr val="FFFF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7877175" y="1828304"/>
              <a:ext cx="2295525" cy="19050"/>
            </a:xfrm>
            <a:custGeom>
              <a:avLst/>
              <a:gdLst/>
              <a:ahLst/>
              <a:cxnLst/>
              <a:rect l="l" t="t" r="r" b="b"/>
              <a:pathLst>
                <a:path w="2295525" h="19050">
                  <a:moveTo>
                    <a:pt x="1153515" y="0"/>
                  </a:moveTo>
                  <a:lnTo>
                    <a:pt x="76200" y="0"/>
                  </a:lnTo>
                  <a:lnTo>
                    <a:pt x="76200" y="9512"/>
                  </a:lnTo>
                  <a:lnTo>
                    <a:pt x="1153515" y="9512"/>
                  </a:lnTo>
                  <a:lnTo>
                    <a:pt x="1153515" y="0"/>
                  </a:lnTo>
                  <a:close/>
                </a:path>
                <a:path w="2295525" h="19050">
                  <a:moveTo>
                    <a:pt x="1158760" y="9525"/>
                  </a:moveTo>
                  <a:lnTo>
                    <a:pt x="0" y="9525"/>
                  </a:lnTo>
                  <a:lnTo>
                    <a:pt x="0" y="19037"/>
                  </a:lnTo>
                  <a:lnTo>
                    <a:pt x="1158760" y="19037"/>
                  </a:lnTo>
                  <a:lnTo>
                    <a:pt x="1158760" y="9525"/>
                  </a:lnTo>
                  <a:close/>
                </a:path>
                <a:path w="2295525" h="19050">
                  <a:moveTo>
                    <a:pt x="2209215" y="0"/>
                  </a:moveTo>
                  <a:lnTo>
                    <a:pt x="1229741" y="0"/>
                  </a:lnTo>
                  <a:lnTo>
                    <a:pt x="1229741" y="9512"/>
                  </a:lnTo>
                  <a:lnTo>
                    <a:pt x="2209215" y="9512"/>
                  </a:lnTo>
                  <a:lnTo>
                    <a:pt x="2209215" y="0"/>
                  </a:lnTo>
                  <a:close/>
                </a:path>
                <a:path w="2295525" h="19050">
                  <a:moveTo>
                    <a:pt x="2295525" y="9525"/>
                  </a:moveTo>
                  <a:lnTo>
                    <a:pt x="1234948" y="9525"/>
                  </a:lnTo>
                  <a:lnTo>
                    <a:pt x="1234948" y="19037"/>
                  </a:lnTo>
                  <a:lnTo>
                    <a:pt x="2295525" y="19037"/>
                  </a:lnTo>
                  <a:lnTo>
                    <a:pt x="2295525" y="9525"/>
                  </a:lnTo>
                  <a:close/>
                </a:path>
              </a:pathLst>
            </a:custGeom>
            <a:solidFill>
              <a:srgbClr val="FFFF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7820025" y="1847354"/>
              <a:ext cx="2400300" cy="9525"/>
            </a:xfrm>
            <a:custGeom>
              <a:avLst/>
              <a:gdLst/>
              <a:ahLst/>
              <a:cxnLst/>
              <a:rect l="l" t="t" r="r" b="b"/>
              <a:pathLst>
                <a:path w="2400300" h="9525">
                  <a:moveTo>
                    <a:pt x="1210716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210716" y="9512"/>
                  </a:lnTo>
                  <a:lnTo>
                    <a:pt x="1210716" y="0"/>
                  </a:lnTo>
                  <a:close/>
                </a:path>
                <a:path w="2400300" h="9525">
                  <a:moveTo>
                    <a:pt x="2399690" y="0"/>
                  </a:moveTo>
                  <a:lnTo>
                    <a:pt x="1286891" y="0"/>
                  </a:lnTo>
                  <a:lnTo>
                    <a:pt x="1286891" y="9512"/>
                  </a:lnTo>
                  <a:lnTo>
                    <a:pt x="2399690" y="9512"/>
                  </a:lnTo>
                  <a:lnTo>
                    <a:pt x="2399690" y="0"/>
                  </a:lnTo>
                  <a:close/>
                </a:path>
              </a:pathLst>
            </a:custGeom>
            <a:solidFill>
              <a:srgbClr val="FFFF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7772400" y="1856879"/>
              <a:ext cx="2505075" cy="9525"/>
            </a:xfrm>
            <a:custGeom>
              <a:avLst/>
              <a:gdLst/>
              <a:ahLst/>
              <a:cxnLst/>
              <a:rect l="l" t="t" r="r" b="b"/>
              <a:pathLst>
                <a:path w="2505075" h="9525">
                  <a:moveTo>
                    <a:pt x="126306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263065" y="9512"/>
                  </a:lnTo>
                  <a:lnTo>
                    <a:pt x="1263065" y="0"/>
                  </a:lnTo>
                  <a:close/>
                </a:path>
                <a:path w="2505075" h="9525">
                  <a:moveTo>
                    <a:pt x="2504643" y="0"/>
                  </a:moveTo>
                  <a:lnTo>
                    <a:pt x="1339215" y="0"/>
                  </a:lnTo>
                  <a:lnTo>
                    <a:pt x="1339215" y="9512"/>
                  </a:lnTo>
                  <a:lnTo>
                    <a:pt x="2504643" y="9512"/>
                  </a:lnTo>
                  <a:lnTo>
                    <a:pt x="2504643" y="0"/>
                  </a:lnTo>
                  <a:close/>
                </a:path>
              </a:pathLst>
            </a:custGeom>
            <a:solidFill>
              <a:srgbClr val="FFFF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7705725" y="1866404"/>
              <a:ext cx="2628900" cy="9525"/>
            </a:xfrm>
            <a:custGeom>
              <a:avLst/>
              <a:gdLst/>
              <a:ahLst/>
              <a:cxnLst/>
              <a:rect l="l" t="t" r="r" b="b"/>
              <a:pathLst>
                <a:path w="2628900" h="9525">
                  <a:moveTo>
                    <a:pt x="1324737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324737" y="9512"/>
                  </a:lnTo>
                  <a:lnTo>
                    <a:pt x="1324737" y="0"/>
                  </a:lnTo>
                  <a:close/>
                </a:path>
                <a:path w="2628900" h="9525">
                  <a:moveTo>
                    <a:pt x="2628366" y="0"/>
                  </a:moveTo>
                  <a:lnTo>
                    <a:pt x="1401064" y="0"/>
                  </a:lnTo>
                  <a:lnTo>
                    <a:pt x="1401064" y="9512"/>
                  </a:lnTo>
                  <a:lnTo>
                    <a:pt x="2628366" y="9512"/>
                  </a:lnTo>
                  <a:lnTo>
                    <a:pt x="2628366" y="0"/>
                  </a:lnTo>
                  <a:close/>
                </a:path>
              </a:pathLst>
            </a:custGeom>
            <a:solidFill>
              <a:srgbClr val="FFFF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7658100" y="1875929"/>
              <a:ext cx="2733675" cy="9525"/>
            </a:xfrm>
            <a:custGeom>
              <a:avLst/>
              <a:gdLst/>
              <a:ahLst/>
              <a:cxnLst/>
              <a:rect l="l" t="t" r="r" b="b"/>
              <a:pathLst>
                <a:path w="2733675" h="9525">
                  <a:moveTo>
                    <a:pt x="1377188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377188" y="9512"/>
                  </a:lnTo>
                  <a:lnTo>
                    <a:pt x="1377188" y="0"/>
                  </a:lnTo>
                  <a:close/>
                </a:path>
                <a:path w="2733675" h="9525">
                  <a:moveTo>
                    <a:pt x="2733421" y="0"/>
                  </a:moveTo>
                  <a:lnTo>
                    <a:pt x="1453515" y="0"/>
                  </a:lnTo>
                  <a:lnTo>
                    <a:pt x="1453515" y="9512"/>
                  </a:lnTo>
                  <a:lnTo>
                    <a:pt x="2733421" y="9512"/>
                  </a:lnTo>
                  <a:lnTo>
                    <a:pt x="2733421" y="0"/>
                  </a:lnTo>
                  <a:close/>
                </a:path>
              </a:pathLst>
            </a:custGeom>
            <a:solidFill>
              <a:srgbClr val="FFFF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7610475" y="1885454"/>
              <a:ext cx="2828925" cy="9525"/>
            </a:xfrm>
            <a:custGeom>
              <a:avLst/>
              <a:gdLst/>
              <a:ahLst/>
              <a:cxnLst/>
              <a:rect l="l" t="t" r="r" b="b"/>
              <a:pathLst>
                <a:path w="2828925" h="9525">
                  <a:moveTo>
                    <a:pt x="1424686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424686" y="9512"/>
                  </a:lnTo>
                  <a:lnTo>
                    <a:pt x="1424686" y="0"/>
                  </a:lnTo>
                  <a:close/>
                </a:path>
                <a:path w="2828925" h="9525">
                  <a:moveTo>
                    <a:pt x="2828798" y="0"/>
                  </a:moveTo>
                  <a:lnTo>
                    <a:pt x="1500759" y="0"/>
                  </a:lnTo>
                  <a:lnTo>
                    <a:pt x="1500759" y="9512"/>
                  </a:lnTo>
                  <a:lnTo>
                    <a:pt x="2828798" y="9512"/>
                  </a:lnTo>
                  <a:lnTo>
                    <a:pt x="2828798" y="0"/>
                  </a:lnTo>
                  <a:close/>
                </a:path>
              </a:pathLst>
            </a:custGeom>
            <a:solidFill>
              <a:srgbClr val="FFFF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7553325" y="1885454"/>
              <a:ext cx="2933700" cy="19050"/>
            </a:xfrm>
            <a:custGeom>
              <a:avLst/>
              <a:gdLst/>
              <a:ahLst/>
              <a:cxnLst/>
              <a:rect l="l" t="t" r="r" b="b"/>
              <a:pathLst>
                <a:path w="2933700" h="19050">
                  <a:moveTo>
                    <a:pt x="1477010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1477010" y="19037"/>
                  </a:lnTo>
                  <a:lnTo>
                    <a:pt x="1477010" y="0"/>
                  </a:lnTo>
                  <a:close/>
                </a:path>
                <a:path w="2933700" h="19050">
                  <a:moveTo>
                    <a:pt x="2933446" y="0"/>
                  </a:moveTo>
                  <a:lnTo>
                    <a:pt x="1553210" y="0"/>
                  </a:lnTo>
                  <a:lnTo>
                    <a:pt x="1553210" y="19037"/>
                  </a:lnTo>
                  <a:lnTo>
                    <a:pt x="2933446" y="19037"/>
                  </a:lnTo>
                  <a:lnTo>
                    <a:pt x="2933446" y="0"/>
                  </a:lnTo>
                  <a:close/>
                </a:path>
              </a:pathLst>
            </a:custGeom>
            <a:solidFill>
              <a:srgbClr val="FFFF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7515225" y="1904504"/>
              <a:ext cx="3009900" cy="9525"/>
            </a:xfrm>
            <a:custGeom>
              <a:avLst/>
              <a:gdLst/>
              <a:ahLst/>
              <a:cxnLst/>
              <a:rect l="l" t="t" r="r" b="b"/>
              <a:pathLst>
                <a:path w="3009900" h="9525">
                  <a:moveTo>
                    <a:pt x="1515237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515237" y="9512"/>
                  </a:lnTo>
                  <a:lnTo>
                    <a:pt x="1515237" y="0"/>
                  </a:lnTo>
                  <a:close/>
                </a:path>
                <a:path w="3009900" h="9525">
                  <a:moveTo>
                    <a:pt x="3009379" y="0"/>
                  </a:moveTo>
                  <a:lnTo>
                    <a:pt x="1591310" y="0"/>
                  </a:lnTo>
                  <a:lnTo>
                    <a:pt x="1591310" y="9512"/>
                  </a:lnTo>
                  <a:lnTo>
                    <a:pt x="3009379" y="9512"/>
                  </a:lnTo>
                  <a:lnTo>
                    <a:pt x="3009379" y="0"/>
                  </a:lnTo>
                  <a:close/>
                </a:path>
              </a:pathLst>
            </a:custGeom>
            <a:solidFill>
              <a:srgbClr val="FFFF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7477125" y="1904504"/>
              <a:ext cx="3094990" cy="9525"/>
            </a:xfrm>
            <a:custGeom>
              <a:avLst/>
              <a:gdLst/>
              <a:ahLst/>
              <a:cxnLst/>
              <a:rect l="l" t="t" r="r" b="b"/>
              <a:pathLst>
                <a:path w="3094990" h="9525">
                  <a:moveTo>
                    <a:pt x="1558290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558290" y="9512"/>
                  </a:lnTo>
                  <a:lnTo>
                    <a:pt x="1558290" y="0"/>
                  </a:lnTo>
                  <a:close/>
                </a:path>
                <a:path w="3094990" h="9525">
                  <a:moveTo>
                    <a:pt x="3094990" y="0"/>
                  </a:moveTo>
                  <a:lnTo>
                    <a:pt x="1634490" y="0"/>
                  </a:lnTo>
                  <a:lnTo>
                    <a:pt x="1634490" y="9512"/>
                  </a:lnTo>
                  <a:lnTo>
                    <a:pt x="3094990" y="9512"/>
                  </a:lnTo>
                  <a:lnTo>
                    <a:pt x="3094990" y="0"/>
                  </a:lnTo>
                  <a:close/>
                </a:path>
              </a:pathLst>
            </a:custGeom>
            <a:solidFill>
              <a:srgbClr val="FFF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7429500" y="1914029"/>
              <a:ext cx="3181350" cy="9525"/>
            </a:xfrm>
            <a:custGeom>
              <a:avLst/>
              <a:gdLst/>
              <a:ahLst/>
              <a:cxnLst/>
              <a:rect l="l" t="t" r="r" b="b"/>
              <a:pathLst>
                <a:path w="3181350" h="9525">
                  <a:moveTo>
                    <a:pt x="160172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601724" y="9512"/>
                  </a:lnTo>
                  <a:lnTo>
                    <a:pt x="1601724" y="0"/>
                  </a:lnTo>
                  <a:close/>
                </a:path>
                <a:path w="3181350" h="9525">
                  <a:moveTo>
                    <a:pt x="3181350" y="0"/>
                  </a:moveTo>
                  <a:lnTo>
                    <a:pt x="1678051" y="0"/>
                  </a:lnTo>
                  <a:lnTo>
                    <a:pt x="1678051" y="9512"/>
                  </a:lnTo>
                  <a:lnTo>
                    <a:pt x="3181350" y="9512"/>
                  </a:lnTo>
                  <a:lnTo>
                    <a:pt x="3181350" y="0"/>
                  </a:lnTo>
                  <a:close/>
                </a:path>
              </a:pathLst>
            </a:custGeom>
            <a:solidFill>
              <a:srgbClr val="FFFF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7400925" y="1923554"/>
              <a:ext cx="3238500" cy="9525"/>
            </a:xfrm>
            <a:custGeom>
              <a:avLst/>
              <a:gdLst/>
              <a:ahLst/>
              <a:cxnLst/>
              <a:rect l="l" t="t" r="r" b="b"/>
              <a:pathLst>
                <a:path w="3238500" h="9525">
                  <a:moveTo>
                    <a:pt x="163004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630045" y="9512"/>
                  </a:lnTo>
                  <a:lnTo>
                    <a:pt x="1630045" y="0"/>
                  </a:lnTo>
                  <a:close/>
                </a:path>
                <a:path w="3238500" h="9525">
                  <a:moveTo>
                    <a:pt x="3238500" y="0"/>
                  </a:moveTo>
                  <a:lnTo>
                    <a:pt x="1706118" y="0"/>
                  </a:lnTo>
                  <a:lnTo>
                    <a:pt x="1706118" y="9512"/>
                  </a:lnTo>
                  <a:lnTo>
                    <a:pt x="3238500" y="9512"/>
                  </a:lnTo>
                  <a:lnTo>
                    <a:pt x="3238500" y="0"/>
                  </a:lnTo>
                  <a:close/>
                </a:path>
              </a:pathLst>
            </a:custGeom>
            <a:solidFill>
              <a:srgbClr val="FFFF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7362825" y="1933079"/>
              <a:ext cx="3323590" cy="9525"/>
            </a:xfrm>
            <a:custGeom>
              <a:avLst/>
              <a:gdLst/>
              <a:ahLst/>
              <a:cxnLst/>
              <a:rect l="l" t="t" r="r" b="b"/>
              <a:pathLst>
                <a:path w="3323590" h="9525">
                  <a:moveTo>
                    <a:pt x="1672336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672336" y="9512"/>
                  </a:lnTo>
                  <a:lnTo>
                    <a:pt x="1672336" y="0"/>
                  </a:lnTo>
                  <a:close/>
                </a:path>
                <a:path w="3323590" h="9525">
                  <a:moveTo>
                    <a:pt x="3323450" y="0"/>
                  </a:moveTo>
                  <a:lnTo>
                    <a:pt x="1748536" y="0"/>
                  </a:lnTo>
                  <a:lnTo>
                    <a:pt x="1748536" y="9512"/>
                  </a:lnTo>
                  <a:lnTo>
                    <a:pt x="3323450" y="9512"/>
                  </a:lnTo>
                  <a:lnTo>
                    <a:pt x="3323450" y="0"/>
                  </a:lnTo>
                  <a:close/>
                </a:path>
              </a:pathLst>
            </a:custGeom>
            <a:solidFill>
              <a:srgbClr val="FFFF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7296150" y="1942604"/>
              <a:ext cx="3448050" cy="19050"/>
            </a:xfrm>
            <a:custGeom>
              <a:avLst/>
              <a:gdLst/>
              <a:ahLst/>
              <a:cxnLst/>
              <a:rect l="l" t="t" r="r" b="b"/>
              <a:pathLst>
                <a:path w="3448050" h="19050">
                  <a:moveTo>
                    <a:pt x="1733931" y="0"/>
                  </a:moveTo>
                  <a:lnTo>
                    <a:pt x="28575" y="0"/>
                  </a:lnTo>
                  <a:lnTo>
                    <a:pt x="28575" y="9512"/>
                  </a:lnTo>
                  <a:lnTo>
                    <a:pt x="1733931" y="9512"/>
                  </a:lnTo>
                  <a:lnTo>
                    <a:pt x="1733931" y="0"/>
                  </a:lnTo>
                  <a:close/>
                </a:path>
                <a:path w="3448050" h="19050">
                  <a:moveTo>
                    <a:pt x="1734058" y="9525"/>
                  </a:moveTo>
                  <a:lnTo>
                    <a:pt x="0" y="9525"/>
                  </a:lnTo>
                  <a:lnTo>
                    <a:pt x="0" y="19037"/>
                  </a:lnTo>
                  <a:lnTo>
                    <a:pt x="1734058" y="19037"/>
                  </a:lnTo>
                  <a:lnTo>
                    <a:pt x="1734058" y="9525"/>
                  </a:lnTo>
                  <a:close/>
                </a:path>
                <a:path w="3448050" h="19050">
                  <a:moveTo>
                    <a:pt x="3418827" y="0"/>
                  </a:moveTo>
                  <a:lnTo>
                    <a:pt x="1810258" y="0"/>
                  </a:lnTo>
                  <a:lnTo>
                    <a:pt x="1810258" y="9512"/>
                  </a:lnTo>
                  <a:lnTo>
                    <a:pt x="3418827" y="9512"/>
                  </a:lnTo>
                  <a:lnTo>
                    <a:pt x="3418827" y="0"/>
                  </a:lnTo>
                  <a:close/>
                </a:path>
                <a:path w="3448050" h="19050">
                  <a:moveTo>
                    <a:pt x="3447529" y="9525"/>
                  </a:moveTo>
                  <a:lnTo>
                    <a:pt x="1810258" y="9525"/>
                  </a:lnTo>
                  <a:lnTo>
                    <a:pt x="1810258" y="19037"/>
                  </a:lnTo>
                  <a:lnTo>
                    <a:pt x="3447529" y="19037"/>
                  </a:lnTo>
                  <a:lnTo>
                    <a:pt x="3447529" y="9525"/>
                  </a:lnTo>
                  <a:close/>
                </a:path>
              </a:pathLst>
            </a:custGeom>
            <a:solidFill>
              <a:srgbClr val="FFFF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7277100" y="1961654"/>
              <a:ext cx="3495040" cy="9525"/>
            </a:xfrm>
            <a:custGeom>
              <a:avLst/>
              <a:gdLst/>
              <a:ahLst/>
              <a:cxnLst/>
              <a:rect l="l" t="t" r="r" b="b"/>
              <a:pathLst>
                <a:path w="3495040" h="9525">
                  <a:moveTo>
                    <a:pt x="175806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758061" y="9512"/>
                  </a:lnTo>
                  <a:lnTo>
                    <a:pt x="1758061" y="0"/>
                  </a:lnTo>
                  <a:close/>
                </a:path>
                <a:path w="3495040" h="9525">
                  <a:moveTo>
                    <a:pt x="3495027" y="0"/>
                  </a:moveTo>
                  <a:lnTo>
                    <a:pt x="1834134" y="0"/>
                  </a:lnTo>
                  <a:lnTo>
                    <a:pt x="1834134" y="9512"/>
                  </a:lnTo>
                  <a:lnTo>
                    <a:pt x="3495027" y="9512"/>
                  </a:lnTo>
                  <a:lnTo>
                    <a:pt x="3495027" y="0"/>
                  </a:lnTo>
                  <a:close/>
                </a:path>
              </a:pathLst>
            </a:custGeom>
            <a:solidFill>
              <a:srgbClr val="FFFF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7248525" y="1971179"/>
              <a:ext cx="3552825" cy="9525"/>
            </a:xfrm>
            <a:custGeom>
              <a:avLst/>
              <a:gdLst/>
              <a:ahLst/>
              <a:cxnLst/>
              <a:rect l="l" t="t" r="r" b="b"/>
              <a:pathLst>
                <a:path w="3552825" h="9525">
                  <a:moveTo>
                    <a:pt x="178714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787144" y="9512"/>
                  </a:lnTo>
                  <a:lnTo>
                    <a:pt x="1787144" y="0"/>
                  </a:lnTo>
                  <a:close/>
                </a:path>
                <a:path w="3552825" h="9525">
                  <a:moveTo>
                    <a:pt x="3552825" y="0"/>
                  </a:moveTo>
                  <a:lnTo>
                    <a:pt x="1863344" y="0"/>
                  </a:lnTo>
                  <a:lnTo>
                    <a:pt x="1863344" y="9512"/>
                  </a:lnTo>
                  <a:lnTo>
                    <a:pt x="3552825" y="9512"/>
                  </a:lnTo>
                  <a:lnTo>
                    <a:pt x="3552825" y="0"/>
                  </a:lnTo>
                  <a:close/>
                </a:path>
              </a:pathLst>
            </a:custGeom>
            <a:solidFill>
              <a:srgbClr val="FFFF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7219950" y="1980704"/>
              <a:ext cx="3609975" cy="9525"/>
            </a:xfrm>
            <a:custGeom>
              <a:avLst/>
              <a:gdLst/>
              <a:ahLst/>
              <a:cxnLst/>
              <a:rect l="l" t="t" r="r" b="b"/>
              <a:pathLst>
                <a:path w="3609975" h="9525">
                  <a:moveTo>
                    <a:pt x="1815846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815846" y="9512"/>
                  </a:lnTo>
                  <a:lnTo>
                    <a:pt x="1815846" y="0"/>
                  </a:lnTo>
                  <a:close/>
                </a:path>
                <a:path w="3609975" h="9525">
                  <a:moveTo>
                    <a:pt x="3609721" y="0"/>
                  </a:moveTo>
                  <a:lnTo>
                    <a:pt x="1892046" y="0"/>
                  </a:lnTo>
                  <a:lnTo>
                    <a:pt x="1892046" y="9512"/>
                  </a:lnTo>
                  <a:lnTo>
                    <a:pt x="3609721" y="9512"/>
                  </a:lnTo>
                  <a:lnTo>
                    <a:pt x="3609721" y="0"/>
                  </a:lnTo>
                  <a:close/>
                </a:path>
              </a:pathLst>
            </a:custGeom>
            <a:solidFill>
              <a:srgbClr val="FFFF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7191375" y="1990229"/>
              <a:ext cx="3656965" cy="9525"/>
            </a:xfrm>
            <a:custGeom>
              <a:avLst/>
              <a:gdLst/>
              <a:ahLst/>
              <a:cxnLst/>
              <a:rect l="l" t="t" r="r" b="b"/>
              <a:pathLst>
                <a:path w="3656965" h="9525">
                  <a:moveTo>
                    <a:pt x="183934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839341" y="9512"/>
                  </a:lnTo>
                  <a:lnTo>
                    <a:pt x="1839341" y="0"/>
                  </a:lnTo>
                  <a:close/>
                </a:path>
                <a:path w="3656965" h="9525">
                  <a:moveTo>
                    <a:pt x="3656838" y="0"/>
                  </a:moveTo>
                  <a:lnTo>
                    <a:pt x="1915541" y="0"/>
                  </a:lnTo>
                  <a:lnTo>
                    <a:pt x="1915541" y="9512"/>
                  </a:lnTo>
                  <a:lnTo>
                    <a:pt x="3656838" y="9512"/>
                  </a:lnTo>
                  <a:lnTo>
                    <a:pt x="3656838" y="0"/>
                  </a:lnTo>
                  <a:close/>
                </a:path>
              </a:pathLst>
            </a:custGeom>
            <a:solidFill>
              <a:srgbClr val="FFFF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7172325" y="1999754"/>
              <a:ext cx="3704590" cy="9525"/>
            </a:xfrm>
            <a:custGeom>
              <a:avLst/>
              <a:gdLst/>
              <a:ahLst/>
              <a:cxnLst/>
              <a:rect l="l" t="t" r="r" b="b"/>
              <a:pathLst>
                <a:path w="3704590" h="9525">
                  <a:moveTo>
                    <a:pt x="186334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863344" y="9512"/>
                  </a:lnTo>
                  <a:lnTo>
                    <a:pt x="1863344" y="0"/>
                  </a:lnTo>
                  <a:close/>
                </a:path>
                <a:path w="3704590" h="9525">
                  <a:moveTo>
                    <a:pt x="3704590" y="0"/>
                  </a:moveTo>
                  <a:lnTo>
                    <a:pt x="1939544" y="0"/>
                  </a:lnTo>
                  <a:lnTo>
                    <a:pt x="1939544" y="9512"/>
                  </a:lnTo>
                  <a:lnTo>
                    <a:pt x="3704590" y="9512"/>
                  </a:lnTo>
                  <a:lnTo>
                    <a:pt x="3704590" y="0"/>
                  </a:lnTo>
                  <a:close/>
                </a:path>
              </a:pathLst>
            </a:custGeom>
            <a:solidFill>
              <a:srgbClr val="FFF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7153275" y="2009279"/>
              <a:ext cx="3743325" cy="9525"/>
            </a:xfrm>
            <a:custGeom>
              <a:avLst/>
              <a:gdLst/>
              <a:ahLst/>
              <a:cxnLst/>
              <a:rect l="l" t="t" r="r" b="b"/>
              <a:pathLst>
                <a:path w="3743325" h="9525">
                  <a:moveTo>
                    <a:pt x="188239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882394" y="9512"/>
                  </a:lnTo>
                  <a:lnTo>
                    <a:pt x="1882394" y="0"/>
                  </a:lnTo>
                  <a:close/>
                </a:path>
                <a:path w="3743325" h="9525">
                  <a:moveTo>
                    <a:pt x="3742817" y="0"/>
                  </a:moveTo>
                  <a:lnTo>
                    <a:pt x="1958594" y="0"/>
                  </a:lnTo>
                  <a:lnTo>
                    <a:pt x="1958594" y="9512"/>
                  </a:lnTo>
                  <a:lnTo>
                    <a:pt x="3742817" y="9512"/>
                  </a:lnTo>
                  <a:lnTo>
                    <a:pt x="3742817" y="0"/>
                  </a:lnTo>
                  <a:close/>
                </a:path>
              </a:pathLst>
            </a:custGeom>
            <a:solidFill>
              <a:srgbClr val="FFFF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7124700" y="2018804"/>
              <a:ext cx="3790950" cy="9525"/>
            </a:xfrm>
            <a:custGeom>
              <a:avLst/>
              <a:gdLst/>
              <a:ahLst/>
              <a:cxnLst/>
              <a:rect l="l" t="t" r="r" b="b"/>
              <a:pathLst>
                <a:path w="3790950" h="9525">
                  <a:moveTo>
                    <a:pt x="1906397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906397" y="9512"/>
                  </a:lnTo>
                  <a:lnTo>
                    <a:pt x="1906397" y="0"/>
                  </a:lnTo>
                  <a:close/>
                </a:path>
                <a:path w="3790950" h="9525">
                  <a:moveTo>
                    <a:pt x="3790696" y="0"/>
                  </a:moveTo>
                  <a:lnTo>
                    <a:pt x="1982597" y="0"/>
                  </a:lnTo>
                  <a:lnTo>
                    <a:pt x="1982597" y="9512"/>
                  </a:lnTo>
                  <a:lnTo>
                    <a:pt x="3790696" y="9512"/>
                  </a:lnTo>
                  <a:lnTo>
                    <a:pt x="3790696" y="0"/>
                  </a:lnTo>
                  <a:close/>
                </a:path>
              </a:pathLst>
            </a:custGeom>
            <a:solidFill>
              <a:srgbClr val="FFF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7115175" y="2028329"/>
              <a:ext cx="3818890" cy="9525"/>
            </a:xfrm>
            <a:custGeom>
              <a:avLst/>
              <a:gdLst/>
              <a:ahLst/>
              <a:cxnLst/>
              <a:rect l="l" t="t" r="r" b="b"/>
              <a:pathLst>
                <a:path w="3818890" h="9525">
                  <a:moveTo>
                    <a:pt x="192049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920494" y="9512"/>
                  </a:lnTo>
                  <a:lnTo>
                    <a:pt x="1920494" y="0"/>
                  </a:lnTo>
                  <a:close/>
                </a:path>
                <a:path w="3818890" h="9525">
                  <a:moveTo>
                    <a:pt x="3818890" y="0"/>
                  </a:moveTo>
                  <a:lnTo>
                    <a:pt x="1996567" y="0"/>
                  </a:lnTo>
                  <a:lnTo>
                    <a:pt x="1996567" y="9512"/>
                  </a:lnTo>
                  <a:lnTo>
                    <a:pt x="3818890" y="9512"/>
                  </a:lnTo>
                  <a:lnTo>
                    <a:pt x="3818890" y="0"/>
                  </a:lnTo>
                  <a:close/>
                </a:path>
              </a:pathLst>
            </a:custGeom>
            <a:solidFill>
              <a:srgbClr val="FFFF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7096125" y="2037854"/>
              <a:ext cx="3857625" cy="9525"/>
            </a:xfrm>
            <a:custGeom>
              <a:avLst/>
              <a:gdLst/>
              <a:ahLst/>
              <a:cxnLst/>
              <a:rect l="l" t="t" r="r" b="b"/>
              <a:pathLst>
                <a:path w="3857625" h="9525">
                  <a:moveTo>
                    <a:pt x="193967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939671" y="9512"/>
                  </a:lnTo>
                  <a:lnTo>
                    <a:pt x="1939671" y="0"/>
                  </a:lnTo>
                  <a:close/>
                </a:path>
                <a:path w="3857625" h="9525">
                  <a:moveTo>
                    <a:pt x="3857244" y="0"/>
                  </a:moveTo>
                  <a:lnTo>
                    <a:pt x="2015871" y="0"/>
                  </a:lnTo>
                  <a:lnTo>
                    <a:pt x="2015871" y="9512"/>
                  </a:lnTo>
                  <a:lnTo>
                    <a:pt x="3857244" y="9512"/>
                  </a:lnTo>
                  <a:lnTo>
                    <a:pt x="3857244" y="0"/>
                  </a:lnTo>
                  <a:close/>
                </a:path>
              </a:pathLst>
            </a:custGeom>
            <a:solidFill>
              <a:srgbClr val="FFF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7077075" y="2047379"/>
              <a:ext cx="3886200" cy="9525"/>
            </a:xfrm>
            <a:custGeom>
              <a:avLst/>
              <a:gdLst/>
              <a:ahLst/>
              <a:cxnLst/>
              <a:rect l="l" t="t" r="r" b="b"/>
              <a:pathLst>
                <a:path w="3886200" h="9525">
                  <a:moveTo>
                    <a:pt x="1954022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954022" y="9512"/>
                  </a:lnTo>
                  <a:lnTo>
                    <a:pt x="1954022" y="0"/>
                  </a:lnTo>
                  <a:close/>
                </a:path>
                <a:path w="3886200" h="9525">
                  <a:moveTo>
                    <a:pt x="3886073" y="0"/>
                  </a:moveTo>
                  <a:lnTo>
                    <a:pt x="2030222" y="0"/>
                  </a:lnTo>
                  <a:lnTo>
                    <a:pt x="2030222" y="9512"/>
                  </a:lnTo>
                  <a:lnTo>
                    <a:pt x="3886073" y="9512"/>
                  </a:lnTo>
                  <a:lnTo>
                    <a:pt x="3886073" y="0"/>
                  </a:lnTo>
                  <a:close/>
                </a:path>
              </a:pathLst>
            </a:custGeom>
            <a:solidFill>
              <a:srgbClr val="FFF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7048500" y="2056904"/>
              <a:ext cx="3952240" cy="19050"/>
            </a:xfrm>
            <a:custGeom>
              <a:avLst/>
              <a:gdLst/>
              <a:ahLst/>
              <a:cxnLst/>
              <a:rect l="l" t="t" r="r" b="b"/>
              <a:pathLst>
                <a:path w="3952240" h="19050">
                  <a:moveTo>
                    <a:pt x="1982470" y="0"/>
                  </a:moveTo>
                  <a:lnTo>
                    <a:pt x="9525" y="0"/>
                  </a:lnTo>
                  <a:lnTo>
                    <a:pt x="9525" y="9512"/>
                  </a:lnTo>
                  <a:lnTo>
                    <a:pt x="1982470" y="9512"/>
                  </a:lnTo>
                  <a:lnTo>
                    <a:pt x="1982470" y="0"/>
                  </a:lnTo>
                  <a:close/>
                </a:path>
                <a:path w="3952240" h="19050">
                  <a:moveTo>
                    <a:pt x="1987042" y="9525"/>
                  </a:moveTo>
                  <a:lnTo>
                    <a:pt x="0" y="9525"/>
                  </a:lnTo>
                  <a:lnTo>
                    <a:pt x="0" y="19037"/>
                  </a:lnTo>
                  <a:lnTo>
                    <a:pt x="1987042" y="19037"/>
                  </a:lnTo>
                  <a:lnTo>
                    <a:pt x="1987042" y="9525"/>
                  </a:lnTo>
                  <a:close/>
                </a:path>
                <a:path w="3952240" h="19050">
                  <a:moveTo>
                    <a:pt x="3933444" y="0"/>
                  </a:moveTo>
                  <a:lnTo>
                    <a:pt x="2058670" y="0"/>
                  </a:lnTo>
                  <a:lnTo>
                    <a:pt x="2058670" y="9512"/>
                  </a:lnTo>
                  <a:lnTo>
                    <a:pt x="3933444" y="9512"/>
                  </a:lnTo>
                  <a:lnTo>
                    <a:pt x="3933444" y="0"/>
                  </a:lnTo>
                  <a:close/>
                </a:path>
                <a:path w="3952240" h="19050">
                  <a:moveTo>
                    <a:pt x="3952113" y="9525"/>
                  </a:moveTo>
                  <a:lnTo>
                    <a:pt x="2063242" y="9525"/>
                  </a:lnTo>
                  <a:lnTo>
                    <a:pt x="2063242" y="19037"/>
                  </a:lnTo>
                  <a:lnTo>
                    <a:pt x="3952113" y="19037"/>
                  </a:lnTo>
                  <a:lnTo>
                    <a:pt x="3952113" y="9525"/>
                  </a:lnTo>
                  <a:close/>
                </a:path>
              </a:pathLst>
            </a:custGeom>
            <a:solidFill>
              <a:srgbClr val="FFF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7029450" y="2075954"/>
              <a:ext cx="3981450" cy="9525"/>
            </a:xfrm>
            <a:custGeom>
              <a:avLst/>
              <a:gdLst/>
              <a:ahLst/>
              <a:cxnLst/>
              <a:rect l="l" t="t" r="r" b="b"/>
              <a:pathLst>
                <a:path w="3981450" h="9525">
                  <a:moveTo>
                    <a:pt x="2001647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001647" y="9512"/>
                  </a:lnTo>
                  <a:lnTo>
                    <a:pt x="2001647" y="0"/>
                  </a:lnTo>
                  <a:close/>
                </a:path>
                <a:path w="3981450" h="9525">
                  <a:moveTo>
                    <a:pt x="3981323" y="0"/>
                  </a:moveTo>
                  <a:lnTo>
                    <a:pt x="2077847" y="0"/>
                  </a:lnTo>
                  <a:lnTo>
                    <a:pt x="2077847" y="9512"/>
                  </a:lnTo>
                  <a:lnTo>
                    <a:pt x="3981323" y="9512"/>
                  </a:lnTo>
                  <a:lnTo>
                    <a:pt x="3981323" y="0"/>
                  </a:lnTo>
                  <a:close/>
                </a:path>
              </a:pathLst>
            </a:custGeom>
            <a:solidFill>
              <a:srgbClr val="FFF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7019925" y="2075954"/>
              <a:ext cx="4000500" cy="19050"/>
            </a:xfrm>
            <a:custGeom>
              <a:avLst/>
              <a:gdLst/>
              <a:ahLst/>
              <a:cxnLst/>
              <a:rect l="l" t="t" r="r" b="b"/>
              <a:pathLst>
                <a:path w="4000500" h="19050">
                  <a:moveTo>
                    <a:pt x="2011045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11045" y="19037"/>
                  </a:lnTo>
                  <a:lnTo>
                    <a:pt x="2011045" y="0"/>
                  </a:lnTo>
                  <a:close/>
                </a:path>
                <a:path w="4000500" h="19050">
                  <a:moveTo>
                    <a:pt x="3999992" y="0"/>
                  </a:moveTo>
                  <a:lnTo>
                    <a:pt x="2087118" y="0"/>
                  </a:lnTo>
                  <a:lnTo>
                    <a:pt x="2087118" y="19037"/>
                  </a:lnTo>
                  <a:lnTo>
                    <a:pt x="3999992" y="19037"/>
                  </a:lnTo>
                  <a:lnTo>
                    <a:pt x="3999992" y="0"/>
                  </a:lnTo>
                  <a:close/>
                </a:path>
              </a:pathLst>
            </a:custGeom>
            <a:solidFill>
              <a:srgbClr val="FFFF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7010400" y="2085479"/>
              <a:ext cx="4029075" cy="9525"/>
            </a:xfrm>
            <a:custGeom>
              <a:avLst/>
              <a:gdLst/>
              <a:ahLst/>
              <a:cxnLst/>
              <a:rect l="l" t="t" r="r" b="b"/>
              <a:pathLst>
                <a:path w="4029075" h="9525">
                  <a:moveTo>
                    <a:pt x="2025523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025523" y="9512"/>
                  </a:lnTo>
                  <a:lnTo>
                    <a:pt x="2025523" y="0"/>
                  </a:lnTo>
                  <a:close/>
                </a:path>
                <a:path w="4029075" h="9525">
                  <a:moveTo>
                    <a:pt x="4029075" y="0"/>
                  </a:moveTo>
                  <a:lnTo>
                    <a:pt x="2101850" y="0"/>
                  </a:lnTo>
                  <a:lnTo>
                    <a:pt x="2101850" y="9512"/>
                  </a:lnTo>
                  <a:lnTo>
                    <a:pt x="4029075" y="9512"/>
                  </a:lnTo>
                  <a:lnTo>
                    <a:pt x="4029075" y="0"/>
                  </a:lnTo>
                  <a:close/>
                </a:path>
              </a:pathLst>
            </a:custGeom>
            <a:solidFill>
              <a:srgbClr val="FFF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7000875" y="2095004"/>
              <a:ext cx="4048125" cy="9525"/>
            </a:xfrm>
            <a:custGeom>
              <a:avLst/>
              <a:gdLst/>
              <a:ahLst/>
              <a:cxnLst/>
              <a:rect l="l" t="t" r="r" b="b"/>
              <a:pathLst>
                <a:path w="4048125" h="9525">
                  <a:moveTo>
                    <a:pt x="203492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034921" y="9512"/>
                  </a:lnTo>
                  <a:lnTo>
                    <a:pt x="2034921" y="0"/>
                  </a:lnTo>
                  <a:close/>
                </a:path>
                <a:path w="4048125" h="9525">
                  <a:moveTo>
                    <a:pt x="4047998" y="0"/>
                  </a:moveTo>
                  <a:lnTo>
                    <a:pt x="2111248" y="0"/>
                  </a:lnTo>
                  <a:lnTo>
                    <a:pt x="2111248" y="9512"/>
                  </a:lnTo>
                  <a:lnTo>
                    <a:pt x="4047998" y="9512"/>
                  </a:lnTo>
                  <a:lnTo>
                    <a:pt x="4047998" y="0"/>
                  </a:lnTo>
                  <a:close/>
                </a:path>
              </a:pathLst>
            </a:custGeom>
            <a:solidFill>
              <a:srgbClr val="FFF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6991350" y="2104529"/>
              <a:ext cx="4066540" cy="9525"/>
            </a:xfrm>
            <a:custGeom>
              <a:avLst/>
              <a:gdLst/>
              <a:ahLst/>
              <a:cxnLst/>
              <a:rect l="l" t="t" r="r" b="b"/>
              <a:pathLst>
                <a:path w="4066540" h="9525">
                  <a:moveTo>
                    <a:pt x="2044192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044192" y="9512"/>
                  </a:lnTo>
                  <a:lnTo>
                    <a:pt x="2044192" y="0"/>
                  </a:lnTo>
                  <a:close/>
                </a:path>
                <a:path w="4066540" h="9525">
                  <a:moveTo>
                    <a:pt x="4066413" y="0"/>
                  </a:moveTo>
                  <a:lnTo>
                    <a:pt x="2120519" y="0"/>
                  </a:lnTo>
                  <a:lnTo>
                    <a:pt x="2120519" y="9512"/>
                  </a:lnTo>
                  <a:lnTo>
                    <a:pt x="4066413" y="9512"/>
                  </a:lnTo>
                  <a:lnTo>
                    <a:pt x="4066413" y="0"/>
                  </a:lnTo>
                  <a:close/>
                </a:path>
              </a:pathLst>
            </a:custGeom>
            <a:solidFill>
              <a:srgbClr val="FFFF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6981825" y="2114054"/>
              <a:ext cx="4076065" cy="9525"/>
            </a:xfrm>
            <a:custGeom>
              <a:avLst/>
              <a:gdLst/>
              <a:ahLst/>
              <a:cxnLst/>
              <a:rect l="l" t="t" r="r" b="b"/>
              <a:pathLst>
                <a:path w="4076065" h="9525">
                  <a:moveTo>
                    <a:pt x="2049018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049018" y="9512"/>
                  </a:lnTo>
                  <a:lnTo>
                    <a:pt x="2049018" y="0"/>
                  </a:lnTo>
                  <a:close/>
                </a:path>
                <a:path w="4076065" h="9525">
                  <a:moveTo>
                    <a:pt x="4076065" y="0"/>
                  </a:moveTo>
                  <a:lnTo>
                    <a:pt x="2125218" y="0"/>
                  </a:lnTo>
                  <a:lnTo>
                    <a:pt x="2125218" y="9512"/>
                  </a:lnTo>
                  <a:lnTo>
                    <a:pt x="4076065" y="9512"/>
                  </a:lnTo>
                  <a:lnTo>
                    <a:pt x="4076065" y="0"/>
                  </a:lnTo>
                  <a:close/>
                </a:path>
              </a:pathLst>
            </a:custGeom>
            <a:solidFill>
              <a:srgbClr val="FFF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6981825" y="2123439"/>
              <a:ext cx="4086225" cy="10160"/>
            </a:xfrm>
            <a:custGeom>
              <a:avLst/>
              <a:gdLst/>
              <a:ahLst/>
              <a:cxnLst/>
              <a:rect l="l" t="t" r="r" b="b"/>
              <a:pathLst>
                <a:path w="4086225" h="10160">
                  <a:moveTo>
                    <a:pt x="2053971" y="0"/>
                  </a:moveTo>
                  <a:lnTo>
                    <a:pt x="3302" y="0"/>
                  </a:lnTo>
                  <a:lnTo>
                    <a:pt x="3302" y="1270"/>
                  </a:lnTo>
                  <a:lnTo>
                    <a:pt x="0" y="1270"/>
                  </a:lnTo>
                  <a:lnTo>
                    <a:pt x="0" y="10160"/>
                  </a:lnTo>
                  <a:lnTo>
                    <a:pt x="2053971" y="10160"/>
                  </a:lnTo>
                  <a:lnTo>
                    <a:pt x="2053971" y="1270"/>
                  </a:lnTo>
                  <a:lnTo>
                    <a:pt x="2053971" y="0"/>
                  </a:lnTo>
                  <a:close/>
                </a:path>
                <a:path w="4086225" h="10160">
                  <a:moveTo>
                    <a:pt x="4085844" y="1270"/>
                  </a:moveTo>
                  <a:lnTo>
                    <a:pt x="4082542" y="1270"/>
                  </a:lnTo>
                  <a:lnTo>
                    <a:pt x="4082542" y="0"/>
                  </a:lnTo>
                  <a:lnTo>
                    <a:pt x="2130171" y="0"/>
                  </a:lnTo>
                  <a:lnTo>
                    <a:pt x="2130171" y="1270"/>
                  </a:lnTo>
                  <a:lnTo>
                    <a:pt x="2130171" y="10160"/>
                  </a:lnTo>
                  <a:lnTo>
                    <a:pt x="4085844" y="10160"/>
                  </a:lnTo>
                  <a:lnTo>
                    <a:pt x="4085844" y="1270"/>
                  </a:lnTo>
                  <a:close/>
                </a:path>
              </a:pathLst>
            </a:custGeom>
            <a:solidFill>
              <a:srgbClr val="FFFF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6972300" y="2133104"/>
              <a:ext cx="4104640" cy="9525"/>
            </a:xfrm>
            <a:custGeom>
              <a:avLst/>
              <a:gdLst/>
              <a:ahLst/>
              <a:cxnLst/>
              <a:rect l="l" t="t" r="r" b="b"/>
              <a:pathLst>
                <a:path w="4104640" h="9525">
                  <a:moveTo>
                    <a:pt x="2063242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063242" y="9512"/>
                  </a:lnTo>
                  <a:lnTo>
                    <a:pt x="2063242" y="0"/>
                  </a:lnTo>
                  <a:close/>
                </a:path>
                <a:path w="4104640" h="9525">
                  <a:moveTo>
                    <a:pt x="4104640" y="0"/>
                  </a:moveTo>
                  <a:lnTo>
                    <a:pt x="2139569" y="0"/>
                  </a:lnTo>
                  <a:lnTo>
                    <a:pt x="2139569" y="9512"/>
                  </a:lnTo>
                  <a:lnTo>
                    <a:pt x="4104640" y="9512"/>
                  </a:lnTo>
                  <a:lnTo>
                    <a:pt x="4104640" y="0"/>
                  </a:lnTo>
                  <a:close/>
                </a:path>
              </a:pathLst>
            </a:custGeom>
            <a:solidFill>
              <a:srgbClr val="FFFF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6972300" y="2142489"/>
              <a:ext cx="4105275" cy="10160"/>
            </a:xfrm>
            <a:custGeom>
              <a:avLst/>
              <a:gdLst/>
              <a:ahLst/>
              <a:cxnLst/>
              <a:rect l="l" t="t" r="r" b="b"/>
              <a:pathLst>
                <a:path w="4105275" h="10160">
                  <a:moveTo>
                    <a:pt x="2063369" y="0"/>
                  </a:moveTo>
                  <a:lnTo>
                    <a:pt x="2159" y="0"/>
                  </a:lnTo>
                  <a:lnTo>
                    <a:pt x="2159" y="2540"/>
                  </a:lnTo>
                  <a:lnTo>
                    <a:pt x="0" y="2540"/>
                  </a:lnTo>
                  <a:lnTo>
                    <a:pt x="0" y="10160"/>
                  </a:lnTo>
                  <a:lnTo>
                    <a:pt x="2063369" y="10160"/>
                  </a:lnTo>
                  <a:lnTo>
                    <a:pt x="2063369" y="2540"/>
                  </a:lnTo>
                  <a:lnTo>
                    <a:pt x="2063369" y="0"/>
                  </a:lnTo>
                  <a:close/>
                </a:path>
                <a:path w="4105275" h="10160">
                  <a:moveTo>
                    <a:pt x="4104767" y="2540"/>
                  </a:moveTo>
                  <a:lnTo>
                    <a:pt x="4102481" y="2540"/>
                  </a:lnTo>
                  <a:lnTo>
                    <a:pt x="4102481" y="0"/>
                  </a:lnTo>
                  <a:lnTo>
                    <a:pt x="2139569" y="0"/>
                  </a:lnTo>
                  <a:lnTo>
                    <a:pt x="2139569" y="2540"/>
                  </a:lnTo>
                  <a:lnTo>
                    <a:pt x="2139569" y="10160"/>
                  </a:lnTo>
                  <a:lnTo>
                    <a:pt x="4104767" y="10160"/>
                  </a:lnTo>
                  <a:lnTo>
                    <a:pt x="4104767" y="2540"/>
                  </a:lnTo>
                  <a:close/>
                </a:path>
              </a:pathLst>
            </a:custGeom>
            <a:solidFill>
              <a:srgbClr val="FFFF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6962775" y="2152154"/>
              <a:ext cx="4114800" cy="9525"/>
            </a:xfrm>
            <a:custGeom>
              <a:avLst/>
              <a:gdLst/>
              <a:ahLst/>
              <a:cxnLst/>
              <a:rect l="l" t="t" r="r" b="b"/>
              <a:pathLst>
                <a:path w="4114800" h="9525">
                  <a:moveTo>
                    <a:pt x="206819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068195" y="9512"/>
                  </a:lnTo>
                  <a:lnTo>
                    <a:pt x="2068195" y="0"/>
                  </a:lnTo>
                  <a:close/>
                </a:path>
                <a:path w="4114800" h="9525">
                  <a:moveTo>
                    <a:pt x="4114419" y="0"/>
                  </a:moveTo>
                  <a:lnTo>
                    <a:pt x="2144395" y="0"/>
                  </a:lnTo>
                  <a:lnTo>
                    <a:pt x="2144395" y="9512"/>
                  </a:lnTo>
                  <a:lnTo>
                    <a:pt x="4114419" y="9512"/>
                  </a:lnTo>
                  <a:lnTo>
                    <a:pt x="4114419" y="0"/>
                  </a:lnTo>
                  <a:close/>
                </a:path>
              </a:pathLst>
            </a:custGeom>
            <a:solidFill>
              <a:srgbClr val="FFFF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6962775" y="2161679"/>
              <a:ext cx="4124325" cy="9525"/>
            </a:xfrm>
            <a:custGeom>
              <a:avLst/>
              <a:gdLst/>
              <a:ahLst/>
              <a:cxnLst/>
              <a:rect l="l" t="t" r="r" b="b"/>
              <a:pathLst>
                <a:path w="4124325" h="9525">
                  <a:moveTo>
                    <a:pt x="207302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073021" y="9512"/>
                  </a:lnTo>
                  <a:lnTo>
                    <a:pt x="2073021" y="0"/>
                  </a:lnTo>
                  <a:close/>
                </a:path>
                <a:path w="4124325" h="9525">
                  <a:moveTo>
                    <a:pt x="4124198" y="0"/>
                  </a:moveTo>
                  <a:lnTo>
                    <a:pt x="2149221" y="0"/>
                  </a:lnTo>
                  <a:lnTo>
                    <a:pt x="2149221" y="9512"/>
                  </a:lnTo>
                  <a:lnTo>
                    <a:pt x="4124198" y="9512"/>
                  </a:lnTo>
                  <a:lnTo>
                    <a:pt x="4124198" y="0"/>
                  </a:lnTo>
                  <a:close/>
                </a:path>
              </a:pathLst>
            </a:custGeom>
            <a:solidFill>
              <a:srgbClr val="FFFF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6962775" y="2171204"/>
              <a:ext cx="4124325" cy="19050"/>
            </a:xfrm>
            <a:custGeom>
              <a:avLst/>
              <a:gdLst/>
              <a:ahLst/>
              <a:cxnLst/>
              <a:rect l="l" t="t" r="r" b="b"/>
              <a:pathLst>
                <a:path w="4124325" h="19050">
                  <a:moveTo>
                    <a:pt x="2072259" y="9525"/>
                  </a:moveTo>
                  <a:lnTo>
                    <a:pt x="0" y="9525"/>
                  </a:lnTo>
                  <a:lnTo>
                    <a:pt x="0" y="19037"/>
                  </a:lnTo>
                  <a:lnTo>
                    <a:pt x="2072259" y="19037"/>
                  </a:lnTo>
                  <a:lnTo>
                    <a:pt x="2072259" y="9525"/>
                  </a:lnTo>
                  <a:close/>
                </a:path>
                <a:path w="4124325" h="19050">
                  <a:moveTo>
                    <a:pt x="2072386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072386" y="9512"/>
                  </a:lnTo>
                  <a:lnTo>
                    <a:pt x="2072386" y="0"/>
                  </a:lnTo>
                  <a:close/>
                </a:path>
                <a:path w="4124325" h="19050">
                  <a:moveTo>
                    <a:pt x="4123804" y="0"/>
                  </a:moveTo>
                  <a:lnTo>
                    <a:pt x="2148586" y="0"/>
                  </a:lnTo>
                  <a:lnTo>
                    <a:pt x="2148586" y="9512"/>
                  </a:lnTo>
                  <a:lnTo>
                    <a:pt x="4123804" y="9512"/>
                  </a:lnTo>
                  <a:lnTo>
                    <a:pt x="4123804" y="0"/>
                  </a:lnTo>
                  <a:close/>
                </a:path>
                <a:path w="4124325" h="19050">
                  <a:moveTo>
                    <a:pt x="4124325" y="9525"/>
                  </a:moveTo>
                  <a:lnTo>
                    <a:pt x="2148459" y="9525"/>
                  </a:lnTo>
                  <a:lnTo>
                    <a:pt x="2148459" y="19037"/>
                  </a:lnTo>
                  <a:lnTo>
                    <a:pt x="4124325" y="19037"/>
                  </a:lnTo>
                  <a:lnTo>
                    <a:pt x="4124325" y="9525"/>
                  </a:lnTo>
                  <a:close/>
                </a:path>
              </a:pathLst>
            </a:custGeom>
            <a:solidFill>
              <a:srgbClr val="FFFF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6962775" y="2190127"/>
              <a:ext cx="4124325" cy="9525"/>
            </a:xfrm>
            <a:custGeom>
              <a:avLst/>
              <a:gdLst/>
              <a:ahLst/>
              <a:cxnLst/>
              <a:rect l="l" t="t" r="r" b="b"/>
              <a:pathLst>
                <a:path w="4124325" h="9525">
                  <a:moveTo>
                    <a:pt x="2072259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072259" y="9512"/>
                  </a:lnTo>
                  <a:lnTo>
                    <a:pt x="2072259" y="0"/>
                  </a:lnTo>
                  <a:close/>
                </a:path>
                <a:path w="4124325" h="9525">
                  <a:moveTo>
                    <a:pt x="4124325" y="0"/>
                  </a:moveTo>
                  <a:lnTo>
                    <a:pt x="2148459" y="0"/>
                  </a:lnTo>
                  <a:lnTo>
                    <a:pt x="2148459" y="9512"/>
                  </a:lnTo>
                  <a:lnTo>
                    <a:pt x="4124325" y="9512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FF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6962775" y="2199652"/>
              <a:ext cx="4124325" cy="9525"/>
            </a:xfrm>
            <a:custGeom>
              <a:avLst/>
              <a:gdLst/>
              <a:ahLst/>
              <a:cxnLst/>
              <a:rect l="l" t="t" r="r" b="b"/>
              <a:pathLst>
                <a:path w="4124325" h="9525">
                  <a:moveTo>
                    <a:pt x="2072386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072386" y="9512"/>
                  </a:lnTo>
                  <a:lnTo>
                    <a:pt x="2072386" y="0"/>
                  </a:lnTo>
                  <a:close/>
                </a:path>
                <a:path w="4124325" h="9525">
                  <a:moveTo>
                    <a:pt x="4123804" y="0"/>
                  </a:moveTo>
                  <a:lnTo>
                    <a:pt x="2148586" y="0"/>
                  </a:lnTo>
                  <a:lnTo>
                    <a:pt x="2148586" y="9512"/>
                  </a:lnTo>
                  <a:lnTo>
                    <a:pt x="4123804" y="9512"/>
                  </a:lnTo>
                  <a:lnTo>
                    <a:pt x="4123804" y="0"/>
                  </a:lnTo>
                  <a:close/>
                </a:path>
              </a:pathLst>
            </a:custGeom>
            <a:solidFill>
              <a:srgbClr val="FFFF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6962775" y="2209799"/>
              <a:ext cx="4124325" cy="8890"/>
            </a:xfrm>
            <a:custGeom>
              <a:avLst/>
              <a:gdLst/>
              <a:ahLst/>
              <a:cxnLst/>
              <a:rect l="l" t="t" r="r" b="b"/>
              <a:pathLst>
                <a:path w="4124325" h="8889">
                  <a:moveTo>
                    <a:pt x="2072894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1651" y="1270"/>
                  </a:lnTo>
                  <a:lnTo>
                    <a:pt x="1651" y="8890"/>
                  </a:lnTo>
                  <a:lnTo>
                    <a:pt x="2072894" y="8890"/>
                  </a:lnTo>
                  <a:lnTo>
                    <a:pt x="2072894" y="1270"/>
                  </a:lnTo>
                  <a:lnTo>
                    <a:pt x="2072894" y="0"/>
                  </a:lnTo>
                  <a:close/>
                </a:path>
                <a:path w="4124325" h="8889">
                  <a:moveTo>
                    <a:pt x="4123817" y="0"/>
                  </a:moveTo>
                  <a:lnTo>
                    <a:pt x="2149094" y="0"/>
                  </a:lnTo>
                  <a:lnTo>
                    <a:pt x="2149094" y="1270"/>
                  </a:lnTo>
                  <a:lnTo>
                    <a:pt x="2149094" y="8890"/>
                  </a:lnTo>
                  <a:lnTo>
                    <a:pt x="4122039" y="8890"/>
                  </a:lnTo>
                  <a:lnTo>
                    <a:pt x="4122039" y="1270"/>
                  </a:lnTo>
                  <a:lnTo>
                    <a:pt x="4123817" y="1270"/>
                  </a:lnTo>
                  <a:lnTo>
                    <a:pt x="4123817" y="0"/>
                  </a:lnTo>
                  <a:close/>
                </a:path>
              </a:pathLst>
            </a:custGeom>
            <a:solidFill>
              <a:srgbClr val="FFF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6962775" y="2218702"/>
              <a:ext cx="4114165" cy="9525"/>
            </a:xfrm>
            <a:custGeom>
              <a:avLst/>
              <a:gdLst/>
              <a:ahLst/>
              <a:cxnLst/>
              <a:rect l="l" t="t" r="r" b="b"/>
              <a:pathLst>
                <a:path w="4114165" h="9525">
                  <a:moveTo>
                    <a:pt x="2068068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068068" y="9512"/>
                  </a:lnTo>
                  <a:lnTo>
                    <a:pt x="2068068" y="0"/>
                  </a:lnTo>
                  <a:close/>
                </a:path>
                <a:path w="4114165" h="9525">
                  <a:moveTo>
                    <a:pt x="4114038" y="0"/>
                  </a:moveTo>
                  <a:lnTo>
                    <a:pt x="2144141" y="0"/>
                  </a:lnTo>
                  <a:lnTo>
                    <a:pt x="2144141" y="9512"/>
                  </a:lnTo>
                  <a:lnTo>
                    <a:pt x="4114038" y="9512"/>
                  </a:lnTo>
                  <a:lnTo>
                    <a:pt x="4114038" y="0"/>
                  </a:lnTo>
                  <a:close/>
                </a:path>
              </a:pathLst>
            </a:custGeom>
            <a:solidFill>
              <a:srgbClr val="FFFF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6962775" y="2228215"/>
              <a:ext cx="4114800" cy="9525"/>
            </a:xfrm>
            <a:custGeom>
              <a:avLst/>
              <a:gdLst/>
              <a:ahLst/>
              <a:cxnLst/>
              <a:rect l="l" t="t" r="r" b="b"/>
              <a:pathLst>
                <a:path w="4114800" h="9525">
                  <a:moveTo>
                    <a:pt x="4114673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4114673" y="9525"/>
                  </a:lnTo>
                  <a:lnTo>
                    <a:pt x="4114673" y="0"/>
                  </a:lnTo>
                  <a:close/>
                </a:path>
              </a:pathLst>
            </a:custGeom>
            <a:solidFill>
              <a:srgbClr val="FFFF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6972300" y="2237740"/>
              <a:ext cx="4105275" cy="19050"/>
            </a:xfrm>
            <a:custGeom>
              <a:avLst/>
              <a:gdLst/>
              <a:ahLst/>
              <a:cxnLst/>
              <a:rect l="l" t="t" r="r" b="b"/>
              <a:pathLst>
                <a:path w="4105275" h="19050">
                  <a:moveTo>
                    <a:pt x="4105021" y="0"/>
                  </a:moveTo>
                  <a:lnTo>
                    <a:pt x="0" y="0"/>
                  </a:lnTo>
                  <a:lnTo>
                    <a:pt x="10414" y="19050"/>
                  </a:lnTo>
                  <a:lnTo>
                    <a:pt x="4094606" y="19050"/>
                  </a:lnTo>
                  <a:lnTo>
                    <a:pt x="4105021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6981825" y="2256790"/>
              <a:ext cx="4076700" cy="9525"/>
            </a:xfrm>
            <a:custGeom>
              <a:avLst/>
              <a:gdLst/>
              <a:ahLst/>
              <a:cxnLst/>
              <a:rect l="l" t="t" r="r" b="b"/>
              <a:pathLst>
                <a:path w="4076700" h="9525">
                  <a:moveTo>
                    <a:pt x="4076700" y="0"/>
                  </a:moveTo>
                  <a:lnTo>
                    <a:pt x="0" y="0"/>
                  </a:lnTo>
                  <a:lnTo>
                    <a:pt x="8127" y="9525"/>
                  </a:lnTo>
                  <a:lnTo>
                    <a:pt x="4068572" y="9525"/>
                  </a:lnTo>
                  <a:lnTo>
                    <a:pt x="4076700" y="0"/>
                  </a:lnTo>
                  <a:close/>
                </a:path>
              </a:pathLst>
            </a:custGeom>
            <a:solidFill>
              <a:srgbClr val="FFFF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6991350" y="2266315"/>
              <a:ext cx="4067175" cy="9525"/>
            </a:xfrm>
            <a:custGeom>
              <a:avLst/>
              <a:gdLst/>
              <a:ahLst/>
              <a:cxnLst/>
              <a:rect l="l" t="t" r="r" b="b"/>
              <a:pathLst>
                <a:path w="4067175" h="9525">
                  <a:moveTo>
                    <a:pt x="4066921" y="0"/>
                  </a:moveTo>
                  <a:lnTo>
                    <a:pt x="0" y="0"/>
                  </a:lnTo>
                  <a:lnTo>
                    <a:pt x="8127" y="9525"/>
                  </a:lnTo>
                  <a:lnTo>
                    <a:pt x="4058793" y="9525"/>
                  </a:lnTo>
                  <a:lnTo>
                    <a:pt x="4066921" y="0"/>
                  </a:lnTo>
                  <a:close/>
                </a:path>
              </a:pathLst>
            </a:custGeom>
            <a:solidFill>
              <a:srgbClr val="FFFF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7000875" y="2266315"/>
              <a:ext cx="4048125" cy="19050"/>
            </a:xfrm>
            <a:custGeom>
              <a:avLst/>
              <a:gdLst/>
              <a:ahLst/>
              <a:cxnLst/>
              <a:rect l="l" t="t" r="r" b="b"/>
              <a:pathLst>
                <a:path w="4048125" h="19050">
                  <a:moveTo>
                    <a:pt x="4047744" y="0"/>
                  </a:moveTo>
                  <a:lnTo>
                    <a:pt x="0" y="0"/>
                  </a:lnTo>
                  <a:lnTo>
                    <a:pt x="2285" y="4825"/>
                  </a:lnTo>
                  <a:lnTo>
                    <a:pt x="11810" y="19050"/>
                  </a:lnTo>
                  <a:lnTo>
                    <a:pt x="4035932" y="19050"/>
                  </a:lnTo>
                  <a:lnTo>
                    <a:pt x="4045330" y="4825"/>
                  </a:lnTo>
                  <a:lnTo>
                    <a:pt x="4047744" y="0"/>
                  </a:lnTo>
                  <a:close/>
                </a:path>
              </a:pathLst>
            </a:custGeom>
            <a:solidFill>
              <a:srgbClr val="FFFF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7010400" y="2275840"/>
              <a:ext cx="4029075" cy="9525"/>
            </a:xfrm>
            <a:custGeom>
              <a:avLst/>
              <a:gdLst/>
              <a:ahLst/>
              <a:cxnLst/>
              <a:rect l="l" t="t" r="r" b="b"/>
              <a:pathLst>
                <a:path w="4029075" h="9525">
                  <a:moveTo>
                    <a:pt x="4028567" y="0"/>
                  </a:moveTo>
                  <a:lnTo>
                    <a:pt x="0" y="0"/>
                  </a:lnTo>
                  <a:lnTo>
                    <a:pt x="12700" y="9525"/>
                  </a:lnTo>
                  <a:lnTo>
                    <a:pt x="4015867" y="9525"/>
                  </a:lnTo>
                  <a:lnTo>
                    <a:pt x="4028567" y="0"/>
                  </a:lnTo>
                  <a:close/>
                </a:path>
              </a:pathLst>
            </a:custGeom>
            <a:solidFill>
              <a:srgbClr val="FFFF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7019925" y="2285364"/>
              <a:ext cx="4009390" cy="19050"/>
            </a:xfrm>
            <a:custGeom>
              <a:avLst/>
              <a:gdLst/>
              <a:ahLst/>
              <a:cxnLst/>
              <a:rect l="l" t="t" r="r" b="b"/>
              <a:pathLst>
                <a:path w="4009390" h="19050">
                  <a:moveTo>
                    <a:pt x="4009390" y="0"/>
                  </a:moveTo>
                  <a:lnTo>
                    <a:pt x="0" y="0"/>
                  </a:lnTo>
                  <a:lnTo>
                    <a:pt x="4699" y="3556"/>
                  </a:lnTo>
                  <a:lnTo>
                    <a:pt x="14351" y="9525"/>
                  </a:lnTo>
                  <a:lnTo>
                    <a:pt x="9525" y="9525"/>
                  </a:lnTo>
                  <a:lnTo>
                    <a:pt x="24892" y="19050"/>
                  </a:lnTo>
                  <a:lnTo>
                    <a:pt x="3975481" y="19050"/>
                  </a:lnTo>
                  <a:lnTo>
                    <a:pt x="3990848" y="9525"/>
                  </a:lnTo>
                  <a:lnTo>
                    <a:pt x="3995039" y="9525"/>
                  </a:lnTo>
                  <a:lnTo>
                    <a:pt x="4004564" y="3556"/>
                  </a:lnTo>
                  <a:lnTo>
                    <a:pt x="4009390" y="0"/>
                  </a:lnTo>
                  <a:close/>
                </a:path>
              </a:pathLst>
            </a:custGeom>
            <a:solidFill>
              <a:srgbClr val="FFFF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7048500" y="2304415"/>
              <a:ext cx="3952240" cy="9525"/>
            </a:xfrm>
            <a:custGeom>
              <a:avLst/>
              <a:gdLst/>
              <a:ahLst/>
              <a:cxnLst/>
              <a:rect l="l" t="t" r="r" b="b"/>
              <a:pathLst>
                <a:path w="3952240" h="9525">
                  <a:moveTo>
                    <a:pt x="3952113" y="0"/>
                  </a:moveTo>
                  <a:lnTo>
                    <a:pt x="0" y="0"/>
                  </a:lnTo>
                  <a:lnTo>
                    <a:pt x="7620" y="4825"/>
                  </a:lnTo>
                  <a:lnTo>
                    <a:pt x="16891" y="9525"/>
                  </a:lnTo>
                  <a:lnTo>
                    <a:pt x="3935222" y="9525"/>
                  </a:lnTo>
                  <a:lnTo>
                    <a:pt x="3944493" y="4825"/>
                  </a:lnTo>
                  <a:lnTo>
                    <a:pt x="3952113" y="0"/>
                  </a:lnTo>
                  <a:close/>
                </a:path>
              </a:pathLst>
            </a:custGeom>
            <a:solidFill>
              <a:srgbClr val="FFFF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7058025" y="2313940"/>
              <a:ext cx="3923665" cy="9525"/>
            </a:xfrm>
            <a:custGeom>
              <a:avLst/>
              <a:gdLst/>
              <a:ahLst/>
              <a:cxnLst/>
              <a:rect l="l" t="t" r="r" b="b"/>
              <a:pathLst>
                <a:path w="3923665" h="9525">
                  <a:moveTo>
                    <a:pt x="3923538" y="0"/>
                  </a:moveTo>
                  <a:lnTo>
                    <a:pt x="0" y="0"/>
                  </a:lnTo>
                  <a:lnTo>
                    <a:pt x="16255" y="9525"/>
                  </a:lnTo>
                  <a:lnTo>
                    <a:pt x="3907408" y="9525"/>
                  </a:lnTo>
                  <a:lnTo>
                    <a:pt x="3923538" y="0"/>
                  </a:lnTo>
                  <a:close/>
                </a:path>
              </a:pathLst>
            </a:custGeom>
            <a:solidFill>
              <a:srgbClr val="FFFF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7077075" y="2323465"/>
              <a:ext cx="3886200" cy="9525"/>
            </a:xfrm>
            <a:custGeom>
              <a:avLst/>
              <a:gdLst/>
              <a:ahLst/>
              <a:cxnLst/>
              <a:rect l="l" t="t" r="r" b="b"/>
              <a:pathLst>
                <a:path w="3886200" h="9525">
                  <a:moveTo>
                    <a:pt x="3886073" y="0"/>
                  </a:moveTo>
                  <a:lnTo>
                    <a:pt x="0" y="0"/>
                  </a:lnTo>
                  <a:lnTo>
                    <a:pt x="18542" y="9525"/>
                  </a:lnTo>
                  <a:lnTo>
                    <a:pt x="3867530" y="9525"/>
                  </a:lnTo>
                  <a:lnTo>
                    <a:pt x="3886073" y="0"/>
                  </a:lnTo>
                  <a:close/>
                </a:path>
              </a:pathLst>
            </a:custGeom>
            <a:solidFill>
              <a:srgbClr val="FFFF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7096125" y="2332990"/>
              <a:ext cx="3857625" cy="9525"/>
            </a:xfrm>
            <a:custGeom>
              <a:avLst/>
              <a:gdLst/>
              <a:ahLst/>
              <a:cxnLst/>
              <a:rect l="l" t="t" r="r" b="b"/>
              <a:pathLst>
                <a:path w="3857625" h="9525">
                  <a:moveTo>
                    <a:pt x="3857244" y="0"/>
                  </a:moveTo>
                  <a:lnTo>
                    <a:pt x="0" y="0"/>
                  </a:lnTo>
                  <a:lnTo>
                    <a:pt x="18542" y="9525"/>
                  </a:lnTo>
                  <a:lnTo>
                    <a:pt x="3838702" y="9525"/>
                  </a:lnTo>
                  <a:lnTo>
                    <a:pt x="3857244" y="0"/>
                  </a:lnTo>
                  <a:close/>
                </a:path>
              </a:pathLst>
            </a:custGeom>
            <a:solidFill>
              <a:srgbClr val="FFFF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7115175" y="2342515"/>
              <a:ext cx="3819525" cy="9525"/>
            </a:xfrm>
            <a:custGeom>
              <a:avLst/>
              <a:gdLst/>
              <a:ahLst/>
              <a:cxnLst/>
              <a:rect l="l" t="t" r="r" b="b"/>
              <a:pathLst>
                <a:path w="3819525" h="9525">
                  <a:moveTo>
                    <a:pt x="3819017" y="0"/>
                  </a:moveTo>
                  <a:lnTo>
                    <a:pt x="0" y="0"/>
                  </a:lnTo>
                  <a:lnTo>
                    <a:pt x="11556" y="5969"/>
                  </a:lnTo>
                  <a:lnTo>
                    <a:pt x="20700" y="9525"/>
                  </a:lnTo>
                  <a:lnTo>
                    <a:pt x="3798316" y="9525"/>
                  </a:lnTo>
                  <a:lnTo>
                    <a:pt x="3807459" y="5969"/>
                  </a:lnTo>
                  <a:lnTo>
                    <a:pt x="3819017" y="0"/>
                  </a:lnTo>
                  <a:close/>
                </a:path>
              </a:pathLst>
            </a:custGeom>
            <a:solidFill>
              <a:srgbClr val="FFF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7124700" y="2352040"/>
              <a:ext cx="3790950" cy="9525"/>
            </a:xfrm>
            <a:custGeom>
              <a:avLst/>
              <a:gdLst/>
              <a:ahLst/>
              <a:cxnLst/>
              <a:rect l="l" t="t" r="r" b="b"/>
              <a:pathLst>
                <a:path w="3790950" h="9525">
                  <a:moveTo>
                    <a:pt x="3790696" y="0"/>
                  </a:moveTo>
                  <a:lnTo>
                    <a:pt x="0" y="0"/>
                  </a:lnTo>
                  <a:lnTo>
                    <a:pt x="24256" y="9525"/>
                  </a:lnTo>
                  <a:lnTo>
                    <a:pt x="3766311" y="9525"/>
                  </a:lnTo>
                  <a:lnTo>
                    <a:pt x="3790696" y="0"/>
                  </a:lnTo>
                  <a:close/>
                </a:path>
              </a:pathLst>
            </a:custGeom>
            <a:solidFill>
              <a:srgbClr val="FFFF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7153275" y="2361565"/>
              <a:ext cx="3743325" cy="9525"/>
            </a:xfrm>
            <a:custGeom>
              <a:avLst/>
              <a:gdLst/>
              <a:ahLst/>
              <a:cxnLst/>
              <a:rect l="l" t="t" r="r" b="b"/>
              <a:pathLst>
                <a:path w="3743325" h="9525">
                  <a:moveTo>
                    <a:pt x="3742817" y="0"/>
                  </a:moveTo>
                  <a:lnTo>
                    <a:pt x="0" y="0"/>
                  </a:lnTo>
                  <a:lnTo>
                    <a:pt x="24256" y="9525"/>
                  </a:lnTo>
                  <a:lnTo>
                    <a:pt x="3718559" y="9525"/>
                  </a:lnTo>
                  <a:lnTo>
                    <a:pt x="3742817" y="0"/>
                  </a:lnTo>
                  <a:close/>
                </a:path>
              </a:pathLst>
            </a:custGeom>
            <a:solidFill>
              <a:srgbClr val="FFFF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7172325" y="2371090"/>
              <a:ext cx="3704590" cy="9525"/>
            </a:xfrm>
            <a:custGeom>
              <a:avLst/>
              <a:gdLst/>
              <a:ahLst/>
              <a:cxnLst/>
              <a:rect l="l" t="t" r="r" b="b"/>
              <a:pathLst>
                <a:path w="3704590" h="9525">
                  <a:moveTo>
                    <a:pt x="3704590" y="0"/>
                  </a:moveTo>
                  <a:lnTo>
                    <a:pt x="0" y="0"/>
                  </a:lnTo>
                  <a:lnTo>
                    <a:pt x="24256" y="9525"/>
                  </a:lnTo>
                  <a:lnTo>
                    <a:pt x="3680332" y="9525"/>
                  </a:lnTo>
                  <a:lnTo>
                    <a:pt x="3704590" y="0"/>
                  </a:lnTo>
                  <a:close/>
                </a:path>
              </a:pathLst>
            </a:custGeom>
            <a:solidFill>
              <a:srgbClr val="FFFF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7191375" y="2380615"/>
              <a:ext cx="3656965" cy="9525"/>
            </a:xfrm>
            <a:custGeom>
              <a:avLst/>
              <a:gdLst/>
              <a:ahLst/>
              <a:cxnLst/>
              <a:rect l="l" t="t" r="r" b="b"/>
              <a:pathLst>
                <a:path w="3656965" h="9525">
                  <a:moveTo>
                    <a:pt x="3656838" y="0"/>
                  </a:moveTo>
                  <a:lnTo>
                    <a:pt x="0" y="0"/>
                  </a:lnTo>
                  <a:lnTo>
                    <a:pt x="18160" y="7112"/>
                  </a:lnTo>
                  <a:lnTo>
                    <a:pt x="25907" y="9525"/>
                  </a:lnTo>
                  <a:lnTo>
                    <a:pt x="3630929" y="9525"/>
                  </a:lnTo>
                  <a:lnTo>
                    <a:pt x="3638550" y="7112"/>
                  </a:lnTo>
                  <a:lnTo>
                    <a:pt x="3656838" y="0"/>
                  </a:lnTo>
                  <a:close/>
                </a:path>
              </a:pathLst>
            </a:custGeom>
            <a:solidFill>
              <a:srgbClr val="FFFF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7219950" y="2390140"/>
              <a:ext cx="3609975" cy="9525"/>
            </a:xfrm>
            <a:custGeom>
              <a:avLst/>
              <a:gdLst/>
              <a:ahLst/>
              <a:cxnLst/>
              <a:rect l="l" t="t" r="r" b="b"/>
              <a:pathLst>
                <a:path w="3609975" h="9525">
                  <a:moveTo>
                    <a:pt x="3609848" y="0"/>
                  </a:moveTo>
                  <a:lnTo>
                    <a:pt x="0" y="0"/>
                  </a:lnTo>
                  <a:lnTo>
                    <a:pt x="27177" y="9525"/>
                  </a:lnTo>
                  <a:lnTo>
                    <a:pt x="3583051" y="9525"/>
                  </a:lnTo>
                  <a:lnTo>
                    <a:pt x="3609848" y="0"/>
                  </a:lnTo>
                  <a:close/>
                </a:path>
              </a:pathLst>
            </a:custGeom>
            <a:solidFill>
              <a:srgbClr val="FFFF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7248525" y="2399664"/>
              <a:ext cx="3552825" cy="9525"/>
            </a:xfrm>
            <a:custGeom>
              <a:avLst/>
              <a:gdLst/>
              <a:ahLst/>
              <a:cxnLst/>
              <a:rect l="l" t="t" r="r" b="b"/>
              <a:pathLst>
                <a:path w="3552825" h="9525">
                  <a:moveTo>
                    <a:pt x="1790687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790687" y="9525"/>
                  </a:lnTo>
                  <a:lnTo>
                    <a:pt x="1790687" y="0"/>
                  </a:lnTo>
                  <a:close/>
                </a:path>
                <a:path w="3552825" h="9525">
                  <a:moveTo>
                    <a:pt x="3552825" y="0"/>
                  </a:moveTo>
                  <a:lnTo>
                    <a:pt x="1847850" y="0"/>
                  </a:lnTo>
                  <a:lnTo>
                    <a:pt x="1847850" y="9525"/>
                  </a:lnTo>
                  <a:lnTo>
                    <a:pt x="3552825" y="9525"/>
                  </a:lnTo>
                  <a:lnTo>
                    <a:pt x="3552825" y="0"/>
                  </a:lnTo>
                  <a:close/>
                </a:path>
              </a:pathLst>
            </a:custGeom>
            <a:solidFill>
              <a:srgbClr val="FFFF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7277100" y="2409202"/>
              <a:ext cx="3495040" cy="19050"/>
            </a:xfrm>
            <a:custGeom>
              <a:avLst/>
              <a:gdLst/>
              <a:ahLst/>
              <a:cxnLst/>
              <a:rect l="l" t="t" r="r" b="b"/>
              <a:pathLst>
                <a:path w="3495040" h="19050">
                  <a:moveTo>
                    <a:pt x="1753108" y="9525"/>
                  </a:moveTo>
                  <a:lnTo>
                    <a:pt x="19050" y="9525"/>
                  </a:lnTo>
                  <a:lnTo>
                    <a:pt x="19050" y="19037"/>
                  </a:lnTo>
                  <a:lnTo>
                    <a:pt x="1753108" y="19037"/>
                  </a:lnTo>
                  <a:lnTo>
                    <a:pt x="1753108" y="9525"/>
                  </a:lnTo>
                  <a:close/>
                </a:path>
                <a:path w="3495040" h="19050">
                  <a:moveTo>
                    <a:pt x="175806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758061" y="9512"/>
                  </a:lnTo>
                  <a:lnTo>
                    <a:pt x="1758061" y="0"/>
                  </a:lnTo>
                  <a:close/>
                </a:path>
                <a:path w="3495040" h="19050">
                  <a:moveTo>
                    <a:pt x="3466579" y="9525"/>
                  </a:moveTo>
                  <a:lnTo>
                    <a:pt x="1829308" y="9525"/>
                  </a:lnTo>
                  <a:lnTo>
                    <a:pt x="1829308" y="19037"/>
                  </a:lnTo>
                  <a:lnTo>
                    <a:pt x="3466579" y="19037"/>
                  </a:lnTo>
                  <a:lnTo>
                    <a:pt x="3466579" y="9525"/>
                  </a:lnTo>
                  <a:close/>
                </a:path>
                <a:path w="3495040" h="19050">
                  <a:moveTo>
                    <a:pt x="3495027" y="0"/>
                  </a:moveTo>
                  <a:lnTo>
                    <a:pt x="1834134" y="0"/>
                  </a:lnTo>
                  <a:lnTo>
                    <a:pt x="1834134" y="9512"/>
                  </a:lnTo>
                  <a:lnTo>
                    <a:pt x="3495027" y="9512"/>
                  </a:lnTo>
                  <a:lnTo>
                    <a:pt x="3495027" y="0"/>
                  </a:lnTo>
                  <a:close/>
                </a:path>
              </a:pathLst>
            </a:custGeom>
            <a:solidFill>
              <a:srgbClr val="FFFF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7334250" y="2428252"/>
              <a:ext cx="3381375" cy="9525"/>
            </a:xfrm>
            <a:custGeom>
              <a:avLst/>
              <a:gdLst/>
              <a:ahLst/>
              <a:cxnLst/>
              <a:rect l="l" t="t" r="r" b="b"/>
              <a:pathLst>
                <a:path w="3381375" h="9525">
                  <a:moveTo>
                    <a:pt x="170091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700911" y="9512"/>
                  </a:lnTo>
                  <a:lnTo>
                    <a:pt x="1700911" y="0"/>
                  </a:lnTo>
                  <a:close/>
                </a:path>
                <a:path w="3381375" h="9525">
                  <a:moveTo>
                    <a:pt x="3381248" y="0"/>
                  </a:moveTo>
                  <a:lnTo>
                    <a:pt x="1776984" y="0"/>
                  </a:lnTo>
                  <a:lnTo>
                    <a:pt x="1776984" y="9512"/>
                  </a:lnTo>
                  <a:lnTo>
                    <a:pt x="3381248" y="9512"/>
                  </a:lnTo>
                  <a:lnTo>
                    <a:pt x="3381248" y="0"/>
                  </a:lnTo>
                  <a:close/>
                </a:path>
              </a:pathLst>
            </a:custGeom>
            <a:solidFill>
              <a:srgbClr val="FFFF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7362825" y="2437777"/>
              <a:ext cx="3314700" cy="9525"/>
            </a:xfrm>
            <a:custGeom>
              <a:avLst/>
              <a:gdLst/>
              <a:ahLst/>
              <a:cxnLst/>
              <a:rect l="l" t="t" r="r" b="b"/>
              <a:pathLst>
                <a:path w="3314700" h="9525">
                  <a:moveTo>
                    <a:pt x="1667637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667637" y="9512"/>
                  </a:lnTo>
                  <a:lnTo>
                    <a:pt x="1667637" y="0"/>
                  </a:lnTo>
                  <a:close/>
                </a:path>
                <a:path w="3314700" h="9525">
                  <a:moveTo>
                    <a:pt x="3314306" y="0"/>
                  </a:moveTo>
                  <a:lnTo>
                    <a:pt x="1743837" y="0"/>
                  </a:lnTo>
                  <a:lnTo>
                    <a:pt x="1743837" y="9512"/>
                  </a:lnTo>
                  <a:lnTo>
                    <a:pt x="3314306" y="9512"/>
                  </a:lnTo>
                  <a:lnTo>
                    <a:pt x="3314306" y="0"/>
                  </a:lnTo>
                  <a:close/>
                </a:path>
              </a:pathLst>
            </a:custGeom>
            <a:solidFill>
              <a:srgbClr val="FFF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7400925" y="2447302"/>
              <a:ext cx="3238500" cy="9525"/>
            </a:xfrm>
            <a:custGeom>
              <a:avLst/>
              <a:gdLst/>
              <a:ahLst/>
              <a:cxnLst/>
              <a:rect l="l" t="t" r="r" b="b"/>
              <a:pathLst>
                <a:path w="3238500" h="9525">
                  <a:moveTo>
                    <a:pt x="1629918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629918" y="9512"/>
                  </a:lnTo>
                  <a:lnTo>
                    <a:pt x="1629918" y="0"/>
                  </a:lnTo>
                  <a:close/>
                </a:path>
                <a:path w="3238500" h="9525">
                  <a:moveTo>
                    <a:pt x="3238119" y="0"/>
                  </a:moveTo>
                  <a:lnTo>
                    <a:pt x="1706118" y="0"/>
                  </a:lnTo>
                  <a:lnTo>
                    <a:pt x="1706118" y="9512"/>
                  </a:lnTo>
                  <a:lnTo>
                    <a:pt x="3238119" y="9512"/>
                  </a:lnTo>
                  <a:lnTo>
                    <a:pt x="3238119" y="0"/>
                  </a:lnTo>
                  <a:close/>
                </a:path>
              </a:pathLst>
            </a:custGeom>
            <a:solidFill>
              <a:srgbClr val="FFF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7439025" y="2456827"/>
              <a:ext cx="3161665" cy="9525"/>
            </a:xfrm>
            <a:custGeom>
              <a:avLst/>
              <a:gdLst/>
              <a:ahLst/>
              <a:cxnLst/>
              <a:rect l="l" t="t" r="r" b="b"/>
              <a:pathLst>
                <a:path w="3161665" h="9525">
                  <a:moveTo>
                    <a:pt x="1591818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591818" y="9512"/>
                  </a:lnTo>
                  <a:lnTo>
                    <a:pt x="1591818" y="0"/>
                  </a:lnTo>
                  <a:close/>
                </a:path>
                <a:path w="3161665" h="9525">
                  <a:moveTo>
                    <a:pt x="3161665" y="0"/>
                  </a:moveTo>
                  <a:lnTo>
                    <a:pt x="1667891" y="0"/>
                  </a:lnTo>
                  <a:lnTo>
                    <a:pt x="1667891" y="9512"/>
                  </a:lnTo>
                  <a:lnTo>
                    <a:pt x="3161665" y="9512"/>
                  </a:lnTo>
                  <a:lnTo>
                    <a:pt x="3161665" y="0"/>
                  </a:lnTo>
                  <a:close/>
                </a:path>
              </a:pathLst>
            </a:custGeom>
            <a:solidFill>
              <a:srgbClr val="FFF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7477125" y="2456827"/>
              <a:ext cx="3094990" cy="9525"/>
            </a:xfrm>
            <a:custGeom>
              <a:avLst/>
              <a:gdLst/>
              <a:ahLst/>
              <a:cxnLst/>
              <a:rect l="l" t="t" r="r" b="b"/>
              <a:pathLst>
                <a:path w="3094990" h="9525">
                  <a:moveTo>
                    <a:pt x="1558290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558290" y="9512"/>
                  </a:lnTo>
                  <a:lnTo>
                    <a:pt x="1558290" y="0"/>
                  </a:lnTo>
                  <a:close/>
                </a:path>
                <a:path w="3094990" h="9525">
                  <a:moveTo>
                    <a:pt x="3094863" y="0"/>
                  </a:moveTo>
                  <a:lnTo>
                    <a:pt x="1634490" y="0"/>
                  </a:lnTo>
                  <a:lnTo>
                    <a:pt x="1634490" y="9512"/>
                  </a:lnTo>
                  <a:lnTo>
                    <a:pt x="3094863" y="9512"/>
                  </a:lnTo>
                  <a:lnTo>
                    <a:pt x="3094863" y="0"/>
                  </a:lnTo>
                  <a:close/>
                </a:path>
              </a:pathLst>
            </a:custGeom>
            <a:solidFill>
              <a:srgbClr val="FFFF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7515225" y="2466352"/>
              <a:ext cx="3018790" cy="9525"/>
            </a:xfrm>
            <a:custGeom>
              <a:avLst/>
              <a:gdLst/>
              <a:ahLst/>
              <a:cxnLst/>
              <a:rect l="l" t="t" r="r" b="b"/>
              <a:pathLst>
                <a:path w="3018790" h="9525">
                  <a:moveTo>
                    <a:pt x="1519936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519936" y="9512"/>
                  </a:lnTo>
                  <a:lnTo>
                    <a:pt x="1519936" y="0"/>
                  </a:lnTo>
                  <a:close/>
                </a:path>
                <a:path w="3018790" h="9525">
                  <a:moveTo>
                    <a:pt x="3018650" y="0"/>
                  </a:moveTo>
                  <a:lnTo>
                    <a:pt x="1596136" y="0"/>
                  </a:lnTo>
                  <a:lnTo>
                    <a:pt x="1596136" y="9512"/>
                  </a:lnTo>
                  <a:lnTo>
                    <a:pt x="3018650" y="9512"/>
                  </a:lnTo>
                  <a:lnTo>
                    <a:pt x="3018650" y="0"/>
                  </a:lnTo>
                  <a:close/>
                </a:path>
              </a:pathLst>
            </a:custGeom>
            <a:solidFill>
              <a:srgbClr val="FFF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7553325" y="2475877"/>
              <a:ext cx="2942590" cy="9525"/>
            </a:xfrm>
            <a:custGeom>
              <a:avLst/>
              <a:gdLst/>
              <a:ahLst/>
              <a:cxnLst/>
              <a:rect l="l" t="t" r="r" b="b"/>
              <a:pathLst>
                <a:path w="2942590" h="9525">
                  <a:moveTo>
                    <a:pt x="1481582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481582" y="9512"/>
                  </a:lnTo>
                  <a:lnTo>
                    <a:pt x="1481582" y="0"/>
                  </a:lnTo>
                  <a:close/>
                </a:path>
                <a:path w="2942590" h="9525">
                  <a:moveTo>
                    <a:pt x="2942450" y="0"/>
                  </a:moveTo>
                  <a:lnTo>
                    <a:pt x="1557782" y="0"/>
                  </a:lnTo>
                  <a:lnTo>
                    <a:pt x="1557782" y="9512"/>
                  </a:lnTo>
                  <a:lnTo>
                    <a:pt x="2942450" y="9512"/>
                  </a:lnTo>
                  <a:lnTo>
                    <a:pt x="2942450" y="0"/>
                  </a:lnTo>
                  <a:close/>
                </a:path>
              </a:pathLst>
            </a:custGeom>
            <a:solidFill>
              <a:srgbClr val="FFFF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7600950" y="2485402"/>
              <a:ext cx="2847975" cy="9525"/>
            </a:xfrm>
            <a:custGeom>
              <a:avLst/>
              <a:gdLst/>
              <a:ahLst/>
              <a:cxnLst/>
              <a:rect l="l" t="t" r="r" b="b"/>
              <a:pathLst>
                <a:path w="2847975" h="9525">
                  <a:moveTo>
                    <a:pt x="143421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434211" y="9512"/>
                  </a:lnTo>
                  <a:lnTo>
                    <a:pt x="1434211" y="0"/>
                  </a:lnTo>
                  <a:close/>
                </a:path>
                <a:path w="2847975" h="9525">
                  <a:moveTo>
                    <a:pt x="2847848" y="0"/>
                  </a:moveTo>
                  <a:lnTo>
                    <a:pt x="1510411" y="0"/>
                  </a:lnTo>
                  <a:lnTo>
                    <a:pt x="1510411" y="9512"/>
                  </a:lnTo>
                  <a:lnTo>
                    <a:pt x="2847848" y="9512"/>
                  </a:lnTo>
                  <a:lnTo>
                    <a:pt x="2847848" y="0"/>
                  </a:lnTo>
                  <a:close/>
                </a:path>
              </a:pathLst>
            </a:custGeom>
            <a:solidFill>
              <a:srgbClr val="FFFF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7648575" y="2494927"/>
              <a:ext cx="2743200" cy="9525"/>
            </a:xfrm>
            <a:custGeom>
              <a:avLst/>
              <a:gdLst/>
              <a:ahLst/>
              <a:cxnLst/>
              <a:rect l="l" t="t" r="r" b="b"/>
              <a:pathLst>
                <a:path w="2743200" h="9525">
                  <a:moveTo>
                    <a:pt x="1381760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381760" y="9512"/>
                  </a:lnTo>
                  <a:lnTo>
                    <a:pt x="1381760" y="0"/>
                  </a:lnTo>
                  <a:close/>
                </a:path>
                <a:path w="2743200" h="9525">
                  <a:moveTo>
                    <a:pt x="2742679" y="0"/>
                  </a:moveTo>
                  <a:lnTo>
                    <a:pt x="1458087" y="0"/>
                  </a:lnTo>
                  <a:lnTo>
                    <a:pt x="1458087" y="9512"/>
                  </a:lnTo>
                  <a:lnTo>
                    <a:pt x="2742679" y="9512"/>
                  </a:lnTo>
                  <a:lnTo>
                    <a:pt x="2742679" y="0"/>
                  </a:lnTo>
                  <a:close/>
                </a:path>
              </a:pathLst>
            </a:custGeom>
            <a:solidFill>
              <a:srgbClr val="FFFF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7705725" y="2504452"/>
              <a:ext cx="2637790" cy="9525"/>
            </a:xfrm>
            <a:custGeom>
              <a:avLst/>
              <a:gdLst/>
              <a:ahLst/>
              <a:cxnLst/>
              <a:rect l="l" t="t" r="r" b="b"/>
              <a:pathLst>
                <a:path w="2637790" h="9525">
                  <a:moveTo>
                    <a:pt x="1329436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329436" y="9512"/>
                  </a:lnTo>
                  <a:lnTo>
                    <a:pt x="1329436" y="0"/>
                  </a:lnTo>
                  <a:close/>
                </a:path>
                <a:path w="2637790" h="9525">
                  <a:moveTo>
                    <a:pt x="2637675" y="0"/>
                  </a:moveTo>
                  <a:lnTo>
                    <a:pt x="1405763" y="0"/>
                  </a:lnTo>
                  <a:lnTo>
                    <a:pt x="1405763" y="9512"/>
                  </a:lnTo>
                  <a:lnTo>
                    <a:pt x="2637675" y="9512"/>
                  </a:lnTo>
                  <a:lnTo>
                    <a:pt x="2637675" y="0"/>
                  </a:lnTo>
                  <a:close/>
                </a:path>
              </a:pathLst>
            </a:custGeom>
            <a:solidFill>
              <a:srgbClr val="FFFF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7762875" y="2513977"/>
              <a:ext cx="2514600" cy="19050"/>
            </a:xfrm>
            <a:custGeom>
              <a:avLst/>
              <a:gdLst/>
              <a:ahLst/>
              <a:cxnLst/>
              <a:rect l="l" t="t" r="r" b="b"/>
              <a:pathLst>
                <a:path w="2514600" h="19050">
                  <a:moveTo>
                    <a:pt x="1267866" y="9525"/>
                  </a:moveTo>
                  <a:lnTo>
                    <a:pt x="57150" y="9525"/>
                  </a:lnTo>
                  <a:lnTo>
                    <a:pt x="57150" y="19037"/>
                  </a:lnTo>
                  <a:lnTo>
                    <a:pt x="1267866" y="19037"/>
                  </a:lnTo>
                  <a:lnTo>
                    <a:pt x="1267866" y="9525"/>
                  </a:lnTo>
                  <a:close/>
                </a:path>
                <a:path w="2514600" h="19050">
                  <a:moveTo>
                    <a:pt x="126790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267904" y="9512"/>
                  </a:lnTo>
                  <a:lnTo>
                    <a:pt x="1267904" y="0"/>
                  </a:lnTo>
                  <a:close/>
                </a:path>
                <a:path w="2514600" h="19050">
                  <a:moveTo>
                    <a:pt x="2456840" y="9525"/>
                  </a:moveTo>
                  <a:lnTo>
                    <a:pt x="1343914" y="9525"/>
                  </a:lnTo>
                  <a:lnTo>
                    <a:pt x="1343914" y="19037"/>
                  </a:lnTo>
                  <a:lnTo>
                    <a:pt x="2456840" y="19037"/>
                  </a:lnTo>
                  <a:lnTo>
                    <a:pt x="2456840" y="9525"/>
                  </a:lnTo>
                  <a:close/>
                </a:path>
                <a:path w="2514600" h="19050">
                  <a:moveTo>
                    <a:pt x="2514282" y="0"/>
                  </a:moveTo>
                  <a:lnTo>
                    <a:pt x="1344168" y="0"/>
                  </a:lnTo>
                  <a:lnTo>
                    <a:pt x="1344168" y="9512"/>
                  </a:lnTo>
                  <a:lnTo>
                    <a:pt x="2514282" y="9512"/>
                  </a:lnTo>
                  <a:lnTo>
                    <a:pt x="2514282" y="0"/>
                  </a:lnTo>
                  <a:close/>
                </a:path>
              </a:pathLst>
            </a:custGeom>
            <a:solidFill>
              <a:srgbClr val="FFFF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7877175" y="2533027"/>
              <a:ext cx="2295525" cy="9525"/>
            </a:xfrm>
            <a:custGeom>
              <a:avLst/>
              <a:gdLst/>
              <a:ahLst/>
              <a:cxnLst/>
              <a:rect l="l" t="t" r="r" b="b"/>
              <a:pathLst>
                <a:path w="2295525" h="9525">
                  <a:moveTo>
                    <a:pt x="1158760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158760" y="9512"/>
                  </a:lnTo>
                  <a:lnTo>
                    <a:pt x="1158760" y="0"/>
                  </a:lnTo>
                  <a:close/>
                </a:path>
                <a:path w="2295525" h="9525">
                  <a:moveTo>
                    <a:pt x="2295525" y="0"/>
                  </a:moveTo>
                  <a:lnTo>
                    <a:pt x="1234948" y="0"/>
                  </a:lnTo>
                  <a:lnTo>
                    <a:pt x="1234948" y="9512"/>
                  </a:lnTo>
                  <a:lnTo>
                    <a:pt x="2295525" y="9512"/>
                  </a:lnTo>
                  <a:lnTo>
                    <a:pt x="2295525" y="0"/>
                  </a:lnTo>
                  <a:close/>
                </a:path>
              </a:pathLst>
            </a:custGeom>
            <a:solidFill>
              <a:srgbClr val="FFFF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7953375" y="2542552"/>
              <a:ext cx="2143125" cy="9525"/>
            </a:xfrm>
            <a:custGeom>
              <a:avLst/>
              <a:gdLst/>
              <a:ahLst/>
              <a:cxnLst/>
              <a:rect l="l" t="t" r="r" b="b"/>
              <a:pathLst>
                <a:path w="2143125" h="9525">
                  <a:moveTo>
                    <a:pt x="1082179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082179" y="9512"/>
                  </a:lnTo>
                  <a:lnTo>
                    <a:pt x="1082179" y="0"/>
                  </a:lnTo>
                  <a:close/>
                </a:path>
                <a:path w="2143125" h="9525">
                  <a:moveTo>
                    <a:pt x="2142629" y="0"/>
                  </a:moveTo>
                  <a:lnTo>
                    <a:pt x="1158494" y="0"/>
                  </a:lnTo>
                  <a:lnTo>
                    <a:pt x="1158494" y="9512"/>
                  </a:lnTo>
                  <a:lnTo>
                    <a:pt x="2142629" y="9512"/>
                  </a:lnTo>
                  <a:lnTo>
                    <a:pt x="2142629" y="0"/>
                  </a:lnTo>
                  <a:close/>
                </a:path>
              </a:pathLst>
            </a:custGeom>
            <a:solidFill>
              <a:srgbClr val="FFFF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8029575" y="2552077"/>
              <a:ext cx="1981200" cy="9525"/>
            </a:xfrm>
            <a:custGeom>
              <a:avLst/>
              <a:gdLst/>
              <a:ahLst/>
              <a:cxnLst/>
              <a:rect l="l" t="t" r="r" b="b"/>
              <a:pathLst>
                <a:path w="1981200" h="9525">
                  <a:moveTo>
                    <a:pt x="1001217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001217" y="9512"/>
                  </a:lnTo>
                  <a:lnTo>
                    <a:pt x="1001217" y="0"/>
                  </a:lnTo>
                  <a:close/>
                </a:path>
                <a:path w="1981200" h="9525">
                  <a:moveTo>
                    <a:pt x="1981174" y="0"/>
                  </a:moveTo>
                  <a:lnTo>
                    <a:pt x="1077468" y="0"/>
                  </a:lnTo>
                  <a:lnTo>
                    <a:pt x="1077468" y="9512"/>
                  </a:lnTo>
                  <a:lnTo>
                    <a:pt x="1981174" y="9512"/>
                  </a:lnTo>
                  <a:lnTo>
                    <a:pt x="1981174" y="0"/>
                  </a:lnTo>
                  <a:close/>
                </a:path>
              </a:pathLst>
            </a:custGeom>
            <a:solidFill>
              <a:srgbClr val="FFFF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8115300" y="2561602"/>
              <a:ext cx="1819275" cy="9525"/>
            </a:xfrm>
            <a:custGeom>
              <a:avLst/>
              <a:gdLst/>
              <a:ahLst/>
              <a:cxnLst/>
              <a:rect l="l" t="t" r="r" b="b"/>
              <a:pathLst>
                <a:path w="1819275" h="9525">
                  <a:moveTo>
                    <a:pt x="919822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919822" y="9512"/>
                  </a:lnTo>
                  <a:lnTo>
                    <a:pt x="919822" y="0"/>
                  </a:lnTo>
                  <a:close/>
                </a:path>
                <a:path w="1819275" h="9525">
                  <a:moveTo>
                    <a:pt x="1818868" y="0"/>
                  </a:moveTo>
                  <a:lnTo>
                    <a:pt x="995934" y="0"/>
                  </a:lnTo>
                  <a:lnTo>
                    <a:pt x="995934" y="9512"/>
                  </a:lnTo>
                  <a:lnTo>
                    <a:pt x="1818868" y="9512"/>
                  </a:lnTo>
                  <a:lnTo>
                    <a:pt x="1818868" y="0"/>
                  </a:lnTo>
                  <a:close/>
                </a:path>
              </a:pathLst>
            </a:custGeom>
            <a:solidFill>
              <a:srgbClr val="FFF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8191500" y="2571127"/>
              <a:ext cx="1666875" cy="9525"/>
            </a:xfrm>
            <a:custGeom>
              <a:avLst/>
              <a:gdLst/>
              <a:ahLst/>
              <a:cxnLst/>
              <a:rect l="l" t="t" r="r" b="b"/>
              <a:pathLst>
                <a:path w="1666875" h="9525">
                  <a:moveTo>
                    <a:pt x="843673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843673" y="9512"/>
                  </a:lnTo>
                  <a:lnTo>
                    <a:pt x="843673" y="0"/>
                  </a:lnTo>
                  <a:close/>
                </a:path>
                <a:path w="1666875" h="9525">
                  <a:moveTo>
                    <a:pt x="1666824" y="0"/>
                  </a:moveTo>
                  <a:lnTo>
                    <a:pt x="919988" y="0"/>
                  </a:lnTo>
                  <a:lnTo>
                    <a:pt x="919988" y="9512"/>
                  </a:lnTo>
                  <a:lnTo>
                    <a:pt x="1666824" y="9512"/>
                  </a:lnTo>
                  <a:lnTo>
                    <a:pt x="1666824" y="0"/>
                  </a:lnTo>
                  <a:close/>
                </a:path>
              </a:pathLst>
            </a:custGeom>
            <a:solidFill>
              <a:srgbClr val="FFFF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8305800" y="2580652"/>
              <a:ext cx="1438275" cy="9525"/>
            </a:xfrm>
            <a:custGeom>
              <a:avLst/>
              <a:gdLst/>
              <a:ahLst/>
              <a:cxnLst/>
              <a:rect l="l" t="t" r="r" b="b"/>
              <a:pathLst>
                <a:path w="1438275" h="9525">
                  <a:moveTo>
                    <a:pt x="72933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729335" y="9512"/>
                  </a:lnTo>
                  <a:lnTo>
                    <a:pt x="729335" y="0"/>
                  </a:lnTo>
                  <a:close/>
                </a:path>
                <a:path w="1438275" h="9525">
                  <a:moveTo>
                    <a:pt x="1437982" y="0"/>
                  </a:moveTo>
                  <a:lnTo>
                    <a:pt x="805815" y="0"/>
                  </a:lnTo>
                  <a:lnTo>
                    <a:pt x="805815" y="9512"/>
                  </a:lnTo>
                  <a:lnTo>
                    <a:pt x="1437982" y="9512"/>
                  </a:lnTo>
                  <a:lnTo>
                    <a:pt x="1437982" y="0"/>
                  </a:lnTo>
                  <a:close/>
                </a:path>
              </a:pathLst>
            </a:custGeom>
            <a:solidFill>
              <a:srgbClr val="FFFF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8467725" y="2590177"/>
              <a:ext cx="1104900" cy="9525"/>
            </a:xfrm>
            <a:custGeom>
              <a:avLst/>
              <a:gdLst/>
              <a:ahLst/>
              <a:cxnLst/>
              <a:rect l="l" t="t" r="r" b="b"/>
              <a:pathLst>
                <a:path w="1104900" h="9525">
                  <a:moveTo>
                    <a:pt x="563003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563003" y="9512"/>
                  </a:lnTo>
                  <a:lnTo>
                    <a:pt x="563003" y="0"/>
                  </a:lnTo>
                  <a:close/>
                </a:path>
                <a:path w="1104900" h="9525">
                  <a:moveTo>
                    <a:pt x="1104620" y="0"/>
                  </a:moveTo>
                  <a:lnTo>
                    <a:pt x="638937" y="0"/>
                  </a:lnTo>
                  <a:lnTo>
                    <a:pt x="638937" y="9512"/>
                  </a:lnTo>
                  <a:lnTo>
                    <a:pt x="1104620" y="9512"/>
                  </a:lnTo>
                  <a:lnTo>
                    <a:pt x="1104620" y="0"/>
                  </a:lnTo>
                  <a:close/>
                </a:path>
              </a:pathLst>
            </a:custGeom>
            <a:solidFill>
              <a:srgbClr val="FFFF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8610600" y="2526029"/>
              <a:ext cx="819150" cy="83185"/>
            </a:xfrm>
            <a:custGeom>
              <a:avLst/>
              <a:gdLst/>
              <a:ahLst/>
              <a:cxnLst/>
              <a:rect l="l" t="t" r="r" b="b"/>
              <a:pathLst>
                <a:path w="819150" h="83185">
                  <a:moveTo>
                    <a:pt x="420535" y="0"/>
                  </a:moveTo>
                  <a:lnTo>
                    <a:pt x="0" y="0"/>
                  </a:lnTo>
                  <a:lnTo>
                    <a:pt x="0" y="74930"/>
                  </a:lnTo>
                  <a:lnTo>
                    <a:pt x="420535" y="74930"/>
                  </a:lnTo>
                  <a:lnTo>
                    <a:pt x="420535" y="0"/>
                  </a:lnTo>
                  <a:close/>
                </a:path>
                <a:path w="819150" h="83185">
                  <a:moveTo>
                    <a:pt x="819086" y="73672"/>
                  </a:moveTo>
                  <a:lnTo>
                    <a:pt x="496316" y="73672"/>
                  </a:lnTo>
                  <a:lnTo>
                    <a:pt x="496316" y="83185"/>
                  </a:lnTo>
                  <a:lnTo>
                    <a:pt x="819086" y="83185"/>
                  </a:lnTo>
                  <a:lnTo>
                    <a:pt x="819086" y="73672"/>
                  </a:lnTo>
                  <a:close/>
                </a:path>
              </a:pathLst>
            </a:custGeom>
            <a:solidFill>
              <a:srgbClr val="FFFF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6967600" y="1775968"/>
              <a:ext cx="4124325" cy="831850"/>
            </a:xfrm>
            <a:custGeom>
              <a:avLst/>
              <a:gdLst/>
              <a:ahLst/>
              <a:cxnLst/>
              <a:rect l="l" t="t" r="r" b="b"/>
              <a:pathLst>
                <a:path w="4124325" h="831850">
                  <a:moveTo>
                    <a:pt x="2062988" y="0"/>
                  </a:moveTo>
                  <a:lnTo>
                    <a:pt x="1966976" y="381"/>
                  </a:lnTo>
                  <a:lnTo>
                    <a:pt x="1871979" y="1778"/>
                  </a:lnTo>
                  <a:lnTo>
                    <a:pt x="1778127" y="4064"/>
                  </a:lnTo>
                  <a:lnTo>
                    <a:pt x="1685544" y="7112"/>
                  </a:lnTo>
                  <a:lnTo>
                    <a:pt x="1594357" y="11176"/>
                  </a:lnTo>
                  <a:lnTo>
                    <a:pt x="1504442" y="15875"/>
                  </a:lnTo>
                  <a:lnTo>
                    <a:pt x="1416177" y="21462"/>
                  </a:lnTo>
                  <a:lnTo>
                    <a:pt x="1329563" y="27812"/>
                  </a:lnTo>
                  <a:lnTo>
                    <a:pt x="1244727" y="34925"/>
                  </a:lnTo>
                  <a:lnTo>
                    <a:pt x="1161796" y="42799"/>
                  </a:lnTo>
                  <a:lnTo>
                    <a:pt x="1080770" y="51308"/>
                  </a:lnTo>
                  <a:lnTo>
                    <a:pt x="1001776" y="60579"/>
                  </a:lnTo>
                  <a:lnTo>
                    <a:pt x="925068" y="70485"/>
                  </a:lnTo>
                  <a:lnTo>
                    <a:pt x="850519" y="81153"/>
                  </a:lnTo>
                  <a:lnTo>
                    <a:pt x="778509" y="92329"/>
                  </a:lnTo>
                  <a:lnTo>
                    <a:pt x="708914" y="104140"/>
                  </a:lnTo>
                  <a:lnTo>
                    <a:pt x="641857" y="116586"/>
                  </a:lnTo>
                  <a:lnTo>
                    <a:pt x="577596" y="129540"/>
                  </a:lnTo>
                  <a:lnTo>
                    <a:pt x="516127" y="143002"/>
                  </a:lnTo>
                  <a:lnTo>
                    <a:pt x="457580" y="157099"/>
                  </a:lnTo>
                  <a:lnTo>
                    <a:pt x="401954" y="171577"/>
                  </a:lnTo>
                  <a:lnTo>
                    <a:pt x="349503" y="186690"/>
                  </a:lnTo>
                  <a:lnTo>
                    <a:pt x="300354" y="202184"/>
                  </a:lnTo>
                  <a:lnTo>
                    <a:pt x="212090" y="234442"/>
                  </a:lnTo>
                  <a:lnTo>
                    <a:pt x="137922" y="268351"/>
                  </a:lnTo>
                  <a:lnTo>
                    <a:pt x="78867" y="303657"/>
                  </a:lnTo>
                  <a:lnTo>
                    <a:pt x="35559" y="340233"/>
                  </a:lnTo>
                  <a:lnTo>
                    <a:pt x="9017" y="377825"/>
                  </a:lnTo>
                  <a:lnTo>
                    <a:pt x="0" y="416306"/>
                  </a:lnTo>
                  <a:lnTo>
                    <a:pt x="2158" y="435610"/>
                  </a:lnTo>
                  <a:lnTo>
                    <a:pt x="20066" y="473583"/>
                  </a:lnTo>
                  <a:lnTo>
                    <a:pt x="55118" y="510540"/>
                  </a:lnTo>
                  <a:lnTo>
                    <a:pt x="106425" y="546354"/>
                  </a:lnTo>
                  <a:lnTo>
                    <a:pt x="173227" y="580771"/>
                  </a:lnTo>
                  <a:lnTo>
                    <a:pt x="254507" y="613791"/>
                  </a:lnTo>
                  <a:lnTo>
                    <a:pt x="349503" y="645160"/>
                  </a:lnTo>
                  <a:lnTo>
                    <a:pt x="401954" y="660146"/>
                  </a:lnTo>
                  <a:lnTo>
                    <a:pt x="457580" y="674624"/>
                  </a:lnTo>
                  <a:lnTo>
                    <a:pt x="516127" y="688594"/>
                  </a:lnTo>
                  <a:lnTo>
                    <a:pt x="577596" y="702056"/>
                  </a:lnTo>
                  <a:lnTo>
                    <a:pt x="641857" y="715010"/>
                  </a:lnTo>
                  <a:lnTo>
                    <a:pt x="708914" y="727456"/>
                  </a:lnTo>
                  <a:lnTo>
                    <a:pt x="778509" y="739267"/>
                  </a:lnTo>
                  <a:lnTo>
                    <a:pt x="850519" y="750443"/>
                  </a:lnTo>
                  <a:lnTo>
                    <a:pt x="925068" y="760984"/>
                  </a:lnTo>
                  <a:lnTo>
                    <a:pt x="1001776" y="770890"/>
                  </a:lnTo>
                  <a:lnTo>
                    <a:pt x="1080770" y="780161"/>
                  </a:lnTo>
                  <a:lnTo>
                    <a:pt x="1161796" y="788670"/>
                  </a:lnTo>
                  <a:lnTo>
                    <a:pt x="1244727" y="796544"/>
                  </a:lnTo>
                  <a:lnTo>
                    <a:pt x="1329563" y="803656"/>
                  </a:lnTo>
                  <a:lnTo>
                    <a:pt x="1416177" y="810006"/>
                  </a:lnTo>
                  <a:lnTo>
                    <a:pt x="1504442" y="815594"/>
                  </a:lnTo>
                  <a:lnTo>
                    <a:pt x="1594357" y="820293"/>
                  </a:lnTo>
                  <a:lnTo>
                    <a:pt x="1685544" y="824230"/>
                  </a:lnTo>
                  <a:lnTo>
                    <a:pt x="1778127" y="827405"/>
                  </a:lnTo>
                  <a:lnTo>
                    <a:pt x="1871979" y="829691"/>
                  </a:lnTo>
                  <a:lnTo>
                    <a:pt x="1966976" y="830961"/>
                  </a:lnTo>
                  <a:lnTo>
                    <a:pt x="2062988" y="831469"/>
                  </a:lnTo>
                  <a:lnTo>
                    <a:pt x="2158746" y="830961"/>
                  </a:lnTo>
                  <a:lnTo>
                    <a:pt x="2253615" y="829691"/>
                  </a:lnTo>
                  <a:lnTo>
                    <a:pt x="2347341" y="827405"/>
                  </a:lnTo>
                  <a:lnTo>
                    <a:pt x="2439797" y="824230"/>
                  </a:lnTo>
                  <a:lnTo>
                    <a:pt x="2530982" y="820293"/>
                  </a:lnTo>
                  <a:lnTo>
                    <a:pt x="2620645" y="815594"/>
                  </a:lnTo>
                  <a:lnTo>
                    <a:pt x="2708782" y="810006"/>
                  </a:lnTo>
                  <a:lnTo>
                    <a:pt x="2795397" y="803656"/>
                  </a:lnTo>
                  <a:lnTo>
                    <a:pt x="2880105" y="796544"/>
                  </a:lnTo>
                  <a:lnTo>
                    <a:pt x="2963037" y="788670"/>
                  </a:lnTo>
                  <a:lnTo>
                    <a:pt x="3043935" y="780161"/>
                  </a:lnTo>
                  <a:lnTo>
                    <a:pt x="3122803" y="770890"/>
                  </a:lnTo>
                  <a:lnTo>
                    <a:pt x="3199510" y="760984"/>
                  </a:lnTo>
                  <a:lnTo>
                    <a:pt x="3273932" y="750443"/>
                  </a:lnTo>
                  <a:lnTo>
                    <a:pt x="3346069" y="739267"/>
                  </a:lnTo>
                  <a:lnTo>
                    <a:pt x="3415538" y="727456"/>
                  </a:lnTo>
                  <a:lnTo>
                    <a:pt x="3482594" y="715010"/>
                  </a:lnTo>
                  <a:lnTo>
                    <a:pt x="3546729" y="702056"/>
                  </a:lnTo>
                  <a:lnTo>
                    <a:pt x="3608197" y="688594"/>
                  </a:lnTo>
                  <a:lnTo>
                    <a:pt x="3666744" y="674624"/>
                  </a:lnTo>
                  <a:lnTo>
                    <a:pt x="3722370" y="660146"/>
                  </a:lnTo>
                  <a:lnTo>
                    <a:pt x="3774694" y="645160"/>
                  </a:lnTo>
                  <a:lnTo>
                    <a:pt x="3823843" y="629666"/>
                  </a:lnTo>
                  <a:lnTo>
                    <a:pt x="3912234" y="597535"/>
                  </a:lnTo>
                  <a:lnTo>
                    <a:pt x="3986276" y="563753"/>
                  </a:lnTo>
                  <a:lnTo>
                    <a:pt x="4045330" y="528574"/>
                  </a:lnTo>
                  <a:lnTo>
                    <a:pt x="4088638" y="492125"/>
                  </a:lnTo>
                  <a:lnTo>
                    <a:pt x="4115180" y="454660"/>
                  </a:lnTo>
                  <a:lnTo>
                    <a:pt x="4124325" y="416306"/>
                  </a:lnTo>
                  <a:lnTo>
                    <a:pt x="4122039" y="397002"/>
                  </a:lnTo>
                  <a:lnTo>
                    <a:pt x="4104131" y="358902"/>
                  </a:lnTo>
                  <a:lnTo>
                    <a:pt x="4069079" y="321691"/>
                  </a:lnTo>
                  <a:lnTo>
                    <a:pt x="4017772" y="285750"/>
                  </a:lnTo>
                  <a:lnTo>
                    <a:pt x="3951097" y="251206"/>
                  </a:lnTo>
                  <a:lnTo>
                    <a:pt x="3869817" y="218059"/>
                  </a:lnTo>
                  <a:lnTo>
                    <a:pt x="3774694" y="186690"/>
                  </a:lnTo>
                  <a:lnTo>
                    <a:pt x="3722370" y="171577"/>
                  </a:lnTo>
                  <a:lnTo>
                    <a:pt x="3666744" y="157099"/>
                  </a:lnTo>
                  <a:lnTo>
                    <a:pt x="3608197" y="143002"/>
                  </a:lnTo>
                  <a:lnTo>
                    <a:pt x="3546729" y="129540"/>
                  </a:lnTo>
                  <a:lnTo>
                    <a:pt x="3482594" y="116586"/>
                  </a:lnTo>
                  <a:lnTo>
                    <a:pt x="3415538" y="104140"/>
                  </a:lnTo>
                  <a:lnTo>
                    <a:pt x="3346069" y="92329"/>
                  </a:lnTo>
                  <a:lnTo>
                    <a:pt x="3273932" y="81153"/>
                  </a:lnTo>
                  <a:lnTo>
                    <a:pt x="3199510" y="70485"/>
                  </a:lnTo>
                  <a:lnTo>
                    <a:pt x="3122803" y="60579"/>
                  </a:lnTo>
                  <a:lnTo>
                    <a:pt x="3043935" y="51308"/>
                  </a:lnTo>
                  <a:lnTo>
                    <a:pt x="2963037" y="42799"/>
                  </a:lnTo>
                  <a:lnTo>
                    <a:pt x="2880105" y="34925"/>
                  </a:lnTo>
                  <a:lnTo>
                    <a:pt x="2795397" y="27812"/>
                  </a:lnTo>
                  <a:lnTo>
                    <a:pt x="2708782" y="21462"/>
                  </a:lnTo>
                  <a:lnTo>
                    <a:pt x="2620645" y="15875"/>
                  </a:lnTo>
                  <a:lnTo>
                    <a:pt x="2530982" y="11176"/>
                  </a:lnTo>
                  <a:lnTo>
                    <a:pt x="2439797" y="7112"/>
                  </a:lnTo>
                  <a:lnTo>
                    <a:pt x="2347341" y="4064"/>
                  </a:lnTo>
                  <a:lnTo>
                    <a:pt x="2253615" y="1778"/>
                  </a:lnTo>
                  <a:lnTo>
                    <a:pt x="2158746" y="381"/>
                  </a:lnTo>
                  <a:lnTo>
                    <a:pt x="2062988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6962927" y="1771306"/>
              <a:ext cx="4133850" cy="3752215"/>
            </a:xfrm>
            <a:custGeom>
              <a:avLst/>
              <a:gdLst/>
              <a:ahLst/>
              <a:cxnLst/>
              <a:rect l="l" t="t" r="r" b="b"/>
              <a:pathLst>
                <a:path w="4133850" h="375221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4133850" h="3752215">
                  <a:moveTo>
                    <a:pt x="4133659" y="3746970"/>
                  </a:moveTo>
                  <a:lnTo>
                    <a:pt x="4132300" y="3743668"/>
                  </a:lnTo>
                  <a:lnTo>
                    <a:pt x="4128998" y="3742309"/>
                  </a:lnTo>
                  <a:lnTo>
                    <a:pt x="4125684" y="3743668"/>
                  </a:lnTo>
                  <a:lnTo>
                    <a:pt x="4124325" y="3746970"/>
                  </a:lnTo>
                  <a:lnTo>
                    <a:pt x="4125684" y="3750284"/>
                  </a:lnTo>
                  <a:lnTo>
                    <a:pt x="4128998" y="3751643"/>
                  </a:lnTo>
                  <a:lnTo>
                    <a:pt x="4132300" y="3750284"/>
                  </a:lnTo>
                  <a:lnTo>
                    <a:pt x="4133659" y="37469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9067800" y="1771142"/>
              <a:ext cx="0" cy="3599815"/>
            </a:xfrm>
            <a:custGeom>
              <a:avLst/>
              <a:gdLst/>
              <a:ahLst/>
              <a:cxnLst/>
              <a:rect l="l" t="t" r="r" b="b"/>
              <a:pathLst>
                <a:path h="3599815">
                  <a:moveTo>
                    <a:pt x="0" y="0"/>
                  </a:moveTo>
                  <a:lnTo>
                    <a:pt x="0" y="457073"/>
                  </a:lnTo>
                </a:path>
                <a:path h="3599815">
                  <a:moveTo>
                    <a:pt x="0" y="628523"/>
                  </a:moveTo>
                  <a:lnTo>
                    <a:pt x="0" y="1085596"/>
                  </a:lnTo>
                </a:path>
                <a:path h="3599815">
                  <a:moveTo>
                    <a:pt x="0" y="1257046"/>
                  </a:moveTo>
                  <a:lnTo>
                    <a:pt x="0" y="1714119"/>
                  </a:lnTo>
                </a:path>
                <a:path h="3599815">
                  <a:moveTo>
                    <a:pt x="0" y="1885442"/>
                  </a:moveTo>
                  <a:lnTo>
                    <a:pt x="0" y="2342642"/>
                  </a:lnTo>
                </a:path>
                <a:path h="3599815">
                  <a:moveTo>
                    <a:pt x="0" y="2513965"/>
                  </a:moveTo>
                  <a:lnTo>
                    <a:pt x="0" y="2971038"/>
                  </a:lnTo>
                </a:path>
                <a:path h="3599815">
                  <a:moveTo>
                    <a:pt x="0" y="3142488"/>
                  </a:moveTo>
                  <a:lnTo>
                    <a:pt x="0" y="3599561"/>
                  </a:lnTo>
                </a:path>
              </a:pathLst>
            </a:custGeom>
            <a:ln w="5716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9" name="object 26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43750" y="3132899"/>
              <a:ext cx="304800" cy="228536"/>
            </a:xfrm>
            <a:prstGeom prst="rect">
              <a:avLst/>
            </a:prstGeom>
          </p:spPr>
        </p:pic>
        <p:pic>
          <p:nvPicPr>
            <p:cNvPr id="270" name="object 27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96275" y="5085016"/>
              <a:ext cx="304800" cy="219011"/>
            </a:xfrm>
            <a:prstGeom prst="rect">
              <a:avLst/>
            </a:prstGeom>
          </p:spPr>
        </p:pic>
        <p:pic>
          <p:nvPicPr>
            <p:cNvPr id="271" name="object 27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724775" y="2990024"/>
              <a:ext cx="295275" cy="228536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582025" y="4427918"/>
              <a:ext cx="304800" cy="228536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86800" y="4866068"/>
              <a:ext cx="295275" cy="219011"/>
            </a:xfrm>
            <a:prstGeom prst="rect">
              <a:avLst/>
            </a:prstGeom>
          </p:spPr>
        </p:pic>
        <p:pic>
          <p:nvPicPr>
            <p:cNvPr id="274" name="object 27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105775" y="4580318"/>
              <a:ext cx="304800" cy="219011"/>
            </a:xfrm>
            <a:prstGeom prst="rect">
              <a:avLst/>
            </a:prstGeom>
          </p:spPr>
        </p:pic>
        <p:pic>
          <p:nvPicPr>
            <p:cNvPr id="275" name="object 27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29525" y="4504118"/>
              <a:ext cx="295275" cy="228536"/>
            </a:xfrm>
            <a:prstGeom prst="rect">
              <a:avLst/>
            </a:prstGeom>
          </p:spPr>
        </p:pic>
        <p:pic>
          <p:nvPicPr>
            <p:cNvPr id="276" name="object 27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29525" y="4866068"/>
              <a:ext cx="295275" cy="219011"/>
            </a:xfrm>
            <a:prstGeom prst="rect">
              <a:avLst/>
            </a:prstGeom>
          </p:spPr>
        </p:pic>
        <p:pic>
          <p:nvPicPr>
            <p:cNvPr id="277" name="object 27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86775" y="3932745"/>
              <a:ext cx="304800" cy="219011"/>
            </a:xfrm>
            <a:prstGeom prst="rect">
              <a:avLst/>
            </a:prstGeom>
          </p:spPr>
        </p:pic>
        <p:pic>
          <p:nvPicPr>
            <p:cNvPr id="278" name="object 27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439025" y="3999420"/>
              <a:ext cx="295275" cy="228536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486775" y="3570922"/>
              <a:ext cx="304800" cy="219011"/>
            </a:xfrm>
            <a:prstGeom prst="rect">
              <a:avLst/>
            </a:prstGeom>
          </p:spPr>
        </p:pic>
        <p:pic>
          <p:nvPicPr>
            <p:cNvPr id="280" name="object 28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010525" y="3713797"/>
              <a:ext cx="304800" cy="228536"/>
            </a:xfrm>
            <a:prstGeom prst="rect">
              <a:avLst/>
            </a:prstGeom>
          </p:spPr>
        </p:pic>
        <p:pic>
          <p:nvPicPr>
            <p:cNvPr id="281" name="object 28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915275" y="4075620"/>
              <a:ext cx="304800" cy="219011"/>
            </a:xfrm>
            <a:prstGeom prst="rect">
              <a:avLst/>
            </a:prstGeom>
          </p:spPr>
        </p:pic>
        <p:pic>
          <p:nvPicPr>
            <p:cNvPr id="282" name="object 28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43750" y="4646993"/>
              <a:ext cx="304800" cy="228536"/>
            </a:xfrm>
            <a:prstGeom prst="rect">
              <a:avLst/>
            </a:prstGeom>
          </p:spPr>
        </p:pic>
        <p:pic>
          <p:nvPicPr>
            <p:cNvPr id="283" name="object 28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524750" y="3428174"/>
              <a:ext cx="304800" cy="219011"/>
            </a:xfrm>
            <a:prstGeom prst="rect">
              <a:avLst/>
            </a:prstGeom>
          </p:spPr>
        </p:pic>
        <p:pic>
          <p:nvPicPr>
            <p:cNvPr id="284" name="object 28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91525" y="2923476"/>
              <a:ext cx="304800" cy="219011"/>
            </a:xfrm>
            <a:prstGeom prst="rect">
              <a:avLst/>
            </a:prstGeom>
          </p:spPr>
        </p:pic>
        <p:pic>
          <p:nvPicPr>
            <p:cNvPr id="285" name="object 28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010525" y="3275774"/>
              <a:ext cx="304800" cy="228536"/>
            </a:xfrm>
            <a:prstGeom prst="rect">
              <a:avLst/>
            </a:prstGeom>
          </p:spPr>
        </p:pic>
        <p:pic>
          <p:nvPicPr>
            <p:cNvPr id="286" name="object 28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048500" y="3780472"/>
              <a:ext cx="304800" cy="228536"/>
            </a:xfrm>
            <a:prstGeom prst="rect">
              <a:avLst/>
            </a:prstGeom>
          </p:spPr>
        </p:pic>
        <p:pic>
          <p:nvPicPr>
            <p:cNvPr id="287" name="object 28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239000" y="2847276"/>
              <a:ext cx="304800" cy="228536"/>
            </a:xfrm>
            <a:prstGeom prst="rect">
              <a:avLst/>
            </a:prstGeom>
          </p:spPr>
        </p:pic>
        <p:pic>
          <p:nvPicPr>
            <p:cNvPr id="288" name="object 28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048500" y="4285170"/>
              <a:ext cx="304800" cy="228536"/>
            </a:xfrm>
            <a:prstGeom prst="rect">
              <a:avLst/>
            </a:prstGeom>
          </p:spPr>
        </p:pic>
        <p:sp>
          <p:nvSpPr>
            <p:cNvPr id="289" name="object 289"/>
            <p:cNvSpPr/>
            <p:nvPr/>
          </p:nvSpPr>
          <p:spPr>
            <a:xfrm>
              <a:off x="6962775" y="2637790"/>
              <a:ext cx="4124325" cy="1295400"/>
            </a:xfrm>
            <a:custGeom>
              <a:avLst/>
              <a:gdLst/>
              <a:ahLst/>
              <a:cxnLst/>
              <a:rect l="l" t="t" r="r" b="b"/>
              <a:pathLst>
                <a:path w="4124325" h="1295400">
                  <a:moveTo>
                    <a:pt x="0" y="0"/>
                  </a:moveTo>
                  <a:lnTo>
                    <a:pt x="2108707" y="0"/>
                  </a:lnTo>
                </a:path>
                <a:path w="4124325" h="1295400">
                  <a:moveTo>
                    <a:pt x="2108707" y="1295019"/>
                  </a:moveTo>
                  <a:lnTo>
                    <a:pt x="4124325" y="1295019"/>
                  </a:lnTo>
                </a:path>
              </a:pathLst>
            </a:custGeom>
            <a:ln w="7621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0" name="object 29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448800" y="4142295"/>
              <a:ext cx="304800" cy="228536"/>
            </a:xfrm>
            <a:prstGeom prst="rect">
              <a:avLst/>
            </a:prstGeom>
          </p:spPr>
        </p:pic>
        <p:pic>
          <p:nvPicPr>
            <p:cNvPr id="291" name="object 29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06075" y="4075620"/>
              <a:ext cx="304800" cy="219011"/>
            </a:xfrm>
            <a:prstGeom prst="rect">
              <a:avLst/>
            </a:prstGeom>
          </p:spPr>
        </p:pic>
        <p:pic>
          <p:nvPicPr>
            <p:cNvPr id="292" name="object 29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29825" y="4427918"/>
              <a:ext cx="295275" cy="228536"/>
            </a:xfrm>
            <a:prstGeom prst="rect">
              <a:avLst/>
            </a:prstGeom>
          </p:spPr>
        </p:pic>
        <p:pic>
          <p:nvPicPr>
            <p:cNvPr id="293" name="object 29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44050" y="4866068"/>
              <a:ext cx="304800" cy="219011"/>
            </a:xfrm>
            <a:prstGeom prst="rect">
              <a:avLst/>
            </a:prstGeom>
          </p:spPr>
        </p:pic>
        <p:pic>
          <p:nvPicPr>
            <p:cNvPr id="294" name="object 29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10825" y="4932616"/>
              <a:ext cx="304800" cy="228536"/>
            </a:xfrm>
            <a:prstGeom prst="rect">
              <a:avLst/>
            </a:prstGeom>
          </p:spPr>
        </p:pic>
        <p:pic>
          <p:nvPicPr>
            <p:cNvPr id="295" name="object 29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258300" y="4580318"/>
              <a:ext cx="304800" cy="219011"/>
            </a:xfrm>
            <a:prstGeom prst="rect">
              <a:avLst/>
            </a:prstGeom>
          </p:spPr>
        </p:pic>
        <p:pic>
          <p:nvPicPr>
            <p:cNvPr id="296" name="object 29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029825" y="5151691"/>
              <a:ext cx="295275" cy="228536"/>
            </a:xfrm>
            <a:prstGeom prst="rect">
              <a:avLst/>
            </a:prstGeom>
          </p:spPr>
        </p:pic>
        <p:pic>
          <p:nvPicPr>
            <p:cNvPr id="297" name="object 29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58300" y="5227891"/>
              <a:ext cx="304800" cy="219011"/>
            </a:xfrm>
            <a:prstGeom prst="rect">
              <a:avLst/>
            </a:prstGeom>
          </p:spPr>
        </p:pic>
      </p:grpSp>
      <p:grpSp>
        <p:nvGrpSpPr>
          <p:cNvPr id="298" name="object 298"/>
          <p:cNvGrpSpPr/>
          <p:nvPr/>
        </p:nvGrpSpPr>
        <p:grpSpPr>
          <a:xfrm>
            <a:off x="5466065" y="3637660"/>
            <a:ext cx="1402080" cy="352425"/>
            <a:chOff x="5466065" y="3637660"/>
            <a:chExt cx="1402080" cy="352425"/>
          </a:xfrm>
        </p:grpSpPr>
        <p:sp>
          <p:nvSpPr>
            <p:cNvPr id="299" name="object 299"/>
            <p:cNvSpPr/>
            <p:nvPr/>
          </p:nvSpPr>
          <p:spPr>
            <a:xfrm>
              <a:off x="5524500" y="3808983"/>
              <a:ext cx="904875" cy="47625"/>
            </a:xfrm>
            <a:custGeom>
              <a:avLst/>
              <a:gdLst/>
              <a:ahLst/>
              <a:cxnLst/>
              <a:rect l="l" t="t" r="r" b="b"/>
              <a:pathLst>
                <a:path w="904875" h="47625">
                  <a:moveTo>
                    <a:pt x="0" y="47625"/>
                  </a:moveTo>
                  <a:lnTo>
                    <a:pt x="904875" y="0"/>
                  </a:lnTo>
                </a:path>
              </a:pathLst>
            </a:custGeom>
            <a:ln w="1168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6381750" y="3637660"/>
              <a:ext cx="485775" cy="352425"/>
            </a:xfrm>
            <a:custGeom>
              <a:avLst/>
              <a:gdLst/>
              <a:ahLst/>
              <a:cxnLst/>
              <a:rect l="l" t="t" r="r" b="b"/>
              <a:pathLst>
                <a:path w="485775" h="352425">
                  <a:moveTo>
                    <a:pt x="0" y="0"/>
                  </a:moveTo>
                  <a:lnTo>
                    <a:pt x="32258" y="352297"/>
                  </a:lnTo>
                  <a:lnTo>
                    <a:pt x="485775" y="1512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1" name="object 301"/>
          <p:cNvGrpSpPr/>
          <p:nvPr/>
        </p:nvGrpSpPr>
        <p:grpSpPr>
          <a:xfrm>
            <a:off x="1181100" y="1018921"/>
            <a:ext cx="4238625" cy="4437380"/>
            <a:chOff x="1181100" y="1018921"/>
            <a:chExt cx="4238625" cy="4437380"/>
          </a:xfrm>
        </p:grpSpPr>
        <p:sp>
          <p:nvSpPr>
            <p:cNvPr id="302" name="object 302"/>
            <p:cNvSpPr/>
            <p:nvPr/>
          </p:nvSpPr>
          <p:spPr>
            <a:xfrm>
              <a:off x="2076450" y="1066546"/>
              <a:ext cx="2438400" cy="28575"/>
            </a:xfrm>
            <a:custGeom>
              <a:avLst/>
              <a:gdLst/>
              <a:ahLst/>
              <a:cxnLst/>
              <a:rect l="l" t="t" r="r" b="b"/>
              <a:pathLst>
                <a:path w="2438400" h="28575">
                  <a:moveTo>
                    <a:pt x="2190877" y="0"/>
                  </a:moveTo>
                  <a:lnTo>
                    <a:pt x="246125" y="0"/>
                  </a:lnTo>
                  <a:lnTo>
                    <a:pt x="41275" y="21716"/>
                  </a:lnTo>
                  <a:lnTo>
                    <a:pt x="0" y="28575"/>
                  </a:lnTo>
                  <a:lnTo>
                    <a:pt x="2437891" y="28575"/>
                  </a:lnTo>
                  <a:lnTo>
                    <a:pt x="2396490" y="21716"/>
                  </a:lnTo>
                  <a:lnTo>
                    <a:pt x="2190877" y="0"/>
                  </a:lnTo>
                  <a:close/>
                </a:path>
              </a:pathLst>
            </a:custGeom>
            <a:solidFill>
              <a:srgbClr val="FFFF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1914525" y="1095121"/>
              <a:ext cx="2762250" cy="19050"/>
            </a:xfrm>
            <a:custGeom>
              <a:avLst/>
              <a:gdLst/>
              <a:ahLst/>
              <a:cxnLst/>
              <a:rect l="l" t="t" r="r" b="b"/>
              <a:pathLst>
                <a:path w="2762250" h="19050">
                  <a:moveTo>
                    <a:pt x="2588895" y="0"/>
                  </a:moveTo>
                  <a:lnTo>
                    <a:pt x="173227" y="0"/>
                  </a:lnTo>
                  <a:lnTo>
                    <a:pt x="0" y="19050"/>
                  </a:lnTo>
                  <a:lnTo>
                    <a:pt x="2762123" y="19050"/>
                  </a:lnTo>
                  <a:lnTo>
                    <a:pt x="2588895" y="0"/>
                  </a:lnTo>
                  <a:close/>
                </a:path>
              </a:pathLst>
            </a:custGeom>
            <a:solidFill>
              <a:srgbClr val="FFFF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1771650" y="1114171"/>
              <a:ext cx="3048000" cy="28575"/>
            </a:xfrm>
            <a:custGeom>
              <a:avLst/>
              <a:gdLst/>
              <a:ahLst/>
              <a:cxnLst/>
              <a:rect l="l" t="t" r="r" b="b"/>
              <a:pathLst>
                <a:path w="3048000" h="28575">
                  <a:moveTo>
                    <a:pt x="2886583" y="0"/>
                  </a:moveTo>
                  <a:lnTo>
                    <a:pt x="160908" y="0"/>
                  </a:lnTo>
                  <a:lnTo>
                    <a:pt x="37337" y="20319"/>
                  </a:lnTo>
                  <a:lnTo>
                    <a:pt x="0" y="28575"/>
                  </a:lnTo>
                  <a:lnTo>
                    <a:pt x="3047491" y="28575"/>
                  </a:lnTo>
                  <a:lnTo>
                    <a:pt x="3010027" y="20319"/>
                  </a:lnTo>
                  <a:lnTo>
                    <a:pt x="2886583" y="0"/>
                  </a:lnTo>
                  <a:close/>
                </a:path>
              </a:pathLst>
            </a:custGeom>
            <a:solidFill>
              <a:srgbClr val="FFFF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1657350" y="1142746"/>
              <a:ext cx="3276600" cy="19050"/>
            </a:xfrm>
            <a:custGeom>
              <a:avLst/>
              <a:gdLst/>
              <a:ahLst/>
              <a:cxnLst/>
              <a:rect l="l" t="t" r="r" b="b"/>
              <a:pathLst>
                <a:path w="3276600" h="19050">
                  <a:moveTo>
                    <a:pt x="3149219" y="0"/>
                  </a:moveTo>
                  <a:lnTo>
                    <a:pt x="127381" y="0"/>
                  </a:lnTo>
                  <a:lnTo>
                    <a:pt x="15239" y="16255"/>
                  </a:lnTo>
                  <a:lnTo>
                    <a:pt x="0" y="19050"/>
                  </a:lnTo>
                  <a:lnTo>
                    <a:pt x="3276600" y="19050"/>
                  </a:lnTo>
                  <a:lnTo>
                    <a:pt x="3261360" y="16255"/>
                  </a:lnTo>
                  <a:lnTo>
                    <a:pt x="3149219" y="0"/>
                  </a:lnTo>
                  <a:close/>
                </a:path>
              </a:pathLst>
            </a:custGeom>
            <a:solidFill>
              <a:srgbClr val="FFFF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1476375" y="1161795"/>
              <a:ext cx="3648075" cy="57150"/>
            </a:xfrm>
            <a:custGeom>
              <a:avLst/>
              <a:gdLst/>
              <a:ahLst/>
              <a:cxnLst/>
              <a:rect l="l" t="t" r="r" b="b"/>
              <a:pathLst>
                <a:path w="3648075" h="57150">
                  <a:moveTo>
                    <a:pt x="3647567" y="57150"/>
                  </a:moveTo>
                  <a:lnTo>
                    <a:pt x="3570732" y="32639"/>
                  </a:lnTo>
                  <a:lnTo>
                    <a:pt x="3555492" y="28575"/>
                  </a:lnTo>
                  <a:lnTo>
                    <a:pt x="3552825" y="28575"/>
                  </a:lnTo>
                  <a:lnTo>
                    <a:pt x="3446272" y="0"/>
                  </a:lnTo>
                  <a:lnTo>
                    <a:pt x="192278" y="0"/>
                  </a:lnTo>
                  <a:lnTo>
                    <a:pt x="85725" y="28575"/>
                  </a:lnTo>
                  <a:lnTo>
                    <a:pt x="92075" y="28575"/>
                  </a:lnTo>
                  <a:lnTo>
                    <a:pt x="76835" y="32639"/>
                  </a:lnTo>
                  <a:lnTo>
                    <a:pt x="0" y="57150"/>
                  </a:lnTo>
                  <a:lnTo>
                    <a:pt x="3647567" y="57150"/>
                  </a:lnTo>
                  <a:close/>
                </a:path>
              </a:pathLst>
            </a:custGeom>
            <a:solidFill>
              <a:srgbClr val="FFFF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1400175" y="1209421"/>
              <a:ext cx="3790950" cy="28575"/>
            </a:xfrm>
            <a:custGeom>
              <a:avLst/>
              <a:gdLst/>
              <a:ahLst/>
              <a:cxnLst/>
              <a:rect l="l" t="t" r="r" b="b"/>
              <a:pathLst>
                <a:path w="3790950" h="28575">
                  <a:moveTo>
                    <a:pt x="3711066" y="0"/>
                  </a:moveTo>
                  <a:lnTo>
                    <a:pt x="79121" y="0"/>
                  </a:lnTo>
                  <a:lnTo>
                    <a:pt x="40640" y="12191"/>
                  </a:lnTo>
                  <a:lnTo>
                    <a:pt x="0" y="28448"/>
                  </a:lnTo>
                  <a:lnTo>
                    <a:pt x="3790823" y="28448"/>
                  </a:lnTo>
                  <a:lnTo>
                    <a:pt x="3749421" y="12191"/>
                  </a:lnTo>
                  <a:lnTo>
                    <a:pt x="3711066" y="0"/>
                  </a:lnTo>
                  <a:close/>
                </a:path>
              </a:pathLst>
            </a:custGeom>
            <a:solidFill>
              <a:srgbClr val="FFFF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1343025" y="1237869"/>
              <a:ext cx="3905250" cy="28575"/>
            </a:xfrm>
            <a:custGeom>
              <a:avLst/>
              <a:gdLst/>
              <a:ahLst/>
              <a:cxnLst/>
              <a:rect l="l" t="t" r="r" b="b"/>
              <a:pathLst>
                <a:path w="3905250" h="28575">
                  <a:moveTo>
                    <a:pt x="3837940" y="0"/>
                  </a:moveTo>
                  <a:lnTo>
                    <a:pt x="66547" y="0"/>
                  </a:lnTo>
                  <a:lnTo>
                    <a:pt x="12446" y="21843"/>
                  </a:lnTo>
                  <a:lnTo>
                    <a:pt x="0" y="28575"/>
                  </a:lnTo>
                  <a:lnTo>
                    <a:pt x="3905250" y="28575"/>
                  </a:lnTo>
                  <a:lnTo>
                    <a:pt x="3893185" y="21843"/>
                  </a:lnTo>
                  <a:lnTo>
                    <a:pt x="3837940" y="0"/>
                  </a:lnTo>
                  <a:close/>
                </a:path>
              </a:pathLst>
            </a:custGeom>
            <a:solidFill>
              <a:srgbClr val="FFFF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1295400" y="1266444"/>
              <a:ext cx="4000500" cy="19050"/>
            </a:xfrm>
            <a:custGeom>
              <a:avLst/>
              <a:gdLst/>
              <a:ahLst/>
              <a:cxnLst/>
              <a:rect l="l" t="t" r="r" b="b"/>
              <a:pathLst>
                <a:path w="4000500" h="19050">
                  <a:moveTo>
                    <a:pt x="3949573" y="0"/>
                  </a:moveTo>
                  <a:lnTo>
                    <a:pt x="52069" y="0"/>
                  </a:lnTo>
                  <a:lnTo>
                    <a:pt x="0" y="19050"/>
                  </a:lnTo>
                  <a:lnTo>
                    <a:pt x="4000500" y="19050"/>
                  </a:lnTo>
                  <a:lnTo>
                    <a:pt x="3949573" y="0"/>
                  </a:lnTo>
                  <a:close/>
                </a:path>
              </a:pathLst>
            </a:custGeom>
            <a:solidFill>
              <a:srgbClr val="FFFF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1257300" y="1285494"/>
              <a:ext cx="4086225" cy="28575"/>
            </a:xfrm>
            <a:custGeom>
              <a:avLst/>
              <a:gdLst/>
              <a:ahLst/>
              <a:cxnLst/>
              <a:rect l="l" t="t" r="r" b="b"/>
              <a:pathLst>
                <a:path w="4086225" h="28575">
                  <a:moveTo>
                    <a:pt x="4040504" y="0"/>
                  </a:moveTo>
                  <a:lnTo>
                    <a:pt x="44450" y="0"/>
                  </a:lnTo>
                  <a:lnTo>
                    <a:pt x="27050" y="9525"/>
                  </a:lnTo>
                  <a:lnTo>
                    <a:pt x="0" y="28575"/>
                  </a:lnTo>
                  <a:lnTo>
                    <a:pt x="4086225" y="28575"/>
                  </a:lnTo>
                  <a:lnTo>
                    <a:pt x="4057396" y="9525"/>
                  </a:lnTo>
                  <a:lnTo>
                    <a:pt x="4040504" y="0"/>
                  </a:lnTo>
                  <a:close/>
                </a:path>
              </a:pathLst>
            </a:custGeom>
            <a:solidFill>
              <a:srgbClr val="FFFF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1219200" y="1314069"/>
              <a:ext cx="4152265" cy="19050"/>
            </a:xfrm>
            <a:custGeom>
              <a:avLst/>
              <a:gdLst/>
              <a:ahLst/>
              <a:cxnLst/>
              <a:rect l="l" t="t" r="r" b="b"/>
              <a:pathLst>
                <a:path w="4152265" h="19050">
                  <a:moveTo>
                    <a:pt x="4118991" y="0"/>
                  </a:moveTo>
                  <a:lnTo>
                    <a:pt x="34277" y="0"/>
                  </a:lnTo>
                  <a:lnTo>
                    <a:pt x="4978" y="15493"/>
                  </a:lnTo>
                  <a:lnTo>
                    <a:pt x="0" y="19050"/>
                  </a:lnTo>
                  <a:lnTo>
                    <a:pt x="4152265" y="19050"/>
                  </a:lnTo>
                  <a:lnTo>
                    <a:pt x="4146804" y="15493"/>
                  </a:lnTo>
                  <a:lnTo>
                    <a:pt x="4123054" y="1904"/>
                  </a:lnTo>
                  <a:lnTo>
                    <a:pt x="4118991" y="0"/>
                  </a:lnTo>
                  <a:close/>
                </a:path>
              </a:pathLst>
            </a:custGeom>
            <a:solidFill>
              <a:srgbClr val="FFFF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1200150" y="1333119"/>
              <a:ext cx="4191000" cy="28575"/>
            </a:xfrm>
            <a:custGeom>
              <a:avLst/>
              <a:gdLst/>
              <a:ahLst/>
              <a:cxnLst/>
              <a:rect l="l" t="t" r="r" b="b"/>
              <a:pathLst>
                <a:path w="4191000" h="28575">
                  <a:moveTo>
                    <a:pt x="4166997" y="0"/>
                  </a:moveTo>
                  <a:lnTo>
                    <a:pt x="23380" y="0"/>
                  </a:lnTo>
                  <a:lnTo>
                    <a:pt x="7226" y="17779"/>
                  </a:lnTo>
                  <a:lnTo>
                    <a:pt x="0" y="28575"/>
                  </a:lnTo>
                  <a:lnTo>
                    <a:pt x="4191000" y="28575"/>
                  </a:lnTo>
                  <a:lnTo>
                    <a:pt x="4184650" y="17779"/>
                  </a:lnTo>
                  <a:lnTo>
                    <a:pt x="4166997" y="0"/>
                  </a:lnTo>
                  <a:close/>
                </a:path>
              </a:pathLst>
            </a:custGeom>
            <a:solidFill>
              <a:srgbClr val="FFFF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1190625" y="1361694"/>
              <a:ext cx="4209415" cy="28575"/>
            </a:xfrm>
            <a:custGeom>
              <a:avLst/>
              <a:gdLst/>
              <a:ahLst/>
              <a:cxnLst/>
              <a:rect l="l" t="t" r="r" b="b"/>
              <a:pathLst>
                <a:path w="4209415" h="28575">
                  <a:moveTo>
                    <a:pt x="4196207" y="0"/>
                  </a:moveTo>
                  <a:lnTo>
                    <a:pt x="14084" y="0"/>
                  </a:lnTo>
                  <a:lnTo>
                    <a:pt x="6870" y="10921"/>
                  </a:lnTo>
                  <a:lnTo>
                    <a:pt x="0" y="28575"/>
                  </a:lnTo>
                  <a:lnTo>
                    <a:pt x="4209415" y="28575"/>
                  </a:lnTo>
                  <a:lnTo>
                    <a:pt x="4202557" y="10921"/>
                  </a:lnTo>
                  <a:lnTo>
                    <a:pt x="4196207" y="0"/>
                  </a:lnTo>
                  <a:close/>
                </a:path>
              </a:pathLst>
            </a:custGeom>
            <a:solidFill>
              <a:srgbClr val="FFFF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1181100" y="1380744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3004" y="0"/>
                  </a:moveTo>
                  <a:lnTo>
                    <a:pt x="4343" y="0"/>
                  </a:lnTo>
                  <a:lnTo>
                    <a:pt x="1689" y="6857"/>
                  </a:lnTo>
                  <a:lnTo>
                    <a:pt x="0" y="28575"/>
                  </a:lnTo>
                  <a:lnTo>
                    <a:pt x="4229100" y="28575"/>
                  </a:lnTo>
                  <a:lnTo>
                    <a:pt x="4229100" y="27177"/>
                  </a:lnTo>
                  <a:lnTo>
                    <a:pt x="4225671" y="6857"/>
                  </a:lnTo>
                  <a:lnTo>
                    <a:pt x="4223004" y="0"/>
                  </a:lnTo>
                  <a:close/>
                </a:path>
              </a:pathLst>
            </a:custGeom>
            <a:solidFill>
              <a:srgbClr val="FFF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1181112" y="1409699"/>
              <a:ext cx="4229100" cy="27940"/>
            </a:xfrm>
            <a:custGeom>
              <a:avLst/>
              <a:gdLst/>
              <a:ahLst/>
              <a:cxnLst/>
              <a:rect l="l" t="t" r="r" b="b"/>
              <a:pathLst>
                <a:path w="4229100" h="27940">
                  <a:moveTo>
                    <a:pt x="4229087" y="1270"/>
                  </a:moveTo>
                  <a:lnTo>
                    <a:pt x="4229049" y="0"/>
                  </a:lnTo>
                  <a:lnTo>
                    <a:pt x="25" y="0"/>
                  </a:lnTo>
                  <a:lnTo>
                    <a:pt x="25" y="1270"/>
                  </a:lnTo>
                  <a:lnTo>
                    <a:pt x="0" y="27940"/>
                  </a:lnTo>
                  <a:lnTo>
                    <a:pt x="4229087" y="27940"/>
                  </a:lnTo>
                  <a:lnTo>
                    <a:pt x="4229087" y="1270"/>
                  </a:lnTo>
                  <a:close/>
                </a:path>
              </a:pathLst>
            </a:custGeom>
            <a:solidFill>
              <a:srgbClr val="FFFF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1181100" y="1428376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4229100" y="2856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1181100" y="1456950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229100" y="28568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1181100" y="1485531"/>
              <a:ext cx="4229100" cy="47625"/>
            </a:xfrm>
            <a:custGeom>
              <a:avLst/>
              <a:gdLst/>
              <a:ahLst/>
              <a:cxnLst/>
              <a:rect l="l" t="t" r="r" b="b"/>
              <a:pathLst>
                <a:path w="4229100" h="47625">
                  <a:moveTo>
                    <a:pt x="4229100" y="19050"/>
                  </a:moveTo>
                  <a:lnTo>
                    <a:pt x="0" y="19050"/>
                  </a:lnTo>
                  <a:lnTo>
                    <a:pt x="0" y="47612"/>
                  </a:lnTo>
                  <a:lnTo>
                    <a:pt x="4229100" y="47612"/>
                  </a:lnTo>
                  <a:lnTo>
                    <a:pt x="4229100" y="19050"/>
                  </a:lnTo>
                  <a:close/>
                </a:path>
                <a:path w="4229100" h="47625">
                  <a:moveTo>
                    <a:pt x="4229100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4229100" y="1903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1181100" y="1533151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4229100" y="2856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1181100" y="1552200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229100" y="28568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1181100" y="1580775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229100" y="28568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1181100" y="1599825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229100" y="28568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1181100" y="1628401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4229100" y="2856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1181100" y="1656972"/>
              <a:ext cx="4229100" cy="19050"/>
            </a:xfrm>
            <a:custGeom>
              <a:avLst/>
              <a:gdLst/>
              <a:ahLst/>
              <a:cxnLst/>
              <a:rect l="l" t="t" r="r" b="b"/>
              <a:pathLst>
                <a:path w="4229100" h="19050">
                  <a:moveTo>
                    <a:pt x="4229100" y="0"/>
                  </a:moveTo>
                  <a:lnTo>
                    <a:pt x="0" y="0"/>
                  </a:lnTo>
                  <a:lnTo>
                    <a:pt x="0" y="19046"/>
                  </a:lnTo>
                  <a:lnTo>
                    <a:pt x="4229100" y="19046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1181100" y="1676025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229100" y="28568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1181100" y="1704473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229100" y="28568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1181100" y="1723523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229100" y="28568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1181100" y="1752092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4229100" y="28575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1181100" y="1771154"/>
              <a:ext cx="4229100" cy="57150"/>
            </a:xfrm>
            <a:custGeom>
              <a:avLst/>
              <a:gdLst/>
              <a:ahLst/>
              <a:cxnLst/>
              <a:rect l="l" t="t" r="r" b="b"/>
              <a:pathLst>
                <a:path w="4229100" h="57150">
                  <a:moveTo>
                    <a:pt x="2091690" y="28575"/>
                  </a:moveTo>
                  <a:lnTo>
                    <a:pt x="0" y="28575"/>
                  </a:lnTo>
                  <a:lnTo>
                    <a:pt x="0" y="57137"/>
                  </a:lnTo>
                  <a:lnTo>
                    <a:pt x="2091690" y="57137"/>
                  </a:lnTo>
                  <a:lnTo>
                    <a:pt x="2091690" y="28575"/>
                  </a:lnTo>
                  <a:close/>
                </a:path>
                <a:path w="4229100" h="57150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57150">
                  <a:moveTo>
                    <a:pt x="4229100" y="28575"/>
                  </a:moveTo>
                  <a:lnTo>
                    <a:pt x="2168017" y="28575"/>
                  </a:lnTo>
                  <a:lnTo>
                    <a:pt x="2168017" y="57137"/>
                  </a:lnTo>
                  <a:lnTo>
                    <a:pt x="4229100" y="57137"/>
                  </a:lnTo>
                  <a:lnTo>
                    <a:pt x="4229100" y="28575"/>
                  </a:lnTo>
                  <a:close/>
                </a:path>
                <a:path w="4229100" h="57150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1181100" y="1828304"/>
              <a:ext cx="4229100" cy="19050"/>
            </a:xfrm>
            <a:custGeom>
              <a:avLst/>
              <a:gdLst/>
              <a:ahLst/>
              <a:cxnLst/>
              <a:rect l="l" t="t" r="r" b="b"/>
              <a:pathLst>
                <a:path w="4229100" h="19050">
                  <a:moveTo>
                    <a:pt x="2091690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91690" y="19037"/>
                  </a:lnTo>
                  <a:lnTo>
                    <a:pt x="2091690" y="0"/>
                  </a:lnTo>
                  <a:close/>
                </a:path>
                <a:path w="4229100" h="19050">
                  <a:moveTo>
                    <a:pt x="4229100" y="0"/>
                  </a:moveTo>
                  <a:lnTo>
                    <a:pt x="2168017" y="0"/>
                  </a:lnTo>
                  <a:lnTo>
                    <a:pt x="2168017" y="19037"/>
                  </a:lnTo>
                  <a:lnTo>
                    <a:pt x="4229100" y="1903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1181100" y="1847354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1181100" y="1875929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1181100" y="1894979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1181100" y="1923554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1181100" y="1942604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1181100" y="1971179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1181100" y="1999754"/>
              <a:ext cx="4229100" cy="19050"/>
            </a:xfrm>
            <a:custGeom>
              <a:avLst/>
              <a:gdLst/>
              <a:ahLst/>
              <a:cxnLst/>
              <a:rect l="l" t="t" r="r" b="b"/>
              <a:pathLst>
                <a:path w="4229100" h="19050">
                  <a:moveTo>
                    <a:pt x="2091690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91690" y="19037"/>
                  </a:lnTo>
                  <a:lnTo>
                    <a:pt x="2091690" y="0"/>
                  </a:lnTo>
                  <a:close/>
                </a:path>
                <a:path w="4229100" h="19050">
                  <a:moveTo>
                    <a:pt x="4229100" y="0"/>
                  </a:moveTo>
                  <a:lnTo>
                    <a:pt x="2168017" y="0"/>
                  </a:lnTo>
                  <a:lnTo>
                    <a:pt x="2168017" y="19037"/>
                  </a:lnTo>
                  <a:lnTo>
                    <a:pt x="4229100" y="1903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1181100" y="2018804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1181100" y="2047379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1181100" y="2066429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1181100" y="2095004"/>
              <a:ext cx="4229100" cy="47625"/>
            </a:xfrm>
            <a:custGeom>
              <a:avLst/>
              <a:gdLst/>
              <a:ahLst/>
              <a:cxnLst/>
              <a:rect l="l" t="t" r="r" b="b"/>
              <a:pathLst>
                <a:path w="4229100" h="47625">
                  <a:moveTo>
                    <a:pt x="209169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0" y="28562"/>
                  </a:lnTo>
                  <a:lnTo>
                    <a:pt x="0" y="47612"/>
                  </a:lnTo>
                  <a:lnTo>
                    <a:pt x="2091690" y="47612"/>
                  </a:lnTo>
                  <a:lnTo>
                    <a:pt x="2091690" y="28562"/>
                  </a:lnTo>
                  <a:lnTo>
                    <a:pt x="2091690" y="19050"/>
                  </a:lnTo>
                  <a:lnTo>
                    <a:pt x="2091690" y="0"/>
                  </a:lnTo>
                  <a:close/>
                </a:path>
                <a:path w="4229100" h="47625">
                  <a:moveTo>
                    <a:pt x="4229100" y="0"/>
                  </a:moveTo>
                  <a:lnTo>
                    <a:pt x="2168017" y="0"/>
                  </a:lnTo>
                  <a:lnTo>
                    <a:pt x="2168017" y="19050"/>
                  </a:lnTo>
                  <a:lnTo>
                    <a:pt x="2168017" y="28562"/>
                  </a:lnTo>
                  <a:lnTo>
                    <a:pt x="2168017" y="47612"/>
                  </a:lnTo>
                  <a:lnTo>
                    <a:pt x="4229100" y="47612"/>
                  </a:lnTo>
                  <a:lnTo>
                    <a:pt x="4229100" y="28562"/>
                  </a:lnTo>
                  <a:lnTo>
                    <a:pt x="4229100" y="19050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1181100" y="2142629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1181100" y="2171204"/>
              <a:ext cx="4229100" cy="19050"/>
            </a:xfrm>
            <a:custGeom>
              <a:avLst/>
              <a:gdLst/>
              <a:ahLst/>
              <a:cxnLst/>
              <a:rect l="l" t="t" r="r" b="b"/>
              <a:pathLst>
                <a:path w="4229100" h="19050">
                  <a:moveTo>
                    <a:pt x="2091690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91690" y="19037"/>
                  </a:lnTo>
                  <a:lnTo>
                    <a:pt x="2091690" y="0"/>
                  </a:lnTo>
                  <a:close/>
                </a:path>
                <a:path w="4229100" h="19050">
                  <a:moveTo>
                    <a:pt x="4229100" y="0"/>
                  </a:moveTo>
                  <a:lnTo>
                    <a:pt x="2168017" y="0"/>
                  </a:lnTo>
                  <a:lnTo>
                    <a:pt x="2168017" y="19037"/>
                  </a:lnTo>
                  <a:lnTo>
                    <a:pt x="4229100" y="1903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1181100" y="2190127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1181100" y="2218690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4229100" y="28575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1181100" y="2237746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229100" y="28568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1181100" y="2266315"/>
              <a:ext cx="4229100" cy="47625"/>
            </a:xfrm>
            <a:custGeom>
              <a:avLst/>
              <a:gdLst/>
              <a:ahLst/>
              <a:cxnLst/>
              <a:rect l="l" t="t" r="r" b="b"/>
              <a:pathLst>
                <a:path w="4229100" h="47625">
                  <a:moveTo>
                    <a:pt x="4229100" y="0"/>
                  </a:moveTo>
                  <a:lnTo>
                    <a:pt x="0" y="0"/>
                  </a:lnTo>
                  <a:lnTo>
                    <a:pt x="0" y="47625"/>
                  </a:lnTo>
                  <a:lnTo>
                    <a:pt x="4229100" y="47625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1181100" y="2313946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229100" y="28568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1181100" y="2342518"/>
              <a:ext cx="4229100" cy="19050"/>
            </a:xfrm>
            <a:custGeom>
              <a:avLst/>
              <a:gdLst/>
              <a:ahLst/>
              <a:cxnLst/>
              <a:rect l="l" t="t" r="r" b="b"/>
              <a:pathLst>
                <a:path w="4229100" h="19050">
                  <a:moveTo>
                    <a:pt x="4229100" y="0"/>
                  </a:moveTo>
                  <a:lnTo>
                    <a:pt x="0" y="0"/>
                  </a:lnTo>
                  <a:lnTo>
                    <a:pt x="0" y="19046"/>
                  </a:lnTo>
                  <a:lnTo>
                    <a:pt x="4229100" y="19046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1181100" y="2361572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4229100" y="2856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1181100" y="2390140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4229100" y="28575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1181100" y="2409202"/>
              <a:ext cx="4229100" cy="57150"/>
            </a:xfrm>
            <a:custGeom>
              <a:avLst/>
              <a:gdLst/>
              <a:ahLst/>
              <a:cxnLst/>
              <a:rect l="l" t="t" r="r" b="b"/>
              <a:pathLst>
                <a:path w="4229100" h="57150">
                  <a:moveTo>
                    <a:pt x="2091690" y="28575"/>
                  </a:moveTo>
                  <a:lnTo>
                    <a:pt x="0" y="28575"/>
                  </a:lnTo>
                  <a:lnTo>
                    <a:pt x="0" y="57137"/>
                  </a:lnTo>
                  <a:lnTo>
                    <a:pt x="2091690" y="57137"/>
                  </a:lnTo>
                  <a:lnTo>
                    <a:pt x="2091690" y="28575"/>
                  </a:lnTo>
                  <a:close/>
                </a:path>
                <a:path w="4229100" h="57150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57150">
                  <a:moveTo>
                    <a:pt x="4229100" y="28575"/>
                  </a:moveTo>
                  <a:lnTo>
                    <a:pt x="2168017" y="28575"/>
                  </a:lnTo>
                  <a:lnTo>
                    <a:pt x="2168017" y="57137"/>
                  </a:lnTo>
                  <a:lnTo>
                    <a:pt x="4229100" y="57137"/>
                  </a:lnTo>
                  <a:lnTo>
                    <a:pt x="4229100" y="28575"/>
                  </a:lnTo>
                  <a:close/>
                </a:path>
                <a:path w="4229100" h="57150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1181100" y="2456827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1181100" y="2485402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1181100" y="2513977"/>
              <a:ext cx="4229100" cy="19050"/>
            </a:xfrm>
            <a:custGeom>
              <a:avLst/>
              <a:gdLst/>
              <a:ahLst/>
              <a:cxnLst/>
              <a:rect l="l" t="t" r="r" b="b"/>
              <a:pathLst>
                <a:path w="4229100" h="19050">
                  <a:moveTo>
                    <a:pt x="2091690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91690" y="19037"/>
                  </a:lnTo>
                  <a:lnTo>
                    <a:pt x="2091690" y="0"/>
                  </a:lnTo>
                  <a:close/>
                </a:path>
                <a:path w="4229100" h="19050">
                  <a:moveTo>
                    <a:pt x="4229100" y="0"/>
                  </a:moveTo>
                  <a:lnTo>
                    <a:pt x="2168017" y="0"/>
                  </a:lnTo>
                  <a:lnTo>
                    <a:pt x="2168017" y="19037"/>
                  </a:lnTo>
                  <a:lnTo>
                    <a:pt x="4229100" y="1903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1181100" y="2533027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1181100" y="2561602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1181100" y="2580563"/>
              <a:ext cx="4229100" cy="29209"/>
            </a:xfrm>
            <a:custGeom>
              <a:avLst/>
              <a:gdLst/>
              <a:ahLst/>
              <a:cxnLst/>
              <a:rect l="l" t="t" r="r" b="b"/>
              <a:pathLst>
                <a:path w="4229100" h="29210">
                  <a:moveTo>
                    <a:pt x="2091690" y="88"/>
                  </a:moveTo>
                  <a:lnTo>
                    <a:pt x="0" y="88"/>
                  </a:lnTo>
                  <a:lnTo>
                    <a:pt x="0" y="28651"/>
                  </a:lnTo>
                  <a:lnTo>
                    <a:pt x="2091690" y="28651"/>
                  </a:lnTo>
                  <a:lnTo>
                    <a:pt x="2091690" y="88"/>
                  </a:lnTo>
                  <a:close/>
                </a:path>
                <a:path w="4229100" h="29210">
                  <a:moveTo>
                    <a:pt x="4229100" y="0"/>
                  </a:moveTo>
                  <a:lnTo>
                    <a:pt x="2168017" y="0"/>
                  </a:lnTo>
                  <a:lnTo>
                    <a:pt x="2168017" y="16332"/>
                  </a:lnTo>
                  <a:lnTo>
                    <a:pt x="4229100" y="1633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1181100" y="2609221"/>
              <a:ext cx="2095500" cy="28575"/>
            </a:xfrm>
            <a:custGeom>
              <a:avLst/>
              <a:gdLst/>
              <a:ahLst/>
              <a:cxnLst/>
              <a:rect l="l" t="t" r="r" b="b"/>
              <a:pathLst>
                <a:path w="2095500" h="28575">
                  <a:moveTo>
                    <a:pt x="20955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2095500" y="28568"/>
                  </a:lnTo>
                  <a:lnTo>
                    <a:pt x="2095500" y="0"/>
                  </a:lnTo>
                  <a:close/>
                </a:path>
              </a:pathLst>
            </a:custGeom>
            <a:solidFill>
              <a:srgbClr val="FFFF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1181100" y="2628271"/>
              <a:ext cx="2095500" cy="28575"/>
            </a:xfrm>
            <a:custGeom>
              <a:avLst/>
              <a:gdLst/>
              <a:ahLst/>
              <a:cxnLst/>
              <a:rect l="l" t="t" r="r" b="b"/>
              <a:pathLst>
                <a:path w="2095500" h="28575">
                  <a:moveTo>
                    <a:pt x="20955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2095500" y="28568"/>
                  </a:lnTo>
                  <a:lnTo>
                    <a:pt x="2095500" y="0"/>
                  </a:lnTo>
                  <a:close/>
                </a:path>
              </a:pathLst>
            </a:custGeom>
            <a:solidFill>
              <a:srgbClr val="FFFF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1181100" y="2656852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19050"/>
                  </a:moveTo>
                  <a:lnTo>
                    <a:pt x="2168017" y="1905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19050"/>
                  </a:lnTo>
                  <a:close/>
                </a:path>
              </a:pathLst>
            </a:custGeom>
            <a:solidFill>
              <a:srgbClr val="FFFF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1181100" y="2685300"/>
              <a:ext cx="4229100" cy="19050"/>
            </a:xfrm>
            <a:custGeom>
              <a:avLst/>
              <a:gdLst/>
              <a:ahLst/>
              <a:cxnLst/>
              <a:rect l="l" t="t" r="r" b="b"/>
              <a:pathLst>
                <a:path w="4229100" h="19050">
                  <a:moveTo>
                    <a:pt x="2091690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91690" y="19037"/>
                  </a:lnTo>
                  <a:lnTo>
                    <a:pt x="2091690" y="0"/>
                  </a:lnTo>
                  <a:close/>
                </a:path>
                <a:path w="4229100" h="19050">
                  <a:moveTo>
                    <a:pt x="4229100" y="0"/>
                  </a:moveTo>
                  <a:lnTo>
                    <a:pt x="2168017" y="0"/>
                  </a:lnTo>
                  <a:lnTo>
                    <a:pt x="2168017" y="19037"/>
                  </a:lnTo>
                  <a:lnTo>
                    <a:pt x="4229100" y="1903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1181100" y="2704350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1181100" y="2732925"/>
              <a:ext cx="4229100" cy="47625"/>
            </a:xfrm>
            <a:custGeom>
              <a:avLst/>
              <a:gdLst/>
              <a:ahLst/>
              <a:cxnLst/>
              <a:rect l="l" t="t" r="r" b="b"/>
              <a:pathLst>
                <a:path w="4229100" h="47625">
                  <a:moveTo>
                    <a:pt x="209169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0" y="28562"/>
                  </a:lnTo>
                  <a:lnTo>
                    <a:pt x="0" y="47612"/>
                  </a:lnTo>
                  <a:lnTo>
                    <a:pt x="2091690" y="47612"/>
                  </a:lnTo>
                  <a:lnTo>
                    <a:pt x="2091690" y="28562"/>
                  </a:lnTo>
                  <a:lnTo>
                    <a:pt x="2091690" y="19050"/>
                  </a:lnTo>
                  <a:lnTo>
                    <a:pt x="2091690" y="0"/>
                  </a:lnTo>
                  <a:close/>
                </a:path>
                <a:path w="4229100" h="47625">
                  <a:moveTo>
                    <a:pt x="4229100" y="0"/>
                  </a:moveTo>
                  <a:lnTo>
                    <a:pt x="2168017" y="0"/>
                  </a:lnTo>
                  <a:lnTo>
                    <a:pt x="2168017" y="19050"/>
                  </a:lnTo>
                  <a:lnTo>
                    <a:pt x="2168017" y="28562"/>
                  </a:lnTo>
                  <a:lnTo>
                    <a:pt x="2168017" y="47612"/>
                  </a:lnTo>
                  <a:lnTo>
                    <a:pt x="4229100" y="47612"/>
                  </a:lnTo>
                  <a:lnTo>
                    <a:pt x="4229100" y="28562"/>
                  </a:lnTo>
                  <a:lnTo>
                    <a:pt x="4229100" y="19050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1181100" y="2780550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1181100" y="2799600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1181100" y="2828175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1181100" y="2856738"/>
              <a:ext cx="4229100" cy="19050"/>
            </a:xfrm>
            <a:custGeom>
              <a:avLst/>
              <a:gdLst/>
              <a:ahLst/>
              <a:cxnLst/>
              <a:rect l="l" t="t" r="r" b="b"/>
              <a:pathLst>
                <a:path w="4229100" h="19050">
                  <a:moveTo>
                    <a:pt x="42291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229100" y="19050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1181100" y="2875795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4229100" y="2856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1181100" y="2904369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229100" y="28568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1181100" y="2923419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229100" y="28568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1181100" y="2951994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229100" y="28568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1181100" y="2971044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229100" y="28568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1181100" y="2999619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229100" y="28568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1181100" y="3028187"/>
              <a:ext cx="4229100" cy="47625"/>
            </a:xfrm>
            <a:custGeom>
              <a:avLst/>
              <a:gdLst/>
              <a:ahLst/>
              <a:cxnLst/>
              <a:rect l="l" t="t" r="r" b="b"/>
              <a:pathLst>
                <a:path w="4229100" h="47625">
                  <a:moveTo>
                    <a:pt x="2091690" y="19062"/>
                  </a:moveTo>
                  <a:lnTo>
                    <a:pt x="0" y="19062"/>
                  </a:lnTo>
                  <a:lnTo>
                    <a:pt x="0" y="47625"/>
                  </a:lnTo>
                  <a:lnTo>
                    <a:pt x="2091690" y="47625"/>
                  </a:lnTo>
                  <a:lnTo>
                    <a:pt x="2091690" y="19062"/>
                  </a:lnTo>
                  <a:close/>
                </a:path>
                <a:path w="4229100" h="47625">
                  <a:moveTo>
                    <a:pt x="4229100" y="19062"/>
                  </a:moveTo>
                  <a:lnTo>
                    <a:pt x="2168017" y="19062"/>
                  </a:lnTo>
                  <a:lnTo>
                    <a:pt x="2168017" y="47625"/>
                  </a:lnTo>
                  <a:lnTo>
                    <a:pt x="4229100" y="47625"/>
                  </a:lnTo>
                  <a:lnTo>
                    <a:pt x="4229100" y="19062"/>
                  </a:lnTo>
                  <a:close/>
                </a:path>
                <a:path w="4229100" h="47625">
                  <a:moveTo>
                    <a:pt x="42291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229100" y="19050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1181100" y="3075825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1181100" y="3094875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1181100" y="3123450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1181100" y="3142373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1181100" y="3170948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1181100" y="3199523"/>
              <a:ext cx="4229100" cy="19050"/>
            </a:xfrm>
            <a:custGeom>
              <a:avLst/>
              <a:gdLst/>
              <a:ahLst/>
              <a:cxnLst/>
              <a:rect l="l" t="t" r="r" b="b"/>
              <a:pathLst>
                <a:path w="4229100" h="19050">
                  <a:moveTo>
                    <a:pt x="2091690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91690" y="19037"/>
                  </a:lnTo>
                  <a:lnTo>
                    <a:pt x="2091690" y="0"/>
                  </a:lnTo>
                  <a:close/>
                </a:path>
                <a:path w="4229100" h="19050">
                  <a:moveTo>
                    <a:pt x="4229100" y="0"/>
                  </a:moveTo>
                  <a:lnTo>
                    <a:pt x="2168017" y="0"/>
                  </a:lnTo>
                  <a:lnTo>
                    <a:pt x="2168017" y="19037"/>
                  </a:lnTo>
                  <a:lnTo>
                    <a:pt x="4229100" y="1903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1181100" y="3218573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1181100" y="3247148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1181100" y="3266198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1181100" y="3294773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1181100" y="3313823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1181100" y="3342398"/>
              <a:ext cx="4229100" cy="47625"/>
            </a:xfrm>
            <a:custGeom>
              <a:avLst/>
              <a:gdLst/>
              <a:ahLst/>
              <a:cxnLst/>
              <a:rect l="l" t="t" r="r" b="b"/>
              <a:pathLst>
                <a:path w="4229100" h="47625">
                  <a:moveTo>
                    <a:pt x="2091690" y="28575"/>
                  </a:moveTo>
                  <a:lnTo>
                    <a:pt x="0" y="28575"/>
                  </a:lnTo>
                  <a:lnTo>
                    <a:pt x="0" y="47612"/>
                  </a:lnTo>
                  <a:lnTo>
                    <a:pt x="2091690" y="47612"/>
                  </a:lnTo>
                  <a:lnTo>
                    <a:pt x="2091690" y="28575"/>
                  </a:lnTo>
                  <a:close/>
                </a:path>
                <a:path w="4229100" h="4762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47625">
                  <a:moveTo>
                    <a:pt x="4229100" y="28575"/>
                  </a:moveTo>
                  <a:lnTo>
                    <a:pt x="2168017" y="28575"/>
                  </a:lnTo>
                  <a:lnTo>
                    <a:pt x="2168017" y="47612"/>
                  </a:lnTo>
                  <a:lnTo>
                    <a:pt x="4229100" y="47612"/>
                  </a:lnTo>
                  <a:lnTo>
                    <a:pt x="4229100" y="28575"/>
                  </a:lnTo>
                  <a:close/>
                </a:path>
                <a:path w="4229100" h="4762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1181100" y="3390023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1181100" y="3418598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1181100" y="3437648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1181100" y="3466211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4229100" y="28575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1181100" y="3485268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4229100" y="2856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1181100" y="3513836"/>
              <a:ext cx="4229100" cy="47625"/>
            </a:xfrm>
            <a:custGeom>
              <a:avLst/>
              <a:gdLst/>
              <a:ahLst/>
              <a:cxnLst/>
              <a:rect l="l" t="t" r="r" b="b"/>
              <a:pathLst>
                <a:path w="4229100" h="47625">
                  <a:moveTo>
                    <a:pt x="4229100" y="0"/>
                  </a:moveTo>
                  <a:lnTo>
                    <a:pt x="0" y="0"/>
                  </a:lnTo>
                  <a:lnTo>
                    <a:pt x="0" y="47625"/>
                  </a:lnTo>
                  <a:lnTo>
                    <a:pt x="4229100" y="47625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1181100" y="3561467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229100" y="28568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1181100" y="3590044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6"/>
                  </a:lnTo>
                  <a:lnTo>
                    <a:pt x="4229100" y="28566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1181100" y="3609093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4229100" y="2856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1181100" y="3637661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447"/>
                  </a:lnTo>
                  <a:lnTo>
                    <a:pt x="4229100" y="2844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1181100" y="3666121"/>
              <a:ext cx="4229100" cy="47625"/>
            </a:xfrm>
            <a:custGeom>
              <a:avLst/>
              <a:gdLst/>
              <a:ahLst/>
              <a:cxnLst/>
              <a:rect l="l" t="t" r="r" b="b"/>
              <a:pathLst>
                <a:path w="4229100" h="47625">
                  <a:moveTo>
                    <a:pt x="2091690" y="19050"/>
                  </a:moveTo>
                  <a:lnTo>
                    <a:pt x="0" y="19050"/>
                  </a:lnTo>
                  <a:lnTo>
                    <a:pt x="0" y="47612"/>
                  </a:lnTo>
                  <a:lnTo>
                    <a:pt x="2091690" y="47612"/>
                  </a:lnTo>
                  <a:lnTo>
                    <a:pt x="2091690" y="19050"/>
                  </a:lnTo>
                  <a:close/>
                </a:path>
                <a:path w="4229100" h="47625">
                  <a:moveTo>
                    <a:pt x="2091690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91690" y="19037"/>
                  </a:lnTo>
                  <a:lnTo>
                    <a:pt x="2091690" y="0"/>
                  </a:lnTo>
                  <a:close/>
                </a:path>
                <a:path w="4229100" h="47625">
                  <a:moveTo>
                    <a:pt x="4229100" y="19050"/>
                  </a:moveTo>
                  <a:lnTo>
                    <a:pt x="2168017" y="19050"/>
                  </a:lnTo>
                  <a:lnTo>
                    <a:pt x="2168017" y="47612"/>
                  </a:lnTo>
                  <a:lnTo>
                    <a:pt x="4229100" y="47612"/>
                  </a:lnTo>
                  <a:lnTo>
                    <a:pt x="4229100" y="19050"/>
                  </a:lnTo>
                  <a:close/>
                </a:path>
                <a:path w="4229100" h="47625">
                  <a:moveTo>
                    <a:pt x="4229100" y="0"/>
                  </a:moveTo>
                  <a:lnTo>
                    <a:pt x="2168017" y="0"/>
                  </a:lnTo>
                  <a:lnTo>
                    <a:pt x="2168017" y="19037"/>
                  </a:lnTo>
                  <a:lnTo>
                    <a:pt x="4229100" y="1903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1181100" y="3713746"/>
              <a:ext cx="4229100" cy="19050"/>
            </a:xfrm>
            <a:custGeom>
              <a:avLst/>
              <a:gdLst/>
              <a:ahLst/>
              <a:cxnLst/>
              <a:rect l="l" t="t" r="r" b="b"/>
              <a:pathLst>
                <a:path w="4229100" h="19050">
                  <a:moveTo>
                    <a:pt x="2091690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91690" y="19037"/>
                  </a:lnTo>
                  <a:lnTo>
                    <a:pt x="2091690" y="0"/>
                  </a:lnTo>
                  <a:close/>
                </a:path>
                <a:path w="4229100" h="19050">
                  <a:moveTo>
                    <a:pt x="4229100" y="0"/>
                  </a:moveTo>
                  <a:lnTo>
                    <a:pt x="2168017" y="0"/>
                  </a:lnTo>
                  <a:lnTo>
                    <a:pt x="2168017" y="19037"/>
                  </a:lnTo>
                  <a:lnTo>
                    <a:pt x="4229100" y="1903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1181100" y="3732796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1181100" y="3761371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1181100" y="3780421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1181100" y="3808996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38"/>
                  </a:moveTo>
                  <a:lnTo>
                    <a:pt x="0" y="38"/>
                  </a:lnTo>
                  <a:lnTo>
                    <a:pt x="0" y="16370"/>
                  </a:lnTo>
                  <a:lnTo>
                    <a:pt x="2091690" y="16370"/>
                  </a:lnTo>
                  <a:lnTo>
                    <a:pt x="2091690" y="38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3352800" y="3828041"/>
              <a:ext cx="2057400" cy="28575"/>
            </a:xfrm>
            <a:custGeom>
              <a:avLst/>
              <a:gdLst/>
              <a:ahLst/>
              <a:cxnLst/>
              <a:rect l="l" t="t" r="r" b="b"/>
              <a:pathLst>
                <a:path w="2057400" h="28575">
                  <a:moveTo>
                    <a:pt x="2057400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2057400" y="28567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3352800" y="3856615"/>
              <a:ext cx="2057400" cy="28575"/>
            </a:xfrm>
            <a:custGeom>
              <a:avLst/>
              <a:gdLst/>
              <a:ahLst/>
              <a:cxnLst/>
              <a:rect l="l" t="t" r="r" b="b"/>
              <a:pathLst>
                <a:path w="2057400" h="28575">
                  <a:moveTo>
                    <a:pt x="20574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2057400" y="285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1181100" y="3885196"/>
              <a:ext cx="4229100" cy="19050"/>
            </a:xfrm>
            <a:custGeom>
              <a:avLst/>
              <a:gdLst/>
              <a:ahLst/>
              <a:cxnLst/>
              <a:rect l="l" t="t" r="r" b="b"/>
              <a:pathLst>
                <a:path w="4229100" h="19050">
                  <a:moveTo>
                    <a:pt x="2091690" y="12700"/>
                  </a:moveTo>
                  <a:lnTo>
                    <a:pt x="0" y="12700"/>
                  </a:lnTo>
                  <a:lnTo>
                    <a:pt x="0" y="19037"/>
                  </a:lnTo>
                  <a:lnTo>
                    <a:pt x="2091690" y="19037"/>
                  </a:lnTo>
                  <a:lnTo>
                    <a:pt x="2091690" y="12700"/>
                  </a:lnTo>
                  <a:close/>
                </a:path>
                <a:path w="4229100" h="19050">
                  <a:moveTo>
                    <a:pt x="4229100" y="0"/>
                  </a:moveTo>
                  <a:lnTo>
                    <a:pt x="2168017" y="0"/>
                  </a:lnTo>
                  <a:lnTo>
                    <a:pt x="2168017" y="19037"/>
                  </a:lnTo>
                  <a:lnTo>
                    <a:pt x="4229100" y="1903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1181100" y="3904246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1181100" y="3932821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1181100" y="3951871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1181100" y="3980446"/>
              <a:ext cx="4229100" cy="47625"/>
            </a:xfrm>
            <a:custGeom>
              <a:avLst/>
              <a:gdLst/>
              <a:ahLst/>
              <a:cxnLst/>
              <a:rect l="l" t="t" r="r" b="b"/>
              <a:pathLst>
                <a:path w="4229100" h="47625">
                  <a:moveTo>
                    <a:pt x="209169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0" y="28562"/>
                  </a:lnTo>
                  <a:lnTo>
                    <a:pt x="0" y="47612"/>
                  </a:lnTo>
                  <a:lnTo>
                    <a:pt x="2091690" y="47612"/>
                  </a:lnTo>
                  <a:lnTo>
                    <a:pt x="2091690" y="28562"/>
                  </a:lnTo>
                  <a:lnTo>
                    <a:pt x="2091690" y="19050"/>
                  </a:lnTo>
                  <a:lnTo>
                    <a:pt x="2091690" y="0"/>
                  </a:lnTo>
                  <a:close/>
                </a:path>
                <a:path w="4229100" h="47625">
                  <a:moveTo>
                    <a:pt x="4229100" y="0"/>
                  </a:moveTo>
                  <a:lnTo>
                    <a:pt x="2168017" y="0"/>
                  </a:lnTo>
                  <a:lnTo>
                    <a:pt x="2168017" y="19050"/>
                  </a:lnTo>
                  <a:lnTo>
                    <a:pt x="2168017" y="28562"/>
                  </a:lnTo>
                  <a:lnTo>
                    <a:pt x="2168017" y="47612"/>
                  </a:lnTo>
                  <a:lnTo>
                    <a:pt x="4229100" y="47612"/>
                  </a:lnTo>
                  <a:lnTo>
                    <a:pt x="4229100" y="28562"/>
                  </a:lnTo>
                  <a:lnTo>
                    <a:pt x="4229100" y="19050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1181100" y="4028071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1181100" y="4056646"/>
              <a:ext cx="4229100" cy="19050"/>
            </a:xfrm>
            <a:custGeom>
              <a:avLst/>
              <a:gdLst/>
              <a:ahLst/>
              <a:cxnLst/>
              <a:rect l="l" t="t" r="r" b="b"/>
              <a:pathLst>
                <a:path w="4229100" h="19050">
                  <a:moveTo>
                    <a:pt x="2091690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91690" y="19037"/>
                  </a:lnTo>
                  <a:lnTo>
                    <a:pt x="2091690" y="0"/>
                  </a:lnTo>
                  <a:close/>
                </a:path>
                <a:path w="4229100" h="19050">
                  <a:moveTo>
                    <a:pt x="4229100" y="0"/>
                  </a:moveTo>
                  <a:lnTo>
                    <a:pt x="2168017" y="0"/>
                  </a:lnTo>
                  <a:lnTo>
                    <a:pt x="2168017" y="19037"/>
                  </a:lnTo>
                  <a:lnTo>
                    <a:pt x="4229100" y="1903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1181100" y="4075696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1181100" y="4104259"/>
              <a:ext cx="4229100" cy="19050"/>
            </a:xfrm>
            <a:custGeom>
              <a:avLst/>
              <a:gdLst/>
              <a:ahLst/>
              <a:cxnLst/>
              <a:rect l="l" t="t" r="r" b="b"/>
              <a:pathLst>
                <a:path w="4229100" h="19050">
                  <a:moveTo>
                    <a:pt x="42291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229100" y="19050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1181100" y="4123188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229100" y="28568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1181100" y="4151765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6"/>
                  </a:lnTo>
                  <a:lnTo>
                    <a:pt x="4229100" y="28566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1181100" y="4170814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4229100" y="28567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1181100" y="4199388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4229100" y="28568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1181100" y="4227963"/>
              <a:ext cx="4229100" cy="19050"/>
            </a:xfrm>
            <a:custGeom>
              <a:avLst/>
              <a:gdLst/>
              <a:ahLst/>
              <a:cxnLst/>
              <a:rect l="l" t="t" r="r" b="b"/>
              <a:pathLst>
                <a:path w="4229100" h="19050">
                  <a:moveTo>
                    <a:pt x="4229100" y="0"/>
                  </a:moveTo>
                  <a:lnTo>
                    <a:pt x="0" y="0"/>
                  </a:lnTo>
                  <a:lnTo>
                    <a:pt x="0" y="19043"/>
                  </a:lnTo>
                  <a:lnTo>
                    <a:pt x="4229100" y="19043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1181100" y="4247015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4229100" y="0"/>
                  </a:moveTo>
                  <a:lnTo>
                    <a:pt x="0" y="0"/>
                  </a:lnTo>
                  <a:lnTo>
                    <a:pt x="0" y="28566"/>
                  </a:lnTo>
                  <a:lnTo>
                    <a:pt x="4229100" y="28566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1181100" y="4275581"/>
              <a:ext cx="4229100" cy="47625"/>
            </a:xfrm>
            <a:custGeom>
              <a:avLst/>
              <a:gdLst/>
              <a:ahLst/>
              <a:cxnLst/>
              <a:rect l="l" t="t" r="r" b="b"/>
              <a:pathLst>
                <a:path w="4229100" h="47625">
                  <a:moveTo>
                    <a:pt x="2091690" y="19062"/>
                  </a:moveTo>
                  <a:lnTo>
                    <a:pt x="0" y="19062"/>
                  </a:lnTo>
                  <a:lnTo>
                    <a:pt x="0" y="47625"/>
                  </a:lnTo>
                  <a:lnTo>
                    <a:pt x="2091690" y="47625"/>
                  </a:lnTo>
                  <a:lnTo>
                    <a:pt x="2091690" y="19062"/>
                  </a:lnTo>
                  <a:close/>
                </a:path>
                <a:path w="4229100" h="47625">
                  <a:moveTo>
                    <a:pt x="4229100" y="19062"/>
                  </a:moveTo>
                  <a:lnTo>
                    <a:pt x="2168017" y="19062"/>
                  </a:lnTo>
                  <a:lnTo>
                    <a:pt x="2168017" y="47625"/>
                  </a:lnTo>
                  <a:lnTo>
                    <a:pt x="4229100" y="47625"/>
                  </a:lnTo>
                  <a:lnTo>
                    <a:pt x="4229100" y="19062"/>
                  </a:lnTo>
                  <a:close/>
                </a:path>
                <a:path w="4229100" h="47625">
                  <a:moveTo>
                    <a:pt x="42291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229100" y="19050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1181100" y="4323219"/>
              <a:ext cx="4229100" cy="28575"/>
            </a:xfrm>
            <a:custGeom>
              <a:avLst/>
              <a:gdLst/>
              <a:ahLst/>
              <a:cxnLst/>
              <a:rect l="l" t="t" r="r" b="b"/>
              <a:pathLst>
                <a:path w="4229100" h="28575">
                  <a:moveTo>
                    <a:pt x="209169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91690" y="28562"/>
                  </a:lnTo>
                  <a:lnTo>
                    <a:pt x="2091690" y="0"/>
                  </a:lnTo>
                  <a:close/>
                </a:path>
                <a:path w="4229100" h="28575">
                  <a:moveTo>
                    <a:pt x="4229100" y="0"/>
                  </a:moveTo>
                  <a:lnTo>
                    <a:pt x="2168017" y="0"/>
                  </a:lnTo>
                  <a:lnTo>
                    <a:pt x="2168017" y="28562"/>
                  </a:lnTo>
                  <a:lnTo>
                    <a:pt x="4229100" y="28562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1181100" y="4342129"/>
              <a:ext cx="4229100" cy="29209"/>
            </a:xfrm>
            <a:custGeom>
              <a:avLst/>
              <a:gdLst/>
              <a:ahLst/>
              <a:cxnLst/>
              <a:rect l="l" t="t" r="r" b="b"/>
              <a:pathLst>
                <a:path w="4229100" h="29210">
                  <a:moveTo>
                    <a:pt x="2091690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76" y="29210"/>
                  </a:lnTo>
                  <a:lnTo>
                    <a:pt x="2091690" y="29210"/>
                  </a:lnTo>
                  <a:lnTo>
                    <a:pt x="2091690" y="24130"/>
                  </a:lnTo>
                  <a:lnTo>
                    <a:pt x="2091690" y="0"/>
                  </a:lnTo>
                  <a:close/>
                </a:path>
                <a:path w="4229100" h="29210">
                  <a:moveTo>
                    <a:pt x="4229100" y="0"/>
                  </a:moveTo>
                  <a:lnTo>
                    <a:pt x="2168017" y="0"/>
                  </a:lnTo>
                  <a:lnTo>
                    <a:pt x="2168017" y="24130"/>
                  </a:lnTo>
                  <a:lnTo>
                    <a:pt x="2168017" y="29210"/>
                  </a:lnTo>
                  <a:lnTo>
                    <a:pt x="4228719" y="29210"/>
                  </a:lnTo>
                  <a:lnTo>
                    <a:pt x="4228719" y="24130"/>
                  </a:lnTo>
                  <a:lnTo>
                    <a:pt x="4229100" y="24130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1190625" y="4371340"/>
              <a:ext cx="4219575" cy="27940"/>
            </a:xfrm>
            <a:custGeom>
              <a:avLst/>
              <a:gdLst/>
              <a:ahLst/>
              <a:cxnLst/>
              <a:rect l="l" t="t" r="r" b="b"/>
              <a:pathLst>
                <a:path w="4219575" h="27939">
                  <a:moveTo>
                    <a:pt x="208724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2590" y="19050"/>
                  </a:lnTo>
                  <a:lnTo>
                    <a:pt x="2590" y="27940"/>
                  </a:lnTo>
                  <a:lnTo>
                    <a:pt x="2087245" y="27940"/>
                  </a:lnTo>
                  <a:lnTo>
                    <a:pt x="2087245" y="19050"/>
                  </a:lnTo>
                  <a:lnTo>
                    <a:pt x="2087245" y="0"/>
                  </a:lnTo>
                  <a:close/>
                </a:path>
                <a:path w="4219575" h="27939">
                  <a:moveTo>
                    <a:pt x="4219194" y="0"/>
                  </a:moveTo>
                  <a:lnTo>
                    <a:pt x="2163445" y="0"/>
                  </a:lnTo>
                  <a:lnTo>
                    <a:pt x="2163445" y="19050"/>
                  </a:lnTo>
                  <a:lnTo>
                    <a:pt x="2163445" y="27940"/>
                  </a:lnTo>
                  <a:lnTo>
                    <a:pt x="4215892" y="27940"/>
                  </a:lnTo>
                  <a:lnTo>
                    <a:pt x="4215892" y="19050"/>
                  </a:lnTo>
                  <a:lnTo>
                    <a:pt x="4219194" y="19050"/>
                  </a:lnTo>
                  <a:lnTo>
                    <a:pt x="4219194" y="0"/>
                  </a:lnTo>
                  <a:close/>
                </a:path>
              </a:pathLst>
            </a:custGeom>
            <a:solidFill>
              <a:srgbClr val="FFFF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1190625" y="4399419"/>
              <a:ext cx="4210050" cy="19050"/>
            </a:xfrm>
            <a:custGeom>
              <a:avLst/>
              <a:gdLst/>
              <a:ahLst/>
              <a:cxnLst/>
              <a:rect l="l" t="t" r="r" b="b"/>
              <a:pathLst>
                <a:path w="4210050" h="19050">
                  <a:moveTo>
                    <a:pt x="2082927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82927" y="19037"/>
                  </a:lnTo>
                  <a:lnTo>
                    <a:pt x="2082927" y="0"/>
                  </a:lnTo>
                  <a:close/>
                </a:path>
                <a:path w="4210050" h="19050">
                  <a:moveTo>
                    <a:pt x="4209923" y="0"/>
                  </a:moveTo>
                  <a:lnTo>
                    <a:pt x="2159127" y="0"/>
                  </a:lnTo>
                  <a:lnTo>
                    <a:pt x="2159127" y="19037"/>
                  </a:lnTo>
                  <a:lnTo>
                    <a:pt x="4209923" y="19037"/>
                  </a:lnTo>
                  <a:lnTo>
                    <a:pt x="4209923" y="0"/>
                  </a:lnTo>
                  <a:close/>
                </a:path>
              </a:pathLst>
            </a:custGeom>
            <a:solidFill>
              <a:srgbClr val="FFFF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1200150" y="4418469"/>
              <a:ext cx="4191000" cy="28575"/>
            </a:xfrm>
            <a:custGeom>
              <a:avLst/>
              <a:gdLst/>
              <a:ahLst/>
              <a:cxnLst/>
              <a:rect l="l" t="t" r="r" b="b"/>
              <a:pathLst>
                <a:path w="4191000" h="28575">
                  <a:moveTo>
                    <a:pt x="2073021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73021" y="28562"/>
                  </a:lnTo>
                  <a:lnTo>
                    <a:pt x="2073021" y="0"/>
                  </a:lnTo>
                  <a:close/>
                </a:path>
                <a:path w="4191000" h="28575">
                  <a:moveTo>
                    <a:pt x="4191000" y="0"/>
                  </a:moveTo>
                  <a:lnTo>
                    <a:pt x="2149348" y="0"/>
                  </a:lnTo>
                  <a:lnTo>
                    <a:pt x="2149348" y="28562"/>
                  </a:lnTo>
                  <a:lnTo>
                    <a:pt x="4191000" y="28562"/>
                  </a:lnTo>
                  <a:lnTo>
                    <a:pt x="4191000" y="0"/>
                  </a:lnTo>
                  <a:close/>
                </a:path>
              </a:pathLst>
            </a:custGeom>
            <a:solidFill>
              <a:srgbClr val="FFFF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1219200" y="4447044"/>
              <a:ext cx="4152265" cy="19050"/>
            </a:xfrm>
            <a:custGeom>
              <a:avLst/>
              <a:gdLst/>
              <a:ahLst/>
              <a:cxnLst/>
              <a:rect l="l" t="t" r="r" b="b"/>
              <a:pathLst>
                <a:path w="4152265" h="19050">
                  <a:moveTo>
                    <a:pt x="205384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053844" y="19037"/>
                  </a:lnTo>
                  <a:lnTo>
                    <a:pt x="2053844" y="0"/>
                  </a:lnTo>
                  <a:close/>
                </a:path>
                <a:path w="4152265" h="19050">
                  <a:moveTo>
                    <a:pt x="4152138" y="0"/>
                  </a:moveTo>
                  <a:lnTo>
                    <a:pt x="2130171" y="0"/>
                  </a:lnTo>
                  <a:lnTo>
                    <a:pt x="2130171" y="19037"/>
                  </a:lnTo>
                  <a:lnTo>
                    <a:pt x="4152138" y="19037"/>
                  </a:lnTo>
                  <a:lnTo>
                    <a:pt x="4152138" y="0"/>
                  </a:lnTo>
                  <a:close/>
                </a:path>
              </a:pathLst>
            </a:custGeom>
            <a:solidFill>
              <a:srgbClr val="FFFF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1257300" y="4466094"/>
              <a:ext cx="4076065" cy="28575"/>
            </a:xfrm>
            <a:custGeom>
              <a:avLst/>
              <a:gdLst/>
              <a:ahLst/>
              <a:cxnLst/>
              <a:rect l="l" t="t" r="r" b="b"/>
              <a:pathLst>
                <a:path w="4076065" h="28575">
                  <a:moveTo>
                    <a:pt x="2015236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2015236" y="28562"/>
                  </a:lnTo>
                  <a:lnTo>
                    <a:pt x="2015236" y="0"/>
                  </a:lnTo>
                  <a:close/>
                </a:path>
                <a:path w="4076065" h="28575">
                  <a:moveTo>
                    <a:pt x="4076065" y="0"/>
                  </a:moveTo>
                  <a:lnTo>
                    <a:pt x="2091436" y="0"/>
                  </a:lnTo>
                  <a:lnTo>
                    <a:pt x="2091436" y="28562"/>
                  </a:lnTo>
                  <a:lnTo>
                    <a:pt x="4076065" y="28562"/>
                  </a:lnTo>
                  <a:lnTo>
                    <a:pt x="4076065" y="0"/>
                  </a:lnTo>
                  <a:close/>
                </a:path>
              </a:pathLst>
            </a:custGeom>
            <a:solidFill>
              <a:srgbClr val="FFFF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1295400" y="4494669"/>
              <a:ext cx="4000500" cy="28575"/>
            </a:xfrm>
            <a:custGeom>
              <a:avLst/>
              <a:gdLst/>
              <a:ahLst/>
              <a:cxnLst/>
              <a:rect l="l" t="t" r="r" b="b"/>
              <a:pathLst>
                <a:path w="4000500" h="28575">
                  <a:moveTo>
                    <a:pt x="1977898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1977898" y="28562"/>
                  </a:lnTo>
                  <a:lnTo>
                    <a:pt x="1977898" y="0"/>
                  </a:lnTo>
                  <a:close/>
                </a:path>
                <a:path w="4000500" h="28575">
                  <a:moveTo>
                    <a:pt x="4000246" y="0"/>
                  </a:moveTo>
                  <a:lnTo>
                    <a:pt x="2054098" y="0"/>
                  </a:lnTo>
                  <a:lnTo>
                    <a:pt x="2054098" y="28562"/>
                  </a:lnTo>
                  <a:lnTo>
                    <a:pt x="4000246" y="28562"/>
                  </a:lnTo>
                  <a:lnTo>
                    <a:pt x="4000246" y="0"/>
                  </a:lnTo>
                  <a:close/>
                </a:path>
              </a:pathLst>
            </a:custGeom>
            <a:solidFill>
              <a:srgbClr val="FFFF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1343025" y="4513719"/>
              <a:ext cx="3905250" cy="28575"/>
            </a:xfrm>
            <a:custGeom>
              <a:avLst/>
              <a:gdLst/>
              <a:ahLst/>
              <a:cxnLst/>
              <a:rect l="l" t="t" r="r" b="b"/>
              <a:pathLst>
                <a:path w="3905250" h="28575">
                  <a:moveTo>
                    <a:pt x="1929638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1929638" y="28562"/>
                  </a:lnTo>
                  <a:lnTo>
                    <a:pt x="1929638" y="0"/>
                  </a:lnTo>
                  <a:close/>
                </a:path>
                <a:path w="3905250" h="28575">
                  <a:moveTo>
                    <a:pt x="3904869" y="0"/>
                  </a:moveTo>
                  <a:lnTo>
                    <a:pt x="2005965" y="0"/>
                  </a:lnTo>
                  <a:lnTo>
                    <a:pt x="2005965" y="28562"/>
                  </a:lnTo>
                  <a:lnTo>
                    <a:pt x="3904869" y="28562"/>
                  </a:lnTo>
                  <a:lnTo>
                    <a:pt x="3904869" y="0"/>
                  </a:lnTo>
                  <a:close/>
                </a:path>
              </a:pathLst>
            </a:custGeom>
            <a:solidFill>
              <a:srgbClr val="FFFF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1409700" y="4542294"/>
              <a:ext cx="3771900" cy="28575"/>
            </a:xfrm>
            <a:custGeom>
              <a:avLst/>
              <a:gdLst/>
              <a:ahLst/>
              <a:cxnLst/>
              <a:rect l="l" t="t" r="r" b="b"/>
              <a:pathLst>
                <a:path w="3771900" h="28575">
                  <a:moveTo>
                    <a:pt x="1863471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1863471" y="28562"/>
                  </a:lnTo>
                  <a:lnTo>
                    <a:pt x="1863471" y="0"/>
                  </a:lnTo>
                  <a:close/>
                </a:path>
                <a:path w="3771900" h="28575">
                  <a:moveTo>
                    <a:pt x="3771519" y="0"/>
                  </a:moveTo>
                  <a:lnTo>
                    <a:pt x="1939544" y="0"/>
                  </a:lnTo>
                  <a:lnTo>
                    <a:pt x="1939544" y="28562"/>
                  </a:lnTo>
                  <a:lnTo>
                    <a:pt x="3771519" y="28562"/>
                  </a:lnTo>
                  <a:lnTo>
                    <a:pt x="3771519" y="0"/>
                  </a:lnTo>
                  <a:close/>
                </a:path>
              </a:pathLst>
            </a:custGeom>
            <a:solidFill>
              <a:srgbClr val="FFFF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1476375" y="4570869"/>
              <a:ext cx="3637915" cy="19050"/>
            </a:xfrm>
            <a:custGeom>
              <a:avLst/>
              <a:gdLst/>
              <a:ahLst/>
              <a:cxnLst/>
              <a:rect l="l" t="t" r="r" b="b"/>
              <a:pathLst>
                <a:path w="3637915" h="19050">
                  <a:moveTo>
                    <a:pt x="1796923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1796923" y="19037"/>
                  </a:lnTo>
                  <a:lnTo>
                    <a:pt x="1796923" y="0"/>
                  </a:lnTo>
                  <a:close/>
                </a:path>
                <a:path w="3637915" h="19050">
                  <a:moveTo>
                    <a:pt x="3637915" y="0"/>
                  </a:moveTo>
                  <a:lnTo>
                    <a:pt x="1873250" y="0"/>
                  </a:lnTo>
                  <a:lnTo>
                    <a:pt x="1873250" y="19037"/>
                  </a:lnTo>
                  <a:lnTo>
                    <a:pt x="3637915" y="19037"/>
                  </a:lnTo>
                  <a:lnTo>
                    <a:pt x="3637915" y="0"/>
                  </a:lnTo>
                  <a:close/>
                </a:path>
              </a:pathLst>
            </a:custGeom>
            <a:solidFill>
              <a:srgbClr val="FFFF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1562100" y="4589919"/>
              <a:ext cx="3467100" cy="47625"/>
            </a:xfrm>
            <a:custGeom>
              <a:avLst/>
              <a:gdLst/>
              <a:ahLst/>
              <a:cxnLst/>
              <a:rect l="l" t="t" r="r" b="b"/>
              <a:pathLst>
                <a:path w="3467100" h="47625">
                  <a:moveTo>
                    <a:pt x="171145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95250" y="28562"/>
                  </a:lnTo>
                  <a:lnTo>
                    <a:pt x="95250" y="47485"/>
                  </a:lnTo>
                  <a:lnTo>
                    <a:pt x="1711452" y="47485"/>
                  </a:lnTo>
                  <a:lnTo>
                    <a:pt x="1711452" y="28562"/>
                  </a:lnTo>
                  <a:lnTo>
                    <a:pt x="1711452" y="0"/>
                  </a:lnTo>
                  <a:close/>
                </a:path>
                <a:path w="3467100" h="47625">
                  <a:moveTo>
                    <a:pt x="3467100" y="0"/>
                  </a:moveTo>
                  <a:lnTo>
                    <a:pt x="1787779" y="0"/>
                  </a:lnTo>
                  <a:lnTo>
                    <a:pt x="1787779" y="28562"/>
                  </a:lnTo>
                  <a:lnTo>
                    <a:pt x="1787906" y="28562"/>
                  </a:lnTo>
                  <a:lnTo>
                    <a:pt x="1787906" y="47485"/>
                  </a:lnTo>
                  <a:lnTo>
                    <a:pt x="3371850" y="47485"/>
                  </a:lnTo>
                  <a:lnTo>
                    <a:pt x="3371850" y="28562"/>
                  </a:lnTo>
                  <a:lnTo>
                    <a:pt x="3467100" y="28562"/>
                  </a:lnTo>
                  <a:lnTo>
                    <a:pt x="3467100" y="0"/>
                  </a:lnTo>
                  <a:close/>
                </a:path>
              </a:pathLst>
            </a:custGeom>
            <a:solidFill>
              <a:srgbClr val="FFFF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1781175" y="4637417"/>
              <a:ext cx="3028950" cy="28575"/>
            </a:xfrm>
            <a:custGeom>
              <a:avLst/>
              <a:gdLst/>
              <a:ahLst/>
              <a:cxnLst/>
              <a:rect l="l" t="t" r="r" b="b"/>
              <a:pathLst>
                <a:path w="3028950" h="28575">
                  <a:moveTo>
                    <a:pt x="1492377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1492377" y="28562"/>
                  </a:lnTo>
                  <a:lnTo>
                    <a:pt x="1492377" y="0"/>
                  </a:lnTo>
                  <a:close/>
                </a:path>
                <a:path w="3028950" h="28575">
                  <a:moveTo>
                    <a:pt x="3028823" y="0"/>
                  </a:moveTo>
                  <a:lnTo>
                    <a:pt x="1568704" y="0"/>
                  </a:lnTo>
                  <a:lnTo>
                    <a:pt x="1568704" y="28562"/>
                  </a:lnTo>
                  <a:lnTo>
                    <a:pt x="3028823" y="28562"/>
                  </a:lnTo>
                  <a:lnTo>
                    <a:pt x="3028823" y="0"/>
                  </a:lnTo>
                  <a:close/>
                </a:path>
              </a:pathLst>
            </a:custGeom>
            <a:solidFill>
              <a:srgbClr val="FFFF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1933575" y="4665979"/>
              <a:ext cx="2724150" cy="28575"/>
            </a:xfrm>
            <a:custGeom>
              <a:avLst/>
              <a:gdLst/>
              <a:ahLst/>
              <a:cxnLst/>
              <a:rect l="l" t="t" r="r" b="b"/>
              <a:pathLst>
                <a:path w="2724150" h="28575">
                  <a:moveTo>
                    <a:pt x="1340091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1340091" y="28575"/>
                  </a:lnTo>
                  <a:lnTo>
                    <a:pt x="1340091" y="0"/>
                  </a:lnTo>
                  <a:close/>
                </a:path>
                <a:path w="2724150" h="28575">
                  <a:moveTo>
                    <a:pt x="2724023" y="0"/>
                  </a:moveTo>
                  <a:lnTo>
                    <a:pt x="1416177" y="0"/>
                  </a:lnTo>
                  <a:lnTo>
                    <a:pt x="1416177" y="28575"/>
                  </a:lnTo>
                  <a:lnTo>
                    <a:pt x="2724023" y="28575"/>
                  </a:lnTo>
                  <a:lnTo>
                    <a:pt x="2724023" y="0"/>
                  </a:lnTo>
                  <a:close/>
                </a:path>
              </a:pathLst>
            </a:custGeom>
            <a:solidFill>
              <a:srgbClr val="FFFF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2085975" y="4685042"/>
              <a:ext cx="2419350" cy="28575"/>
            </a:xfrm>
            <a:custGeom>
              <a:avLst/>
              <a:gdLst/>
              <a:ahLst/>
              <a:cxnLst/>
              <a:rect l="l" t="t" r="r" b="b"/>
              <a:pathLst>
                <a:path w="2419350" h="28575">
                  <a:moveTo>
                    <a:pt x="1100213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1100213" y="28562"/>
                  </a:lnTo>
                  <a:lnTo>
                    <a:pt x="1100213" y="0"/>
                  </a:lnTo>
                  <a:close/>
                </a:path>
                <a:path w="2419350" h="28575">
                  <a:moveTo>
                    <a:pt x="2419223" y="0"/>
                  </a:moveTo>
                  <a:lnTo>
                    <a:pt x="1536192" y="0"/>
                  </a:lnTo>
                  <a:lnTo>
                    <a:pt x="1536192" y="28562"/>
                  </a:lnTo>
                  <a:lnTo>
                    <a:pt x="2419223" y="28562"/>
                  </a:lnTo>
                  <a:lnTo>
                    <a:pt x="2419223" y="0"/>
                  </a:lnTo>
                  <a:close/>
                </a:path>
              </a:pathLst>
            </a:custGeom>
            <a:solidFill>
              <a:srgbClr val="FFFF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2305050" y="4713617"/>
              <a:ext cx="1981200" cy="28575"/>
            </a:xfrm>
            <a:custGeom>
              <a:avLst/>
              <a:gdLst/>
              <a:ahLst/>
              <a:cxnLst/>
              <a:rect l="l" t="t" r="r" b="b"/>
              <a:pathLst>
                <a:path w="1981200" h="28575">
                  <a:moveTo>
                    <a:pt x="881443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881443" y="28562"/>
                  </a:lnTo>
                  <a:lnTo>
                    <a:pt x="881443" y="0"/>
                  </a:lnTo>
                  <a:close/>
                </a:path>
                <a:path w="1981200" h="28575">
                  <a:moveTo>
                    <a:pt x="1980768" y="0"/>
                  </a:moveTo>
                  <a:lnTo>
                    <a:pt x="1317244" y="0"/>
                  </a:lnTo>
                  <a:lnTo>
                    <a:pt x="1317244" y="28562"/>
                  </a:lnTo>
                  <a:lnTo>
                    <a:pt x="1980768" y="28562"/>
                  </a:lnTo>
                  <a:lnTo>
                    <a:pt x="1980768" y="0"/>
                  </a:lnTo>
                  <a:close/>
                </a:path>
              </a:pathLst>
            </a:custGeom>
            <a:solidFill>
              <a:srgbClr val="FFFF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2609850" y="4742179"/>
              <a:ext cx="1371600" cy="19050"/>
            </a:xfrm>
            <a:custGeom>
              <a:avLst/>
              <a:gdLst/>
              <a:ahLst/>
              <a:cxnLst/>
              <a:rect l="l" t="t" r="r" b="b"/>
              <a:pathLst>
                <a:path w="1371600" h="19050">
                  <a:moveTo>
                    <a:pt x="576961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576961" y="19050"/>
                  </a:lnTo>
                  <a:lnTo>
                    <a:pt x="576961" y="0"/>
                  </a:lnTo>
                  <a:close/>
                </a:path>
                <a:path w="1371600" h="19050">
                  <a:moveTo>
                    <a:pt x="1371092" y="0"/>
                  </a:moveTo>
                  <a:lnTo>
                    <a:pt x="1012698" y="0"/>
                  </a:lnTo>
                  <a:lnTo>
                    <a:pt x="1012698" y="19050"/>
                  </a:lnTo>
                  <a:lnTo>
                    <a:pt x="1371092" y="19050"/>
                  </a:lnTo>
                  <a:lnTo>
                    <a:pt x="1371092" y="0"/>
                  </a:lnTo>
                  <a:close/>
                </a:path>
              </a:pathLst>
            </a:custGeom>
            <a:solidFill>
              <a:srgbClr val="FFFF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1185862" y="1023620"/>
              <a:ext cx="4229100" cy="3742690"/>
            </a:xfrm>
            <a:custGeom>
              <a:avLst/>
              <a:gdLst/>
              <a:ahLst/>
              <a:cxnLst/>
              <a:rect l="l" t="t" r="r" b="b"/>
              <a:pathLst>
                <a:path w="4229100" h="3742690">
                  <a:moveTo>
                    <a:pt x="2114486" y="0"/>
                  </a:moveTo>
                  <a:lnTo>
                    <a:pt x="2018982" y="507"/>
                  </a:lnTo>
                  <a:lnTo>
                    <a:pt x="1924240" y="1650"/>
                  </a:lnTo>
                  <a:lnTo>
                    <a:pt x="1830768" y="3682"/>
                  </a:lnTo>
                  <a:lnTo>
                    <a:pt x="1738312" y="6476"/>
                  </a:lnTo>
                  <a:lnTo>
                    <a:pt x="1647253" y="10032"/>
                  </a:lnTo>
                  <a:lnTo>
                    <a:pt x="1557591" y="14350"/>
                  </a:lnTo>
                  <a:lnTo>
                    <a:pt x="1469326" y="19303"/>
                  </a:lnTo>
                  <a:lnTo>
                    <a:pt x="1382712" y="25018"/>
                  </a:lnTo>
                  <a:lnTo>
                    <a:pt x="1297749" y="31368"/>
                  </a:lnTo>
                  <a:lnTo>
                    <a:pt x="1214564" y="38353"/>
                  </a:lnTo>
                  <a:lnTo>
                    <a:pt x="1133157" y="46100"/>
                  </a:lnTo>
                  <a:lnTo>
                    <a:pt x="1053909" y="54355"/>
                  </a:lnTo>
                  <a:lnTo>
                    <a:pt x="976566" y="63245"/>
                  </a:lnTo>
                  <a:lnTo>
                    <a:pt x="901509" y="72770"/>
                  </a:lnTo>
                  <a:lnTo>
                    <a:pt x="828738" y="82803"/>
                  </a:lnTo>
                  <a:lnTo>
                    <a:pt x="758253" y="93471"/>
                  </a:lnTo>
                  <a:lnTo>
                    <a:pt x="690308" y="104520"/>
                  </a:lnTo>
                  <a:lnTo>
                    <a:pt x="624903" y="116204"/>
                  </a:lnTo>
                  <a:lnTo>
                    <a:pt x="562165" y="128396"/>
                  </a:lnTo>
                  <a:lnTo>
                    <a:pt x="502221" y="140969"/>
                  </a:lnTo>
                  <a:lnTo>
                    <a:pt x="445071" y="154050"/>
                  </a:lnTo>
                  <a:lnTo>
                    <a:pt x="390969" y="167512"/>
                  </a:lnTo>
                  <a:lnTo>
                    <a:pt x="339915" y="181482"/>
                  </a:lnTo>
                  <a:lnTo>
                    <a:pt x="292036" y="195833"/>
                  </a:lnTo>
                  <a:lnTo>
                    <a:pt x="206057" y="225678"/>
                  </a:lnTo>
                  <a:lnTo>
                    <a:pt x="134048" y="256793"/>
                  </a:lnTo>
                  <a:lnTo>
                    <a:pt x="76555" y="289178"/>
                  </a:lnTo>
                  <a:lnTo>
                    <a:pt x="34556" y="322706"/>
                  </a:lnTo>
                  <a:lnTo>
                    <a:pt x="8775" y="357124"/>
                  </a:lnTo>
                  <a:lnTo>
                    <a:pt x="0" y="392302"/>
                  </a:lnTo>
                  <a:lnTo>
                    <a:pt x="0" y="3350132"/>
                  </a:lnTo>
                  <a:lnTo>
                    <a:pt x="19583" y="3402965"/>
                  </a:lnTo>
                  <a:lnTo>
                    <a:pt x="53581" y="3437001"/>
                  </a:lnTo>
                  <a:lnTo>
                    <a:pt x="103441" y="3470021"/>
                  </a:lnTo>
                  <a:lnTo>
                    <a:pt x="168211" y="3501898"/>
                  </a:lnTo>
                  <a:lnTo>
                    <a:pt x="247332" y="3532504"/>
                  </a:lnTo>
                  <a:lnTo>
                    <a:pt x="339915" y="3561460"/>
                  </a:lnTo>
                  <a:lnTo>
                    <a:pt x="390969" y="3575430"/>
                  </a:lnTo>
                  <a:lnTo>
                    <a:pt x="445071" y="3588892"/>
                  </a:lnTo>
                  <a:lnTo>
                    <a:pt x="502221" y="3601974"/>
                  </a:lnTo>
                  <a:lnTo>
                    <a:pt x="562165" y="3614547"/>
                  </a:lnTo>
                  <a:lnTo>
                    <a:pt x="624903" y="3626738"/>
                  </a:lnTo>
                  <a:lnTo>
                    <a:pt x="690308" y="3638296"/>
                  </a:lnTo>
                  <a:lnTo>
                    <a:pt x="758253" y="3649472"/>
                  </a:lnTo>
                  <a:lnTo>
                    <a:pt x="828738" y="3660012"/>
                  </a:lnTo>
                  <a:lnTo>
                    <a:pt x="901509" y="3670046"/>
                  </a:lnTo>
                  <a:lnTo>
                    <a:pt x="976566" y="3679571"/>
                  </a:lnTo>
                  <a:lnTo>
                    <a:pt x="1053909" y="3688333"/>
                  </a:lnTo>
                  <a:lnTo>
                    <a:pt x="1133157" y="3696588"/>
                  </a:lnTo>
                  <a:lnTo>
                    <a:pt x="1214564" y="3704335"/>
                  </a:lnTo>
                  <a:lnTo>
                    <a:pt x="1297749" y="3711321"/>
                  </a:lnTo>
                  <a:lnTo>
                    <a:pt x="1382712" y="3717671"/>
                  </a:lnTo>
                  <a:lnTo>
                    <a:pt x="1469326" y="3723258"/>
                  </a:lnTo>
                  <a:lnTo>
                    <a:pt x="1557591" y="3728211"/>
                  </a:lnTo>
                  <a:lnTo>
                    <a:pt x="1647253" y="3732529"/>
                  </a:lnTo>
                  <a:lnTo>
                    <a:pt x="1738312" y="3735958"/>
                  </a:lnTo>
                  <a:lnTo>
                    <a:pt x="1830768" y="3738753"/>
                  </a:lnTo>
                  <a:lnTo>
                    <a:pt x="1924240" y="3740784"/>
                  </a:lnTo>
                  <a:lnTo>
                    <a:pt x="2018982" y="3742054"/>
                  </a:lnTo>
                  <a:lnTo>
                    <a:pt x="2114486" y="3742435"/>
                  </a:lnTo>
                  <a:lnTo>
                    <a:pt x="2210117" y="3742054"/>
                  </a:lnTo>
                  <a:lnTo>
                    <a:pt x="2304859" y="3740784"/>
                  </a:lnTo>
                  <a:lnTo>
                    <a:pt x="2398331" y="3738753"/>
                  </a:lnTo>
                  <a:lnTo>
                    <a:pt x="2490787" y="3735958"/>
                  </a:lnTo>
                  <a:lnTo>
                    <a:pt x="2581846" y="3732529"/>
                  </a:lnTo>
                  <a:lnTo>
                    <a:pt x="2671508" y="3728211"/>
                  </a:lnTo>
                  <a:lnTo>
                    <a:pt x="2759773" y="3723258"/>
                  </a:lnTo>
                  <a:lnTo>
                    <a:pt x="2846387" y="3717671"/>
                  </a:lnTo>
                  <a:lnTo>
                    <a:pt x="2931350" y="3711321"/>
                  </a:lnTo>
                  <a:lnTo>
                    <a:pt x="3014535" y="3704335"/>
                  </a:lnTo>
                  <a:lnTo>
                    <a:pt x="3095942" y="3696588"/>
                  </a:lnTo>
                  <a:lnTo>
                    <a:pt x="3175190" y="3688333"/>
                  </a:lnTo>
                  <a:lnTo>
                    <a:pt x="3252533" y="3679571"/>
                  </a:lnTo>
                  <a:lnTo>
                    <a:pt x="3327590" y="3670046"/>
                  </a:lnTo>
                  <a:lnTo>
                    <a:pt x="3400361" y="3660012"/>
                  </a:lnTo>
                  <a:lnTo>
                    <a:pt x="3470846" y="3649472"/>
                  </a:lnTo>
                  <a:lnTo>
                    <a:pt x="3538791" y="3638296"/>
                  </a:lnTo>
                  <a:lnTo>
                    <a:pt x="3604196" y="3626738"/>
                  </a:lnTo>
                  <a:lnTo>
                    <a:pt x="3666934" y="3614547"/>
                  </a:lnTo>
                  <a:lnTo>
                    <a:pt x="3726878" y="3601974"/>
                  </a:lnTo>
                  <a:lnTo>
                    <a:pt x="3784028" y="3588892"/>
                  </a:lnTo>
                  <a:lnTo>
                    <a:pt x="3838130" y="3575430"/>
                  </a:lnTo>
                  <a:lnTo>
                    <a:pt x="3889184" y="3561460"/>
                  </a:lnTo>
                  <a:lnTo>
                    <a:pt x="3937063" y="3547236"/>
                  </a:lnTo>
                  <a:lnTo>
                    <a:pt x="4023042" y="3517391"/>
                  </a:lnTo>
                  <a:lnTo>
                    <a:pt x="4095051" y="3486150"/>
                  </a:lnTo>
                  <a:lnTo>
                    <a:pt x="4152582" y="3453637"/>
                  </a:lnTo>
                  <a:lnTo>
                    <a:pt x="4194492" y="3420109"/>
                  </a:lnTo>
                  <a:lnTo>
                    <a:pt x="4220273" y="3385566"/>
                  </a:lnTo>
                  <a:lnTo>
                    <a:pt x="4229036" y="3350132"/>
                  </a:lnTo>
                  <a:lnTo>
                    <a:pt x="4229036" y="392302"/>
                  </a:lnTo>
                  <a:lnTo>
                    <a:pt x="4209478" y="339851"/>
                  </a:lnTo>
                  <a:lnTo>
                    <a:pt x="4175569" y="305815"/>
                  </a:lnTo>
                  <a:lnTo>
                    <a:pt x="4125658" y="272795"/>
                  </a:lnTo>
                  <a:lnTo>
                    <a:pt x="4060888" y="241045"/>
                  </a:lnTo>
                  <a:lnTo>
                    <a:pt x="3981767" y="210565"/>
                  </a:lnTo>
                  <a:lnTo>
                    <a:pt x="3889184" y="181482"/>
                  </a:lnTo>
                  <a:lnTo>
                    <a:pt x="3838130" y="167512"/>
                  </a:lnTo>
                  <a:lnTo>
                    <a:pt x="3784028" y="154050"/>
                  </a:lnTo>
                  <a:lnTo>
                    <a:pt x="3726878" y="140969"/>
                  </a:lnTo>
                  <a:lnTo>
                    <a:pt x="3666934" y="128396"/>
                  </a:lnTo>
                  <a:lnTo>
                    <a:pt x="3604196" y="116204"/>
                  </a:lnTo>
                  <a:lnTo>
                    <a:pt x="3538791" y="104520"/>
                  </a:lnTo>
                  <a:lnTo>
                    <a:pt x="3470846" y="93471"/>
                  </a:lnTo>
                  <a:lnTo>
                    <a:pt x="3400361" y="82803"/>
                  </a:lnTo>
                  <a:lnTo>
                    <a:pt x="3327590" y="72770"/>
                  </a:lnTo>
                  <a:lnTo>
                    <a:pt x="3252533" y="63245"/>
                  </a:lnTo>
                  <a:lnTo>
                    <a:pt x="3175190" y="54355"/>
                  </a:lnTo>
                  <a:lnTo>
                    <a:pt x="3095942" y="46100"/>
                  </a:lnTo>
                  <a:lnTo>
                    <a:pt x="3014535" y="38353"/>
                  </a:lnTo>
                  <a:lnTo>
                    <a:pt x="2931350" y="31368"/>
                  </a:lnTo>
                  <a:lnTo>
                    <a:pt x="2846387" y="25018"/>
                  </a:lnTo>
                  <a:lnTo>
                    <a:pt x="2759773" y="19303"/>
                  </a:lnTo>
                  <a:lnTo>
                    <a:pt x="2671508" y="14350"/>
                  </a:lnTo>
                  <a:lnTo>
                    <a:pt x="2581846" y="10032"/>
                  </a:lnTo>
                  <a:lnTo>
                    <a:pt x="2490787" y="6476"/>
                  </a:lnTo>
                  <a:lnTo>
                    <a:pt x="2398331" y="3682"/>
                  </a:lnTo>
                  <a:lnTo>
                    <a:pt x="2304859" y="1650"/>
                  </a:lnTo>
                  <a:lnTo>
                    <a:pt x="2210117" y="507"/>
                  </a:lnTo>
                  <a:lnTo>
                    <a:pt x="2114486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1181188" y="1018958"/>
              <a:ext cx="4238625" cy="3752215"/>
            </a:xfrm>
            <a:custGeom>
              <a:avLst/>
              <a:gdLst/>
              <a:ahLst/>
              <a:cxnLst/>
              <a:rect l="l" t="t" r="r" b="b"/>
              <a:pathLst>
                <a:path w="4238625" h="375221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4238625" h="3752215">
                  <a:moveTo>
                    <a:pt x="4238371" y="3747097"/>
                  </a:moveTo>
                  <a:lnTo>
                    <a:pt x="4237012" y="3743795"/>
                  </a:lnTo>
                  <a:lnTo>
                    <a:pt x="4233710" y="3742436"/>
                  </a:lnTo>
                  <a:lnTo>
                    <a:pt x="4230395" y="3743795"/>
                  </a:lnTo>
                  <a:lnTo>
                    <a:pt x="4229036" y="3747097"/>
                  </a:lnTo>
                  <a:lnTo>
                    <a:pt x="4230395" y="3750411"/>
                  </a:lnTo>
                  <a:lnTo>
                    <a:pt x="4233710" y="3751770"/>
                  </a:lnTo>
                  <a:lnTo>
                    <a:pt x="4237012" y="3750411"/>
                  </a:lnTo>
                  <a:lnTo>
                    <a:pt x="4238371" y="374709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2724150" y="1018921"/>
              <a:ext cx="1143000" cy="19050"/>
            </a:xfrm>
            <a:custGeom>
              <a:avLst/>
              <a:gdLst/>
              <a:ahLst/>
              <a:cxnLst/>
              <a:rect l="l" t="t" r="r" b="b"/>
              <a:pathLst>
                <a:path w="1143000" h="19050">
                  <a:moveTo>
                    <a:pt x="571246" y="0"/>
                  </a:moveTo>
                  <a:lnTo>
                    <a:pt x="146431" y="8762"/>
                  </a:lnTo>
                  <a:lnTo>
                    <a:pt x="0" y="19050"/>
                  </a:lnTo>
                  <a:lnTo>
                    <a:pt x="1142491" y="19050"/>
                  </a:lnTo>
                  <a:lnTo>
                    <a:pt x="996061" y="8762"/>
                  </a:lnTo>
                  <a:lnTo>
                    <a:pt x="5712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2600325" y="1037971"/>
              <a:ext cx="1390650" cy="9525"/>
            </a:xfrm>
            <a:custGeom>
              <a:avLst/>
              <a:gdLst/>
              <a:ahLst/>
              <a:cxnLst/>
              <a:rect l="l" t="t" r="r" b="b"/>
              <a:pathLst>
                <a:path w="1390650" h="9525">
                  <a:moveTo>
                    <a:pt x="1244219" y="0"/>
                  </a:moveTo>
                  <a:lnTo>
                    <a:pt x="146176" y="0"/>
                  </a:lnTo>
                  <a:lnTo>
                    <a:pt x="0" y="9525"/>
                  </a:lnTo>
                  <a:lnTo>
                    <a:pt x="1390396" y="9525"/>
                  </a:lnTo>
                  <a:lnTo>
                    <a:pt x="1244219" y="0"/>
                  </a:lnTo>
                  <a:close/>
                </a:path>
              </a:pathLst>
            </a:custGeom>
            <a:solidFill>
              <a:srgbClr val="FFFF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2466975" y="1037971"/>
              <a:ext cx="1656714" cy="9525"/>
            </a:xfrm>
            <a:custGeom>
              <a:avLst/>
              <a:gdLst/>
              <a:ahLst/>
              <a:cxnLst/>
              <a:rect l="l" t="t" r="r" b="b"/>
              <a:pathLst>
                <a:path w="1656714" h="9525">
                  <a:moveTo>
                    <a:pt x="1519427" y="0"/>
                  </a:moveTo>
                  <a:lnTo>
                    <a:pt x="137287" y="0"/>
                  </a:lnTo>
                  <a:lnTo>
                    <a:pt x="12700" y="8127"/>
                  </a:lnTo>
                  <a:lnTo>
                    <a:pt x="0" y="9525"/>
                  </a:lnTo>
                  <a:lnTo>
                    <a:pt x="1656714" y="9525"/>
                  </a:lnTo>
                  <a:lnTo>
                    <a:pt x="1643888" y="8127"/>
                  </a:lnTo>
                  <a:lnTo>
                    <a:pt x="1519427" y="0"/>
                  </a:lnTo>
                  <a:close/>
                </a:path>
              </a:pathLst>
            </a:custGeom>
            <a:solidFill>
              <a:srgbClr val="FFFF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2381250" y="1047496"/>
              <a:ext cx="1828800" cy="9525"/>
            </a:xfrm>
            <a:custGeom>
              <a:avLst/>
              <a:gdLst/>
              <a:ahLst/>
              <a:cxnLst/>
              <a:rect l="l" t="t" r="r" b="b"/>
              <a:pathLst>
                <a:path w="1828800" h="9525">
                  <a:moveTo>
                    <a:pt x="1726438" y="0"/>
                  </a:moveTo>
                  <a:lnTo>
                    <a:pt x="101600" y="0"/>
                  </a:lnTo>
                  <a:lnTo>
                    <a:pt x="0" y="9525"/>
                  </a:lnTo>
                  <a:lnTo>
                    <a:pt x="1828546" y="9525"/>
                  </a:lnTo>
                  <a:lnTo>
                    <a:pt x="1726438" y="0"/>
                  </a:lnTo>
                  <a:close/>
                </a:path>
              </a:pathLst>
            </a:custGeom>
            <a:solidFill>
              <a:srgbClr val="FFFF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2286000" y="1057021"/>
              <a:ext cx="2018664" cy="9525"/>
            </a:xfrm>
            <a:custGeom>
              <a:avLst/>
              <a:gdLst/>
              <a:ahLst/>
              <a:cxnLst/>
              <a:rect l="l" t="t" r="r" b="b"/>
              <a:pathLst>
                <a:path w="2018664" h="9525">
                  <a:moveTo>
                    <a:pt x="1915922" y="0"/>
                  </a:moveTo>
                  <a:lnTo>
                    <a:pt x="102235" y="0"/>
                  </a:lnTo>
                  <a:lnTo>
                    <a:pt x="0" y="9525"/>
                  </a:lnTo>
                  <a:lnTo>
                    <a:pt x="2018664" y="9525"/>
                  </a:lnTo>
                  <a:lnTo>
                    <a:pt x="1915922" y="0"/>
                  </a:lnTo>
                  <a:close/>
                </a:path>
              </a:pathLst>
            </a:custGeom>
            <a:solidFill>
              <a:srgbClr val="FFFF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2124075" y="1066545"/>
              <a:ext cx="2343150" cy="19050"/>
            </a:xfrm>
            <a:custGeom>
              <a:avLst/>
              <a:gdLst/>
              <a:ahLst/>
              <a:cxnLst/>
              <a:rect l="l" t="t" r="r" b="b"/>
              <a:pathLst>
                <a:path w="2343150" h="19050">
                  <a:moveTo>
                    <a:pt x="2343150" y="19050"/>
                  </a:moveTo>
                  <a:lnTo>
                    <a:pt x="2253615" y="9525"/>
                  </a:lnTo>
                  <a:lnTo>
                    <a:pt x="2257044" y="9525"/>
                  </a:lnTo>
                  <a:lnTo>
                    <a:pt x="2167128" y="0"/>
                  </a:lnTo>
                  <a:lnTo>
                    <a:pt x="175133" y="0"/>
                  </a:lnTo>
                  <a:lnTo>
                    <a:pt x="85725" y="9525"/>
                  </a:lnTo>
                  <a:lnTo>
                    <a:pt x="89154" y="9525"/>
                  </a:lnTo>
                  <a:lnTo>
                    <a:pt x="0" y="19050"/>
                  </a:lnTo>
                  <a:lnTo>
                    <a:pt x="2343150" y="19050"/>
                  </a:lnTo>
                  <a:close/>
                </a:path>
              </a:pathLst>
            </a:custGeom>
            <a:solidFill>
              <a:srgbClr val="FFFF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2095690" y="1085849"/>
              <a:ext cx="2399665" cy="8890"/>
            </a:xfrm>
            <a:custGeom>
              <a:avLst/>
              <a:gdLst/>
              <a:ahLst/>
              <a:cxnLst/>
              <a:rect l="l" t="t" r="r" b="b"/>
              <a:pathLst>
                <a:path w="2399665" h="8890">
                  <a:moveTo>
                    <a:pt x="2399271" y="1270"/>
                  </a:moveTo>
                  <a:lnTo>
                    <a:pt x="2367686" y="1270"/>
                  </a:lnTo>
                  <a:lnTo>
                    <a:pt x="2367686" y="0"/>
                  </a:lnTo>
                  <a:lnTo>
                    <a:pt x="31584" y="0"/>
                  </a:lnTo>
                  <a:lnTo>
                    <a:pt x="31584" y="1270"/>
                  </a:lnTo>
                  <a:lnTo>
                    <a:pt x="0" y="1270"/>
                  </a:lnTo>
                  <a:lnTo>
                    <a:pt x="0" y="8890"/>
                  </a:lnTo>
                  <a:lnTo>
                    <a:pt x="2399271" y="8890"/>
                  </a:lnTo>
                  <a:lnTo>
                    <a:pt x="2399271" y="1270"/>
                  </a:lnTo>
                  <a:close/>
                </a:path>
              </a:pathLst>
            </a:custGeom>
            <a:solidFill>
              <a:srgbClr val="FFFF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2009775" y="1095121"/>
              <a:ext cx="2571750" cy="9525"/>
            </a:xfrm>
            <a:custGeom>
              <a:avLst/>
              <a:gdLst/>
              <a:ahLst/>
              <a:cxnLst/>
              <a:rect l="l" t="t" r="r" b="b"/>
              <a:pathLst>
                <a:path w="2571750" h="9525">
                  <a:moveTo>
                    <a:pt x="2505710" y="0"/>
                  </a:moveTo>
                  <a:lnTo>
                    <a:pt x="65786" y="0"/>
                  </a:lnTo>
                  <a:lnTo>
                    <a:pt x="0" y="9525"/>
                  </a:lnTo>
                  <a:lnTo>
                    <a:pt x="2571496" y="9525"/>
                  </a:lnTo>
                  <a:lnTo>
                    <a:pt x="2505710" y="0"/>
                  </a:lnTo>
                  <a:close/>
                </a:path>
              </a:pathLst>
            </a:custGeom>
            <a:solidFill>
              <a:srgbClr val="FFFF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1952625" y="1104646"/>
              <a:ext cx="2686050" cy="9525"/>
            </a:xfrm>
            <a:custGeom>
              <a:avLst/>
              <a:gdLst/>
              <a:ahLst/>
              <a:cxnLst/>
              <a:rect l="l" t="t" r="r" b="b"/>
              <a:pathLst>
                <a:path w="2686050" h="9525">
                  <a:moveTo>
                    <a:pt x="2627757" y="0"/>
                  </a:moveTo>
                  <a:lnTo>
                    <a:pt x="57912" y="0"/>
                  </a:lnTo>
                  <a:lnTo>
                    <a:pt x="0" y="9525"/>
                  </a:lnTo>
                  <a:lnTo>
                    <a:pt x="2685541" y="9525"/>
                  </a:lnTo>
                  <a:lnTo>
                    <a:pt x="2627757" y="0"/>
                  </a:lnTo>
                  <a:close/>
                </a:path>
              </a:pathLst>
            </a:custGeom>
            <a:solidFill>
              <a:srgbClr val="FFFF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1895475" y="1114171"/>
              <a:ext cx="2800350" cy="9525"/>
            </a:xfrm>
            <a:custGeom>
              <a:avLst/>
              <a:gdLst/>
              <a:ahLst/>
              <a:cxnLst/>
              <a:rect l="l" t="t" r="r" b="b"/>
              <a:pathLst>
                <a:path w="2800350" h="9525">
                  <a:moveTo>
                    <a:pt x="2742311" y="0"/>
                  </a:moveTo>
                  <a:lnTo>
                    <a:pt x="57785" y="0"/>
                  </a:lnTo>
                  <a:lnTo>
                    <a:pt x="0" y="9525"/>
                  </a:lnTo>
                  <a:lnTo>
                    <a:pt x="2800223" y="9525"/>
                  </a:lnTo>
                  <a:lnTo>
                    <a:pt x="2742311" y="0"/>
                  </a:lnTo>
                  <a:close/>
                </a:path>
              </a:pathLst>
            </a:custGeom>
            <a:solidFill>
              <a:srgbClr val="FFFF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1838325" y="1114171"/>
              <a:ext cx="2914015" cy="19050"/>
            </a:xfrm>
            <a:custGeom>
              <a:avLst/>
              <a:gdLst/>
              <a:ahLst/>
              <a:cxnLst/>
              <a:rect l="l" t="t" r="r" b="b"/>
              <a:pathLst>
                <a:path w="2914015" h="19050">
                  <a:moveTo>
                    <a:pt x="2847848" y="0"/>
                  </a:moveTo>
                  <a:lnTo>
                    <a:pt x="66039" y="0"/>
                  </a:lnTo>
                  <a:lnTo>
                    <a:pt x="0" y="19050"/>
                  </a:lnTo>
                  <a:lnTo>
                    <a:pt x="2913888" y="19050"/>
                  </a:lnTo>
                  <a:lnTo>
                    <a:pt x="2847848" y="0"/>
                  </a:lnTo>
                  <a:close/>
                </a:path>
              </a:pathLst>
            </a:custGeom>
            <a:solidFill>
              <a:srgbClr val="FFFF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1800225" y="1123696"/>
              <a:ext cx="3000375" cy="9525"/>
            </a:xfrm>
            <a:custGeom>
              <a:avLst/>
              <a:gdLst/>
              <a:ahLst/>
              <a:cxnLst/>
              <a:rect l="l" t="t" r="r" b="b"/>
              <a:pathLst>
                <a:path w="3000375" h="9525">
                  <a:moveTo>
                    <a:pt x="2946273" y="0"/>
                  </a:moveTo>
                  <a:lnTo>
                    <a:pt x="53720" y="0"/>
                  </a:lnTo>
                  <a:lnTo>
                    <a:pt x="12445" y="6730"/>
                  </a:lnTo>
                  <a:lnTo>
                    <a:pt x="0" y="9525"/>
                  </a:lnTo>
                  <a:lnTo>
                    <a:pt x="2999866" y="9525"/>
                  </a:lnTo>
                  <a:lnTo>
                    <a:pt x="2987421" y="6730"/>
                  </a:lnTo>
                  <a:lnTo>
                    <a:pt x="2946273" y="0"/>
                  </a:lnTo>
                  <a:close/>
                </a:path>
              </a:pathLst>
            </a:custGeom>
            <a:solidFill>
              <a:srgbClr val="FFFF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1752600" y="1133221"/>
              <a:ext cx="3086100" cy="9525"/>
            </a:xfrm>
            <a:custGeom>
              <a:avLst/>
              <a:gdLst/>
              <a:ahLst/>
              <a:cxnLst/>
              <a:rect l="l" t="t" r="r" b="b"/>
              <a:pathLst>
                <a:path w="3086100" h="9525">
                  <a:moveTo>
                    <a:pt x="3042158" y="0"/>
                  </a:moveTo>
                  <a:lnTo>
                    <a:pt x="43561" y="0"/>
                  </a:lnTo>
                  <a:lnTo>
                    <a:pt x="0" y="9525"/>
                  </a:lnTo>
                  <a:lnTo>
                    <a:pt x="3085719" y="9525"/>
                  </a:lnTo>
                  <a:lnTo>
                    <a:pt x="3042158" y="0"/>
                  </a:lnTo>
                  <a:close/>
                </a:path>
              </a:pathLst>
            </a:custGeom>
            <a:solidFill>
              <a:srgbClr val="FFFF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1704975" y="1142746"/>
              <a:ext cx="3181350" cy="9525"/>
            </a:xfrm>
            <a:custGeom>
              <a:avLst/>
              <a:gdLst/>
              <a:ahLst/>
              <a:cxnLst/>
              <a:rect l="l" t="t" r="r" b="b"/>
              <a:pathLst>
                <a:path w="3181350" h="9525">
                  <a:moveTo>
                    <a:pt x="3131058" y="0"/>
                  </a:moveTo>
                  <a:lnTo>
                    <a:pt x="50037" y="0"/>
                  </a:lnTo>
                  <a:lnTo>
                    <a:pt x="0" y="9525"/>
                  </a:lnTo>
                  <a:lnTo>
                    <a:pt x="3181096" y="9525"/>
                  </a:lnTo>
                  <a:lnTo>
                    <a:pt x="3131058" y="0"/>
                  </a:lnTo>
                  <a:close/>
                </a:path>
              </a:pathLst>
            </a:custGeom>
            <a:solidFill>
              <a:srgbClr val="FFF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1666875" y="1152271"/>
              <a:ext cx="3257550" cy="9525"/>
            </a:xfrm>
            <a:custGeom>
              <a:avLst/>
              <a:gdLst/>
              <a:ahLst/>
              <a:cxnLst/>
              <a:rect l="l" t="t" r="r" b="b"/>
              <a:pathLst>
                <a:path w="3257550" h="9525">
                  <a:moveTo>
                    <a:pt x="3208909" y="0"/>
                  </a:moveTo>
                  <a:lnTo>
                    <a:pt x="48641" y="0"/>
                  </a:lnTo>
                  <a:lnTo>
                    <a:pt x="5080" y="8254"/>
                  </a:lnTo>
                  <a:lnTo>
                    <a:pt x="0" y="9525"/>
                  </a:lnTo>
                  <a:lnTo>
                    <a:pt x="3257550" y="9525"/>
                  </a:lnTo>
                  <a:lnTo>
                    <a:pt x="3252470" y="8254"/>
                  </a:lnTo>
                  <a:lnTo>
                    <a:pt x="3208909" y="0"/>
                  </a:lnTo>
                  <a:close/>
                </a:path>
              </a:pathLst>
            </a:custGeom>
            <a:solidFill>
              <a:srgbClr val="FFFF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1638300" y="1161796"/>
              <a:ext cx="3314700" cy="9525"/>
            </a:xfrm>
            <a:custGeom>
              <a:avLst/>
              <a:gdLst/>
              <a:ahLst/>
              <a:cxnLst/>
              <a:rect l="l" t="t" r="r" b="b"/>
              <a:pathLst>
                <a:path w="3314700" h="9525">
                  <a:moveTo>
                    <a:pt x="3279140" y="0"/>
                  </a:moveTo>
                  <a:lnTo>
                    <a:pt x="35432" y="0"/>
                  </a:lnTo>
                  <a:lnTo>
                    <a:pt x="0" y="9525"/>
                  </a:lnTo>
                  <a:lnTo>
                    <a:pt x="3314700" y="9525"/>
                  </a:lnTo>
                  <a:lnTo>
                    <a:pt x="3279140" y="0"/>
                  </a:lnTo>
                  <a:close/>
                </a:path>
              </a:pathLst>
            </a:custGeom>
            <a:solidFill>
              <a:srgbClr val="FFFF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1600200" y="1171321"/>
              <a:ext cx="3390900" cy="9525"/>
            </a:xfrm>
            <a:custGeom>
              <a:avLst/>
              <a:gdLst/>
              <a:ahLst/>
              <a:cxnLst/>
              <a:rect l="l" t="t" r="r" b="b"/>
              <a:pathLst>
                <a:path w="3390900" h="9525">
                  <a:moveTo>
                    <a:pt x="3355340" y="0"/>
                  </a:moveTo>
                  <a:lnTo>
                    <a:pt x="35560" y="0"/>
                  </a:lnTo>
                  <a:lnTo>
                    <a:pt x="0" y="9525"/>
                  </a:lnTo>
                  <a:lnTo>
                    <a:pt x="3390900" y="9525"/>
                  </a:lnTo>
                  <a:lnTo>
                    <a:pt x="3355340" y="0"/>
                  </a:lnTo>
                  <a:close/>
                </a:path>
              </a:pathLst>
            </a:custGeom>
            <a:solidFill>
              <a:srgbClr val="FFFF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1533525" y="1180845"/>
              <a:ext cx="3523615" cy="19050"/>
            </a:xfrm>
            <a:custGeom>
              <a:avLst/>
              <a:gdLst/>
              <a:ahLst/>
              <a:cxnLst/>
              <a:rect l="l" t="t" r="r" b="b"/>
              <a:pathLst>
                <a:path w="3523615" h="19050">
                  <a:moveTo>
                    <a:pt x="3523615" y="19050"/>
                  </a:moveTo>
                  <a:lnTo>
                    <a:pt x="3506597" y="14224"/>
                  </a:lnTo>
                  <a:lnTo>
                    <a:pt x="3486277" y="9525"/>
                  </a:lnTo>
                  <a:lnTo>
                    <a:pt x="3495675" y="9525"/>
                  </a:lnTo>
                  <a:lnTo>
                    <a:pt x="3455035" y="0"/>
                  </a:lnTo>
                  <a:lnTo>
                    <a:pt x="69215" y="0"/>
                  </a:lnTo>
                  <a:lnTo>
                    <a:pt x="28575" y="9525"/>
                  </a:lnTo>
                  <a:lnTo>
                    <a:pt x="37338" y="9525"/>
                  </a:lnTo>
                  <a:lnTo>
                    <a:pt x="17018" y="14224"/>
                  </a:lnTo>
                  <a:lnTo>
                    <a:pt x="0" y="19050"/>
                  </a:lnTo>
                  <a:lnTo>
                    <a:pt x="3523615" y="19050"/>
                  </a:lnTo>
                  <a:close/>
                </a:path>
              </a:pathLst>
            </a:custGeom>
            <a:solidFill>
              <a:srgbClr val="FFFF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1504950" y="1199896"/>
              <a:ext cx="3581400" cy="9525"/>
            </a:xfrm>
            <a:custGeom>
              <a:avLst/>
              <a:gdLst/>
              <a:ahLst/>
              <a:cxnLst/>
              <a:rect l="l" t="t" r="r" b="b"/>
              <a:pathLst>
                <a:path w="3581400" h="9525">
                  <a:moveTo>
                    <a:pt x="3551301" y="0"/>
                  </a:moveTo>
                  <a:lnTo>
                    <a:pt x="29844" y="0"/>
                  </a:lnTo>
                  <a:lnTo>
                    <a:pt x="0" y="9525"/>
                  </a:lnTo>
                  <a:lnTo>
                    <a:pt x="3581273" y="9525"/>
                  </a:lnTo>
                  <a:lnTo>
                    <a:pt x="3551301" y="0"/>
                  </a:lnTo>
                  <a:close/>
                </a:path>
              </a:pathLst>
            </a:custGeom>
            <a:solidFill>
              <a:srgbClr val="FFFF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1476375" y="1209421"/>
              <a:ext cx="3638550" cy="9525"/>
            </a:xfrm>
            <a:custGeom>
              <a:avLst/>
              <a:gdLst/>
              <a:ahLst/>
              <a:cxnLst/>
              <a:rect l="l" t="t" r="r" b="b"/>
              <a:pathLst>
                <a:path w="3638550" h="9525">
                  <a:moveTo>
                    <a:pt x="3608197" y="0"/>
                  </a:moveTo>
                  <a:lnTo>
                    <a:pt x="29844" y="0"/>
                  </a:lnTo>
                  <a:lnTo>
                    <a:pt x="0" y="9398"/>
                  </a:lnTo>
                  <a:lnTo>
                    <a:pt x="3638041" y="9398"/>
                  </a:lnTo>
                  <a:lnTo>
                    <a:pt x="3608197" y="0"/>
                  </a:lnTo>
                  <a:close/>
                </a:path>
              </a:pathLst>
            </a:custGeom>
            <a:solidFill>
              <a:srgbClr val="FFFF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1447800" y="1209421"/>
              <a:ext cx="3695700" cy="9525"/>
            </a:xfrm>
            <a:custGeom>
              <a:avLst/>
              <a:gdLst/>
              <a:ahLst/>
              <a:cxnLst/>
              <a:rect l="l" t="t" r="r" b="b"/>
              <a:pathLst>
                <a:path w="3695700" h="9525">
                  <a:moveTo>
                    <a:pt x="3661537" y="0"/>
                  </a:moveTo>
                  <a:lnTo>
                    <a:pt x="34162" y="0"/>
                  </a:lnTo>
                  <a:lnTo>
                    <a:pt x="0" y="9525"/>
                  </a:lnTo>
                  <a:lnTo>
                    <a:pt x="3695573" y="9525"/>
                  </a:lnTo>
                  <a:lnTo>
                    <a:pt x="3661537" y="0"/>
                  </a:lnTo>
                  <a:close/>
                </a:path>
              </a:pathLst>
            </a:custGeom>
            <a:solidFill>
              <a:srgbClr val="FFFF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1428750" y="1218946"/>
              <a:ext cx="3733800" cy="9525"/>
            </a:xfrm>
            <a:custGeom>
              <a:avLst/>
              <a:gdLst/>
              <a:ahLst/>
              <a:cxnLst/>
              <a:rect l="l" t="t" r="r" b="b"/>
              <a:pathLst>
                <a:path w="3733800" h="9525">
                  <a:moveTo>
                    <a:pt x="3707511" y="0"/>
                  </a:moveTo>
                  <a:lnTo>
                    <a:pt x="25400" y="0"/>
                  </a:lnTo>
                  <a:lnTo>
                    <a:pt x="16890" y="2666"/>
                  </a:lnTo>
                  <a:lnTo>
                    <a:pt x="0" y="9398"/>
                  </a:lnTo>
                  <a:lnTo>
                    <a:pt x="3733291" y="9398"/>
                  </a:lnTo>
                  <a:lnTo>
                    <a:pt x="3716020" y="2666"/>
                  </a:lnTo>
                  <a:lnTo>
                    <a:pt x="3707511" y="0"/>
                  </a:lnTo>
                  <a:close/>
                </a:path>
              </a:pathLst>
            </a:custGeom>
            <a:solidFill>
              <a:srgbClr val="FFFF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1400175" y="1228344"/>
              <a:ext cx="3790950" cy="9525"/>
            </a:xfrm>
            <a:custGeom>
              <a:avLst/>
              <a:gdLst/>
              <a:ahLst/>
              <a:cxnLst/>
              <a:rect l="l" t="t" r="r" b="b"/>
              <a:pathLst>
                <a:path w="3790950" h="9525">
                  <a:moveTo>
                    <a:pt x="3766692" y="0"/>
                  </a:moveTo>
                  <a:lnTo>
                    <a:pt x="23749" y="0"/>
                  </a:lnTo>
                  <a:lnTo>
                    <a:pt x="0" y="9525"/>
                  </a:lnTo>
                  <a:lnTo>
                    <a:pt x="3790823" y="9525"/>
                  </a:lnTo>
                  <a:lnTo>
                    <a:pt x="3766692" y="0"/>
                  </a:lnTo>
                  <a:close/>
                </a:path>
              </a:pathLst>
            </a:custGeom>
            <a:solidFill>
              <a:srgbClr val="FFF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1381125" y="1237869"/>
              <a:ext cx="3838575" cy="9525"/>
            </a:xfrm>
            <a:custGeom>
              <a:avLst/>
              <a:gdLst/>
              <a:ahLst/>
              <a:cxnLst/>
              <a:rect l="l" t="t" r="r" b="b"/>
              <a:pathLst>
                <a:path w="3838575" h="9525">
                  <a:moveTo>
                    <a:pt x="3810508" y="0"/>
                  </a:moveTo>
                  <a:lnTo>
                    <a:pt x="27050" y="0"/>
                  </a:lnTo>
                  <a:lnTo>
                    <a:pt x="0" y="9525"/>
                  </a:lnTo>
                  <a:lnTo>
                    <a:pt x="3838066" y="9525"/>
                  </a:lnTo>
                  <a:lnTo>
                    <a:pt x="3810508" y="0"/>
                  </a:lnTo>
                  <a:close/>
                </a:path>
              </a:pathLst>
            </a:custGeom>
            <a:solidFill>
              <a:srgbClr val="FFFF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1352550" y="1247394"/>
              <a:ext cx="3886200" cy="9525"/>
            </a:xfrm>
            <a:custGeom>
              <a:avLst/>
              <a:gdLst/>
              <a:ahLst/>
              <a:cxnLst/>
              <a:rect l="l" t="t" r="r" b="b"/>
              <a:pathLst>
                <a:path w="3886200" h="9525">
                  <a:moveTo>
                    <a:pt x="3858514" y="0"/>
                  </a:moveTo>
                  <a:lnTo>
                    <a:pt x="27050" y="0"/>
                  </a:lnTo>
                  <a:lnTo>
                    <a:pt x="0" y="9525"/>
                  </a:lnTo>
                  <a:lnTo>
                    <a:pt x="3886200" y="9525"/>
                  </a:lnTo>
                  <a:lnTo>
                    <a:pt x="3858514" y="0"/>
                  </a:lnTo>
                  <a:close/>
                </a:path>
              </a:pathLst>
            </a:custGeom>
            <a:solidFill>
              <a:srgbClr val="FFF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1343025" y="1256919"/>
              <a:ext cx="3914775" cy="9525"/>
            </a:xfrm>
            <a:custGeom>
              <a:avLst/>
              <a:gdLst/>
              <a:ahLst/>
              <a:cxnLst/>
              <a:rect l="l" t="t" r="r" b="b"/>
              <a:pathLst>
                <a:path w="3914775" h="9525">
                  <a:moveTo>
                    <a:pt x="3896614" y="0"/>
                  </a:moveTo>
                  <a:lnTo>
                    <a:pt x="18287" y="0"/>
                  </a:lnTo>
                  <a:lnTo>
                    <a:pt x="14859" y="1396"/>
                  </a:lnTo>
                  <a:lnTo>
                    <a:pt x="0" y="9525"/>
                  </a:lnTo>
                  <a:lnTo>
                    <a:pt x="3914648" y="9525"/>
                  </a:lnTo>
                  <a:lnTo>
                    <a:pt x="3900042" y="1396"/>
                  </a:lnTo>
                  <a:lnTo>
                    <a:pt x="3896614" y="0"/>
                  </a:lnTo>
                  <a:close/>
                </a:path>
              </a:pathLst>
            </a:custGeom>
            <a:solidFill>
              <a:srgbClr val="FFFF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1323975" y="1266444"/>
              <a:ext cx="3943350" cy="9525"/>
            </a:xfrm>
            <a:custGeom>
              <a:avLst/>
              <a:gdLst/>
              <a:ahLst/>
              <a:cxnLst/>
              <a:rect l="l" t="t" r="r" b="b"/>
              <a:pathLst>
                <a:path w="3943350" h="9525">
                  <a:moveTo>
                    <a:pt x="3925824" y="0"/>
                  </a:moveTo>
                  <a:lnTo>
                    <a:pt x="17399" y="0"/>
                  </a:lnTo>
                  <a:lnTo>
                    <a:pt x="0" y="9525"/>
                  </a:lnTo>
                  <a:lnTo>
                    <a:pt x="3942841" y="9525"/>
                  </a:lnTo>
                  <a:lnTo>
                    <a:pt x="3925824" y="0"/>
                  </a:lnTo>
                  <a:close/>
                </a:path>
              </a:pathLst>
            </a:custGeom>
            <a:solidFill>
              <a:srgbClr val="FFF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1304925" y="1275969"/>
              <a:ext cx="3981450" cy="9525"/>
            </a:xfrm>
            <a:custGeom>
              <a:avLst/>
              <a:gdLst/>
              <a:ahLst/>
              <a:cxnLst/>
              <a:rect l="l" t="t" r="r" b="b"/>
              <a:pathLst>
                <a:path w="3981450" h="9525">
                  <a:moveTo>
                    <a:pt x="3962019" y="0"/>
                  </a:moveTo>
                  <a:lnTo>
                    <a:pt x="19812" y="0"/>
                  </a:lnTo>
                  <a:lnTo>
                    <a:pt x="0" y="9525"/>
                  </a:lnTo>
                  <a:lnTo>
                    <a:pt x="3981450" y="9525"/>
                  </a:lnTo>
                  <a:lnTo>
                    <a:pt x="3962019" y="0"/>
                  </a:lnTo>
                  <a:close/>
                </a:path>
              </a:pathLst>
            </a:custGeom>
            <a:solidFill>
              <a:srgbClr val="FFF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1276350" y="1285493"/>
              <a:ext cx="4037965" cy="19050"/>
            </a:xfrm>
            <a:custGeom>
              <a:avLst/>
              <a:gdLst/>
              <a:ahLst/>
              <a:cxnLst/>
              <a:rect l="l" t="t" r="r" b="b"/>
              <a:pathLst>
                <a:path w="4037965" h="19050">
                  <a:moveTo>
                    <a:pt x="4037838" y="19050"/>
                  </a:moveTo>
                  <a:lnTo>
                    <a:pt x="4031742" y="14986"/>
                  </a:lnTo>
                  <a:lnTo>
                    <a:pt x="4021963" y="9525"/>
                  </a:lnTo>
                  <a:lnTo>
                    <a:pt x="4028694" y="9525"/>
                  </a:lnTo>
                  <a:lnTo>
                    <a:pt x="4009263" y="0"/>
                  </a:lnTo>
                  <a:lnTo>
                    <a:pt x="29464" y="0"/>
                  </a:lnTo>
                  <a:lnTo>
                    <a:pt x="9525" y="9525"/>
                  </a:lnTo>
                  <a:lnTo>
                    <a:pt x="15748" y="9525"/>
                  </a:lnTo>
                  <a:lnTo>
                    <a:pt x="5842" y="14986"/>
                  </a:lnTo>
                  <a:lnTo>
                    <a:pt x="0" y="19050"/>
                  </a:lnTo>
                  <a:lnTo>
                    <a:pt x="4037838" y="19050"/>
                  </a:lnTo>
                  <a:close/>
                </a:path>
              </a:pathLst>
            </a:custGeom>
            <a:solidFill>
              <a:srgbClr val="FFF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1257300" y="1295019"/>
              <a:ext cx="4076065" cy="9525"/>
            </a:xfrm>
            <a:custGeom>
              <a:avLst/>
              <a:gdLst/>
              <a:ahLst/>
              <a:cxnLst/>
              <a:rect l="l" t="t" r="r" b="b"/>
              <a:pathLst>
                <a:path w="4076065" h="9525">
                  <a:moveTo>
                    <a:pt x="4061587" y="0"/>
                  </a:moveTo>
                  <a:lnTo>
                    <a:pt x="13588" y="0"/>
                  </a:lnTo>
                  <a:lnTo>
                    <a:pt x="0" y="9525"/>
                  </a:lnTo>
                  <a:lnTo>
                    <a:pt x="4075938" y="9525"/>
                  </a:lnTo>
                  <a:lnTo>
                    <a:pt x="4061587" y="0"/>
                  </a:lnTo>
                  <a:close/>
                </a:path>
              </a:pathLst>
            </a:custGeom>
            <a:solidFill>
              <a:srgbClr val="FFF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1247775" y="1304544"/>
              <a:ext cx="4095750" cy="9525"/>
            </a:xfrm>
            <a:custGeom>
              <a:avLst/>
              <a:gdLst/>
              <a:ahLst/>
              <a:cxnLst/>
              <a:rect l="l" t="t" r="r" b="b"/>
              <a:pathLst>
                <a:path w="4095750" h="9525">
                  <a:moveTo>
                    <a:pt x="4080383" y="0"/>
                  </a:moveTo>
                  <a:lnTo>
                    <a:pt x="14744" y="0"/>
                  </a:lnTo>
                  <a:lnTo>
                    <a:pt x="5080" y="5968"/>
                  </a:lnTo>
                  <a:lnTo>
                    <a:pt x="0" y="9525"/>
                  </a:lnTo>
                  <a:lnTo>
                    <a:pt x="4095369" y="9525"/>
                  </a:lnTo>
                  <a:lnTo>
                    <a:pt x="4090670" y="5968"/>
                  </a:lnTo>
                  <a:lnTo>
                    <a:pt x="4080383" y="0"/>
                  </a:lnTo>
                  <a:close/>
                </a:path>
              </a:pathLst>
            </a:custGeom>
            <a:solidFill>
              <a:srgbClr val="FFFF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1238250" y="1314069"/>
              <a:ext cx="4114800" cy="9525"/>
            </a:xfrm>
            <a:custGeom>
              <a:avLst/>
              <a:gdLst/>
              <a:ahLst/>
              <a:cxnLst/>
              <a:rect l="l" t="t" r="r" b="b"/>
              <a:pathLst>
                <a:path w="4114800" h="9525">
                  <a:moveTo>
                    <a:pt x="4103624" y="0"/>
                  </a:moveTo>
                  <a:lnTo>
                    <a:pt x="11849" y="0"/>
                  </a:lnTo>
                  <a:lnTo>
                    <a:pt x="0" y="9525"/>
                  </a:lnTo>
                  <a:lnTo>
                    <a:pt x="4114673" y="9525"/>
                  </a:lnTo>
                  <a:lnTo>
                    <a:pt x="4103624" y="0"/>
                  </a:lnTo>
                  <a:close/>
                </a:path>
              </a:pathLst>
            </a:custGeom>
            <a:solidFill>
              <a:srgbClr val="FFF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1228966" y="1323339"/>
              <a:ext cx="4132579" cy="10160"/>
            </a:xfrm>
            <a:custGeom>
              <a:avLst/>
              <a:gdLst/>
              <a:ahLst/>
              <a:cxnLst/>
              <a:rect l="l" t="t" r="r" b="b"/>
              <a:pathLst>
                <a:path w="4132579" h="10159">
                  <a:moveTo>
                    <a:pt x="4132554" y="8890"/>
                  </a:moveTo>
                  <a:lnTo>
                    <a:pt x="4126788" y="8890"/>
                  </a:lnTo>
                  <a:lnTo>
                    <a:pt x="4126788" y="0"/>
                  </a:lnTo>
                  <a:lnTo>
                    <a:pt x="5981" y="0"/>
                  </a:lnTo>
                  <a:lnTo>
                    <a:pt x="5981" y="8890"/>
                  </a:lnTo>
                  <a:lnTo>
                    <a:pt x="0" y="8890"/>
                  </a:lnTo>
                  <a:lnTo>
                    <a:pt x="0" y="10160"/>
                  </a:lnTo>
                  <a:lnTo>
                    <a:pt x="4132554" y="10160"/>
                  </a:lnTo>
                  <a:lnTo>
                    <a:pt x="4132554" y="8890"/>
                  </a:lnTo>
                  <a:close/>
                </a:path>
              </a:pathLst>
            </a:custGeom>
            <a:solidFill>
              <a:srgbClr val="FFF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1219200" y="1333119"/>
              <a:ext cx="4152900" cy="9525"/>
            </a:xfrm>
            <a:custGeom>
              <a:avLst/>
              <a:gdLst/>
              <a:ahLst/>
              <a:cxnLst/>
              <a:rect l="l" t="t" r="r" b="b"/>
              <a:pathLst>
                <a:path w="4152900" h="9525">
                  <a:moveTo>
                    <a:pt x="4141724" y="0"/>
                  </a:moveTo>
                  <a:lnTo>
                    <a:pt x="9918" y="0"/>
                  </a:lnTo>
                  <a:lnTo>
                    <a:pt x="0" y="9525"/>
                  </a:lnTo>
                  <a:lnTo>
                    <a:pt x="4152519" y="9525"/>
                  </a:lnTo>
                  <a:lnTo>
                    <a:pt x="4141724" y="0"/>
                  </a:lnTo>
                  <a:close/>
                </a:path>
              </a:pathLst>
            </a:custGeom>
            <a:solidFill>
              <a:srgbClr val="FFFF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1209675" y="1342644"/>
              <a:ext cx="4171950" cy="9525"/>
            </a:xfrm>
            <a:custGeom>
              <a:avLst/>
              <a:gdLst/>
              <a:ahLst/>
              <a:cxnLst/>
              <a:rect l="l" t="t" r="r" b="b"/>
              <a:pathLst>
                <a:path w="4171950" h="9525">
                  <a:moveTo>
                    <a:pt x="4161154" y="0"/>
                  </a:moveTo>
                  <a:lnTo>
                    <a:pt x="9918" y="0"/>
                  </a:lnTo>
                  <a:lnTo>
                    <a:pt x="0" y="9525"/>
                  </a:lnTo>
                  <a:lnTo>
                    <a:pt x="4171950" y="9525"/>
                  </a:lnTo>
                  <a:lnTo>
                    <a:pt x="4161154" y="0"/>
                  </a:lnTo>
                  <a:close/>
                </a:path>
              </a:pathLst>
            </a:custGeom>
            <a:solidFill>
              <a:srgbClr val="FFF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1209675" y="1352549"/>
              <a:ext cx="4181475" cy="8890"/>
            </a:xfrm>
            <a:custGeom>
              <a:avLst/>
              <a:gdLst/>
              <a:ahLst/>
              <a:cxnLst/>
              <a:rect l="l" t="t" r="r" b="b"/>
              <a:pathLst>
                <a:path w="4181475" h="8890">
                  <a:moveTo>
                    <a:pt x="4181475" y="1270"/>
                  </a:moveTo>
                  <a:lnTo>
                    <a:pt x="4178427" y="1270"/>
                  </a:lnTo>
                  <a:lnTo>
                    <a:pt x="4178427" y="0"/>
                  </a:lnTo>
                  <a:lnTo>
                    <a:pt x="3314" y="0"/>
                  </a:lnTo>
                  <a:lnTo>
                    <a:pt x="3314" y="1270"/>
                  </a:lnTo>
                  <a:lnTo>
                    <a:pt x="0" y="1270"/>
                  </a:lnTo>
                  <a:lnTo>
                    <a:pt x="0" y="8890"/>
                  </a:lnTo>
                  <a:lnTo>
                    <a:pt x="4181475" y="8890"/>
                  </a:lnTo>
                  <a:lnTo>
                    <a:pt x="4181475" y="1270"/>
                  </a:lnTo>
                  <a:close/>
                </a:path>
              </a:pathLst>
            </a:custGeom>
            <a:solidFill>
              <a:srgbClr val="FFFF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1200150" y="1361694"/>
              <a:ext cx="4191000" cy="9525"/>
            </a:xfrm>
            <a:custGeom>
              <a:avLst/>
              <a:gdLst/>
              <a:ahLst/>
              <a:cxnLst/>
              <a:rect l="l" t="t" r="r" b="b"/>
              <a:pathLst>
                <a:path w="4191000" h="9525">
                  <a:moveTo>
                    <a:pt x="4185539" y="0"/>
                  </a:moveTo>
                  <a:lnTo>
                    <a:pt x="6311" y="0"/>
                  </a:lnTo>
                  <a:lnTo>
                    <a:pt x="0" y="9525"/>
                  </a:lnTo>
                  <a:lnTo>
                    <a:pt x="4191000" y="9525"/>
                  </a:lnTo>
                  <a:lnTo>
                    <a:pt x="4185539" y="0"/>
                  </a:lnTo>
                  <a:close/>
                </a:path>
              </a:pathLst>
            </a:custGeom>
            <a:solidFill>
              <a:srgbClr val="FFFF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1190625" y="1371219"/>
              <a:ext cx="4209415" cy="9525"/>
            </a:xfrm>
            <a:custGeom>
              <a:avLst/>
              <a:gdLst/>
              <a:ahLst/>
              <a:cxnLst/>
              <a:rect l="l" t="t" r="r" b="b"/>
              <a:pathLst>
                <a:path w="4209415" h="9525">
                  <a:moveTo>
                    <a:pt x="4204335" y="0"/>
                  </a:moveTo>
                  <a:lnTo>
                    <a:pt x="5359" y="0"/>
                  </a:lnTo>
                  <a:lnTo>
                    <a:pt x="2641" y="3555"/>
                  </a:lnTo>
                  <a:lnTo>
                    <a:pt x="0" y="9525"/>
                  </a:lnTo>
                  <a:lnTo>
                    <a:pt x="4209415" y="9525"/>
                  </a:lnTo>
                  <a:lnTo>
                    <a:pt x="4206748" y="3555"/>
                  </a:lnTo>
                  <a:lnTo>
                    <a:pt x="4204335" y="0"/>
                  </a:lnTo>
                  <a:close/>
                </a:path>
              </a:pathLst>
            </a:custGeom>
            <a:solidFill>
              <a:srgbClr val="FFFF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1190625" y="1371219"/>
              <a:ext cx="4210050" cy="9525"/>
            </a:xfrm>
            <a:custGeom>
              <a:avLst/>
              <a:gdLst/>
              <a:ahLst/>
              <a:cxnLst/>
              <a:rect l="l" t="t" r="r" b="b"/>
              <a:pathLst>
                <a:path w="4210050" h="9525">
                  <a:moveTo>
                    <a:pt x="4206113" y="0"/>
                  </a:moveTo>
                  <a:lnTo>
                    <a:pt x="3695" y="0"/>
                  </a:lnTo>
                  <a:lnTo>
                    <a:pt x="0" y="9525"/>
                  </a:lnTo>
                  <a:lnTo>
                    <a:pt x="4209796" y="9525"/>
                  </a:lnTo>
                  <a:lnTo>
                    <a:pt x="4206113" y="0"/>
                  </a:lnTo>
                  <a:close/>
                </a:path>
              </a:pathLst>
            </a:custGeom>
            <a:solidFill>
              <a:srgbClr val="FFFF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1190625" y="1380744"/>
              <a:ext cx="4219575" cy="9525"/>
            </a:xfrm>
            <a:custGeom>
              <a:avLst/>
              <a:gdLst/>
              <a:ahLst/>
              <a:cxnLst/>
              <a:rect l="l" t="t" r="r" b="b"/>
              <a:pathLst>
                <a:path w="4219575" h="9525">
                  <a:moveTo>
                    <a:pt x="4216273" y="0"/>
                  </a:moveTo>
                  <a:lnTo>
                    <a:pt x="2870" y="0"/>
                  </a:lnTo>
                  <a:lnTo>
                    <a:pt x="228" y="6857"/>
                  </a:lnTo>
                  <a:lnTo>
                    <a:pt x="0" y="9525"/>
                  </a:lnTo>
                  <a:lnTo>
                    <a:pt x="4219448" y="9525"/>
                  </a:lnTo>
                  <a:lnTo>
                    <a:pt x="4218940" y="6857"/>
                  </a:lnTo>
                  <a:lnTo>
                    <a:pt x="4216273" y="0"/>
                  </a:lnTo>
                  <a:close/>
                </a:path>
              </a:pathLst>
            </a:custGeom>
            <a:solidFill>
              <a:srgbClr val="FFFF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1181100" y="1390268"/>
              <a:ext cx="4229100" cy="19685"/>
            </a:xfrm>
            <a:custGeom>
              <a:avLst/>
              <a:gdLst/>
              <a:ahLst/>
              <a:cxnLst/>
              <a:rect l="l" t="t" r="r" b="b"/>
              <a:pathLst>
                <a:path w="4229100" h="19684">
                  <a:moveTo>
                    <a:pt x="4228973" y="18161"/>
                  </a:moveTo>
                  <a:lnTo>
                    <a:pt x="4228211" y="18161"/>
                  </a:lnTo>
                  <a:lnTo>
                    <a:pt x="4228211" y="9525"/>
                  </a:lnTo>
                  <a:lnTo>
                    <a:pt x="4228719" y="9525"/>
                  </a:lnTo>
                  <a:lnTo>
                    <a:pt x="4227195" y="0"/>
                  </a:lnTo>
                  <a:lnTo>
                    <a:pt x="10312" y="0"/>
                  </a:lnTo>
                  <a:lnTo>
                    <a:pt x="9537" y="9271"/>
                  </a:lnTo>
                  <a:lnTo>
                    <a:pt x="342" y="9271"/>
                  </a:lnTo>
                  <a:lnTo>
                    <a:pt x="342" y="18161"/>
                  </a:lnTo>
                  <a:lnTo>
                    <a:pt x="0" y="18161"/>
                  </a:lnTo>
                  <a:lnTo>
                    <a:pt x="0" y="19431"/>
                  </a:lnTo>
                  <a:lnTo>
                    <a:pt x="4228973" y="19431"/>
                  </a:lnTo>
                  <a:lnTo>
                    <a:pt x="4228973" y="18161"/>
                  </a:lnTo>
                  <a:close/>
                </a:path>
              </a:pathLst>
            </a:custGeom>
            <a:solidFill>
              <a:srgbClr val="FFFF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1181100" y="1409319"/>
              <a:ext cx="4229100" cy="9525"/>
            </a:xfrm>
            <a:custGeom>
              <a:avLst/>
              <a:gdLst/>
              <a:ahLst/>
              <a:cxnLst/>
              <a:rect l="l" t="t" r="r" b="b"/>
              <a:pathLst>
                <a:path w="4229100" h="9525">
                  <a:moveTo>
                    <a:pt x="4229100" y="0"/>
                  </a:moveTo>
                  <a:lnTo>
                    <a:pt x="0" y="0"/>
                  </a:lnTo>
                  <a:lnTo>
                    <a:pt x="736" y="9525"/>
                  </a:lnTo>
                  <a:lnTo>
                    <a:pt x="4227576" y="9525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1190625" y="1418844"/>
              <a:ext cx="4219575" cy="9525"/>
            </a:xfrm>
            <a:custGeom>
              <a:avLst/>
              <a:gdLst/>
              <a:ahLst/>
              <a:cxnLst/>
              <a:rect l="l" t="t" r="r" b="b"/>
              <a:pathLst>
                <a:path w="4219575" h="9525">
                  <a:moveTo>
                    <a:pt x="4219067" y="0"/>
                  </a:moveTo>
                  <a:lnTo>
                    <a:pt x="0" y="0"/>
                  </a:lnTo>
                  <a:lnTo>
                    <a:pt x="736" y="9525"/>
                  </a:lnTo>
                  <a:lnTo>
                    <a:pt x="4217543" y="9525"/>
                  </a:lnTo>
                  <a:lnTo>
                    <a:pt x="4219067" y="0"/>
                  </a:lnTo>
                  <a:close/>
                </a:path>
              </a:pathLst>
            </a:custGeom>
            <a:solidFill>
              <a:srgbClr val="FFFF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1190625" y="1428749"/>
              <a:ext cx="4219575" cy="8890"/>
            </a:xfrm>
            <a:custGeom>
              <a:avLst/>
              <a:gdLst/>
              <a:ahLst/>
              <a:cxnLst/>
              <a:rect l="l" t="t" r="r" b="b"/>
              <a:pathLst>
                <a:path w="4219575" h="8890">
                  <a:moveTo>
                    <a:pt x="4219194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1485" y="3810"/>
                  </a:lnTo>
                  <a:lnTo>
                    <a:pt x="1485" y="8890"/>
                  </a:lnTo>
                  <a:lnTo>
                    <a:pt x="4217543" y="8890"/>
                  </a:lnTo>
                  <a:lnTo>
                    <a:pt x="4217543" y="3810"/>
                  </a:lnTo>
                  <a:lnTo>
                    <a:pt x="4219194" y="3810"/>
                  </a:lnTo>
                  <a:lnTo>
                    <a:pt x="4219194" y="0"/>
                  </a:lnTo>
                  <a:close/>
                </a:path>
              </a:pathLst>
            </a:custGeom>
            <a:solidFill>
              <a:srgbClr val="FFF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1190625" y="1437894"/>
              <a:ext cx="4210050" cy="9525"/>
            </a:xfrm>
            <a:custGeom>
              <a:avLst/>
              <a:gdLst/>
              <a:ahLst/>
              <a:cxnLst/>
              <a:rect l="l" t="t" r="r" b="b"/>
              <a:pathLst>
                <a:path w="4210050" h="9525">
                  <a:moveTo>
                    <a:pt x="4210050" y="0"/>
                  </a:moveTo>
                  <a:lnTo>
                    <a:pt x="0" y="0"/>
                  </a:lnTo>
                  <a:lnTo>
                    <a:pt x="4229" y="9525"/>
                  </a:lnTo>
                  <a:lnTo>
                    <a:pt x="4205859" y="9525"/>
                  </a:lnTo>
                  <a:lnTo>
                    <a:pt x="4210050" y="0"/>
                  </a:lnTo>
                  <a:close/>
                </a:path>
              </a:pathLst>
            </a:custGeom>
            <a:solidFill>
              <a:srgbClr val="FFFF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1190625" y="1447419"/>
              <a:ext cx="4209415" cy="9525"/>
            </a:xfrm>
            <a:custGeom>
              <a:avLst/>
              <a:gdLst/>
              <a:ahLst/>
              <a:cxnLst/>
              <a:rect l="l" t="t" r="r" b="b"/>
              <a:pathLst>
                <a:path w="4209415" h="9525">
                  <a:moveTo>
                    <a:pt x="4209415" y="0"/>
                  </a:moveTo>
                  <a:lnTo>
                    <a:pt x="0" y="0"/>
                  </a:lnTo>
                  <a:lnTo>
                    <a:pt x="2641" y="6857"/>
                  </a:lnTo>
                  <a:lnTo>
                    <a:pt x="4457" y="9525"/>
                  </a:lnTo>
                  <a:lnTo>
                    <a:pt x="4205224" y="9525"/>
                  </a:lnTo>
                  <a:lnTo>
                    <a:pt x="4206748" y="6857"/>
                  </a:lnTo>
                  <a:lnTo>
                    <a:pt x="4209415" y="0"/>
                  </a:lnTo>
                  <a:close/>
                </a:path>
              </a:pathLst>
            </a:custGeom>
            <a:solidFill>
              <a:srgbClr val="FFFF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1200150" y="1456944"/>
              <a:ext cx="4191000" cy="9525"/>
            </a:xfrm>
            <a:custGeom>
              <a:avLst/>
              <a:gdLst/>
              <a:ahLst/>
              <a:cxnLst/>
              <a:rect l="l" t="t" r="r" b="b"/>
              <a:pathLst>
                <a:path w="4191000" h="9525">
                  <a:moveTo>
                    <a:pt x="4191000" y="0"/>
                  </a:moveTo>
                  <a:lnTo>
                    <a:pt x="0" y="0"/>
                  </a:lnTo>
                  <a:lnTo>
                    <a:pt x="11734" y="8889"/>
                  </a:lnTo>
                  <a:lnTo>
                    <a:pt x="12966" y="9525"/>
                  </a:lnTo>
                  <a:lnTo>
                    <a:pt x="4179442" y="9525"/>
                  </a:lnTo>
                  <a:lnTo>
                    <a:pt x="4180713" y="8889"/>
                  </a:lnTo>
                  <a:lnTo>
                    <a:pt x="419100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1209675" y="1466469"/>
              <a:ext cx="4171950" cy="9525"/>
            </a:xfrm>
            <a:custGeom>
              <a:avLst/>
              <a:gdLst/>
              <a:ahLst/>
              <a:cxnLst/>
              <a:rect l="l" t="t" r="r" b="b"/>
              <a:pathLst>
                <a:path w="4171950" h="9525">
                  <a:moveTo>
                    <a:pt x="4171950" y="0"/>
                  </a:moveTo>
                  <a:lnTo>
                    <a:pt x="0" y="0"/>
                  </a:lnTo>
                  <a:lnTo>
                    <a:pt x="8686" y="9525"/>
                  </a:lnTo>
                  <a:lnTo>
                    <a:pt x="4162425" y="9525"/>
                  </a:lnTo>
                  <a:lnTo>
                    <a:pt x="4171950" y="0"/>
                  </a:lnTo>
                  <a:close/>
                </a:path>
              </a:pathLst>
            </a:custGeom>
            <a:solidFill>
              <a:srgbClr val="FFFF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1219200" y="1475994"/>
              <a:ext cx="4152900" cy="9525"/>
            </a:xfrm>
            <a:custGeom>
              <a:avLst/>
              <a:gdLst/>
              <a:ahLst/>
              <a:cxnLst/>
              <a:rect l="l" t="t" r="r" b="b"/>
              <a:pathLst>
                <a:path w="4152900" h="9525">
                  <a:moveTo>
                    <a:pt x="4152519" y="0"/>
                  </a:moveTo>
                  <a:lnTo>
                    <a:pt x="0" y="0"/>
                  </a:lnTo>
                  <a:lnTo>
                    <a:pt x="8686" y="9525"/>
                  </a:lnTo>
                  <a:lnTo>
                    <a:pt x="4142994" y="9525"/>
                  </a:lnTo>
                  <a:lnTo>
                    <a:pt x="4152519" y="0"/>
                  </a:lnTo>
                  <a:close/>
                </a:path>
              </a:pathLst>
            </a:custGeom>
            <a:solidFill>
              <a:srgbClr val="FFFF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1228725" y="1485899"/>
              <a:ext cx="4133850" cy="8890"/>
            </a:xfrm>
            <a:custGeom>
              <a:avLst/>
              <a:gdLst/>
              <a:ahLst/>
              <a:cxnLst/>
              <a:rect l="l" t="t" r="r" b="b"/>
              <a:pathLst>
                <a:path w="4133850" h="8890">
                  <a:moveTo>
                    <a:pt x="4133469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5702" y="1270"/>
                  </a:lnTo>
                  <a:lnTo>
                    <a:pt x="5702" y="8890"/>
                  </a:lnTo>
                  <a:lnTo>
                    <a:pt x="4128008" y="8890"/>
                  </a:lnTo>
                  <a:lnTo>
                    <a:pt x="4128008" y="1270"/>
                  </a:lnTo>
                  <a:lnTo>
                    <a:pt x="4133469" y="1270"/>
                  </a:lnTo>
                  <a:lnTo>
                    <a:pt x="4133469" y="0"/>
                  </a:lnTo>
                  <a:close/>
                </a:path>
              </a:pathLst>
            </a:custGeom>
            <a:solidFill>
              <a:srgbClr val="FFFF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1238250" y="1495044"/>
              <a:ext cx="4114800" cy="9525"/>
            </a:xfrm>
            <a:custGeom>
              <a:avLst/>
              <a:gdLst/>
              <a:ahLst/>
              <a:cxnLst/>
              <a:rect l="l" t="t" r="r" b="b"/>
              <a:pathLst>
                <a:path w="4114800" h="9525">
                  <a:moveTo>
                    <a:pt x="4114546" y="0"/>
                  </a:moveTo>
                  <a:lnTo>
                    <a:pt x="0" y="0"/>
                  </a:lnTo>
                  <a:lnTo>
                    <a:pt x="13525" y="9525"/>
                  </a:lnTo>
                  <a:lnTo>
                    <a:pt x="4101846" y="9525"/>
                  </a:lnTo>
                  <a:lnTo>
                    <a:pt x="4114546" y="0"/>
                  </a:lnTo>
                  <a:close/>
                </a:path>
              </a:pathLst>
            </a:custGeom>
            <a:solidFill>
              <a:srgbClr val="FFFF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1250721" y="1504949"/>
              <a:ext cx="4090035" cy="19050"/>
            </a:xfrm>
            <a:custGeom>
              <a:avLst/>
              <a:gdLst/>
              <a:ahLst/>
              <a:cxnLst/>
              <a:rect l="l" t="t" r="r" b="b"/>
              <a:pathLst>
                <a:path w="4090035" h="19050">
                  <a:moveTo>
                    <a:pt x="4082770" y="9144"/>
                  </a:moveTo>
                  <a:lnTo>
                    <a:pt x="6578" y="9144"/>
                  </a:lnTo>
                  <a:lnTo>
                    <a:pt x="19227" y="18669"/>
                  </a:lnTo>
                  <a:lnTo>
                    <a:pt x="4069308" y="18669"/>
                  </a:lnTo>
                  <a:lnTo>
                    <a:pt x="4082770" y="9144"/>
                  </a:lnTo>
                  <a:close/>
                </a:path>
                <a:path w="4090035" h="19050">
                  <a:moveTo>
                    <a:pt x="4089768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5740" y="3810"/>
                  </a:lnTo>
                  <a:lnTo>
                    <a:pt x="5740" y="8890"/>
                  </a:lnTo>
                  <a:lnTo>
                    <a:pt x="4083989" y="8890"/>
                  </a:lnTo>
                  <a:lnTo>
                    <a:pt x="4083989" y="3810"/>
                  </a:lnTo>
                  <a:lnTo>
                    <a:pt x="4089768" y="3810"/>
                  </a:lnTo>
                  <a:lnTo>
                    <a:pt x="4089768" y="0"/>
                  </a:lnTo>
                  <a:close/>
                </a:path>
              </a:pathLst>
            </a:custGeom>
            <a:solidFill>
              <a:srgbClr val="FFFF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1266825" y="1523619"/>
              <a:ext cx="4057650" cy="9525"/>
            </a:xfrm>
            <a:custGeom>
              <a:avLst/>
              <a:gdLst/>
              <a:ahLst/>
              <a:cxnLst/>
              <a:rect l="l" t="t" r="r" b="b"/>
              <a:pathLst>
                <a:path w="4057650" h="9525">
                  <a:moveTo>
                    <a:pt x="4057650" y="0"/>
                  </a:moveTo>
                  <a:lnTo>
                    <a:pt x="0" y="0"/>
                  </a:lnTo>
                  <a:lnTo>
                    <a:pt x="9016" y="5968"/>
                  </a:lnTo>
                  <a:lnTo>
                    <a:pt x="17018" y="9525"/>
                  </a:lnTo>
                  <a:lnTo>
                    <a:pt x="4040251" y="9525"/>
                  </a:lnTo>
                  <a:lnTo>
                    <a:pt x="4047998" y="5968"/>
                  </a:lnTo>
                  <a:lnTo>
                    <a:pt x="4057650" y="0"/>
                  </a:lnTo>
                  <a:close/>
                </a:path>
              </a:pathLst>
            </a:custGeom>
            <a:solidFill>
              <a:srgbClr val="FFFF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1285875" y="1533144"/>
              <a:ext cx="4019550" cy="9525"/>
            </a:xfrm>
            <a:custGeom>
              <a:avLst/>
              <a:gdLst/>
              <a:ahLst/>
              <a:cxnLst/>
              <a:rect l="l" t="t" r="r" b="b"/>
              <a:pathLst>
                <a:path w="4019550" h="9525">
                  <a:moveTo>
                    <a:pt x="4019169" y="0"/>
                  </a:moveTo>
                  <a:lnTo>
                    <a:pt x="0" y="0"/>
                  </a:lnTo>
                  <a:lnTo>
                    <a:pt x="21336" y="9525"/>
                  </a:lnTo>
                  <a:lnTo>
                    <a:pt x="3998341" y="9525"/>
                  </a:lnTo>
                  <a:lnTo>
                    <a:pt x="4019169" y="0"/>
                  </a:lnTo>
                  <a:close/>
                </a:path>
              </a:pathLst>
            </a:custGeom>
            <a:solidFill>
              <a:srgbClr val="FFFF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1304925" y="1542669"/>
              <a:ext cx="3980815" cy="9525"/>
            </a:xfrm>
            <a:custGeom>
              <a:avLst/>
              <a:gdLst/>
              <a:ahLst/>
              <a:cxnLst/>
              <a:rect l="l" t="t" r="r" b="b"/>
              <a:pathLst>
                <a:path w="3980815" h="9525">
                  <a:moveTo>
                    <a:pt x="3980688" y="0"/>
                  </a:moveTo>
                  <a:lnTo>
                    <a:pt x="0" y="0"/>
                  </a:lnTo>
                  <a:lnTo>
                    <a:pt x="18668" y="9525"/>
                  </a:lnTo>
                  <a:lnTo>
                    <a:pt x="3962527" y="9525"/>
                  </a:lnTo>
                  <a:lnTo>
                    <a:pt x="3980688" y="0"/>
                  </a:lnTo>
                  <a:close/>
                </a:path>
              </a:pathLst>
            </a:custGeom>
            <a:solidFill>
              <a:srgbClr val="FFFF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1323975" y="1542669"/>
              <a:ext cx="3943350" cy="9525"/>
            </a:xfrm>
            <a:custGeom>
              <a:avLst/>
              <a:gdLst/>
              <a:ahLst/>
              <a:cxnLst/>
              <a:rect l="l" t="t" r="r" b="b"/>
              <a:pathLst>
                <a:path w="3943350" h="9525">
                  <a:moveTo>
                    <a:pt x="3942969" y="0"/>
                  </a:moveTo>
                  <a:lnTo>
                    <a:pt x="0" y="0"/>
                  </a:lnTo>
                  <a:lnTo>
                    <a:pt x="18541" y="9525"/>
                  </a:lnTo>
                  <a:lnTo>
                    <a:pt x="3924808" y="9525"/>
                  </a:lnTo>
                  <a:lnTo>
                    <a:pt x="3942969" y="0"/>
                  </a:lnTo>
                  <a:close/>
                </a:path>
              </a:pathLst>
            </a:custGeom>
            <a:solidFill>
              <a:srgbClr val="FFFF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1343025" y="1552194"/>
              <a:ext cx="3914140" cy="9525"/>
            </a:xfrm>
            <a:custGeom>
              <a:avLst/>
              <a:gdLst/>
              <a:ahLst/>
              <a:cxnLst/>
              <a:rect l="l" t="t" r="r" b="b"/>
              <a:pathLst>
                <a:path w="3914140" h="9525">
                  <a:moveTo>
                    <a:pt x="3914140" y="0"/>
                  </a:moveTo>
                  <a:lnTo>
                    <a:pt x="0" y="0"/>
                  </a:lnTo>
                  <a:lnTo>
                    <a:pt x="16002" y="7111"/>
                  </a:lnTo>
                  <a:lnTo>
                    <a:pt x="22478" y="9525"/>
                  </a:lnTo>
                  <a:lnTo>
                    <a:pt x="3891915" y="9525"/>
                  </a:lnTo>
                  <a:lnTo>
                    <a:pt x="3898519" y="7111"/>
                  </a:lnTo>
                  <a:lnTo>
                    <a:pt x="3914140" y="0"/>
                  </a:lnTo>
                  <a:close/>
                </a:path>
              </a:pathLst>
            </a:custGeom>
            <a:solidFill>
              <a:srgbClr val="FFF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1362075" y="1561719"/>
              <a:ext cx="3876040" cy="9525"/>
            </a:xfrm>
            <a:custGeom>
              <a:avLst/>
              <a:gdLst/>
              <a:ahLst/>
              <a:cxnLst/>
              <a:rect l="l" t="t" r="r" b="b"/>
              <a:pathLst>
                <a:path w="3876040" h="9525">
                  <a:moveTo>
                    <a:pt x="3876040" y="0"/>
                  </a:moveTo>
                  <a:lnTo>
                    <a:pt x="0" y="0"/>
                  </a:lnTo>
                  <a:lnTo>
                    <a:pt x="22859" y="9525"/>
                  </a:lnTo>
                  <a:lnTo>
                    <a:pt x="3852799" y="9525"/>
                  </a:lnTo>
                  <a:lnTo>
                    <a:pt x="3876040" y="0"/>
                  </a:lnTo>
                  <a:close/>
                </a:path>
              </a:pathLst>
            </a:custGeom>
            <a:solidFill>
              <a:srgbClr val="FFFF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1381125" y="1571244"/>
              <a:ext cx="3829050" cy="9525"/>
            </a:xfrm>
            <a:custGeom>
              <a:avLst/>
              <a:gdLst/>
              <a:ahLst/>
              <a:cxnLst/>
              <a:rect l="l" t="t" r="r" b="b"/>
              <a:pathLst>
                <a:path w="3829050" h="9525">
                  <a:moveTo>
                    <a:pt x="3828923" y="0"/>
                  </a:moveTo>
                  <a:lnTo>
                    <a:pt x="0" y="0"/>
                  </a:lnTo>
                  <a:lnTo>
                    <a:pt x="22859" y="9525"/>
                  </a:lnTo>
                  <a:lnTo>
                    <a:pt x="3805554" y="9525"/>
                  </a:lnTo>
                  <a:lnTo>
                    <a:pt x="3828923" y="0"/>
                  </a:lnTo>
                  <a:close/>
                </a:path>
              </a:pathLst>
            </a:custGeom>
            <a:solidFill>
              <a:srgbClr val="FFFF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1400175" y="1580769"/>
              <a:ext cx="3790950" cy="9525"/>
            </a:xfrm>
            <a:custGeom>
              <a:avLst/>
              <a:gdLst/>
              <a:ahLst/>
              <a:cxnLst/>
              <a:rect l="l" t="t" r="r" b="b"/>
              <a:pathLst>
                <a:path w="3790950" h="9525">
                  <a:moveTo>
                    <a:pt x="3790441" y="0"/>
                  </a:moveTo>
                  <a:lnTo>
                    <a:pt x="0" y="0"/>
                  </a:lnTo>
                  <a:lnTo>
                    <a:pt x="22859" y="9525"/>
                  </a:lnTo>
                  <a:lnTo>
                    <a:pt x="3767074" y="9525"/>
                  </a:lnTo>
                  <a:lnTo>
                    <a:pt x="3790441" y="0"/>
                  </a:lnTo>
                  <a:close/>
                </a:path>
              </a:pathLst>
            </a:custGeom>
            <a:solidFill>
              <a:srgbClr val="FFFF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1419225" y="1590294"/>
              <a:ext cx="3752850" cy="9525"/>
            </a:xfrm>
            <a:custGeom>
              <a:avLst/>
              <a:gdLst/>
              <a:ahLst/>
              <a:cxnLst/>
              <a:rect l="l" t="t" r="r" b="b"/>
              <a:pathLst>
                <a:path w="3752850" h="9525">
                  <a:moveTo>
                    <a:pt x="3752596" y="0"/>
                  </a:moveTo>
                  <a:lnTo>
                    <a:pt x="0" y="0"/>
                  </a:lnTo>
                  <a:lnTo>
                    <a:pt x="19558" y="7111"/>
                  </a:lnTo>
                  <a:lnTo>
                    <a:pt x="28193" y="9525"/>
                  </a:lnTo>
                  <a:lnTo>
                    <a:pt x="3724021" y="9525"/>
                  </a:lnTo>
                  <a:lnTo>
                    <a:pt x="3732529" y="7111"/>
                  </a:lnTo>
                  <a:lnTo>
                    <a:pt x="3752596" y="0"/>
                  </a:lnTo>
                  <a:close/>
                </a:path>
              </a:pathLst>
            </a:custGeom>
            <a:solidFill>
              <a:srgbClr val="FFFF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1447800" y="1599819"/>
              <a:ext cx="3695700" cy="9525"/>
            </a:xfrm>
            <a:custGeom>
              <a:avLst/>
              <a:gdLst/>
              <a:ahLst/>
              <a:cxnLst/>
              <a:rect l="l" t="t" r="r" b="b"/>
              <a:pathLst>
                <a:path w="3695700" h="9525">
                  <a:moveTo>
                    <a:pt x="3695573" y="0"/>
                  </a:moveTo>
                  <a:lnTo>
                    <a:pt x="0" y="0"/>
                  </a:lnTo>
                  <a:lnTo>
                    <a:pt x="29844" y="9525"/>
                  </a:lnTo>
                  <a:lnTo>
                    <a:pt x="3665728" y="9525"/>
                  </a:lnTo>
                  <a:lnTo>
                    <a:pt x="3695573" y="0"/>
                  </a:lnTo>
                  <a:close/>
                </a:path>
              </a:pathLst>
            </a:custGeom>
            <a:solidFill>
              <a:srgbClr val="FFFF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1476375" y="1609344"/>
              <a:ext cx="3638550" cy="9525"/>
            </a:xfrm>
            <a:custGeom>
              <a:avLst/>
              <a:gdLst/>
              <a:ahLst/>
              <a:cxnLst/>
              <a:rect l="l" t="t" r="r" b="b"/>
              <a:pathLst>
                <a:path w="3638550" h="9525">
                  <a:moveTo>
                    <a:pt x="3638041" y="0"/>
                  </a:moveTo>
                  <a:lnTo>
                    <a:pt x="0" y="0"/>
                  </a:lnTo>
                  <a:lnTo>
                    <a:pt x="29844" y="9525"/>
                  </a:lnTo>
                  <a:lnTo>
                    <a:pt x="3608197" y="9525"/>
                  </a:lnTo>
                  <a:lnTo>
                    <a:pt x="3638041" y="0"/>
                  </a:lnTo>
                  <a:close/>
                </a:path>
              </a:pathLst>
            </a:custGeom>
            <a:solidFill>
              <a:srgbClr val="FFFF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1504950" y="1618868"/>
              <a:ext cx="3581400" cy="19050"/>
            </a:xfrm>
            <a:custGeom>
              <a:avLst/>
              <a:gdLst/>
              <a:ahLst/>
              <a:cxnLst/>
              <a:rect l="l" t="t" r="r" b="b"/>
              <a:pathLst>
                <a:path w="3581400" h="19050">
                  <a:moveTo>
                    <a:pt x="3581273" y="0"/>
                  </a:moveTo>
                  <a:lnTo>
                    <a:pt x="3552190" y="0"/>
                  </a:lnTo>
                  <a:lnTo>
                    <a:pt x="28575" y="0"/>
                  </a:lnTo>
                  <a:lnTo>
                    <a:pt x="0" y="0"/>
                  </a:lnTo>
                  <a:lnTo>
                    <a:pt x="34036" y="9525"/>
                  </a:lnTo>
                  <a:lnTo>
                    <a:pt x="45593" y="9525"/>
                  </a:lnTo>
                  <a:lnTo>
                    <a:pt x="65913" y="19050"/>
                  </a:lnTo>
                  <a:lnTo>
                    <a:pt x="3514852" y="19050"/>
                  </a:lnTo>
                  <a:lnTo>
                    <a:pt x="3535172" y="9525"/>
                  </a:lnTo>
                  <a:lnTo>
                    <a:pt x="3547237" y="9525"/>
                  </a:lnTo>
                  <a:lnTo>
                    <a:pt x="3581273" y="0"/>
                  </a:lnTo>
                  <a:close/>
                </a:path>
              </a:pathLst>
            </a:custGeom>
            <a:solidFill>
              <a:srgbClr val="FFFF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1562100" y="1628394"/>
              <a:ext cx="3467100" cy="9525"/>
            </a:xfrm>
            <a:custGeom>
              <a:avLst/>
              <a:gdLst/>
              <a:ahLst/>
              <a:cxnLst/>
              <a:rect l="l" t="t" r="r" b="b"/>
              <a:pathLst>
                <a:path w="3467100" h="9525">
                  <a:moveTo>
                    <a:pt x="3467100" y="0"/>
                  </a:moveTo>
                  <a:lnTo>
                    <a:pt x="0" y="0"/>
                  </a:lnTo>
                  <a:lnTo>
                    <a:pt x="35559" y="9525"/>
                  </a:lnTo>
                  <a:lnTo>
                    <a:pt x="3431540" y="9525"/>
                  </a:lnTo>
                  <a:lnTo>
                    <a:pt x="3467100" y="0"/>
                  </a:lnTo>
                  <a:close/>
                </a:path>
              </a:pathLst>
            </a:custGeom>
            <a:solidFill>
              <a:srgbClr val="FFFF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1600200" y="1637919"/>
              <a:ext cx="3390900" cy="9525"/>
            </a:xfrm>
            <a:custGeom>
              <a:avLst/>
              <a:gdLst/>
              <a:ahLst/>
              <a:cxnLst/>
              <a:rect l="l" t="t" r="r" b="b"/>
              <a:pathLst>
                <a:path w="3390900" h="9525">
                  <a:moveTo>
                    <a:pt x="3390900" y="0"/>
                  </a:moveTo>
                  <a:lnTo>
                    <a:pt x="0" y="0"/>
                  </a:lnTo>
                  <a:lnTo>
                    <a:pt x="35560" y="9525"/>
                  </a:lnTo>
                  <a:lnTo>
                    <a:pt x="3355340" y="9525"/>
                  </a:lnTo>
                  <a:lnTo>
                    <a:pt x="3390900" y="0"/>
                  </a:lnTo>
                  <a:close/>
                </a:path>
              </a:pathLst>
            </a:custGeom>
            <a:solidFill>
              <a:srgbClr val="FFF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1628775" y="1647444"/>
              <a:ext cx="3333750" cy="9525"/>
            </a:xfrm>
            <a:custGeom>
              <a:avLst/>
              <a:gdLst/>
              <a:ahLst/>
              <a:cxnLst/>
              <a:rect l="l" t="t" r="r" b="b"/>
              <a:pathLst>
                <a:path w="3333750" h="9525">
                  <a:moveTo>
                    <a:pt x="3333750" y="0"/>
                  </a:moveTo>
                  <a:lnTo>
                    <a:pt x="0" y="0"/>
                  </a:lnTo>
                  <a:lnTo>
                    <a:pt x="40639" y="9525"/>
                  </a:lnTo>
                  <a:lnTo>
                    <a:pt x="3293110" y="9525"/>
                  </a:lnTo>
                  <a:lnTo>
                    <a:pt x="3333750" y="0"/>
                  </a:lnTo>
                  <a:close/>
                </a:path>
              </a:pathLst>
            </a:custGeom>
            <a:solidFill>
              <a:srgbClr val="FFF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1666875" y="1656969"/>
              <a:ext cx="3257550" cy="9525"/>
            </a:xfrm>
            <a:custGeom>
              <a:avLst/>
              <a:gdLst/>
              <a:ahLst/>
              <a:cxnLst/>
              <a:rect l="l" t="t" r="r" b="b"/>
              <a:pathLst>
                <a:path w="3257550" h="9525">
                  <a:moveTo>
                    <a:pt x="3257550" y="0"/>
                  </a:moveTo>
                  <a:lnTo>
                    <a:pt x="0" y="0"/>
                  </a:lnTo>
                  <a:lnTo>
                    <a:pt x="42418" y="9525"/>
                  </a:lnTo>
                  <a:lnTo>
                    <a:pt x="3215132" y="9525"/>
                  </a:lnTo>
                  <a:lnTo>
                    <a:pt x="3257550" y="0"/>
                  </a:lnTo>
                  <a:close/>
                </a:path>
              </a:pathLst>
            </a:custGeom>
            <a:solidFill>
              <a:srgbClr val="FFF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1704975" y="1666494"/>
              <a:ext cx="3181350" cy="9525"/>
            </a:xfrm>
            <a:custGeom>
              <a:avLst/>
              <a:gdLst/>
              <a:ahLst/>
              <a:cxnLst/>
              <a:rect l="l" t="t" r="r" b="b"/>
              <a:pathLst>
                <a:path w="3181350" h="9525">
                  <a:moveTo>
                    <a:pt x="3181096" y="0"/>
                  </a:moveTo>
                  <a:lnTo>
                    <a:pt x="0" y="0"/>
                  </a:lnTo>
                  <a:lnTo>
                    <a:pt x="43687" y="9525"/>
                  </a:lnTo>
                  <a:lnTo>
                    <a:pt x="3137280" y="9525"/>
                  </a:lnTo>
                  <a:lnTo>
                    <a:pt x="3181096" y="0"/>
                  </a:lnTo>
                  <a:close/>
                </a:path>
              </a:pathLst>
            </a:custGeom>
            <a:solidFill>
              <a:srgbClr val="FFFF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1752600" y="1676019"/>
              <a:ext cx="3086100" cy="9525"/>
            </a:xfrm>
            <a:custGeom>
              <a:avLst/>
              <a:gdLst/>
              <a:ahLst/>
              <a:cxnLst/>
              <a:rect l="l" t="t" r="r" b="b"/>
              <a:pathLst>
                <a:path w="3086100" h="9525">
                  <a:moveTo>
                    <a:pt x="3085719" y="0"/>
                  </a:moveTo>
                  <a:lnTo>
                    <a:pt x="0" y="0"/>
                  </a:lnTo>
                  <a:lnTo>
                    <a:pt x="43561" y="9525"/>
                  </a:lnTo>
                  <a:lnTo>
                    <a:pt x="3042158" y="9525"/>
                  </a:lnTo>
                  <a:lnTo>
                    <a:pt x="3085719" y="0"/>
                  </a:lnTo>
                  <a:close/>
                </a:path>
              </a:pathLst>
            </a:custGeom>
            <a:solidFill>
              <a:srgbClr val="FFF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1790700" y="1685544"/>
              <a:ext cx="3009265" cy="9525"/>
            </a:xfrm>
            <a:custGeom>
              <a:avLst/>
              <a:gdLst/>
              <a:ahLst/>
              <a:cxnLst/>
              <a:rect l="l" t="t" r="r" b="b"/>
              <a:pathLst>
                <a:path w="3009265" h="9525">
                  <a:moveTo>
                    <a:pt x="3009265" y="0"/>
                  </a:moveTo>
                  <a:lnTo>
                    <a:pt x="0" y="0"/>
                  </a:lnTo>
                  <a:lnTo>
                    <a:pt x="18668" y="3555"/>
                  </a:lnTo>
                  <a:lnTo>
                    <a:pt x="59817" y="9525"/>
                  </a:lnTo>
                  <a:lnTo>
                    <a:pt x="2949321" y="9525"/>
                  </a:lnTo>
                  <a:lnTo>
                    <a:pt x="2990469" y="3555"/>
                  </a:lnTo>
                  <a:lnTo>
                    <a:pt x="3009265" y="0"/>
                  </a:lnTo>
                  <a:close/>
                </a:path>
              </a:pathLst>
            </a:custGeom>
            <a:solidFill>
              <a:srgbClr val="FFFF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1838325" y="1695069"/>
              <a:ext cx="2914015" cy="9525"/>
            </a:xfrm>
            <a:custGeom>
              <a:avLst/>
              <a:gdLst/>
              <a:ahLst/>
              <a:cxnLst/>
              <a:rect l="l" t="t" r="r" b="b"/>
              <a:pathLst>
                <a:path w="2914015" h="9525">
                  <a:moveTo>
                    <a:pt x="2913888" y="0"/>
                  </a:moveTo>
                  <a:lnTo>
                    <a:pt x="0" y="0"/>
                  </a:lnTo>
                  <a:lnTo>
                    <a:pt x="57785" y="9525"/>
                  </a:lnTo>
                  <a:lnTo>
                    <a:pt x="2856103" y="9525"/>
                  </a:lnTo>
                  <a:lnTo>
                    <a:pt x="2913888" y="0"/>
                  </a:lnTo>
                  <a:close/>
                </a:path>
              </a:pathLst>
            </a:custGeom>
            <a:solidFill>
              <a:srgbClr val="FFFF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1895475" y="1704594"/>
              <a:ext cx="2800350" cy="9525"/>
            </a:xfrm>
            <a:custGeom>
              <a:avLst/>
              <a:gdLst/>
              <a:ahLst/>
              <a:cxnLst/>
              <a:rect l="l" t="t" r="r" b="b"/>
              <a:pathLst>
                <a:path w="2800350" h="9525">
                  <a:moveTo>
                    <a:pt x="2800223" y="0"/>
                  </a:moveTo>
                  <a:lnTo>
                    <a:pt x="0" y="0"/>
                  </a:lnTo>
                  <a:lnTo>
                    <a:pt x="57785" y="9397"/>
                  </a:lnTo>
                  <a:lnTo>
                    <a:pt x="2742311" y="9397"/>
                  </a:lnTo>
                  <a:lnTo>
                    <a:pt x="2800223" y="0"/>
                  </a:lnTo>
                  <a:close/>
                </a:path>
              </a:pathLst>
            </a:custGeom>
            <a:solidFill>
              <a:srgbClr val="FFFF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1952625" y="1704594"/>
              <a:ext cx="2695575" cy="9525"/>
            </a:xfrm>
            <a:custGeom>
              <a:avLst/>
              <a:gdLst/>
              <a:ahLst/>
              <a:cxnLst/>
              <a:rect l="l" t="t" r="r" b="b"/>
              <a:pathLst>
                <a:path w="2695575" h="9525">
                  <a:moveTo>
                    <a:pt x="2695575" y="0"/>
                  </a:moveTo>
                  <a:lnTo>
                    <a:pt x="0" y="0"/>
                  </a:lnTo>
                  <a:lnTo>
                    <a:pt x="65912" y="9397"/>
                  </a:lnTo>
                  <a:lnTo>
                    <a:pt x="2629535" y="9397"/>
                  </a:lnTo>
                  <a:lnTo>
                    <a:pt x="2695575" y="0"/>
                  </a:lnTo>
                  <a:close/>
                </a:path>
              </a:pathLst>
            </a:custGeom>
            <a:solidFill>
              <a:srgbClr val="FFFF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2009775" y="1713991"/>
              <a:ext cx="2571750" cy="19050"/>
            </a:xfrm>
            <a:custGeom>
              <a:avLst/>
              <a:gdLst/>
              <a:ahLst/>
              <a:cxnLst/>
              <a:rect l="l" t="t" r="r" b="b"/>
              <a:pathLst>
                <a:path w="2571750" h="19050">
                  <a:moveTo>
                    <a:pt x="2571496" y="0"/>
                  </a:moveTo>
                  <a:lnTo>
                    <a:pt x="0" y="0"/>
                  </a:lnTo>
                  <a:lnTo>
                    <a:pt x="57531" y="9525"/>
                  </a:lnTo>
                  <a:lnTo>
                    <a:pt x="57150" y="9525"/>
                  </a:lnTo>
                  <a:lnTo>
                    <a:pt x="114681" y="19050"/>
                  </a:lnTo>
                  <a:lnTo>
                    <a:pt x="2456434" y="19050"/>
                  </a:lnTo>
                  <a:lnTo>
                    <a:pt x="2513965" y="9525"/>
                  </a:lnTo>
                  <a:lnTo>
                    <a:pt x="2571496" y="0"/>
                  </a:lnTo>
                  <a:close/>
                </a:path>
              </a:pathLst>
            </a:custGeom>
            <a:solidFill>
              <a:srgbClr val="FFFF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2124075" y="1733042"/>
              <a:ext cx="2343150" cy="9525"/>
            </a:xfrm>
            <a:custGeom>
              <a:avLst/>
              <a:gdLst/>
              <a:ahLst/>
              <a:cxnLst/>
              <a:rect l="l" t="t" r="r" b="b"/>
              <a:pathLst>
                <a:path w="2343150" h="9525">
                  <a:moveTo>
                    <a:pt x="2343150" y="0"/>
                  </a:moveTo>
                  <a:lnTo>
                    <a:pt x="0" y="0"/>
                  </a:lnTo>
                  <a:lnTo>
                    <a:pt x="85979" y="9525"/>
                  </a:lnTo>
                  <a:lnTo>
                    <a:pt x="2256663" y="9525"/>
                  </a:lnTo>
                  <a:lnTo>
                    <a:pt x="2343150" y="0"/>
                  </a:lnTo>
                  <a:close/>
                </a:path>
              </a:pathLst>
            </a:custGeom>
            <a:solidFill>
              <a:srgbClr val="FFFF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2200275" y="1742567"/>
              <a:ext cx="2200275" cy="9525"/>
            </a:xfrm>
            <a:custGeom>
              <a:avLst/>
              <a:gdLst/>
              <a:ahLst/>
              <a:cxnLst/>
              <a:rect l="l" t="t" r="r" b="b"/>
              <a:pathLst>
                <a:path w="2200275" h="9525">
                  <a:moveTo>
                    <a:pt x="2200275" y="0"/>
                  </a:moveTo>
                  <a:lnTo>
                    <a:pt x="0" y="0"/>
                  </a:lnTo>
                  <a:lnTo>
                    <a:pt x="98551" y="9525"/>
                  </a:lnTo>
                  <a:lnTo>
                    <a:pt x="2101215" y="9525"/>
                  </a:lnTo>
                  <a:lnTo>
                    <a:pt x="2200275" y="0"/>
                  </a:lnTo>
                  <a:close/>
                </a:path>
              </a:pathLst>
            </a:custGeom>
            <a:solidFill>
              <a:srgbClr val="FFFF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2286000" y="1752092"/>
              <a:ext cx="2019300" cy="9525"/>
            </a:xfrm>
            <a:custGeom>
              <a:avLst/>
              <a:gdLst/>
              <a:ahLst/>
              <a:cxnLst/>
              <a:rect l="l" t="t" r="r" b="b"/>
              <a:pathLst>
                <a:path w="2019300" h="9525">
                  <a:moveTo>
                    <a:pt x="2019046" y="0"/>
                  </a:moveTo>
                  <a:lnTo>
                    <a:pt x="0" y="0"/>
                  </a:lnTo>
                  <a:lnTo>
                    <a:pt x="85851" y="9525"/>
                  </a:lnTo>
                  <a:lnTo>
                    <a:pt x="1932813" y="9525"/>
                  </a:lnTo>
                  <a:lnTo>
                    <a:pt x="2019046" y="0"/>
                  </a:lnTo>
                  <a:close/>
                </a:path>
              </a:pathLst>
            </a:custGeom>
            <a:solidFill>
              <a:srgbClr val="FFFF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2371725" y="1761617"/>
              <a:ext cx="1847850" cy="9525"/>
            </a:xfrm>
            <a:custGeom>
              <a:avLst/>
              <a:gdLst/>
              <a:ahLst/>
              <a:cxnLst/>
              <a:rect l="l" t="t" r="r" b="b"/>
              <a:pathLst>
                <a:path w="1847850" h="9525">
                  <a:moveTo>
                    <a:pt x="1847469" y="0"/>
                  </a:moveTo>
                  <a:lnTo>
                    <a:pt x="0" y="0"/>
                  </a:lnTo>
                  <a:lnTo>
                    <a:pt x="85851" y="9525"/>
                  </a:lnTo>
                  <a:lnTo>
                    <a:pt x="1761109" y="9525"/>
                  </a:lnTo>
                  <a:lnTo>
                    <a:pt x="1847469" y="0"/>
                  </a:lnTo>
                  <a:close/>
                </a:path>
              </a:pathLst>
            </a:custGeom>
            <a:solidFill>
              <a:srgbClr val="FFF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2457450" y="1771141"/>
              <a:ext cx="1676400" cy="9525"/>
            </a:xfrm>
            <a:custGeom>
              <a:avLst/>
              <a:gdLst/>
              <a:ahLst/>
              <a:cxnLst/>
              <a:rect l="l" t="t" r="r" b="b"/>
              <a:pathLst>
                <a:path w="1676400" h="9525">
                  <a:moveTo>
                    <a:pt x="828662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828662" y="9525"/>
                  </a:lnTo>
                  <a:lnTo>
                    <a:pt x="828662" y="0"/>
                  </a:lnTo>
                  <a:close/>
                </a:path>
                <a:path w="1676400" h="9525">
                  <a:moveTo>
                    <a:pt x="1675892" y="0"/>
                  </a:moveTo>
                  <a:lnTo>
                    <a:pt x="885825" y="0"/>
                  </a:lnTo>
                  <a:lnTo>
                    <a:pt x="885825" y="9525"/>
                  </a:lnTo>
                  <a:lnTo>
                    <a:pt x="1675892" y="9525"/>
                  </a:lnTo>
                  <a:lnTo>
                    <a:pt x="1675892" y="0"/>
                  </a:lnTo>
                  <a:close/>
                </a:path>
              </a:pathLst>
            </a:custGeom>
            <a:solidFill>
              <a:srgbClr val="FFFF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2562225" y="1780679"/>
              <a:ext cx="1457325" cy="9525"/>
            </a:xfrm>
            <a:custGeom>
              <a:avLst/>
              <a:gdLst/>
              <a:ahLst/>
              <a:cxnLst/>
              <a:rect l="l" t="t" r="r" b="b"/>
              <a:pathLst>
                <a:path w="1457325" h="9525">
                  <a:moveTo>
                    <a:pt x="707440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707440" y="9512"/>
                  </a:lnTo>
                  <a:lnTo>
                    <a:pt x="707440" y="0"/>
                  </a:lnTo>
                  <a:close/>
                </a:path>
                <a:path w="1457325" h="9525">
                  <a:moveTo>
                    <a:pt x="1457274" y="0"/>
                  </a:moveTo>
                  <a:lnTo>
                    <a:pt x="783717" y="0"/>
                  </a:lnTo>
                  <a:lnTo>
                    <a:pt x="783717" y="9512"/>
                  </a:lnTo>
                  <a:lnTo>
                    <a:pt x="1457274" y="9512"/>
                  </a:lnTo>
                  <a:lnTo>
                    <a:pt x="1457274" y="0"/>
                  </a:lnTo>
                  <a:close/>
                </a:path>
              </a:pathLst>
            </a:custGeom>
            <a:solidFill>
              <a:srgbClr val="FFFF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2724150" y="1790204"/>
              <a:ext cx="1143000" cy="9525"/>
            </a:xfrm>
            <a:custGeom>
              <a:avLst/>
              <a:gdLst/>
              <a:ahLst/>
              <a:cxnLst/>
              <a:rect l="l" t="t" r="r" b="b"/>
              <a:pathLst>
                <a:path w="1143000" h="9525">
                  <a:moveTo>
                    <a:pt x="550252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550252" y="9512"/>
                  </a:lnTo>
                  <a:lnTo>
                    <a:pt x="550252" y="0"/>
                  </a:lnTo>
                  <a:close/>
                </a:path>
                <a:path w="1143000" h="9525">
                  <a:moveTo>
                    <a:pt x="1142580" y="0"/>
                  </a:moveTo>
                  <a:lnTo>
                    <a:pt x="625983" y="0"/>
                  </a:lnTo>
                  <a:lnTo>
                    <a:pt x="625983" y="9512"/>
                  </a:lnTo>
                  <a:lnTo>
                    <a:pt x="1142580" y="9512"/>
                  </a:lnTo>
                  <a:lnTo>
                    <a:pt x="1142580" y="0"/>
                  </a:lnTo>
                  <a:close/>
                </a:path>
              </a:pathLst>
            </a:custGeom>
            <a:solidFill>
              <a:srgbClr val="FFFF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2876550" y="1790204"/>
              <a:ext cx="838835" cy="9525"/>
            </a:xfrm>
            <a:custGeom>
              <a:avLst/>
              <a:gdLst/>
              <a:ahLst/>
              <a:cxnLst/>
              <a:rect l="l" t="t" r="r" b="b"/>
              <a:pathLst>
                <a:path w="838835" h="9525">
                  <a:moveTo>
                    <a:pt x="398056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98056" y="9512"/>
                  </a:lnTo>
                  <a:lnTo>
                    <a:pt x="398056" y="0"/>
                  </a:lnTo>
                  <a:close/>
                </a:path>
                <a:path w="838835" h="9525">
                  <a:moveTo>
                    <a:pt x="838238" y="0"/>
                  </a:moveTo>
                  <a:lnTo>
                    <a:pt x="473837" y="0"/>
                  </a:lnTo>
                  <a:lnTo>
                    <a:pt x="473837" y="9512"/>
                  </a:lnTo>
                  <a:lnTo>
                    <a:pt x="838238" y="9512"/>
                  </a:lnTo>
                  <a:lnTo>
                    <a:pt x="838238" y="0"/>
                  </a:lnTo>
                  <a:close/>
                </a:path>
              </a:pathLst>
            </a:custGeom>
            <a:solidFill>
              <a:srgbClr val="FFFF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1185862" y="1023620"/>
              <a:ext cx="4229100" cy="784860"/>
            </a:xfrm>
            <a:custGeom>
              <a:avLst/>
              <a:gdLst/>
              <a:ahLst/>
              <a:cxnLst/>
              <a:rect l="l" t="t" r="r" b="b"/>
              <a:pathLst>
                <a:path w="4229100" h="784860">
                  <a:moveTo>
                    <a:pt x="2114486" y="0"/>
                  </a:moveTo>
                  <a:lnTo>
                    <a:pt x="2018982" y="507"/>
                  </a:lnTo>
                  <a:lnTo>
                    <a:pt x="1924240" y="1650"/>
                  </a:lnTo>
                  <a:lnTo>
                    <a:pt x="1830768" y="3682"/>
                  </a:lnTo>
                  <a:lnTo>
                    <a:pt x="1738312" y="6476"/>
                  </a:lnTo>
                  <a:lnTo>
                    <a:pt x="1647253" y="10032"/>
                  </a:lnTo>
                  <a:lnTo>
                    <a:pt x="1557591" y="14350"/>
                  </a:lnTo>
                  <a:lnTo>
                    <a:pt x="1469326" y="19303"/>
                  </a:lnTo>
                  <a:lnTo>
                    <a:pt x="1382712" y="25018"/>
                  </a:lnTo>
                  <a:lnTo>
                    <a:pt x="1297749" y="31368"/>
                  </a:lnTo>
                  <a:lnTo>
                    <a:pt x="1214564" y="38353"/>
                  </a:lnTo>
                  <a:lnTo>
                    <a:pt x="1133157" y="46100"/>
                  </a:lnTo>
                  <a:lnTo>
                    <a:pt x="1053909" y="54355"/>
                  </a:lnTo>
                  <a:lnTo>
                    <a:pt x="976566" y="63245"/>
                  </a:lnTo>
                  <a:lnTo>
                    <a:pt x="901509" y="72770"/>
                  </a:lnTo>
                  <a:lnTo>
                    <a:pt x="828738" y="82803"/>
                  </a:lnTo>
                  <a:lnTo>
                    <a:pt x="758253" y="93471"/>
                  </a:lnTo>
                  <a:lnTo>
                    <a:pt x="690308" y="104520"/>
                  </a:lnTo>
                  <a:lnTo>
                    <a:pt x="624903" y="116204"/>
                  </a:lnTo>
                  <a:lnTo>
                    <a:pt x="562165" y="128396"/>
                  </a:lnTo>
                  <a:lnTo>
                    <a:pt x="502221" y="140969"/>
                  </a:lnTo>
                  <a:lnTo>
                    <a:pt x="445071" y="154050"/>
                  </a:lnTo>
                  <a:lnTo>
                    <a:pt x="390969" y="167512"/>
                  </a:lnTo>
                  <a:lnTo>
                    <a:pt x="339915" y="181482"/>
                  </a:lnTo>
                  <a:lnTo>
                    <a:pt x="292036" y="195833"/>
                  </a:lnTo>
                  <a:lnTo>
                    <a:pt x="206057" y="225678"/>
                  </a:lnTo>
                  <a:lnTo>
                    <a:pt x="134048" y="256793"/>
                  </a:lnTo>
                  <a:lnTo>
                    <a:pt x="76555" y="289178"/>
                  </a:lnTo>
                  <a:lnTo>
                    <a:pt x="34556" y="322706"/>
                  </a:lnTo>
                  <a:lnTo>
                    <a:pt x="8775" y="357124"/>
                  </a:lnTo>
                  <a:lnTo>
                    <a:pt x="0" y="392302"/>
                  </a:lnTo>
                  <a:lnTo>
                    <a:pt x="2209" y="409955"/>
                  </a:lnTo>
                  <a:lnTo>
                    <a:pt x="34556" y="461899"/>
                  </a:lnTo>
                  <a:lnTo>
                    <a:pt x="76555" y="495426"/>
                  </a:lnTo>
                  <a:lnTo>
                    <a:pt x="134048" y="527812"/>
                  </a:lnTo>
                  <a:lnTo>
                    <a:pt x="206057" y="559053"/>
                  </a:lnTo>
                  <a:lnTo>
                    <a:pt x="292036" y="588771"/>
                  </a:lnTo>
                  <a:lnTo>
                    <a:pt x="339915" y="603122"/>
                  </a:lnTo>
                  <a:lnTo>
                    <a:pt x="390969" y="617092"/>
                  </a:lnTo>
                  <a:lnTo>
                    <a:pt x="445071" y="630554"/>
                  </a:lnTo>
                  <a:lnTo>
                    <a:pt x="502221" y="643635"/>
                  </a:lnTo>
                  <a:lnTo>
                    <a:pt x="562165" y="656335"/>
                  </a:lnTo>
                  <a:lnTo>
                    <a:pt x="624903" y="668401"/>
                  </a:lnTo>
                  <a:lnTo>
                    <a:pt x="690308" y="680084"/>
                  </a:lnTo>
                  <a:lnTo>
                    <a:pt x="758253" y="691260"/>
                  </a:lnTo>
                  <a:lnTo>
                    <a:pt x="828738" y="701801"/>
                  </a:lnTo>
                  <a:lnTo>
                    <a:pt x="901509" y="711834"/>
                  </a:lnTo>
                  <a:lnTo>
                    <a:pt x="976566" y="721359"/>
                  </a:lnTo>
                  <a:lnTo>
                    <a:pt x="1053909" y="730250"/>
                  </a:lnTo>
                  <a:lnTo>
                    <a:pt x="1133157" y="738504"/>
                  </a:lnTo>
                  <a:lnTo>
                    <a:pt x="1214564" y="746251"/>
                  </a:lnTo>
                  <a:lnTo>
                    <a:pt x="1297749" y="753237"/>
                  </a:lnTo>
                  <a:lnTo>
                    <a:pt x="1382712" y="759587"/>
                  </a:lnTo>
                  <a:lnTo>
                    <a:pt x="1469326" y="765301"/>
                  </a:lnTo>
                  <a:lnTo>
                    <a:pt x="1557591" y="770381"/>
                  </a:lnTo>
                  <a:lnTo>
                    <a:pt x="1647253" y="774572"/>
                  </a:lnTo>
                  <a:lnTo>
                    <a:pt x="1738312" y="778128"/>
                  </a:lnTo>
                  <a:lnTo>
                    <a:pt x="1830768" y="780922"/>
                  </a:lnTo>
                  <a:lnTo>
                    <a:pt x="1924240" y="782954"/>
                  </a:lnTo>
                  <a:lnTo>
                    <a:pt x="2018982" y="784097"/>
                  </a:lnTo>
                  <a:lnTo>
                    <a:pt x="2114486" y="784605"/>
                  </a:lnTo>
                  <a:lnTo>
                    <a:pt x="2210117" y="784097"/>
                  </a:lnTo>
                  <a:lnTo>
                    <a:pt x="2304859" y="782954"/>
                  </a:lnTo>
                  <a:lnTo>
                    <a:pt x="2398331" y="780922"/>
                  </a:lnTo>
                  <a:lnTo>
                    <a:pt x="2490787" y="778128"/>
                  </a:lnTo>
                  <a:lnTo>
                    <a:pt x="2581846" y="774572"/>
                  </a:lnTo>
                  <a:lnTo>
                    <a:pt x="2671508" y="770381"/>
                  </a:lnTo>
                  <a:lnTo>
                    <a:pt x="2759773" y="765301"/>
                  </a:lnTo>
                  <a:lnTo>
                    <a:pt x="2846387" y="759587"/>
                  </a:lnTo>
                  <a:lnTo>
                    <a:pt x="2931350" y="753237"/>
                  </a:lnTo>
                  <a:lnTo>
                    <a:pt x="3014535" y="746251"/>
                  </a:lnTo>
                  <a:lnTo>
                    <a:pt x="3095942" y="738504"/>
                  </a:lnTo>
                  <a:lnTo>
                    <a:pt x="3175190" y="730250"/>
                  </a:lnTo>
                  <a:lnTo>
                    <a:pt x="3252533" y="721359"/>
                  </a:lnTo>
                  <a:lnTo>
                    <a:pt x="3327590" y="711834"/>
                  </a:lnTo>
                  <a:lnTo>
                    <a:pt x="3400361" y="701801"/>
                  </a:lnTo>
                  <a:lnTo>
                    <a:pt x="3470846" y="691260"/>
                  </a:lnTo>
                  <a:lnTo>
                    <a:pt x="3538791" y="680084"/>
                  </a:lnTo>
                  <a:lnTo>
                    <a:pt x="3604196" y="668401"/>
                  </a:lnTo>
                  <a:lnTo>
                    <a:pt x="3666934" y="656335"/>
                  </a:lnTo>
                  <a:lnTo>
                    <a:pt x="3726878" y="643635"/>
                  </a:lnTo>
                  <a:lnTo>
                    <a:pt x="3784028" y="630554"/>
                  </a:lnTo>
                  <a:lnTo>
                    <a:pt x="3838130" y="617092"/>
                  </a:lnTo>
                  <a:lnTo>
                    <a:pt x="3889184" y="603122"/>
                  </a:lnTo>
                  <a:lnTo>
                    <a:pt x="3937063" y="588771"/>
                  </a:lnTo>
                  <a:lnTo>
                    <a:pt x="4023042" y="559053"/>
                  </a:lnTo>
                  <a:lnTo>
                    <a:pt x="4095051" y="527812"/>
                  </a:lnTo>
                  <a:lnTo>
                    <a:pt x="4152582" y="495426"/>
                  </a:lnTo>
                  <a:lnTo>
                    <a:pt x="4194492" y="461899"/>
                  </a:lnTo>
                  <a:lnTo>
                    <a:pt x="4220273" y="427481"/>
                  </a:lnTo>
                  <a:lnTo>
                    <a:pt x="4229036" y="392302"/>
                  </a:lnTo>
                  <a:lnTo>
                    <a:pt x="4226877" y="374650"/>
                  </a:lnTo>
                  <a:lnTo>
                    <a:pt x="4194492" y="322706"/>
                  </a:lnTo>
                  <a:lnTo>
                    <a:pt x="4152582" y="289178"/>
                  </a:lnTo>
                  <a:lnTo>
                    <a:pt x="4095051" y="256793"/>
                  </a:lnTo>
                  <a:lnTo>
                    <a:pt x="4023042" y="225678"/>
                  </a:lnTo>
                  <a:lnTo>
                    <a:pt x="3937063" y="195833"/>
                  </a:lnTo>
                  <a:lnTo>
                    <a:pt x="3889184" y="181482"/>
                  </a:lnTo>
                  <a:lnTo>
                    <a:pt x="3838130" y="167512"/>
                  </a:lnTo>
                  <a:lnTo>
                    <a:pt x="3784028" y="154050"/>
                  </a:lnTo>
                  <a:lnTo>
                    <a:pt x="3726878" y="140969"/>
                  </a:lnTo>
                  <a:lnTo>
                    <a:pt x="3666934" y="128396"/>
                  </a:lnTo>
                  <a:lnTo>
                    <a:pt x="3604196" y="116204"/>
                  </a:lnTo>
                  <a:lnTo>
                    <a:pt x="3538791" y="104520"/>
                  </a:lnTo>
                  <a:lnTo>
                    <a:pt x="3470846" y="93471"/>
                  </a:lnTo>
                  <a:lnTo>
                    <a:pt x="3400361" y="82803"/>
                  </a:lnTo>
                  <a:lnTo>
                    <a:pt x="3327590" y="72770"/>
                  </a:lnTo>
                  <a:lnTo>
                    <a:pt x="3252533" y="63245"/>
                  </a:lnTo>
                  <a:lnTo>
                    <a:pt x="3175190" y="54355"/>
                  </a:lnTo>
                  <a:lnTo>
                    <a:pt x="3095942" y="46100"/>
                  </a:lnTo>
                  <a:lnTo>
                    <a:pt x="3014535" y="38353"/>
                  </a:lnTo>
                  <a:lnTo>
                    <a:pt x="2931350" y="31368"/>
                  </a:lnTo>
                  <a:lnTo>
                    <a:pt x="2846387" y="25018"/>
                  </a:lnTo>
                  <a:lnTo>
                    <a:pt x="2759773" y="19303"/>
                  </a:lnTo>
                  <a:lnTo>
                    <a:pt x="2671508" y="14350"/>
                  </a:lnTo>
                  <a:lnTo>
                    <a:pt x="2581846" y="10032"/>
                  </a:lnTo>
                  <a:lnTo>
                    <a:pt x="2490787" y="6476"/>
                  </a:lnTo>
                  <a:lnTo>
                    <a:pt x="2398331" y="3682"/>
                  </a:lnTo>
                  <a:lnTo>
                    <a:pt x="2304859" y="1650"/>
                  </a:lnTo>
                  <a:lnTo>
                    <a:pt x="2210117" y="507"/>
                  </a:lnTo>
                  <a:lnTo>
                    <a:pt x="2114486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1181188" y="1018958"/>
              <a:ext cx="4238625" cy="3752215"/>
            </a:xfrm>
            <a:custGeom>
              <a:avLst/>
              <a:gdLst/>
              <a:ahLst/>
              <a:cxnLst/>
              <a:rect l="l" t="t" r="r" b="b"/>
              <a:pathLst>
                <a:path w="4238625" h="375221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4238625" h="3752215">
                  <a:moveTo>
                    <a:pt x="4238371" y="3747097"/>
                  </a:moveTo>
                  <a:lnTo>
                    <a:pt x="4237012" y="3743795"/>
                  </a:lnTo>
                  <a:lnTo>
                    <a:pt x="4233710" y="3742436"/>
                  </a:lnTo>
                  <a:lnTo>
                    <a:pt x="4230395" y="3743795"/>
                  </a:lnTo>
                  <a:lnTo>
                    <a:pt x="4229036" y="3747097"/>
                  </a:lnTo>
                  <a:lnTo>
                    <a:pt x="4230395" y="3750411"/>
                  </a:lnTo>
                  <a:lnTo>
                    <a:pt x="4233710" y="3751770"/>
                  </a:lnTo>
                  <a:lnTo>
                    <a:pt x="4237012" y="3750411"/>
                  </a:lnTo>
                  <a:lnTo>
                    <a:pt x="4238371" y="374709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3314700" y="1771142"/>
              <a:ext cx="0" cy="2904490"/>
            </a:xfrm>
            <a:custGeom>
              <a:avLst/>
              <a:gdLst/>
              <a:ahLst/>
              <a:cxnLst/>
              <a:rect l="l" t="t" r="r" b="b"/>
              <a:pathLst>
                <a:path h="2904490">
                  <a:moveTo>
                    <a:pt x="0" y="0"/>
                  </a:moveTo>
                  <a:lnTo>
                    <a:pt x="0" y="457581"/>
                  </a:lnTo>
                </a:path>
                <a:path h="2904490">
                  <a:moveTo>
                    <a:pt x="0" y="629158"/>
                  </a:moveTo>
                  <a:lnTo>
                    <a:pt x="0" y="1086739"/>
                  </a:lnTo>
                </a:path>
                <a:path h="2904490">
                  <a:moveTo>
                    <a:pt x="0" y="1258443"/>
                  </a:moveTo>
                  <a:lnTo>
                    <a:pt x="0" y="1716024"/>
                  </a:lnTo>
                </a:path>
                <a:path h="2904490">
                  <a:moveTo>
                    <a:pt x="0" y="1887601"/>
                  </a:moveTo>
                  <a:lnTo>
                    <a:pt x="0" y="2345182"/>
                  </a:lnTo>
                </a:path>
                <a:path h="2904490">
                  <a:moveTo>
                    <a:pt x="0" y="2516759"/>
                  </a:moveTo>
                  <a:lnTo>
                    <a:pt x="0" y="2904363"/>
                  </a:lnTo>
                </a:path>
              </a:pathLst>
            </a:custGeom>
            <a:ln w="57165">
              <a:solidFill>
                <a:srgbClr val="035F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1581150" y="4218431"/>
              <a:ext cx="295275" cy="219075"/>
            </a:xfrm>
            <a:custGeom>
              <a:avLst/>
              <a:gdLst/>
              <a:ahLst/>
              <a:cxnLst/>
              <a:rect l="l" t="t" r="r" b="b"/>
              <a:pathLst>
                <a:path w="295275" h="219075">
                  <a:moveTo>
                    <a:pt x="146812" y="0"/>
                  </a:moveTo>
                  <a:lnTo>
                    <a:pt x="88900" y="8255"/>
                  </a:lnTo>
                  <a:lnTo>
                    <a:pt x="42290" y="31115"/>
                  </a:lnTo>
                  <a:lnTo>
                    <a:pt x="11303" y="65786"/>
                  </a:lnTo>
                  <a:lnTo>
                    <a:pt x="0" y="109601"/>
                  </a:lnTo>
                  <a:lnTo>
                    <a:pt x="11303" y="152781"/>
                  </a:lnTo>
                  <a:lnTo>
                    <a:pt x="42290" y="187452"/>
                  </a:lnTo>
                  <a:lnTo>
                    <a:pt x="88900" y="210693"/>
                  </a:lnTo>
                  <a:lnTo>
                    <a:pt x="146812" y="219075"/>
                  </a:lnTo>
                  <a:lnTo>
                    <a:pt x="205612" y="210693"/>
                  </a:lnTo>
                  <a:lnTo>
                    <a:pt x="252730" y="187452"/>
                  </a:lnTo>
                  <a:lnTo>
                    <a:pt x="283972" y="152781"/>
                  </a:lnTo>
                  <a:lnTo>
                    <a:pt x="295275" y="109601"/>
                  </a:lnTo>
                  <a:lnTo>
                    <a:pt x="283972" y="65786"/>
                  </a:lnTo>
                  <a:lnTo>
                    <a:pt x="252730" y="31115"/>
                  </a:lnTo>
                  <a:lnTo>
                    <a:pt x="205612" y="8255"/>
                  </a:lnTo>
                  <a:lnTo>
                    <a:pt x="146812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1585975" y="4223258"/>
              <a:ext cx="295275" cy="219075"/>
            </a:xfrm>
            <a:custGeom>
              <a:avLst/>
              <a:gdLst/>
              <a:ahLst/>
              <a:cxnLst/>
              <a:rect l="l" t="t" r="r" b="b"/>
              <a:pathLst>
                <a:path w="295275" h="219075">
                  <a:moveTo>
                    <a:pt x="146685" y="0"/>
                  </a:moveTo>
                  <a:lnTo>
                    <a:pt x="205612" y="8255"/>
                  </a:lnTo>
                  <a:lnTo>
                    <a:pt x="252730" y="31115"/>
                  </a:lnTo>
                  <a:lnTo>
                    <a:pt x="283844" y="65786"/>
                  </a:lnTo>
                  <a:lnTo>
                    <a:pt x="295275" y="109474"/>
                  </a:lnTo>
                  <a:lnTo>
                    <a:pt x="283844" y="152654"/>
                  </a:lnTo>
                  <a:lnTo>
                    <a:pt x="252730" y="187452"/>
                  </a:lnTo>
                  <a:lnTo>
                    <a:pt x="205612" y="210566"/>
                  </a:lnTo>
                  <a:lnTo>
                    <a:pt x="146685" y="218948"/>
                  </a:lnTo>
                  <a:lnTo>
                    <a:pt x="88773" y="210566"/>
                  </a:lnTo>
                  <a:lnTo>
                    <a:pt x="42291" y="187452"/>
                  </a:lnTo>
                  <a:lnTo>
                    <a:pt x="11176" y="152654"/>
                  </a:lnTo>
                  <a:lnTo>
                    <a:pt x="0" y="109474"/>
                  </a:lnTo>
                  <a:lnTo>
                    <a:pt x="11176" y="65786"/>
                  </a:lnTo>
                  <a:lnTo>
                    <a:pt x="42291" y="31115"/>
                  </a:lnTo>
                  <a:lnTo>
                    <a:pt x="88773" y="8255"/>
                  </a:lnTo>
                  <a:lnTo>
                    <a:pt x="146685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1581302" y="4218597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304800" h="228600">
                  <a:moveTo>
                    <a:pt x="304609" y="223608"/>
                  </a:moveTo>
                  <a:lnTo>
                    <a:pt x="303250" y="220306"/>
                  </a:lnTo>
                  <a:lnTo>
                    <a:pt x="299948" y="218948"/>
                  </a:lnTo>
                  <a:lnTo>
                    <a:pt x="296633" y="220306"/>
                  </a:lnTo>
                  <a:lnTo>
                    <a:pt x="295275" y="223608"/>
                  </a:lnTo>
                  <a:lnTo>
                    <a:pt x="296633" y="226923"/>
                  </a:lnTo>
                  <a:lnTo>
                    <a:pt x="299948" y="228282"/>
                  </a:lnTo>
                  <a:lnTo>
                    <a:pt x="303250" y="226923"/>
                  </a:lnTo>
                  <a:lnTo>
                    <a:pt x="304609" y="2236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2352675" y="4361306"/>
              <a:ext cx="285750" cy="219075"/>
            </a:xfrm>
            <a:custGeom>
              <a:avLst/>
              <a:gdLst/>
              <a:ahLst/>
              <a:cxnLst/>
              <a:rect l="l" t="t" r="r" b="b"/>
              <a:pathLst>
                <a:path w="285750" h="219075">
                  <a:moveTo>
                    <a:pt x="141986" y="0"/>
                  </a:moveTo>
                  <a:lnTo>
                    <a:pt x="85979" y="8382"/>
                  </a:lnTo>
                  <a:lnTo>
                    <a:pt x="40893" y="31623"/>
                  </a:lnTo>
                  <a:lnTo>
                    <a:pt x="10922" y="66294"/>
                  </a:lnTo>
                  <a:lnTo>
                    <a:pt x="0" y="109474"/>
                  </a:lnTo>
                  <a:lnTo>
                    <a:pt x="10922" y="152654"/>
                  </a:lnTo>
                  <a:lnTo>
                    <a:pt x="40893" y="187452"/>
                  </a:lnTo>
                  <a:lnTo>
                    <a:pt x="85979" y="210566"/>
                  </a:lnTo>
                  <a:lnTo>
                    <a:pt x="141986" y="219075"/>
                  </a:lnTo>
                  <a:lnTo>
                    <a:pt x="199008" y="210566"/>
                  </a:lnTo>
                  <a:lnTo>
                    <a:pt x="244601" y="187452"/>
                  </a:lnTo>
                  <a:lnTo>
                    <a:pt x="274827" y="152654"/>
                  </a:lnTo>
                  <a:lnTo>
                    <a:pt x="285750" y="109474"/>
                  </a:lnTo>
                  <a:lnTo>
                    <a:pt x="274827" y="66294"/>
                  </a:lnTo>
                  <a:lnTo>
                    <a:pt x="244601" y="31623"/>
                  </a:lnTo>
                  <a:lnTo>
                    <a:pt x="199008" y="8382"/>
                  </a:lnTo>
                  <a:lnTo>
                    <a:pt x="141986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2357500" y="4366133"/>
              <a:ext cx="285750" cy="219075"/>
            </a:xfrm>
            <a:custGeom>
              <a:avLst/>
              <a:gdLst/>
              <a:ahLst/>
              <a:cxnLst/>
              <a:rect l="l" t="t" r="r" b="b"/>
              <a:pathLst>
                <a:path w="285750" h="219075">
                  <a:moveTo>
                    <a:pt x="141986" y="0"/>
                  </a:moveTo>
                  <a:lnTo>
                    <a:pt x="199009" y="8382"/>
                  </a:lnTo>
                  <a:lnTo>
                    <a:pt x="244475" y="31496"/>
                  </a:lnTo>
                  <a:lnTo>
                    <a:pt x="274700" y="66294"/>
                  </a:lnTo>
                  <a:lnTo>
                    <a:pt x="285623" y="109474"/>
                  </a:lnTo>
                  <a:lnTo>
                    <a:pt x="274700" y="152654"/>
                  </a:lnTo>
                  <a:lnTo>
                    <a:pt x="244475" y="187452"/>
                  </a:lnTo>
                  <a:lnTo>
                    <a:pt x="199009" y="210566"/>
                  </a:lnTo>
                  <a:lnTo>
                    <a:pt x="141986" y="218948"/>
                  </a:lnTo>
                  <a:lnTo>
                    <a:pt x="85979" y="210566"/>
                  </a:lnTo>
                  <a:lnTo>
                    <a:pt x="40893" y="187452"/>
                  </a:lnTo>
                  <a:lnTo>
                    <a:pt x="10794" y="152654"/>
                  </a:lnTo>
                  <a:lnTo>
                    <a:pt x="0" y="109474"/>
                  </a:lnTo>
                  <a:lnTo>
                    <a:pt x="10794" y="66294"/>
                  </a:lnTo>
                  <a:lnTo>
                    <a:pt x="40893" y="31496"/>
                  </a:lnTo>
                  <a:lnTo>
                    <a:pt x="85979" y="8382"/>
                  </a:lnTo>
                  <a:lnTo>
                    <a:pt x="141986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2352827" y="4361472"/>
              <a:ext cx="295275" cy="228600"/>
            </a:xfrm>
            <a:custGeom>
              <a:avLst/>
              <a:gdLst/>
              <a:ahLst/>
              <a:cxnLst/>
              <a:rect l="l" t="t" r="r" b="b"/>
              <a:pathLst>
                <a:path w="295275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95275" h="228600">
                  <a:moveTo>
                    <a:pt x="294957" y="223608"/>
                  </a:moveTo>
                  <a:lnTo>
                    <a:pt x="293598" y="220306"/>
                  </a:lnTo>
                  <a:lnTo>
                    <a:pt x="290296" y="218948"/>
                  </a:lnTo>
                  <a:lnTo>
                    <a:pt x="286981" y="220306"/>
                  </a:lnTo>
                  <a:lnTo>
                    <a:pt x="285623" y="223608"/>
                  </a:lnTo>
                  <a:lnTo>
                    <a:pt x="286981" y="226923"/>
                  </a:lnTo>
                  <a:lnTo>
                    <a:pt x="290296" y="228282"/>
                  </a:lnTo>
                  <a:lnTo>
                    <a:pt x="293598" y="226923"/>
                  </a:lnTo>
                  <a:lnTo>
                    <a:pt x="294957" y="2236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1971675" y="4580381"/>
              <a:ext cx="285750" cy="219075"/>
            </a:xfrm>
            <a:custGeom>
              <a:avLst/>
              <a:gdLst/>
              <a:ahLst/>
              <a:cxnLst/>
              <a:rect l="l" t="t" r="r" b="b"/>
              <a:pathLst>
                <a:path w="285750" h="219075">
                  <a:moveTo>
                    <a:pt x="142875" y="0"/>
                  </a:moveTo>
                  <a:lnTo>
                    <a:pt x="86868" y="8382"/>
                  </a:lnTo>
                  <a:lnTo>
                    <a:pt x="41529" y="31496"/>
                  </a:lnTo>
                  <a:lnTo>
                    <a:pt x="11049" y="66294"/>
                  </a:lnTo>
                  <a:lnTo>
                    <a:pt x="0" y="109474"/>
                  </a:lnTo>
                  <a:lnTo>
                    <a:pt x="11049" y="153162"/>
                  </a:lnTo>
                  <a:lnTo>
                    <a:pt x="41529" y="187833"/>
                  </a:lnTo>
                  <a:lnTo>
                    <a:pt x="86868" y="210693"/>
                  </a:lnTo>
                  <a:lnTo>
                    <a:pt x="142875" y="218948"/>
                  </a:lnTo>
                  <a:lnTo>
                    <a:pt x="199517" y="210693"/>
                  </a:lnTo>
                  <a:lnTo>
                    <a:pt x="244856" y="187833"/>
                  </a:lnTo>
                  <a:lnTo>
                    <a:pt x="274827" y="153162"/>
                  </a:lnTo>
                  <a:lnTo>
                    <a:pt x="285750" y="109474"/>
                  </a:lnTo>
                  <a:lnTo>
                    <a:pt x="274827" y="66294"/>
                  </a:lnTo>
                  <a:lnTo>
                    <a:pt x="244856" y="31496"/>
                  </a:lnTo>
                  <a:lnTo>
                    <a:pt x="199517" y="8382"/>
                  </a:lnTo>
                  <a:lnTo>
                    <a:pt x="142875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1976501" y="4585080"/>
              <a:ext cx="285750" cy="217804"/>
            </a:xfrm>
            <a:custGeom>
              <a:avLst/>
              <a:gdLst/>
              <a:ahLst/>
              <a:cxnLst/>
              <a:rect l="l" t="t" r="r" b="b"/>
              <a:pathLst>
                <a:path w="285750" h="217804">
                  <a:moveTo>
                    <a:pt x="142748" y="0"/>
                  </a:moveTo>
                  <a:lnTo>
                    <a:pt x="199517" y="8382"/>
                  </a:lnTo>
                  <a:lnTo>
                    <a:pt x="244729" y="31369"/>
                  </a:lnTo>
                  <a:lnTo>
                    <a:pt x="274828" y="65913"/>
                  </a:lnTo>
                  <a:lnTo>
                    <a:pt x="285750" y="108839"/>
                  </a:lnTo>
                  <a:lnTo>
                    <a:pt x="274828" y="152400"/>
                  </a:lnTo>
                  <a:lnTo>
                    <a:pt x="244729" y="186817"/>
                  </a:lnTo>
                  <a:lnTo>
                    <a:pt x="199517" y="209550"/>
                  </a:lnTo>
                  <a:lnTo>
                    <a:pt x="142748" y="217805"/>
                  </a:lnTo>
                  <a:lnTo>
                    <a:pt x="86868" y="209550"/>
                  </a:lnTo>
                  <a:lnTo>
                    <a:pt x="41529" y="186817"/>
                  </a:lnTo>
                  <a:lnTo>
                    <a:pt x="11049" y="152400"/>
                  </a:lnTo>
                  <a:lnTo>
                    <a:pt x="0" y="108839"/>
                  </a:lnTo>
                  <a:lnTo>
                    <a:pt x="11049" y="65913"/>
                  </a:lnTo>
                  <a:lnTo>
                    <a:pt x="41529" y="31369"/>
                  </a:lnTo>
                  <a:lnTo>
                    <a:pt x="86868" y="8382"/>
                  </a:lnTo>
                  <a:lnTo>
                    <a:pt x="142748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1971827" y="4580419"/>
              <a:ext cx="295275" cy="228600"/>
            </a:xfrm>
            <a:custGeom>
              <a:avLst/>
              <a:gdLst/>
              <a:ahLst/>
              <a:cxnLst/>
              <a:rect l="l" t="t" r="r" b="b"/>
              <a:pathLst>
                <a:path w="295275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95275" h="228600">
                  <a:moveTo>
                    <a:pt x="295084" y="223735"/>
                  </a:moveTo>
                  <a:lnTo>
                    <a:pt x="293725" y="220433"/>
                  </a:lnTo>
                  <a:lnTo>
                    <a:pt x="290423" y="219075"/>
                  </a:lnTo>
                  <a:lnTo>
                    <a:pt x="287108" y="220433"/>
                  </a:lnTo>
                  <a:lnTo>
                    <a:pt x="285750" y="223735"/>
                  </a:lnTo>
                  <a:lnTo>
                    <a:pt x="287108" y="227050"/>
                  </a:lnTo>
                  <a:lnTo>
                    <a:pt x="290423" y="228409"/>
                  </a:lnTo>
                  <a:lnTo>
                    <a:pt x="293725" y="227050"/>
                  </a:lnTo>
                  <a:lnTo>
                    <a:pt x="295084" y="2237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2828925" y="4437506"/>
              <a:ext cx="295275" cy="219075"/>
            </a:xfrm>
            <a:custGeom>
              <a:avLst/>
              <a:gdLst/>
              <a:ahLst/>
              <a:cxnLst/>
              <a:rect l="l" t="t" r="r" b="b"/>
              <a:pathLst>
                <a:path w="295275" h="219075">
                  <a:moveTo>
                    <a:pt x="147700" y="0"/>
                  </a:moveTo>
                  <a:lnTo>
                    <a:pt x="89788" y="8382"/>
                  </a:lnTo>
                  <a:lnTo>
                    <a:pt x="42925" y="31496"/>
                  </a:lnTo>
                  <a:lnTo>
                    <a:pt x="11430" y="66294"/>
                  </a:lnTo>
                  <a:lnTo>
                    <a:pt x="0" y="109474"/>
                  </a:lnTo>
                  <a:lnTo>
                    <a:pt x="11430" y="152654"/>
                  </a:lnTo>
                  <a:lnTo>
                    <a:pt x="42925" y="187452"/>
                  </a:lnTo>
                  <a:lnTo>
                    <a:pt x="89788" y="210566"/>
                  </a:lnTo>
                  <a:lnTo>
                    <a:pt x="147700" y="218948"/>
                  </a:lnTo>
                  <a:lnTo>
                    <a:pt x="206248" y="210566"/>
                  </a:lnTo>
                  <a:lnTo>
                    <a:pt x="252983" y="187452"/>
                  </a:lnTo>
                  <a:lnTo>
                    <a:pt x="284099" y="152654"/>
                  </a:lnTo>
                  <a:lnTo>
                    <a:pt x="295275" y="109474"/>
                  </a:lnTo>
                  <a:lnTo>
                    <a:pt x="284099" y="66294"/>
                  </a:lnTo>
                  <a:lnTo>
                    <a:pt x="252983" y="31496"/>
                  </a:lnTo>
                  <a:lnTo>
                    <a:pt x="206248" y="8382"/>
                  </a:lnTo>
                  <a:lnTo>
                    <a:pt x="147700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2833751" y="4442205"/>
              <a:ext cx="295275" cy="219075"/>
            </a:xfrm>
            <a:custGeom>
              <a:avLst/>
              <a:gdLst/>
              <a:ahLst/>
              <a:cxnLst/>
              <a:rect l="l" t="t" r="r" b="b"/>
              <a:pathLst>
                <a:path w="295275" h="219075">
                  <a:moveTo>
                    <a:pt x="147574" y="0"/>
                  </a:moveTo>
                  <a:lnTo>
                    <a:pt x="206121" y="8509"/>
                  </a:lnTo>
                  <a:lnTo>
                    <a:pt x="252984" y="31623"/>
                  </a:lnTo>
                  <a:lnTo>
                    <a:pt x="283972" y="66421"/>
                  </a:lnTo>
                  <a:lnTo>
                    <a:pt x="295275" y="109601"/>
                  </a:lnTo>
                  <a:lnTo>
                    <a:pt x="283972" y="152781"/>
                  </a:lnTo>
                  <a:lnTo>
                    <a:pt x="252984" y="187452"/>
                  </a:lnTo>
                  <a:lnTo>
                    <a:pt x="206121" y="210693"/>
                  </a:lnTo>
                  <a:lnTo>
                    <a:pt x="147574" y="219075"/>
                  </a:lnTo>
                  <a:lnTo>
                    <a:pt x="89788" y="210693"/>
                  </a:lnTo>
                  <a:lnTo>
                    <a:pt x="42799" y="187452"/>
                  </a:lnTo>
                  <a:lnTo>
                    <a:pt x="11430" y="152781"/>
                  </a:lnTo>
                  <a:lnTo>
                    <a:pt x="0" y="109601"/>
                  </a:lnTo>
                  <a:lnTo>
                    <a:pt x="11430" y="66421"/>
                  </a:lnTo>
                  <a:lnTo>
                    <a:pt x="42799" y="31623"/>
                  </a:lnTo>
                  <a:lnTo>
                    <a:pt x="89788" y="8509"/>
                  </a:lnTo>
                  <a:lnTo>
                    <a:pt x="14757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2829077" y="4437544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304800" h="228600">
                  <a:moveTo>
                    <a:pt x="304609" y="223735"/>
                  </a:moveTo>
                  <a:lnTo>
                    <a:pt x="303250" y="220433"/>
                  </a:lnTo>
                  <a:lnTo>
                    <a:pt x="299948" y="219075"/>
                  </a:lnTo>
                  <a:lnTo>
                    <a:pt x="296633" y="220433"/>
                  </a:lnTo>
                  <a:lnTo>
                    <a:pt x="295275" y="223735"/>
                  </a:lnTo>
                  <a:lnTo>
                    <a:pt x="296633" y="227050"/>
                  </a:lnTo>
                  <a:lnTo>
                    <a:pt x="299948" y="228409"/>
                  </a:lnTo>
                  <a:lnTo>
                    <a:pt x="303250" y="227050"/>
                  </a:lnTo>
                  <a:lnTo>
                    <a:pt x="304609" y="2237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1295400" y="4580381"/>
              <a:ext cx="285750" cy="219075"/>
            </a:xfrm>
            <a:custGeom>
              <a:avLst/>
              <a:gdLst/>
              <a:ahLst/>
              <a:cxnLst/>
              <a:rect l="l" t="t" r="r" b="b"/>
              <a:pathLst>
                <a:path w="285750" h="219075">
                  <a:moveTo>
                    <a:pt x="143763" y="0"/>
                  </a:moveTo>
                  <a:lnTo>
                    <a:pt x="86740" y="8382"/>
                  </a:lnTo>
                  <a:lnTo>
                    <a:pt x="41147" y="31496"/>
                  </a:lnTo>
                  <a:lnTo>
                    <a:pt x="10921" y="66294"/>
                  </a:lnTo>
                  <a:lnTo>
                    <a:pt x="0" y="109474"/>
                  </a:lnTo>
                  <a:lnTo>
                    <a:pt x="10921" y="153162"/>
                  </a:lnTo>
                  <a:lnTo>
                    <a:pt x="41147" y="187833"/>
                  </a:lnTo>
                  <a:lnTo>
                    <a:pt x="86740" y="210693"/>
                  </a:lnTo>
                  <a:lnTo>
                    <a:pt x="143763" y="218948"/>
                  </a:lnTo>
                  <a:lnTo>
                    <a:pt x="199771" y="210693"/>
                  </a:lnTo>
                  <a:lnTo>
                    <a:pt x="244856" y="187833"/>
                  </a:lnTo>
                  <a:lnTo>
                    <a:pt x="274828" y="153162"/>
                  </a:lnTo>
                  <a:lnTo>
                    <a:pt x="285750" y="109474"/>
                  </a:lnTo>
                  <a:lnTo>
                    <a:pt x="274828" y="66294"/>
                  </a:lnTo>
                  <a:lnTo>
                    <a:pt x="244856" y="31496"/>
                  </a:lnTo>
                  <a:lnTo>
                    <a:pt x="199771" y="8382"/>
                  </a:lnTo>
                  <a:lnTo>
                    <a:pt x="143763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1300226" y="4585080"/>
              <a:ext cx="294005" cy="217804"/>
            </a:xfrm>
            <a:custGeom>
              <a:avLst/>
              <a:gdLst/>
              <a:ahLst/>
              <a:cxnLst/>
              <a:rect l="l" t="t" r="r" b="b"/>
              <a:pathLst>
                <a:path w="294005" h="217804">
                  <a:moveTo>
                    <a:pt x="147574" y="0"/>
                  </a:moveTo>
                  <a:lnTo>
                    <a:pt x="205105" y="8382"/>
                  </a:lnTo>
                  <a:lnTo>
                    <a:pt x="251460" y="31369"/>
                  </a:lnTo>
                  <a:lnTo>
                    <a:pt x="282321" y="65913"/>
                  </a:lnTo>
                  <a:lnTo>
                    <a:pt x="293497" y="108839"/>
                  </a:lnTo>
                  <a:lnTo>
                    <a:pt x="282321" y="152400"/>
                  </a:lnTo>
                  <a:lnTo>
                    <a:pt x="251460" y="186817"/>
                  </a:lnTo>
                  <a:lnTo>
                    <a:pt x="205105" y="209550"/>
                  </a:lnTo>
                  <a:lnTo>
                    <a:pt x="147574" y="217805"/>
                  </a:lnTo>
                  <a:lnTo>
                    <a:pt x="89027" y="209550"/>
                  </a:lnTo>
                  <a:lnTo>
                    <a:pt x="42164" y="186817"/>
                  </a:lnTo>
                  <a:lnTo>
                    <a:pt x="11176" y="152400"/>
                  </a:lnTo>
                  <a:lnTo>
                    <a:pt x="0" y="108839"/>
                  </a:lnTo>
                  <a:lnTo>
                    <a:pt x="11176" y="65913"/>
                  </a:lnTo>
                  <a:lnTo>
                    <a:pt x="42164" y="31369"/>
                  </a:lnTo>
                  <a:lnTo>
                    <a:pt x="89027" y="8382"/>
                  </a:lnTo>
                  <a:lnTo>
                    <a:pt x="14757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1295552" y="458041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304800" h="228600">
                  <a:moveTo>
                    <a:pt x="304482" y="223735"/>
                  </a:moveTo>
                  <a:lnTo>
                    <a:pt x="303123" y="220433"/>
                  </a:lnTo>
                  <a:lnTo>
                    <a:pt x="299821" y="219075"/>
                  </a:lnTo>
                  <a:lnTo>
                    <a:pt x="296506" y="220433"/>
                  </a:lnTo>
                  <a:lnTo>
                    <a:pt x="295148" y="223735"/>
                  </a:lnTo>
                  <a:lnTo>
                    <a:pt x="296506" y="227050"/>
                  </a:lnTo>
                  <a:lnTo>
                    <a:pt x="299821" y="228409"/>
                  </a:lnTo>
                  <a:lnTo>
                    <a:pt x="303123" y="227050"/>
                  </a:lnTo>
                  <a:lnTo>
                    <a:pt x="304482" y="2237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1866900" y="4294631"/>
              <a:ext cx="295275" cy="209550"/>
            </a:xfrm>
            <a:custGeom>
              <a:avLst/>
              <a:gdLst/>
              <a:ahLst/>
              <a:cxnLst/>
              <a:rect l="l" t="t" r="r" b="b"/>
              <a:pathLst>
                <a:path w="295275" h="209550">
                  <a:moveTo>
                    <a:pt x="148462" y="0"/>
                  </a:moveTo>
                  <a:lnTo>
                    <a:pt x="89662" y="8128"/>
                  </a:lnTo>
                  <a:lnTo>
                    <a:pt x="42544" y="30226"/>
                  </a:lnTo>
                  <a:lnTo>
                    <a:pt x="11302" y="63500"/>
                  </a:lnTo>
                  <a:lnTo>
                    <a:pt x="0" y="104775"/>
                  </a:lnTo>
                  <a:lnTo>
                    <a:pt x="11302" y="146050"/>
                  </a:lnTo>
                  <a:lnTo>
                    <a:pt x="42544" y="179324"/>
                  </a:lnTo>
                  <a:lnTo>
                    <a:pt x="89662" y="201422"/>
                  </a:lnTo>
                  <a:lnTo>
                    <a:pt x="148462" y="209550"/>
                  </a:lnTo>
                  <a:lnTo>
                    <a:pt x="206375" y="201422"/>
                  </a:lnTo>
                  <a:lnTo>
                    <a:pt x="252983" y="179324"/>
                  </a:lnTo>
                  <a:lnTo>
                    <a:pt x="283972" y="146050"/>
                  </a:lnTo>
                  <a:lnTo>
                    <a:pt x="295275" y="104775"/>
                  </a:lnTo>
                  <a:lnTo>
                    <a:pt x="283972" y="63500"/>
                  </a:lnTo>
                  <a:lnTo>
                    <a:pt x="252983" y="30226"/>
                  </a:lnTo>
                  <a:lnTo>
                    <a:pt x="206375" y="8128"/>
                  </a:lnTo>
                  <a:lnTo>
                    <a:pt x="148462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1871598" y="4299458"/>
              <a:ext cx="295275" cy="209550"/>
            </a:xfrm>
            <a:custGeom>
              <a:avLst/>
              <a:gdLst/>
              <a:ahLst/>
              <a:cxnLst/>
              <a:rect l="l" t="t" r="r" b="b"/>
              <a:pathLst>
                <a:path w="295275" h="209550">
                  <a:moveTo>
                    <a:pt x="148589" y="0"/>
                  </a:moveTo>
                  <a:lnTo>
                    <a:pt x="206501" y="8001"/>
                  </a:lnTo>
                  <a:lnTo>
                    <a:pt x="252983" y="30099"/>
                  </a:lnTo>
                  <a:lnTo>
                    <a:pt x="284099" y="63373"/>
                  </a:lnTo>
                  <a:lnTo>
                    <a:pt x="295275" y="104648"/>
                  </a:lnTo>
                  <a:lnTo>
                    <a:pt x="284099" y="146050"/>
                  </a:lnTo>
                  <a:lnTo>
                    <a:pt x="252983" y="179324"/>
                  </a:lnTo>
                  <a:lnTo>
                    <a:pt x="206501" y="201422"/>
                  </a:lnTo>
                  <a:lnTo>
                    <a:pt x="148589" y="209423"/>
                  </a:lnTo>
                  <a:lnTo>
                    <a:pt x="89662" y="201422"/>
                  </a:lnTo>
                  <a:lnTo>
                    <a:pt x="42544" y="179324"/>
                  </a:lnTo>
                  <a:lnTo>
                    <a:pt x="11430" y="146050"/>
                  </a:lnTo>
                  <a:lnTo>
                    <a:pt x="0" y="104648"/>
                  </a:lnTo>
                  <a:lnTo>
                    <a:pt x="11430" y="63373"/>
                  </a:lnTo>
                  <a:lnTo>
                    <a:pt x="42544" y="30099"/>
                  </a:lnTo>
                  <a:lnTo>
                    <a:pt x="89662" y="8001"/>
                  </a:lnTo>
                  <a:lnTo>
                    <a:pt x="148589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1866925" y="4294797"/>
              <a:ext cx="304800" cy="219075"/>
            </a:xfrm>
            <a:custGeom>
              <a:avLst/>
              <a:gdLst/>
              <a:ahLst/>
              <a:cxnLst/>
              <a:rect l="l" t="t" r="r" b="b"/>
              <a:pathLst>
                <a:path w="304800" h="21907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304800" h="219075">
                  <a:moveTo>
                    <a:pt x="304609" y="214083"/>
                  </a:moveTo>
                  <a:lnTo>
                    <a:pt x="303250" y="210781"/>
                  </a:lnTo>
                  <a:lnTo>
                    <a:pt x="299948" y="209423"/>
                  </a:lnTo>
                  <a:lnTo>
                    <a:pt x="296633" y="210781"/>
                  </a:lnTo>
                  <a:lnTo>
                    <a:pt x="295275" y="214083"/>
                  </a:lnTo>
                  <a:lnTo>
                    <a:pt x="296633" y="217398"/>
                  </a:lnTo>
                  <a:lnTo>
                    <a:pt x="299948" y="218757"/>
                  </a:lnTo>
                  <a:lnTo>
                    <a:pt x="303250" y="217398"/>
                  </a:lnTo>
                  <a:lnTo>
                    <a:pt x="304609" y="2140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2447925" y="4580381"/>
              <a:ext cx="285750" cy="219075"/>
            </a:xfrm>
            <a:custGeom>
              <a:avLst/>
              <a:gdLst/>
              <a:ahLst/>
              <a:cxnLst/>
              <a:rect l="l" t="t" r="r" b="b"/>
              <a:pathLst>
                <a:path w="285750" h="219075">
                  <a:moveTo>
                    <a:pt x="143763" y="0"/>
                  </a:moveTo>
                  <a:lnTo>
                    <a:pt x="86741" y="8382"/>
                  </a:lnTo>
                  <a:lnTo>
                    <a:pt x="41148" y="31496"/>
                  </a:lnTo>
                  <a:lnTo>
                    <a:pt x="10922" y="66294"/>
                  </a:lnTo>
                  <a:lnTo>
                    <a:pt x="0" y="109474"/>
                  </a:lnTo>
                  <a:lnTo>
                    <a:pt x="10922" y="153162"/>
                  </a:lnTo>
                  <a:lnTo>
                    <a:pt x="41148" y="187833"/>
                  </a:lnTo>
                  <a:lnTo>
                    <a:pt x="86741" y="210693"/>
                  </a:lnTo>
                  <a:lnTo>
                    <a:pt x="143763" y="218948"/>
                  </a:lnTo>
                  <a:lnTo>
                    <a:pt x="199770" y="210693"/>
                  </a:lnTo>
                  <a:lnTo>
                    <a:pt x="244856" y="187833"/>
                  </a:lnTo>
                  <a:lnTo>
                    <a:pt x="274827" y="153162"/>
                  </a:lnTo>
                  <a:lnTo>
                    <a:pt x="285750" y="109474"/>
                  </a:lnTo>
                  <a:lnTo>
                    <a:pt x="274827" y="66294"/>
                  </a:lnTo>
                  <a:lnTo>
                    <a:pt x="244856" y="31496"/>
                  </a:lnTo>
                  <a:lnTo>
                    <a:pt x="199770" y="8382"/>
                  </a:lnTo>
                  <a:lnTo>
                    <a:pt x="143763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2452750" y="4585080"/>
              <a:ext cx="284480" cy="217804"/>
            </a:xfrm>
            <a:custGeom>
              <a:avLst/>
              <a:gdLst/>
              <a:ahLst/>
              <a:cxnLst/>
              <a:rect l="l" t="t" r="r" b="b"/>
              <a:pathLst>
                <a:path w="284480" h="217804">
                  <a:moveTo>
                    <a:pt x="142748" y="0"/>
                  </a:moveTo>
                  <a:lnTo>
                    <a:pt x="198500" y="8382"/>
                  </a:lnTo>
                  <a:lnTo>
                    <a:pt x="243331" y="31369"/>
                  </a:lnTo>
                  <a:lnTo>
                    <a:pt x="273176" y="65913"/>
                  </a:lnTo>
                  <a:lnTo>
                    <a:pt x="283972" y="108839"/>
                  </a:lnTo>
                  <a:lnTo>
                    <a:pt x="273176" y="152400"/>
                  </a:lnTo>
                  <a:lnTo>
                    <a:pt x="243331" y="186817"/>
                  </a:lnTo>
                  <a:lnTo>
                    <a:pt x="198500" y="209550"/>
                  </a:lnTo>
                  <a:lnTo>
                    <a:pt x="142748" y="217805"/>
                  </a:lnTo>
                  <a:lnTo>
                    <a:pt x="86106" y="209550"/>
                  </a:lnTo>
                  <a:lnTo>
                    <a:pt x="40893" y="186817"/>
                  </a:lnTo>
                  <a:lnTo>
                    <a:pt x="10794" y="152400"/>
                  </a:lnTo>
                  <a:lnTo>
                    <a:pt x="0" y="108839"/>
                  </a:lnTo>
                  <a:lnTo>
                    <a:pt x="10794" y="65913"/>
                  </a:lnTo>
                  <a:lnTo>
                    <a:pt x="40893" y="31369"/>
                  </a:lnTo>
                  <a:lnTo>
                    <a:pt x="86106" y="8382"/>
                  </a:lnTo>
                  <a:lnTo>
                    <a:pt x="142748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2448077" y="4580419"/>
              <a:ext cx="295275" cy="228600"/>
            </a:xfrm>
            <a:custGeom>
              <a:avLst/>
              <a:gdLst/>
              <a:ahLst/>
              <a:cxnLst/>
              <a:rect l="l" t="t" r="r" b="b"/>
              <a:pathLst>
                <a:path w="295275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95275" h="228600">
                  <a:moveTo>
                    <a:pt x="294957" y="223735"/>
                  </a:moveTo>
                  <a:lnTo>
                    <a:pt x="293598" y="220433"/>
                  </a:lnTo>
                  <a:lnTo>
                    <a:pt x="290296" y="219075"/>
                  </a:lnTo>
                  <a:lnTo>
                    <a:pt x="286981" y="220433"/>
                  </a:lnTo>
                  <a:lnTo>
                    <a:pt x="285623" y="223735"/>
                  </a:lnTo>
                  <a:lnTo>
                    <a:pt x="286981" y="227050"/>
                  </a:lnTo>
                  <a:lnTo>
                    <a:pt x="290296" y="228409"/>
                  </a:lnTo>
                  <a:lnTo>
                    <a:pt x="293598" y="227050"/>
                  </a:lnTo>
                  <a:lnTo>
                    <a:pt x="294957" y="2237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8" name="object 54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90625" y="4285170"/>
              <a:ext cx="304800" cy="228536"/>
            </a:xfrm>
            <a:prstGeom prst="rect">
              <a:avLst/>
            </a:prstGeom>
          </p:spPr>
        </p:pic>
        <p:sp>
          <p:nvSpPr>
            <p:cNvPr id="549" name="object 549"/>
            <p:cNvSpPr/>
            <p:nvPr/>
          </p:nvSpPr>
          <p:spPr>
            <a:xfrm>
              <a:off x="1581150" y="4504181"/>
              <a:ext cx="295275" cy="219075"/>
            </a:xfrm>
            <a:custGeom>
              <a:avLst/>
              <a:gdLst/>
              <a:ahLst/>
              <a:cxnLst/>
              <a:rect l="l" t="t" r="r" b="b"/>
              <a:pathLst>
                <a:path w="295275" h="219075">
                  <a:moveTo>
                    <a:pt x="146812" y="0"/>
                  </a:moveTo>
                  <a:lnTo>
                    <a:pt x="88900" y="8255"/>
                  </a:lnTo>
                  <a:lnTo>
                    <a:pt x="42290" y="30988"/>
                  </a:lnTo>
                  <a:lnTo>
                    <a:pt x="11303" y="65786"/>
                  </a:lnTo>
                  <a:lnTo>
                    <a:pt x="0" y="109474"/>
                  </a:lnTo>
                  <a:lnTo>
                    <a:pt x="11303" y="152654"/>
                  </a:lnTo>
                  <a:lnTo>
                    <a:pt x="42290" y="187452"/>
                  </a:lnTo>
                  <a:lnTo>
                    <a:pt x="88900" y="210566"/>
                  </a:lnTo>
                  <a:lnTo>
                    <a:pt x="146812" y="218948"/>
                  </a:lnTo>
                  <a:lnTo>
                    <a:pt x="205612" y="210566"/>
                  </a:lnTo>
                  <a:lnTo>
                    <a:pt x="252730" y="187452"/>
                  </a:lnTo>
                  <a:lnTo>
                    <a:pt x="283972" y="152654"/>
                  </a:lnTo>
                  <a:lnTo>
                    <a:pt x="295275" y="109474"/>
                  </a:lnTo>
                  <a:lnTo>
                    <a:pt x="283972" y="65786"/>
                  </a:lnTo>
                  <a:lnTo>
                    <a:pt x="252730" y="30988"/>
                  </a:lnTo>
                  <a:lnTo>
                    <a:pt x="205612" y="8255"/>
                  </a:lnTo>
                  <a:lnTo>
                    <a:pt x="146812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1585975" y="4508880"/>
              <a:ext cx="295275" cy="219075"/>
            </a:xfrm>
            <a:custGeom>
              <a:avLst/>
              <a:gdLst/>
              <a:ahLst/>
              <a:cxnLst/>
              <a:rect l="l" t="t" r="r" b="b"/>
              <a:pathLst>
                <a:path w="295275" h="219075">
                  <a:moveTo>
                    <a:pt x="146685" y="0"/>
                  </a:moveTo>
                  <a:lnTo>
                    <a:pt x="205612" y="8255"/>
                  </a:lnTo>
                  <a:lnTo>
                    <a:pt x="252730" y="31115"/>
                  </a:lnTo>
                  <a:lnTo>
                    <a:pt x="283844" y="65786"/>
                  </a:lnTo>
                  <a:lnTo>
                    <a:pt x="295275" y="109601"/>
                  </a:lnTo>
                  <a:lnTo>
                    <a:pt x="283844" y="152781"/>
                  </a:lnTo>
                  <a:lnTo>
                    <a:pt x="252730" y="187452"/>
                  </a:lnTo>
                  <a:lnTo>
                    <a:pt x="205612" y="210693"/>
                  </a:lnTo>
                  <a:lnTo>
                    <a:pt x="146685" y="219075"/>
                  </a:lnTo>
                  <a:lnTo>
                    <a:pt x="88773" y="210693"/>
                  </a:lnTo>
                  <a:lnTo>
                    <a:pt x="42291" y="187452"/>
                  </a:lnTo>
                  <a:lnTo>
                    <a:pt x="11176" y="152781"/>
                  </a:lnTo>
                  <a:lnTo>
                    <a:pt x="0" y="109601"/>
                  </a:lnTo>
                  <a:lnTo>
                    <a:pt x="11176" y="65786"/>
                  </a:lnTo>
                  <a:lnTo>
                    <a:pt x="42291" y="31115"/>
                  </a:lnTo>
                  <a:lnTo>
                    <a:pt x="88773" y="8255"/>
                  </a:lnTo>
                  <a:lnTo>
                    <a:pt x="146685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1581302" y="450421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304800" h="228600">
                  <a:moveTo>
                    <a:pt x="304609" y="223735"/>
                  </a:moveTo>
                  <a:lnTo>
                    <a:pt x="303250" y="220433"/>
                  </a:lnTo>
                  <a:lnTo>
                    <a:pt x="299948" y="219075"/>
                  </a:lnTo>
                  <a:lnTo>
                    <a:pt x="296633" y="220433"/>
                  </a:lnTo>
                  <a:lnTo>
                    <a:pt x="295275" y="223735"/>
                  </a:lnTo>
                  <a:lnTo>
                    <a:pt x="296633" y="227050"/>
                  </a:lnTo>
                  <a:lnTo>
                    <a:pt x="299948" y="228409"/>
                  </a:lnTo>
                  <a:lnTo>
                    <a:pt x="303250" y="227050"/>
                  </a:lnTo>
                  <a:lnTo>
                    <a:pt x="304609" y="2237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2543175" y="4866005"/>
              <a:ext cx="295275" cy="219075"/>
            </a:xfrm>
            <a:custGeom>
              <a:avLst/>
              <a:gdLst/>
              <a:ahLst/>
              <a:cxnLst/>
              <a:rect l="l" t="t" r="r" b="b"/>
              <a:pathLst>
                <a:path w="295275" h="219075">
                  <a:moveTo>
                    <a:pt x="147700" y="0"/>
                  </a:moveTo>
                  <a:lnTo>
                    <a:pt x="89026" y="8255"/>
                  </a:lnTo>
                  <a:lnTo>
                    <a:pt x="42291" y="31115"/>
                  </a:lnTo>
                  <a:lnTo>
                    <a:pt x="11175" y="65659"/>
                  </a:lnTo>
                  <a:lnTo>
                    <a:pt x="0" y="108839"/>
                  </a:lnTo>
                  <a:lnTo>
                    <a:pt x="11175" y="152908"/>
                  </a:lnTo>
                  <a:lnTo>
                    <a:pt x="42291" y="187706"/>
                  </a:lnTo>
                  <a:lnTo>
                    <a:pt x="89026" y="210693"/>
                  </a:lnTo>
                  <a:lnTo>
                    <a:pt x="147700" y="219075"/>
                  </a:lnTo>
                  <a:lnTo>
                    <a:pt x="205486" y="210693"/>
                  </a:lnTo>
                  <a:lnTo>
                    <a:pt x="252349" y="187706"/>
                  </a:lnTo>
                  <a:lnTo>
                    <a:pt x="283844" y="152908"/>
                  </a:lnTo>
                  <a:lnTo>
                    <a:pt x="295275" y="108839"/>
                  </a:lnTo>
                  <a:lnTo>
                    <a:pt x="283844" y="65659"/>
                  </a:lnTo>
                  <a:lnTo>
                    <a:pt x="252349" y="31115"/>
                  </a:lnTo>
                  <a:lnTo>
                    <a:pt x="205486" y="8255"/>
                  </a:lnTo>
                  <a:lnTo>
                    <a:pt x="147700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2548000" y="4870830"/>
              <a:ext cx="295275" cy="217804"/>
            </a:xfrm>
            <a:custGeom>
              <a:avLst/>
              <a:gdLst/>
              <a:ahLst/>
              <a:cxnLst/>
              <a:rect l="l" t="t" r="r" b="b"/>
              <a:pathLst>
                <a:path w="295275" h="217804">
                  <a:moveTo>
                    <a:pt x="147574" y="0"/>
                  </a:moveTo>
                  <a:lnTo>
                    <a:pt x="205359" y="8128"/>
                  </a:lnTo>
                  <a:lnTo>
                    <a:pt x="252349" y="30861"/>
                  </a:lnTo>
                  <a:lnTo>
                    <a:pt x="283718" y="65151"/>
                  </a:lnTo>
                  <a:lnTo>
                    <a:pt x="295275" y="108204"/>
                  </a:lnTo>
                  <a:lnTo>
                    <a:pt x="283718" y="151892"/>
                  </a:lnTo>
                  <a:lnTo>
                    <a:pt x="252349" y="186563"/>
                  </a:lnTo>
                  <a:lnTo>
                    <a:pt x="205359" y="209423"/>
                  </a:lnTo>
                  <a:lnTo>
                    <a:pt x="147574" y="217678"/>
                  </a:lnTo>
                  <a:lnTo>
                    <a:pt x="89026" y="209423"/>
                  </a:lnTo>
                  <a:lnTo>
                    <a:pt x="42163" y="186563"/>
                  </a:lnTo>
                  <a:lnTo>
                    <a:pt x="11175" y="151892"/>
                  </a:lnTo>
                  <a:lnTo>
                    <a:pt x="0" y="108204"/>
                  </a:lnTo>
                  <a:lnTo>
                    <a:pt x="11175" y="65151"/>
                  </a:lnTo>
                  <a:lnTo>
                    <a:pt x="42163" y="30861"/>
                  </a:lnTo>
                  <a:lnTo>
                    <a:pt x="89026" y="8128"/>
                  </a:lnTo>
                  <a:lnTo>
                    <a:pt x="14757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2543327" y="486616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304800" h="228600">
                  <a:moveTo>
                    <a:pt x="304609" y="223608"/>
                  </a:moveTo>
                  <a:lnTo>
                    <a:pt x="303250" y="220306"/>
                  </a:lnTo>
                  <a:lnTo>
                    <a:pt x="299948" y="218948"/>
                  </a:lnTo>
                  <a:lnTo>
                    <a:pt x="296633" y="220306"/>
                  </a:lnTo>
                  <a:lnTo>
                    <a:pt x="295275" y="223608"/>
                  </a:lnTo>
                  <a:lnTo>
                    <a:pt x="296633" y="226923"/>
                  </a:lnTo>
                  <a:lnTo>
                    <a:pt x="299948" y="228282"/>
                  </a:lnTo>
                  <a:lnTo>
                    <a:pt x="303250" y="226923"/>
                  </a:lnTo>
                  <a:lnTo>
                    <a:pt x="304609" y="2236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2257425" y="5018405"/>
              <a:ext cx="285750" cy="209550"/>
            </a:xfrm>
            <a:custGeom>
              <a:avLst/>
              <a:gdLst/>
              <a:ahLst/>
              <a:cxnLst/>
              <a:rect l="l" t="t" r="r" b="b"/>
              <a:pathLst>
                <a:path w="285750" h="209550">
                  <a:moveTo>
                    <a:pt x="141986" y="0"/>
                  </a:moveTo>
                  <a:lnTo>
                    <a:pt x="85979" y="7874"/>
                  </a:lnTo>
                  <a:lnTo>
                    <a:pt x="40893" y="29718"/>
                  </a:lnTo>
                  <a:lnTo>
                    <a:pt x="10922" y="62865"/>
                  </a:lnTo>
                  <a:lnTo>
                    <a:pt x="0" y="104648"/>
                  </a:lnTo>
                  <a:lnTo>
                    <a:pt x="10922" y="146050"/>
                  </a:lnTo>
                  <a:lnTo>
                    <a:pt x="40893" y="179324"/>
                  </a:lnTo>
                  <a:lnTo>
                    <a:pt x="85979" y="201422"/>
                  </a:lnTo>
                  <a:lnTo>
                    <a:pt x="141986" y="209423"/>
                  </a:lnTo>
                  <a:lnTo>
                    <a:pt x="199008" y="201422"/>
                  </a:lnTo>
                  <a:lnTo>
                    <a:pt x="244601" y="179324"/>
                  </a:lnTo>
                  <a:lnTo>
                    <a:pt x="274827" y="146050"/>
                  </a:lnTo>
                  <a:lnTo>
                    <a:pt x="285750" y="104648"/>
                  </a:lnTo>
                  <a:lnTo>
                    <a:pt x="274827" y="62865"/>
                  </a:lnTo>
                  <a:lnTo>
                    <a:pt x="244601" y="29718"/>
                  </a:lnTo>
                  <a:lnTo>
                    <a:pt x="199008" y="7874"/>
                  </a:lnTo>
                  <a:lnTo>
                    <a:pt x="141986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2262124" y="5023104"/>
              <a:ext cx="285750" cy="209550"/>
            </a:xfrm>
            <a:custGeom>
              <a:avLst/>
              <a:gdLst/>
              <a:ahLst/>
              <a:cxnLst/>
              <a:rect l="l" t="t" r="r" b="b"/>
              <a:pathLst>
                <a:path w="285750" h="209550">
                  <a:moveTo>
                    <a:pt x="142112" y="0"/>
                  </a:moveTo>
                  <a:lnTo>
                    <a:pt x="199136" y="7874"/>
                  </a:lnTo>
                  <a:lnTo>
                    <a:pt x="244601" y="29718"/>
                  </a:lnTo>
                  <a:lnTo>
                    <a:pt x="274827" y="62992"/>
                  </a:lnTo>
                  <a:lnTo>
                    <a:pt x="285750" y="104775"/>
                  </a:lnTo>
                  <a:lnTo>
                    <a:pt x="274827" y="146050"/>
                  </a:lnTo>
                  <a:lnTo>
                    <a:pt x="244601" y="179324"/>
                  </a:lnTo>
                  <a:lnTo>
                    <a:pt x="199136" y="201422"/>
                  </a:lnTo>
                  <a:lnTo>
                    <a:pt x="142112" y="209550"/>
                  </a:lnTo>
                  <a:lnTo>
                    <a:pt x="86106" y="201422"/>
                  </a:lnTo>
                  <a:lnTo>
                    <a:pt x="41020" y="179324"/>
                  </a:lnTo>
                  <a:lnTo>
                    <a:pt x="10921" y="146050"/>
                  </a:lnTo>
                  <a:lnTo>
                    <a:pt x="0" y="104775"/>
                  </a:lnTo>
                  <a:lnTo>
                    <a:pt x="10921" y="62992"/>
                  </a:lnTo>
                  <a:lnTo>
                    <a:pt x="41020" y="29718"/>
                  </a:lnTo>
                  <a:lnTo>
                    <a:pt x="86106" y="7874"/>
                  </a:lnTo>
                  <a:lnTo>
                    <a:pt x="142112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2257450" y="5018443"/>
              <a:ext cx="295275" cy="219075"/>
            </a:xfrm>
            <a:custGeom>
              <a:avLst/>
              <a:gdLst/>
              <a:ahLst/>
              <a:cxnLst/>
              <a:rect l="l" t="t" r="r" b="b"/>
              <a:pathLst>
                <a:path w="295275" h="21907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95275" h="219075">
                  <a:moveTo>
                    <a:pt x="295084" y="214210"/>
                  </a:moveTo>
                  <a:lnTo>
                    <a:pt x="293725" y="210908"/>
                  </a:lnTo>
                  <a:lnTo>
                    <a:pt x="290423" y="209550"/>
                  </a:lnTo>
                  <a:lnTo>
                    <a:pt x="287108" y="210908"/>
                  </a:lnTo>
                  <a:lnTo>
                    <a:pt x="285750" y="214210"/>
                  </a:lnTo>
                  <a:lnTo>
                    <a:pt x="287108" y="217525"/>
                  </a:lnTo>
                  <a:lnTo>
                    <a:pt x="290423" y="218884"/>
                  </a:lnTo>
                  <a:lnTo>
                    <a:pt x="293725" y="217525"/>
                  </a:lnTo>
                  <a:lnTo>
                    <a:pt x="295084" y="2142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2828925" y="5227828"/>
              <a:ext cx="295275" cy="219075"/>
            </a:xfrm>
            <a:custGeom>
              <a:avLst/>
              <a:gdLst/>
              <a:ahLst/>
              <a:cxnLst/>
              <a:rect l="l" t="t" r="r" b="b"/>
              <a:pathLst>
                <a:path w="295275" h="219075">
                  <a:moveTo>
                    <a:pt x="147700" y="0"/>
                  </a:moveTo>
                  <a:lnTo>
                    <a:pt x="89788" y="8509"/>
                  </a:lnTo>
                  <a:lnTo>
                    <a:pt x="42925" y="31623"/>
                  </a:lnTo>
                  <a:lnTo>
                    <a:pt x="11430" y="66294"/>
                  </a:lnTo>
                  <a:lnTo>
                    <a:pt x="0" y="109601"/>
                  </a:lnTo>
                  <a:lnTo>
                    <a:pt x="11430" y="152781"/>
                  </a:lnTo>
                  <a:lnTo>
                    <a:pt x="42925" y="187452"/>
                  </a:lnTo>
                  <a:lnTo>
                    <a:pt x="89788" y="210693"/>
                  </a:lnTo>
                  <a:lnTo>
                    <a:pt x="147700" y="219075"/>
                  </a:lnTo>
                  <a:lnTo>
                    <a:pt x="206248" y="210693"/>
                  </a:lnTo>
                  <a:lnTo>
                    <a:pt x="252983" y="187452"/>
                  </a:lnTo>
                  <a:lnTo>
                    <a:pt x="284099" y="152781"/>
                  </a:lnTo>
                  <a:lnTo>
                    <a:pt x="295275" y="109601"/>
                  </a:lnTo>
                  <a:lnTo>
                    <a:pt x="284099" y="66294"/>
                  </a:lnTo>
                  <a:lnTo>
                    <a:pt x="252983" y="31623"/>
                  </a:lnTo>
                  <a:lnTo>
                    <a:pt x="206248" y="8509"/>
                  </a:lnTo>
                  <a:lnTo>
                    <a:pt x="147700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2833751" y="5232654"/>
              <a:ext cx="295275" cy="219075"/>
            </a:xfrm>
            <a:custGeom>
              <a:avLst/>
              <a:gdLst/>
              <a:ahLst/>
              <a:cxnLst/>
              <a:rect l="l" t="t" r="r" b="b"/>
              <a:pathLst>
                <a:path w="295275" h="219075">
                  <a:moveTo>
                    <a:pt x="147574" y="0"/>
                  </a:moveTo>
                  <a:lnTo>
                    <a:pt x="206121" y="8382"/>
                  </a:lnTo>
                  <a:lnTo>
                    <a:pt x="252984" y="31496"/>
                  </a:lnTo>
                  <a:lnTo>
                    <a:pt x="283972" y="66294"/>
                  </a:lnTo>
                  <a:lnTo>
                    <a:pt x="295275" y="109474"/>
                  </a:lnTo>
                  <a:lnTo>
                    <a:pt x="283972" y="152654"/>
                  </a:lnTo>
                  <a:lnTo>
                    <a:pt x="252984" y="187452"/>
                  </a:lnTo>
                  <a:lnTo>
                    <a:pt x="206121" y="210566"/>
                  </a:lnTo>
                  <a:lnTo>
                    <a:pt x="147574" y="218948"/>
                  </a:lnTo>
                  <a:lnTo>
                    <a:pt x="89788" y="210566"/>
                  </a:lnTo>
                  <a:lnTo>
                    <a:pt x="42799" y="187452"/>
                  </a:lnTo>
                  <a:lnTo>
                    <a:pt x="11430" y="152654"/>
                  </a:lnTo>
                  <a:lnTo>
                    <a:pt x="0" y="109474"/>
                  </a:lnTo>
                  <a:lnTo>
                    <a:pt x="11430" y="66294"/>
                  </a:lnTo>
                  <a:lnTo>
                    <a:pt x="42799" y="31496"/>
                  </a:lnTo>
                  <a:lnTo>
                    <a:pt x="89788" y="8382"/>
                  </a:lnTo>
                  <a:lnTo>
                    <a:pt x="14757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2829077" y="5227993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304800" h="228600">
                  <a:moveTo>
                    <a:pt x="304609" y="223608"/>
                  </a:moveTo>
                  <a:lnTo>
                    <a:pt x="303250" y="220306"/>
                  </a:lnTo>
                  <a:lnTo>
                    <a:pt x="299948" y="218948"/>
                  </a:lnTo>
                  <a:lnTo>
                    <a:pt x="296633" y="220306"/>
                  </a:lnTo>
                  <a:lnTo>
                    <a:pt x="295275" y="223608"/>
                  </a:lnTo>
                  <a:lnTo>
                    <a:pt x="296633" y="226923"/>
                  </a:lnTo>
                  <a:lnTo>
                    <a:pt x="299948" y="228282"/>
                  </a:lnTo>
                  <a:lnTo>
                    <a:pt x="303250" y="226923"/>
                  </a:lnTo>
                  <a:lnTo>
                    <a:pt x="304609" y="2236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2066925" y="4799330"/>
              <a:ext cx="285750" cy="219075"/>
            </a:xfrm>
            <a:custGeom>
              <a:avLst/>
              <a:gdLst/>
              <a:ahLst/>
              <a:cxnLst/>
              <a:rect l="l" t="t" r="r" b="b"/>
              <a:pathLst>
                <a:path w="285750" h="219075">
                  <a:moveTo>
                    <a:pt x="142875" y="0"/>
                  </a:moveTo>
                  <a:lnTo>
                    <a:pt x="86232" y="8382"/>
                  </a:lnTo>
                  <a:lnTo>
                    <a:pt x="40893" y="31369"/>
                  </a:lnTo>
                  <a:lnTo>
                    <a:pt x="10922" y="65913"/>
                  </a:lnTo>
                  <a:lnTo>
                    <a:pt x="0" y="108839"/>
                  </a:lnTo>
                  <a:lnTo>
                    <a:pt x="10922" y="152527"/>
                  </a:lnTo>
                  <a:lnTo>
                    <a:pt x="40893" y="187452"/>
                  </a:lnTo>
                  <a:lnTo>
                    <a:pt x="86232" y="210693"/>
                  </a:lnTo>
                  <a:lnTo>
                    <a:pt x="142875" y="219075"/>
                  </a:lnTo>
                  <a:lnTo>
                    <a:pt x="198881" y="210693"/>
                  </a:lnTo>
                  <a:lnTo>
                    <a:pt x="244220" y="187452"/>
                  </a:lnTo>
                  <a:lnTo>
                    <a:pt x="274700" y="152527"/>
                  </a:lnTo>
                  <a:lnTo>
                    <a:pt x="285750" y="108839"/>
                  </a:lnTo>
                  <a:lnTo>
                    <a:pt x="274700" y="65913"/>
                  </a:lnTo>
                  <a:lnTo>
                    <a:pt x="244220" y="31369"/>
                  </a:lnTo>
                  <a:lnTo>
                    <a:pt x="198881" y="8382"/>
                  </a:lnTo>
                  <a:lnTo>
                    <a:pt x="142875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2071750" y="4804155"/>
              <a:ext cx="285750" cy="219075"/>
            </a:xfrm>
            <a:custGeom>
              <a:avLst/>
              <a:gdLst/>
              <a:ahLst/>
              <a:cxnLst/>
              <a:rect l="l" t="t" r="r" b="b"/>
              <a:pathLst>
                <a:path w="285750" h="219075">
                  <a:moveTo>
                    <a:pt x="142875" y="0"/>
                  </a:moveTo>
                  <a:lnTo>
                    <a:pt x="198755" y="8382"/>
                  </a:lnTo>
                  <a:lnTo>
                    <a:pt x="244094" y="31369"/>
                  </a:lnTo>
                  <a:lnTo>
                    <a:pt x="274574" y="65913"/>
                  </a:lnTo>
                  <a:lnTo>
                    <a:pt x="285750" y="108839"/>
                  </a:lnTo>
                  <a:lnTo>
                    <a:pt x="274574" y="152527"/>
                  </a:lnTo>
                  <a:lnTo>
                    <a:pt x="244094" y="187452"/>
                  </a:lnTo>
                  <a:lnTo>
                    <a:pt x="198755" y="210566"/>
                  </a:lnTo>
                  <a:lnTo>
                    <a:pt x="142875" y="218948"/>
                  </a:lnTo>
                  <a:lnTo>
                    <a:pt x="86106" y="210566"/>
                  </a:lnTo>
                  <a:lnTo>
                    <a:pt x="40893" y="187452"/>
                  </a:lnTo>
                  <a:lnTo>
                    <a:pt x="10794" y="152527"/>
                  </a:lnTo>
                  <a:lnTo>
                    <a:pt x="0" y="108839"/>
                  </a:lnTo>
                  <a:lnTo>
                    <a:pt x="10794" y="65913"/>
                  </a:lnTo>
                  <a:lnTo>
                    <a:pt x="40893" y="31369"/>
                  </a:lnTo>
                  <a:lnTo>
                    <a:pt x="86106" y="8382"/>
                  </a:lnTo>
                  <a:lnTo>
                    <a:pt x="142875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2067077" y="4799494"/>
              <a:ext cx="295275" cy="228600"/>
            </a:xfrm>
            <a:custGeom>
              <a:avLst/>
              <a:gdLst/>
              <a:ahLst/>
              <a:cxnLst/>
              <a:rect l="l" t="t" r="r" b="b"/>
              <a:pathLst>
                <a:path w="295275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95275" h="228600">
                  <a:moveTo>
                    <a:pt x="295084" y="223608"/>
                  </a:moveTo>
                  <a:lnTo>
                    <a:pt x="293725" y="220306"/>
                  </a:lnTo>
                  <a:lnTo>
                    <a:pt x="290423" y="218948"/>
                  </a:lnTo>
                  <a:lnTo>
                    <a:pt x="287108" y="220306"/>
                  </a:lnTo>
                  <a:lnTo>
                    <a:pt x="285750" y="223608"/>
                  </a:lnTo>
                  <a:lnTo>
                    <a:pt x="287108" y="226923"/>
                  </a:lnTo>
                  <a:lnTo>
                    <a:pt x="290423" y="228282"/>
                  </a:lnTo>
                  <a:lnTo>
                    <a:pt x="293725" y="226923"/>
                  </a:lnTo>
                  <a:lnTo>
                    <a:pt x="295084" y="2236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3314700" y="4913630"/>
              <a:ext cx="0" cy="457200"/>
            </a:xfrm>
            <a:custGeom>
              <a:avLst/>
              <a:gdLst/>
              <a:ahLst/>
              <a:cxnLst/>
              <a:rect l="l" t="t" r="r" b="b"/>
              <a:pathLst>
                <a:path h="457200">
                  <a:moveTo>
                    <a:pt x="0" y="0"/>
                  </a:moveTo>
                  <a:lnTo>
                    <a:pt x="0" y="457073"/>
                  </a:lnTo>
                </a:path>
              </a:pathLst>
            </a:custGeom>
            <a:ln w="57165">
              <a:solidFill>
                <a:srgbClr val="035F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2924175" y="4799330"/>
              <a:ext cx="295275" cy="219075"/>
            </a:xfrm>
            <a:custGeom>
              <a:avLst/>
              <a:gdLst/>
              <a:ahLst/>
              <a:cxnLst/>
              <a:rect l="l" t="t" r="r" b="b"/>
              <a:pathLst>
                <a:path w="295275" h="219075">
                  <a:moveTo>
                    <a:pt x="146812" y="0"/>
                  </a:moveTo>
                  <a:lnTo>
                    <a:pt x="88900" y="8382"/>
                  </a:lnTo>
                  <a:lnTo>
                    <a:pt x="42291" y="31369"/>
                  </a:lnTo>
                  <a:lnTo>
                    <a:pt x="11302" y="65913"/>
                  </a:lnTo>
                  <a:lnTo>
                    <a:pt x="0" y="108839"/>
                  </a:lnTo>
                  <a:lnTo>
                    <a:pt x="11302" y="152527"/>
                  </a:lnTo>
                  <a:lnTo>
                    <a:pt x="42291" y="187452"/>
                  </a:lnTo>
                  <a:lnTo>
                    <a:pt x="88900" y="210693"/>
                  </a:lnTo>
                  <a:lnTo>
                    <a:pt x="146812" y="219075"/>
                  </a:lnTo>
                  <a:lnTo>
                    <a:pt x="205612" y="210693"/>
                  </a:lnTo>
                  <a:lnTo>
                    <a:pt x="252730" y="187452"/>
                  </a:lnTo>
                  <a:lnTo>
                    <a:pt x="283972" y="152527"/>
                  </a:lnTo>
                  <a:lnTo>
                    <a:pt x="295275" y="108839"/>
                  </a:lnTo>
                  <a:lnTo>
                    <a:pt x="283972" y="65913"/>
                  </a:lnTo>
                  <a:lnTo>
                    <a:pt x="252730" y="31369"/>
                  </a:lnTo>
                  <a:lnTo>
                    <a:pt x="205612" y="8382"/>
                  </a:lnTo>
                  <a:lnTo>
                    <a:pt x="146812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2929001" y="4804155"/>
              <a:ext cx="295275" cy="219075"/>
            </a:xfrm>
            <a:custGeom>
              <a:avLst/>
              <a:gdLst/>
              <a:ahLst/>
              <a:cxnLst/>
              <a:rect l="l" t="t" r="r" b="b"/>
              <a:pathLst>
                <a:path w="295275" h="219075">
                  <a:moveTo>
                    <a:pt x="146685" y="0"/>
                  </a:moveTo>
                  <a:lnTo>
                    <a:pt x="205612" y="8382"/>
                  </a:lnTo>
                  <a:lnTo>
                    <a:pt x="252730" y="31369"/>
                  </a:lnTo>
                  <a:lnTo>
                    <a:pt x="283844" y="65913"/>
                  </a:lnTo>
                  <a:lnTo>
                    <a:pt x="295275" y="108839"/>
                  </a:lnTo>
                  <a:lnTo>
                    <a:pt x="283844" y="152527"/>
                  </a:lnTo>
                  <a:lnTo>
                    <a:pt x="252730" y="187452"/>
                  </a:lnTo>
                  <a:lnTo>
                    <a:pt x="205612" y="210566"/>
                  </a:lnTo>
                  <a:lnTo>
                    <a:pt x="146685" y="218948"/>
                  </a:lnTo>
                  <a:lnTo>
                    <a:pt x="88773" y="210566"/>
                  </a:lnTo>
                  <a:lnTo>
                    <a:pt x="42291" y="187452"/>
                  </a:lnTo>
                  <a:lnTo>
                    <a:pt x="11175" y="152527"/>
                  </a:lnTo>
                  <a:lnTo>
                    <a:pt x="0" y="108839"/>
                  </a:lnTo>
                  <a:lnTo>
                    <a:pt x="11175" y="65913"/>
                  </a:lnTo>
                  <a:lnTo>
                    <a:pt x="42291" y="31369"/>
                  </a:lnTo>
                  <a:lnTo>
                    <a:pt x="88773" y="8382"/>
                  </a:lnTo>
                  <a:lnTo>
                    <a:pt x="146685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2924327" y="4799494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304800" h="228600">
                  <a:moveTo>
                    <a:pt x="304609" y="223608"/>
                  </a:moveTo>
                  <a:lnTo>
                    <a:pt x="303250" y="220306"/>
                  </a:lnTo>
                  <a:lnTo>
                    <a:pt x="299948" y="218948"/>
                  </a:lnTo>
                  <a:lnTo>
                    <a:pt x="296633" y="220306"/>
                  </a:lnTo>
                  <a:lnTo>
                    <a:pt x="295275" y="223608"/>
                  </a:lnTo>
                  <a:lnTo>
                    <a:pt x="296633" y="226923"/>
                  </a:lnTo>
                  <a:lnTo>
                    <a:pt x="299948" y="228282"/>
                  </a:lnTo>
                  <a:lnTo>
                    <a:pt x="303250" y="226923"/>
                  </a:lnTo>
                  <a:lnTo>
                    <a:pt x="304609" y="2236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2352675" y="5227828"/>
              <a:ext cx="285750" cy="219075"/>
            </a:xfrm>
            <a:custGeom>
              <a:avLst/>
              <a:gdLst/>
              <a:ahLst/>
              <a:cxnLst/>
              <a:rect l="l" t="t" r="r" b="b"/>
              <a:pathLst>
                <a:path w="285750" h="219075">
                  <a:moveTo>
                    <a:pt x="141986" y="0"/>
                  </a:moveTo>
                  <a:lnTo>
                    <a:pt x="85979" y="8509"/>
                  </a:lnTo>
                  <a:lnTo>
                    <a:pt x="40893" y="31623"/>
                  </a:lnTo>
                  <a:lnTo>
                    <a:pt x="10922" y="66294"/>
                  </a:lnTo>
                  <a:lnTo>
                    <a:pt x="0" y="109601"/>
                  </a:lnTo>
                  <a:lnTo>
                    <a:pt x="10922" y="152781"/>
                  </a:lnTo>
                  <a:lnTo>
                    <a:pt x="40893" y="187452"/>
                  </a:lnTo>
                  <a:lnTo>
                    <a:pt x="85979" y="210693"/>
                  </a:lnTo>
                  <a:lnTo>
                    <a:pt x="141986" y="219075"/>
                  </a:lnTo>
                  <a:lnTo>
                    <a:pt x="199008" y="210693"/>
                  </a:lnTo>
                  <a:lnTo>
                    <a:pt x="244601" y="187452"/>
                  </a:lnTo>
                  <a:lnTo>
                    <a:pt x="274827" y="152781"/>
                  </a:lnTo>
                  <a:lnTo>
                    <a:pt x="285750" y="109601"/>
                  </a:lnTo>
                  <a:lnTo>
                    <a:pt x="274827" y="66294"/>
                  </a:lnTo>
                  <a:lnTo>
                    <a:pt x="244601" y="31623"/>
                  </a:lnTo>
                  <a:lnTo>
                    <a:pt x="199008" y="8509"/>
                  </a:lnTo>
                  <a:lnTo>
                    <a:pt x="141986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2357500" y="5232654"/>
              <a:ext cx="285750" cy="219075"/>
            </a:xfrm>
            <a:custGeom>
              <a:avLst/>
              <a:gdLst/>
              <a:ahLst/>
              <a:cxnLst/>
              <a:rect l="l" t="t" r="r" b="b"/>
              <a:pathLst>
                <a:path w="285750" h="219075">
                  <a:moveTo>
                    <a:pt x="141986" y="0"/>
                  </a:moveTo>
                  <a:lnTo>
                    <a:pt x="199009" y="8382"/>
                  </a:lnTo>
                  <a:lnTo>
                    <a:pt x="244475" y="31496"/>
                  </a:lnTo>
                  <a:lnTo>
                    <a:pt x="274700" y="66294"/>
                  </a:lnTo>
                  <a:lnTo>
                    <a:pt x="285623" y="109474"/>
                  </a:lnTo>
                  <a:lnTo>
                    <a:pt x="274700" y="152654"/>
                  </a:lnTo>
                  <a:lnTo>
                    <a:pt x="244475" y="187452"/>
                  </a:lnTo>
                  <a:lnTo>
                    <a:pt x="199009" y="210566"/>
                  </a:lnTo>
                  <a:lnTo>
                    <a:pt x="141986" y="218948"/>
                  </a:lnTo>
                  <a:lnTo>
                    <a:pt x="85979" y="210566"/>
                  </a:lnTo>
                  <a:lnTo>
                    <a:pt x="40893" y="187452"/>
                  </a:lnTo>
                  <a:lnTo>
                    <a:pt x="10794" y="152654"/>
                  </a:lnTo>
                  <a:lnTo>
                    <a:pt x="0" y="109474"/>
                  </a:lnTo>
                  <a:lnTo>
                    <a:pt x="10794" y="66294"/>
                  </a:lnTo>
                  <a:lnTo>
                    <a:pt x="40893" y="31496"/>
                  </a:lnTo>
                  <a:lnTo>
                    <a:pt x="85979" y="8382"/>
                  </a:lnTo>
                  <a:lnTo>
                    <a:pt x="141986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2352827" y="5227993"/>
              <a:ext cx="295275" cy="228600"/>
            </a:xfrm>
            <a:custGeom>
              <a:avLst/>
              <a:gdLst/>
              <a:ahLst/>
              <a:cxnLst/>
              <a:rect l="l" t="t" r="r" b="b"/>
              <a:pathLst>
                <a:path w="295275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95275" h="228600">
                  <a:moveTo>
                    <a:pt x="294957" y="223608"/>
                  </a:moveTo>
                  <a:lnTo>
                    <a:pt x="293598" y="220306"/>
                  </a:lnTo>
                  <a:lnTo>
                    <a:pt x="290296" y="218948"/>
                  </a:lnTo>
                  <a:lnTo>
                    <a:pt x="286981" y="220306"/>
                  </a:lnTo>
                  <a:lnTo>
                    <a:pt x="285623" y="223608"/>
                  </a:lnTo>
                  <a:lnTo>
                    <a:pt x="286981" y="226923"/>
                  </a:lnTo>
                  <a:lnTo>
                    <a:pt x="290296" y="228282"/>
                  </a:lnTo>
                  <a:lnTo>
                    <a:pt x="293598" y="226923"/>
                  </a:lnTo>
                  <a:lnTo>
                    <a:pt x="294957" y="2236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1" name="object 57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85875" y="3932745"/>
              <a:ext cx="304800" cy="219011"/>
            </a:xfrm>
            <a:prstGeom prst="rect">
              <a:avLst/>
            </a:prstGeom>
          </p:spPr>
        </p:pic>
        <p:pic>
          <p:nvPicPr>
            <p:cNvPr id="572" name="object 57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676400" y="3932745"/>
              <a:ext cx="295275" cy="219011"/>
            </a:xfrm>
            <a:prstGeom prst="rect">
              <a:avLst/>
            </a:prstGeom>
          </p:spPr>
        </p:pic>
        <p:sp>
          <p:nvSpPr>
            <p:cNvPr id="573" name="object 573"/>
            <p:cNvSpPr/>
            <p:nvPr/>
          </p:nvSpPr>
          <p:spPr>
            <a:xfrm>
              <a:off x="2162175" y="4151756"/>
              <a:ext cx="285750" cy="219075"/>
            </a:xfrm>
            <a:custGeom>
              <a:avLst/>
              <a:gdLst/>
              <a:ahLst/>
              <a:cxnLst/>
              <a:rect l="l" t="t" r="r" b="b"/>
              <a:pathLst>
                <a:path w="285750" h="219075">
                  <a:moveTo>
                    <a:pt x="143763" y="0"/>
                  </a:moveTo>
                  <a:lnTo>
                    <a:pt x="86741" y="8509"/>
                  </a:lnTo>
                  <a:lnTo>
                    <a:pt x="41148" y="31623"/>
                  </a:lnTo>
                  <a:lnTo>
                    <a:pt x="10922" y="66548"/>
                  </a:lnTo>
                  <a:lnTo>
                    <a:pt x="0" y="110236"/>
                  </a:lnTo>
                  <a:lnTo>
                    <a:pt x="10922" y="153162"/>
                  </a:lnTo>
                  <a:lnTo>
                    <a:pt x="41148" y="187706"/>
                  </a:lnTo>
                  <a:lnTo>
                    <a:pt x="86741" y="210693"/>
                  </a:lnTo>
                  <a:lnTo>
                    <a:pt x="143763" y="219075"/>
                  </a:lnTo>
                  <a:lnTo>
                    <a:pt x="199770" y="210693"/>
                  </a:lnTo>
                  <a:lnTo>
                    <a:pt x="244856" y="187706"/>
                  </a:lnTo>
                  <a:lnTo>
                    <a:pt x="274827" y="153162"/>
                  </a:lnTo>
                  <a:lnTo>
                    <a:pt x="285750" y="110236"/>
                  </a:lnTo>
                  <a:lnTo>
                    <a:pt x="274827" y="66548"/>
                  </a:lnTo>
                  <a:lnTo>
                    <a:pt x="244856" y="31623"/>
                  </a:lnTo>
                  <a:lnTo>
                    <a:pt x="199770" y="8509"/>
                  </a:lnTo>
                  <a:lnTo>
                    <a:pt x="143763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2166874" y="4156583"/>
              <a:ext cx="284480" cy="219075"/>
            </a:xfrm>
            <a:custGeom>
              <a:avLst/>
              <a:gdLst/>
              <a:ahLst/>
              <a:cxnLst/>
              <a:rect l="l" t="t" r="r" b="b"/>
              <a:pathLst>
                <a:path w="284480" h="219075">
                  <a:moveTo>
                    <a:pt x="142875" y="0"/>
                  </a:moveTo>
                  <a:lnTo>
                    <a:pt x="198627" y="8382"/>
                  </a:lnTo>
                  <a:lnTo>
                    <a:pt x="243458" y="31496"/>
                  </a:lnTo>
                  <a:lnTo>
                    <a:pt x="273303" y="66421"/>
                  </a:lnTo>
                  <a:lnTo>
                    <a:pt x="284099" y="110109"/>
                  </a:lnTo>
                  <a:lnTo>
                    <a:pt x="273303" y="153035"/>
                  </a:lnTo>
                  <a:lnTo>
                    <a:pt x="243458" y="187579"/>
                  </a:lnTo>
                  <a:lnTo>
                    <a:pt x="198627" y="210693"/>
                  </a:lnTo>
                  <a:lnTo>
                    <a:pt x="142875" y="219075"/>
                  </a:lnTo>
                  <a:lnTo>
                    <a:pt x="86232" y="210693"/>
                  </a:lnTo>
                  <a:lnTo>
                    <a:pt x="41020" y="187579"/>
                  </a:lnTo>
                  <a:lnTo>
                    <a:pt x="10921" y="153035"/>
                  </a:lnTo>
                  <a:lnTo>
                    <a:pt x="0" y="110109"/>
                  </a:lnTo>
                  <a:lnTo>
                    <a:pt x="10921" y="66421"/>
                  </a:lnTo>
                  <a:lnTo>
                    <a:pt x="41020" y="31496"/>
                  </a:lnTo>
                  <a:lnTo>
                    <a:pt x="86232" y="8382"/>
                  </a:lnTo>
                  <a:lnTo>
                    <a:pt x="142875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2162200" y="4151922"/>
              <a:ext cx="295275" cy="228600"/>
            </a:xfrm>
            <a:custGeom>
              <a:avLst/>
              <a:gdLst/>
              <a:ahLst/>
              <a:cxnLst/>
              <a:rect l="l" t="t" r="r" b="b"/>
              <a:pathLst>
                <a:path w="295275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95275" h="228600">
                  <a:moveTo>
                    <a:pt x="295211" y="223735"/>
                  </a:moveTo>
                  <a:lnTo>
                    <a:pt x="293852" y="220433"/>
                  </a:lnTo>
                  <a:lnTo>
                    <a:pt x="290550" y="219075"/>
                  </a:lnTo>
                  <a:lnTo>
                    <a:pt x="287235" y="220433"/>
                  </a:lnTo>
                  <a:lnTo>
                    <a:pt x="285877" y="223735"/>
                  </a:lnTo>
                  <a:lnTo>
                    <a:pt x="287235" y="227050"/>
                  </a:lnTo>
                  <a:lnTo>
                    <a:pt x="290550" y="228409"/>
                  </a:lnTo>
                  <a:lnTo>
                    <a:pt x="293852" y="227050"/>
                  </a:lnTo>
                  <a:lnTo>
                    <a:pt x="295211" y="2237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2924175" y="4151756"/>
              <a:ext cx="295275" cy="219075"/>
            </a:xfrm>
            <a:custGeom>
              <a:avLst/>
              <a:gdLst/>
              <a:ahLst/>
              <a:cxnLst/>
              <a:rect l="l" t="t" r="r" b="b"/>
              <a:pathLst>
                <a:path w="295275" h="219075">
                  <a:moveTo>
                    <a:pt x="146812" y="0"/>
                  </a:moveTo>
                  <a:lnTo>
                    <a:pt x="88900" y="8509"/>
                  </a:lnTo>
                  <a:lnTo>
                    <a:pt x="42291" y="31623"/>
                  </a:lnTo>
                  <a:lnTo>
                    <a:pt x="11302" y="66548"/>
                  </a:lnTo>
                  <a:lnTo>
                    <a:pt x="0" y="110236"/>
                  </a:lnTo>
                  <a:lnTo>
                    <a:pt x="11302" y="153162"/>
                  </a:lnTo>
                  <a:lnTo>
                    <a:pt x="42291" y="187706"/>
                  </a:lnTo>
                  <a:lnTo>
                    <a:pt x="88900" y="210693"/>
                  </a:lnTo>
                  <a:lnTo>
                    <a:pt x="146812" y="219075"/>
                  </a:lnTo>
                  <a:lnTo>
                    <a:pt x="205612" y="210693"/>
                  </a:lnTo>
                  <a:lnTo>
                    <a:pt x="252730" y="187706"/>
                  </a:lnTo>
                  <a:lnTo>
                    <a:pt x="283972" y="153162"/>
                  </a:lnTo>
                  <a:lnTo>
                    <a:pt x="295275" y="110236"/>
                  </a:lnTo>
                  <a:lnTo>
                    <a:pt x="283972" y="66548"/>
                  </a:lnTo>
                  <a:lnTo>
                    <a:pt x="252730" y="31623"/>
                  </a:lnTo>
                  <a:lnTo>
                    <a:pt x="205612" y="8509"/>
                  </a:lnTo>
                  <a:lnTo>
                    <a:pt x="146812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2929001" y="4156583"/>
              <a:ext cx="295275" cy="219075"/>
            </a:xfrm>
            <a:custGeom>
              <a:avLst/>
              <a:gdLst/>
              <a:ahLst/>
              <a:cxnLst/>
              <a:rect l="l" t="t" r="r" b="b"/>
              <a:pathLst>
                <a:path w="295275" h="219075">
                  <a:moveTo>
                    <a:pt x="146685" y="0"/>
                  </a:moveTo>
                  <a:lnTo>
                    <a:pt x="205612" y="8382"/>
                  </a:lnTo>
                  <a:lnTo>
                    <a:pt x="252730" y="31496"/>
                  </a:lnTo>
                  <a:lnTo>
                    <a:pt x="283844" y="66421"/>
                  </a:lnTo>
                  <a:lnTo>
                    <a:pt x="295275" y="110109"/>
                  </a:lnTo>
                  <a:lnTo>
                    <a:pt x="283844" y="153035"/>
                  </a:lnTo>
                  <a:lnTo>
                    <a:pt x="252730" y="187579"/>
                  </a:lnTo>
                  <a:lnTo>
                    <a:pt x="205612" y="210693"/>
                  </a:lnTo>
                  <a:lnTo>
                    <a:pt x="146685" y="219075"/>
                  </a:lnTo>
                  <a:lnTo>
                    <a:pt x="88773" y="210693"/>
                  </a:lnTo>
                  <a:lnTo>
                    <a:pt x="42291" y="187579"/>
                  </a:lnTo>
                  <a:lnTo>
                    <a:pt x="11175" y="153035"/>
                  </a:lnTo>
                  <a:lnTo>
                    <a:pt x="0" y="110109"/>
                  </a:lnTo>
                  <a:lnTo>
                    <a:pt x="11175" y="66421"/>
                  </a:lnTo>
                  <a:lnTo>
                    <a:pt x="42291" y="31496"/>
                  </a:lnTo>
                  <a:lnTo>
                    <a:pt x="88773" y="8382"/>
                  </a:lnTo>
                  <a:lnTo>
                    <a:pt x="146685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2924327" y="415192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304800" h="228600">
                  <a:moveTo>
                    <a:pt x="304609" y="223735"/>
                  </a:moveTo>
                  <a:lnTo>
                    <a:pt x="303250" y="220433"/>
                  </a:lnTo>
                  <a:lnTo>
                    <a:pt x="299948" y="219075"/>
                  </a:lnTo>
                  <a:lnTo>
                    <a:pt x="296633" y="220433"/>
                  </a:lnTo>
                  <a:lnTo>
                    <a:pt x="295275" y="223735"/>
                  </a:lnTo>
                  <a:lnTo>
                    <a:pt x="296633" y="227050"/>
                  </a:lnTo>
                  <a:lnTo>
                    <a:pt x="299948" y="228409"/>
                  </a:lnTo>
                  <a:lnTo>
                    <a:pt x="303250" y="227050"/>
                  </a:lnTo>
                  <a:lnTo>
                    <a:pt x="304609" y="2237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2543175" y="4218431"/>
              <a:ext cx="295275" cy="219075"/>
            </a:xfrm>
            <a:custGeom>
              <a:avLst/>
              <a:gdLst/>
              <a:ahLst/>
              <a:cxnLst/>
              <a:rect l="l" t="t" r="r" b="b"/>
              <a:pathLst>
                <a:path w="295275" h="219075">
                  <a:moveTo>
                    <a:pt x="147700" y="0"/>
                  </a:moveTo>
                  <a:lnTo>
                    <a:pt x="89026" y="8255"/>
                  </a:lnTo>
                  <a:lnTo>
                    <a:pt x="42291" y="31115"/>
                  </a:lnTo>
                  <a:lnTo>
                    <a:pt x="11175" y="65786"/>
                  </a:lnTo>
                  <a:lnTo>
                    <a:pt x="0" y="109601"/>
                  </a:lnTo>
                  <a:lnTo>
                    <a:pt x="11175" y="152781"/>
                  </a:lnTo>
                  <a:lnTo>
                    <a:pt x="42291" y="187452"/>
                  </a:lnTo>
                  <a:lnTo>
                    <a:pt x="89026" y="210693"/>
                  </a:lnTo>
                  <a:lnTo>
                    <a:pt x="147700" y="219075"/>
                  </a:lnTo>
                  <a:lnTo>
                    <a:pt x="205486" y="210693"/>
                  </a:lnTo>
                  <a:lnTo>
                    <a:pt x="252349" y="187452"/>
                  </a:lnTo>
                  <a:lnTo>
                    <a:pt x="283844" y="152781"/>
                  </a:lnTo>
                  <a:lnTo>
                    <a:pt x="295275" y="109601"/>
                  </a:lnTo>
                  <a:lnTo>
                    <a:pt x="283844" y="65786"/>
                  </a:lnTo>
                  <a:lnTo>
                    <a:pt x="252349" y="31115"/>
                  </a:lnTo>
                  <a:lnTo>
                    <a:pt x="205486" y="8255"/>
                  </a:lnTo>
                  <a:lnTo>
                    <a:pt x="147700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2548000" y="4223258"/>
              <a:ext cx="295275" cy="219075"/>
            </a:xfrm>
            <a:custGeom>
              <a:avLst/>
              <a:gdLst/>
              <a:ahLst/>
              <a:cxnLst/>
              <a:rect l="l" t="t" r="r" b="b"/>
              <a:pathLst>
                <a:path w="295275" h="219075">
                  <a:moveTo>
                    <a:pt x="147574" y="0"/>
                  </a:moveTo>
                  <a:lnTo>
                    <a:pt x="205359" y="8255"/>
                  </a:lnTo>
                  <a:lnTo>
                    <a:pt x="252349" y="31115"/>
                  </a:lnTo>
                  <a:lnTo>
                    <a:pt x="283718" y="65786"/>
                  </a:lnTo>
                  <a:lnTo>
                    <a:pt x="295275" y="109474"/>
                  </a:lnTo>
                  <a:lnTo>
                    <a:pt x="283718" y="152654"/>
                  </a:lnTo>
                  <a:lnTo>
                    <a:pt x="252349" y="187452"/>
                  </a:lnTo>
                  <a:lnTo>
                    <a:pt x="205359" y="210566"/>
                  </a:lnTo>
                  <a:lnTo>
                    <a:pt x="147574" y="218948"/>
                  </a:lnTo>
                  <a:lnTo>
                    <a:pt x="89026" y="210566"/>
                  </a:lnTo>
                  <a:lnTo>
                    <a:pt x="42163" y="187452"/>
                  </a:lnTo>
                  <a:lnTo>
                    <a:pt x="11175" y="152654"/>
                  </a:lnTo>
                  <a:lnTo>
                    <a:pt x="0" y="109474"/>
                  </a:lnTo>
                  <a:lnTo>
                    <a:pt x="11175" y="65786"/>
                  </a:lnTo>
                  <a:lnTo>
                    <a:pt x="42163" y="31115"/>
                  </a:lnTo>
                  <a:lnTo>
                    <a:pt x="89026" y="8255"/>
                  </a:lnTo>
                  <a:lnTo>
                    <a:pt x="14757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2543327" y="4218597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304800" h="228600">
                  <a:moveTo>
                    <a:pt x="304609" y="223608"/>
                  </a:moveTo>
                  <a:lnTo>
                    <a:pt x="303250" y="220306"/>
                  </a:lnTo>
                  <a:lnTo>
                    <a:pt x="299948" y="218948"/>
                  </a:lnTo>
                  <a:lnTo>
                    <a:pt x="296633" y="220306"/>
                  </a:lnTo>
                  <a:lnTo>
                    <a:pt x="295275" y="223608"/>
                  </a:lnTo>
                  <a:lnTo>
                    <a:pt x="296633" y="226923"/>
                  </a:lnTo>
                  <a:lnTo>
                    <a:pt x="299948" y="228282"/>
                  </a:lnTo>
                  <a:lnTo>
                    <a:pt x="303250" y="226923"/>
                  </a:lnTo>
                  <a:lnTo>
                    <a:pt x="304609" y="2236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2066925" y="3932809"/>
              <a:ext cx="285750" cy="219075"/>
            </a:xfrm>
            <a:custGeom>
              <a:avLst/>
              <a:gdLst/>
              <a:ahLst/>
              <a:cxnLst/>
              <a:rect l="l" t="t" r="r" b="b"/>
              <a:pathLst>
                <a:path w="285750" h="219075">
                  <a:moveTo>
                    <a:pt x="142875" y="0"/>
                  </a:moveTo>
                  <a:lnTo>
                    <a:pt x="86232" y="8382"/>
                  </a:lnTo>
                  <a:lnTo>
                    <a:pt x="40893" y="31496"/>
                  </a:lnTo>
                  <a:lnTo>
                    <a:pt x="10922" y="66294"/>
                  </a:lnTo>
                  <a:lnTo>
                    <a:pt x="0" y="109474"/>
                  </a:lnTo>
                  <a:lnTo>
                    <a:pt x="10922" y="153289"/>
                  </a:lnTo>
                  <a:lnTo>
                    <a:pt x="40893" y="187960"/>
                  </a:lnTo>
                  <a:lnTo>
                    <a:pt x="86232" y="210820"/>
                  </a:lnTo>
                  <a:lnTo>
                    <a:pt x="142875" y="218948"/>
                  </a:lnTo>
                  <a:lnTo>
                    <a:pt x="198881" y="210820"/>
                  </a:lnTo>
                  <a:lnTo>
                    <a:pt x="244220" y="187960"/>
                  </a:lnTo>
                  <a:lnTo>
                    <a:pt x="274700" y="153289"/>
                  </a:lnTo>
                  <a:lnTo>
                    <a:pt x="285750" y="109474"/>
                  </a:lnTo>
                  <a:lnTo>
                    <a:pt x="274700" y="66294"/>
                  </a:lnTo>
                  <a:lnTo>
                    <a:pt x="244220" y="31496"/>
                  </a:lnTo>
                  <a:lnTo>
                    <a:pt x="198881" y="8382"/>
                  </a:lnTo>
                  <a:lnTo>
                    <a:pt x="142875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2071750" y="3937508"/>
              <a:ext cx="285750" cy="217804"/>
            </a:xfrm>
            <a:custGeom>
              <a:avLst/>
              <a:gdLst/>
              <a:ahLst/>
              <a:cxnLst/>
              <a:rect l="l" t="t" r="r" b="b"/>
              <a:pathLst>
                <a:path w="285750" h="217804">
                  <a:moveTo>
                    <a:pt x="142875" y="0"/>
                  </a:moveTo>
                  <a:lnTo>
                    <a:pt x="198755" y="8382"/>
                  </a:lnTo>
                  <a:lnTo>
                    <a:pt x="244094" y="31496"/>
                  </a:lnTo>
                  <a:lnTo>
                    <a:pt x="274574" y="65913"/>
                  </a:lnTo>
                  <a:lnTo>
                    <a:pt x="285750" y="108966"/>
                  </a:lnTo>
                  <a:lnTo>
                    <a:pt x="274574" y="152400"/>
                  </a:lnTo>
                  <a:lnTo>
                    <a:pt x="244094" y="186944"/>
                  </a:lnTo>
                  <a:lnTo>
                    <a:pt x="198755" y="209550"/>
                  </a:lnTo>
                  <a:lnTo>
                    <a:pt x="142875" y="217805"/>
                  </a:lnTo>
                  <a:lnTo>
                    <a:pt x="86106" y="209550"/>
                  </a:lnTo>
                  <a:lnTo>
                    <a:pt x="40893" y="186944"/>
                  </a:lnTo>
                  <a:lnTo>
                    <a:pt x="10794" y="152400"/>
                  </a:lnTo>
                  <a:lnTo>
                    <a:pt x="0" y="108966"/>
                  </a:lnTo>
                  <a:lnTo>
                    <a:pt x="10794" y="65913"/>
                  </a:lnTo>
                  <a:lnTo>
                    <a:pt x="40893" y="31496"/>
                  </a:lnTo>
                  <a:lnTo>
                    <a:pt x="86106" y="8382"/>
                  </a:lnTo>
                  <a:lnTo>
                    <a:pt x="142875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2067077" y="3932847"/>
              <a:ext cx="295275" cy="228600"/>
            </a:xfrm>
            <a:custGeom>
              <a:avLst/>
              <a:gdLst/>
              <a:ahLst/>
              <a:cxnLst/>
              <a:rect l="l" t="t" r="r" b="b"/>
              <a:pathLst>
                <a:path w="295275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95275" h="228600">
                  <a:moveTo>
                    <a:pt x="295084" y="223735"/>
                  </a:moveTo>
                  <a:lnTo>
                    <a:pt x="293725" y="220433"/>
                  </a:lnTo>
                  <a:lnTo>
                    <a:pt x="290423" y="219075"/>
                  </a:lnTo>
                  <a:lnTo>
                    <a:pt x="287108" y="220433"/>
                  </a:lnTo>
                  <a:lnTo>
                    <a:pt x="285750" y="223735"/>
                  </a:lnTo>
                  <a:lnTo>
                    <a:pt x="287108" y="227050"/>
                  </a:lnTo>
                  <a:lnTo>
                    <a:pt x="290423" y="228409"/>
                  </a:lnTo>
                  <a:lnTo>
                    <a:pt x="293725" y="227050"/>
                  </a:lnTo>
                  <a:lnTo>
                    <a:pt x="295084" y="2237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2543175" y="4009009"/>
              <a:ext cx="295275" cy="209550"/>
            </a:xfrm>
            <a:custGeom>
              <a:avLst/>
              <a:gdLst/>
              <a:ahLst/>
              <a:cxnLst/>
              <a:rect l="l" t="t" r="r" b="b"/>
              <a:pathLst>
                <a:path w="295275" h="209550">
                  <a:moveTo>
                    <a:pt x="147700" y="0"/>
                  </a:moveTo>
                  <a:lnTo>
                    <a:pt x="89026" y="7874"/>
                  </a:lnTo>
                  <a:lnTo>
                    <a:pt x="42291" y="29718"/>
                  </a:lnTo>
                  <a:lnTo>
                    <a:pt x="11175" y="62738"/>
                  </a:lnTo>
                  <a:lnTo>
                    <a:pt x="0" y="104140"/>
                  </a:lnTo>
                  <a:lnTo>
                    <a:pt x="11175" y="145669"/>
                  </a:lnTo>
                  <a:lnTo>
                    <a:pt x="42291" y="179070"/>
                  </a:lnTo>
                  <a:lnTo>
                    <a:pt x="89026" y="201422"/>
                  </a:lnTo>
                  <a:lnTo>
                    <a:pt x="147700" y="209423"/>
                  </a:lnTo>
                  <a:lnTo>
                    <a:pt x="205486" y="201422"/>
                  </a:lnTo>
                  <a:lnTo>
                    <a:pt x="252349" y="179070"/>
                  </a:lnTo>
                  <a:lnTo>
                    <a:pt x="283844" y="145669"/>
                  </a:lnTo>
                  <a:lnTo>
                    <a:pt x="295275" y="104140"/>
                  </a:lnTo>
                  <a:lnTo>
                    <a:pt x="283844" y="62738"/>
                  </a:lnTo>
                  <a:lnTo>
                    <a:pt x="252349" y="29718"/>
                  </a:lnTo>
                  <a:lnTo>
                    <a:pt x="205486" y="7874"/>
                  </a:lnTo>
                  <a:lnTo>
                    <a:pt x="147700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2548000" y="4013708"/>
              <a:ext cx="295275" cy="208279"/>
            </a:xfrm>
            <a:custGeom>
              <a:avLst/>
              <a:gdLst/>
              <a:ahLst/>
              <a:cxnLst/>
              <a:rect l="l" t="t" r="r" b="b"/>
              <a:pathLst>
                <a:path w="295275" h="208279">
                  <a:moveTo>
                    <a:pt x="147574" y="0"/>
                  </a:moveTo>
                  <a:lnTo>
                    <a:pt x="205359" y="7874"/>
                  </a:lnTo>
                  <a:lnTo>
                    <a:pt x="252349" y="29591"/>
                  </a:lnTo>
                  <a:lnTo>
                    <a:pt x="283718" y="62357"/>
                  </a:lnTo>
                  <a:lnTo>
                    <a:pt x="295275" y="103505"/>
                  </a:lnTo>
                  <a:lnTo>
                    <a:pt x="283718" y="144907"/>
                  </a:lnTo>
                  <a:lnTo>
                    <a:pt x="252349" y="178054"/>
                  </a:lnTo>
                  <a:lnTo>
                    <a:pt x="205359" y="200279"/>
                  </a:lnTo>
                  <a:lnTo>
                    <a:pt x="147574" y="208280"/>
                  </a:lnTo>
                  <a:lnTo>
                    <a:pt x="89026" y="200279"/>
                  </a:lnTo>
                  <a:lnTo>
                    <a:pt x="42163" y="178054"/>
                  </a:lnTo>
                  <a:lnTo>
                    <a:pt x="11175" y="144907"/>
                  </a:lnTo>
                  <a:lnTo>
                    <a:pt x="0" y="103505"/>
                  </a:lnTo>
                  <a:lnTo>
                    <a:pt x="11175" y="62357"/>
                  </a:lnTo>
                  <a:lnTo>
                    <a:pt x="42163" y="29591"/>
                  </a:lnTo>
                  <a:lnTo>
                    <a:pt x="89026" y="7874"/>
                  </a:lnTo>
                  <a:lnTo>
                    <a:pt x="14757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2543327" y="4009047"/>
              <a:ext cx="304800" cy="219075"/>
            </a:xfrm>
            <a:custGeom>
              <a:avLst/>
              <a:gdLst/>
              <a:ahLst/>
              <a:cxnLst/>
              <a:rect l="l" t="t" r="r" b="b"/>
              <a:pathLst>
                <a:path w="304800" h="21907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304800" h="219075">
                  <a:moveTo>
                    <a:pt x="304609" y="214210"/>
                  </a:moveTo>
                  <a:lnTo>
                    <a:pt x="303250" y="210908"/>
                  </a:lnTo>
                  <a:lnTo>
                    <a:pt x="299948" y="209550"/>
                  </a:lnTo>
                  <a:lnTo>
                    <a:pt x="296633" y="210908"/>
                  </a:lnTo>
                  <a:lnTo>
                    <a:pt x="295275" y="214210"/>
                  </a:lnTo>
                  <a:lnTo>
                    <a:pt x="296633" y="217525"/>
                  </a:lnTo>
                  <a:lnTo>
                    <a:pt x="299948" y="218884"/>
                  </a:lnTo>
                  <a:lnTo>
                    <a:pt x="303250" y="217525"/>
                  </a:lnTo>
                  <a:lnTo>
                    <a:pt x="304609" y="2142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8" name="object 58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67200" y="3494722"/>
              <a:ext cx="304800" cy="228536"/>
            </a:xfrm>
            <a:prstGeom prst="rect">
              <a:avLst/>
            </a:prstGeom>
          </p:spPr>
        </p:pic>
        <p:pic>
          <p:nvPicPr>
            <p:cNvPr id="589" name="object 58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43450" y="2923476"/>
              <a:ext cx="304800" cy="219011"/>
            </a:xfrm>
            <a:prstGeom prst="rect">
              <a:avLst/>
            </a:prstGeom>
          </p:spPr>
        </p:pic>
        <p:pic>
          <p:nvPicPr>
            <p:cNvPr id="590" name="object 59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81425" y="2990024"/>
              <a:ext cx="304800" cy="228536"/>
            </a:xfrm>
            <a:prstGeom prst="rect">
              <a:avLst/>
            </a:prstGeom>
          </p:spPr>
        </p:pic>
        <p:pic>
          <p:nvPicPr>
            <p:cNvPr id="591" name="object 59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43450" y="4866068"/>
              <a:ext cx="304800" cy="219011"/>
            </a:xfrm>
            <a:prstGeom prst="rect">
              <a:avLst/>
            </a:prstGeom>
          </p:spPr>
        </p:pic>
        <p:pic>
          <p:nvPicPr>
            <p:cNvPr id="592" name="object 59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95675" y="4075620"/>
              <a:ext cx="304800" cy="219011"/>
            </a:xfrm>
            <a:prstGeom prst="rect">
              <a:avLst/>
            </a:prstGeom>
          </p:spPr>
        </p:pic>
        <p:pic>
          <p:nvPicPr>
            <p:cNvPr id="593" name="object 59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686175" y="5008816"/>
              <a:ext cx="304800" cy="228536"/>
            </a:xfrm>
            <a:prstGeom prst="rect">
              <a:avLst/>
            </a:prstGeom>
          </p:spPr>
        </p:pic>
        <p:pic>
          <p:nvPicPr>
            <p:cNvPr id="594" name="object 59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76700" y="4361370"/>
              <a:ext cx="295275" cy="228536"/>
            </a:xfrm>
            <a:prstGeom prst="rect">
              <a:avLst/>
            </a:prstGeom>
          </p:spPr>
        </p:pic>
        <p:pic>
          <p:nvPicPr>
            <p:cNvPr id="595" name="object 59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43450" y="4075620"/>
              <a:ext cx="304800" cy="219011"/>
            </a:xfrm>
            <a:prstGeom prst="rect">
              <a:avLst/>
            </a:prstGeom>
          </p:spPr>
        </p:pic>
        <p:sp>
          <p:nvSpPr>
            <p:cNvPr id="596" name="object 596"/>
            <p:cNvSpPr/>
            <p:nvPr/>
          </p:nvSpPr>
          <p:spPr>
            <a:xfrm>
              <a:off x="1200150" y="2637790"/>
              <a:ext cx="4219575" cy="1219200"/>
            </a:xfrm>
            <a:custGeom>
              <a:avLst/>
              <a:gdLst/>
              <a:ahLst/>
              <a:cxnLst/>
              <a:rect l="l" t="t" r="r" b="b"/>
              <a:pathLst>
                <a:path w="4219575" h="1219200">
                  <a:moveTo>
                    <a:pt x="0" y="1218819"/>
                  </a:moveTo>
                  <a:lnTo>
                    <a:pt x="2109724" y="1218819"/>
                  </a:lnTo>
                </a:path>
                <a:path w="4219575" h="1219200">
                  <a:moveTo>
                    <a:pt x="2109724" y="0"/>
                  </a:moveTo>
                  <a:lnTo>
                    <a:pt x="4219575" y="0"/>
                  </a:lnTo>
                </a:path>
              </a:pathLst>
            </a:custGeom>
            <a:ln w="7621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3195573" y="4727955"/>
              <a:ext cx="429259" cy="0"/>
            </a:xfrm>
            <a:custGeom>
              <a:avLst/>
              <a:gdLst/>
              <a:ahLst/>
              <a:cxnLst/>
              <a:rect l="l" t="t" r="r" b="b"/>
              <a:pathLst>
                <a:path w="429260">
                  <a:moveTo>
                    <a:pt x="428751" y="0"/>
                  </a:moveTo>
                  <a:lnTo>
                    <a:pt x="0" y="0"/>
                  </a:lnTo>
                </a:path>
              </a:pathLst>
            </a:custGeom>
            <a:ln w="101626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2809875" y="4570856"/>
              <a:ext cx="400050" cy="304800"/>
            </a:xfrm>
            <a:custGeom>
              <a:avLst/>
              <a:gdLst/>
              <a:ahLst/>
              <a:cxnLst/>
              <a:rect l="l" t="t" r="r" b="b"/>
              <a:pathLst>
                <a:path w="400050" h="304800">
                  <a:moveTo>
                    <a:pt x="400050" y="0"/>
                  </a:moveTo>
                  <a:lnTo>
                    <a:pt x="0" y="152273"/>
                  </a:lnTo>
                  <a:lnTo>
                    <a:pt x="400050" y="304673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9" name="object 599"/>
          <p:cNvSpPr txBox="1"/>
          <p:nvPr/>
        </p:nvSpPr>
        <p:spPr>
          <a:xfrm>
            <a:off x="3872484" y="4660328"/>
            <a:ext cx="65976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-10" dirty="0">
                <a:latin typeface="Arial"/>
                <a:cs typeface="Arial"/>
              </a:rPr>
              <a:t>Fluid</a:t>
            </a:r>
            <a:endParaRPr sz="2000">
              <a:latin typeface="Arial"/>
              <a:cs typeface="Arial"/>
            </a:endParaRPr>
          </a:p>
        </p:txBody>
      </p:sp>
      <p:sp>
        <p:nvSpPr>
          <p:cNvPr id="602" name="object 602"/>
          <p:cNvSpPr txBox="1"/>
          <p:nvPr/>
        </p:nvSpPr>
        <p:spPr>
          <a:xfrm>
            <a:off x="11330305" y="6470412"/>
            <a:ext cx="17780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03" name="object 603"/>
          <p:cNvSpPr txBox="1"/>
          <p:nvPr/>
        </p:nvSpPr>
        <p:spPr>
          <a:xfrm>
            <a:off x="998537" y="6539007"/>
            <a:ext cx="1574165" cy="281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90"/>
              </a:lnSpc>
            </a:pPr>
            <a:r>
              <a:rPr sz="1800" b="1" spc="-10" dirty="0">
                <a:latin typeface="Arial"/>
                <a:cs typeface="Arial"/>
              </a:rPr>
              <a:t>Concentration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600" name="object 600"/>
          <p:cNvSpPr txBox="1"/>
          <p:nvPr/>
        </p:nvSpPr>
        <p:spPr>
          <a:xfrm>
            <a:off x="969962" y="5687695"/>
            <a:ext cx="1643380" cy="85344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-3810" algn="ctr">
              <a:lnSpc>
                <a:spcPct val="100800"/>
              </a:lnSpc>
              <a:spcBef>
                <a:spcPts val="85"/>
              </a:spcBef>
            </a:pPr>
            <a:r>
              <a:rPr sz="1800" b="1" dirty="0">
                <a:latin typeface="Arial"/>
                <a:cs typeface="Arial"/>
              </a:rPr>
              <a:t>High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Solution Concentration, </a:t>
            </a:r>
            <a:r>
              <a:rPr sz="1800" b="1" dirty="0">
                <a:latin typeface="Arial"/>
                <a:cs typeface="Arial"/>
              </a:rPr>
              <a:t>Low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Fluid</a:t>
            </a:r>
            <a:endParaRPr sz="1800">
              <a:latin typeface="Arial"/>
              <a:cs typeface="Arial"/>
            </a:endParaRPr>
          </a:p>
        </p:txBody>
      </p:sp>
      <p:sp>
        <p:nvSpPr>
          <p:cNvPr id="601" name="object 601"/>
          <p:cNvSpPr txBox="1"/>
          <p:nvPr/>
        </p:nvSpPr>
        <p:spPr>
          <a:xfrm>
            <a:off x="4168140" y="5296217"/>
            <a:ext cx="1851025" cy="12503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-5715" algn="ctr">
              <a:lnSpc>
                <a:spcPct val="100000"/>
              </a:lnSpc>
              <a:spcBef>
                <a:spcPts val="125"/>
              </a:spcBef>
            </a:pPr>
            <a:r>
              <a:rPr sz="2000" b="1" dirty="0">
                <a:latin typeface="Arial"/>
                <a:cs typeface="Arial"/>
              </a:rPr>
              <a:t>Low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Solute Concentration, </a:t>
            </a:r>
            <a:r>
              <a:rPr sz="2000" b="1" dirty="0">
                <a:latin typeface="Arial"/>
                <a:cs typeface="Arial"/>
              </a:rPr>
              <a:t>High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Fluid Concentration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604" name="Footer Placeholder 60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n-US" smtClean="0">
                <a:solidFill>
                  <a:srgbClr val="F1F1F1"/>
                </a:solidFill>
                <a:latin typeface="Georgia"/>
                <a:cs typeface="Georgia"/>
              </a:rPr>
              <a:t>RDP</a:t>
            </a:r>
            <a:endParaRPr lang="en-US" spc="-10" dirty="0">
              <a:solidFill>
                <a:srgbClr val="F1F1F1"/>
              </a:solidFill>
              <a:latin typeface="Georgia"/>
              <a:cs typeface="Georgia"/>
            </a:endParaRPr>
          </a:p>
        </p:txBody>
      </p:sp>
      <p:sp>
        <p:nvSpPr>
          <p:cNvPr id="605" name="Slide Number Placeholder 60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lang="en-US" spc="-50" smtClean="0"/>
              <a:t>13</a:t>
            </a:fld>
            <a:endParaRPr lang="en-US" spc="-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99936"/>
            <a:ext cx="12192000" cy="647700"/>
            <a:chOff x="0" y="199936"/>
            <a:chExt cx="12192000" cy="647700"/>
          </a:xfrm>
        </p:grpSpPr>
        <p:sp>
          <p:nvSpPr>
            <p:cNvPr id="3" name="object 3"/>
            <p:cNvSpPr/>
            <p:nvPr/>
          </p:nvSpPr>
          <p:spPr>
            <a:xfrm>
              <a:off x="9039225" y="571372"/>
              <a:ext cx="1000125" cy="19050"/>
            </a:xfrm>
            <a:custGeom>
              <a:avLst/>
              <a:gdLst/>
              <a:ahLst/>
              <a:cxnLst/>
              <a:rect l="l" t="t" r="r" b="b"/>
              <a:pathLst>
                <a:path w="1000125" h="19050">
                  <a:moveTo>
                    <a:pt x="999998" y="0"/>
                  </a:moveTo>
                  <a:lnTo>
                    <a:pt x="0" y="0"/>
                  </a:lnTo>
                  <a:lnTo>
                    <a:pt x="201168" y="19050"/>
                  </a:lnTo>
                  <a:lnTo>
                    <a:pt x="817372" y="19050"/>
                  </a:lnTo>
                  <a:lnTo>
                    <a:pt x="999998" y="0"/>
                  </a:lnTo>
                  <a:close/>
                </a:path>
              </a:pathLst>
            </a:custGeom>
            <a:solidFill>
              <a:srgbClr val="00AAB8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277350" y="590549"/>
              <a:ext cx="552450" cy="8890"/>
            </a:xfrm>
            <a:custGeom>
              <a:avLst/>
              <a:gdLst/>
              <a:ahLst/>
              <a:cxnLst/>
              <a:rect l="l" t="t" r="r" b="b"/>
              <a:pathLst>
                <a:path w="552450" h="8890">
                  <a:moveTo>
                    <a:pt x="551942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73914" y="5080"/>
                  </a:lnTo>
                  <a:lnTo>
                    <a:pt x="73914" y="7620"/>
                  </a:lnTo>
                  <a:lnTo>
                    <a:pt x="193802" y="7620"/>
                  </a:lnTo>
                  <a:lnTo>
                    <a:pt x="193802" y="8890"/>
                  </a:lnTo>
                  <a:lnTo>
                    <a:pt x="346837" y="8890"/>
                  </a:lnTo>
                  <a:lnTo>
                    <a:pt x="346837" y="7620"/>
                  </a:lnTo>
                  <a:lnTo>
                    <a:pt x="449961" y="7620"/>
                  </a:lnTo>
                  <a:lnTo>
                    <a:pt x="449961" y="5080"/>
                  </a:lnTo>
                  <a:lnTo>
                    <a:pt x="551942" y="5080"/>
                  </a:lnTo>
                  <a:lnTo>
                    <a:pt x="551942" y="0"/>
                  </a:lnTo>
                  <a:close/>
                </a:path>
              </a:pathLst>
            </a:custGeom>
            <a:solidFill>
              <a:srgbClr val="00ABB7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25" y="199936"/>
              <a:ext cx="12172949" cy="64753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47548"/>
              <a:ext cx="12191999" cy="56182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6808" rIns="0" bIns="0" rtlCol="0">
            <a:spAutoFit/>
          </a:bodyPr>
          <a:lstStyle/>
          <a:p>
            <a:pPr marL="197485">
              <a:lnSpc>
                <a:spcPct val="100000"/>
              </a:lnSpc>
              <a:spcBef>
                <a:spcPts val="105"/>
              </a:spcBef>
            </a:pPr>
            <a:r>
              <a:rPr sz="4800" b="1" spc="-10" dirty="0">
                <a:solidFill>
                  <a:srgbClr val="00AE4F"/>
                </a:solidFill>
                <a:latin typeface="Times New Roman"/>
                <a:cs typeface="Times New Roman"/>
              </a:rPr>
              <a:t>Diffusion</a:t>
            </a:r>
            <a:endParaRPr sz="48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04900" y="1695069"/>
            <a:ext cx="10077450" cy="3904615"/>
            <a:chOff x="1104900" y="1695069"/>
            <a:chExt cx="10077450" cy="3904615"/>
          </a:xfrm>
        </p:grpSpPr>
        <p:sp>
          <p:nvSpPr>
            <p:cNvPr id="9" name="object 9"/>
            <p:cNvSpPr/>
            <p:nvPr/>
          </p:nvSpPr>
          <p:spPr>
            <a:xfrm>
              <a:off x="1104900" y="1695069"/>
              <a:ext cx="10076815" cy="66675"/>
            </a:xfrm>
            <a:custGeom>
              <a:avLst/>
              <a:gdLst/>
              <a:ahLst/>
              <a:cxnLst/>
              <a:rect l="l" t="t" r="r" b="b"/>
              <a:pathLst>
                <a:path w="10076815" h="66675">
                  <a:moveTo>
                    <a:pt x="10076561" y="0"/>
                  </a:moveTo>
                  <a:lnTo>
                    <a:pt x="0" y="0"/>
                  </a:lnTo>
                  <a:lnTo>
                    <a:pt x="0" y="66547"/>
                  </a:lnTo>
                  <a:lnTo>
                    <a:pt x="10076561" y="66547"/>
                  </a:lnTo>
                  <a:lnTo>
                    <a:pt x="10076561" y="0"/>
                  </a:lnTo>
                  <a:close/>
                </a:path>
              </a:pathLst>
            </a:custGeom>
            <a:solidFill>
              <a:srgbClr val="39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04900" y="1752102"/>
              <a:ext cx="10077450" cy="38100"/>
            </a:xfrm>
            <a:custGeom>
              <a:avLst/>
              <a:gdLst/>
              <a:ahLst/>
              <a:cxnLst/>
              <a:rect l="l" t="t" r="r" b="b"/>
              <a:pathLst>
                <a:path w="10077450" h="38100">
                  <a:moveTo>
                    <a:pt x="10077450" y="0"/>
                  </a:moveTo>
                  <a:lnTo>
                    <a:pt x="0" y="0"/>
                  </a:lnTo>
                  <a:lnTo>
                    <a:pt x="0" y="38089"/>
                  </a:lnTo>
                  <a:lnTo>
                    <a:pt x="10077450" y="38089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3A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04900" y="1780673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0077450" y="28568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3B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04900" y="1809250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6"/>
                  </a:lnTo>
                  <a:lnTo>
                    <a:pt x="10077450" y="28566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3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04900" y="1837817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10076561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10076561" y="28575"/>
                  </a:lnTo>
                  <a:lnTo>
                    <a:pt x="10076561" y="0"/>
                  </a:lnTo>
                  <a:close/>
                </a:path>
              </a:pathLst>
            </a:custGeom>
            <a:solidFill>
              <a:srgbClr val="3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04900" y="1866404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3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04900" y="1894979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04900" y="1923554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1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04900" y="1952129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2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04900" y="1980704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3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04900" y="2009279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4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04900" y="2037854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5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04900" y="2066429"/>
              <a:ext cx="10076815" cy="57150"/>
            </a:xfrm>
            <a:custGeom>
              <a:avLst/>
              <a:gdLst/>
              <a:ahLst/>
              <a:cxnLst/>
              <a:rect l="l" t="t" r="r" b="b"/>
              <a:pathLst>
                <a:path w="10076815" h="57150">
                  <a:moveTo>
                    <a:pt x="4844542" y="28575"/>
                  </a:moveTo>
                  <a:lnTo>
                    <a:pt x="0" y="28575"/>
                  </a:lnTo>
                  <a:lnTo>
                    <a:pt x="0" y="57137"/>
                  </a:lnTo>
                  <a:lnTo>
                    <a:pt x="4844542" y="57137"/>
                  </a:lnTo>
                  <a:lnTo>
                    <a:pt x="4844542" y="28575"/>
                  </a:lnTo>
                  <a:close/>
                </a:path>
                <a:path w="10076815" h="57150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57150">
                  <a:moveTo>
                    <a:pt x="10076688" y="28575"/>
                  </a:moveTo>
                  <a:lnTo>
                    <a:pt x="4946142" y="28575"/>
                  </a:lnTo>
                  <a:lnTo>
                    <a:pt x="4946142" y="57137"/>
                  </a:lnTo>
                  <a:lnTo>
                    <a:pt x="10076688" y="57137"/>
                  </a:lnTo>
                  <a:lnTo>
                    <a:pt x="10076688" y="28575"/>
                  </a:lnTo>
                  <a:close/>
                </a:path>
                <a:path w="10076815" h="57150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6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104900" y="2123579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7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104900" y="2152154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8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04900" y="2171077"/>
              <a:ext cx="10076815" cy="38100"/>
            </a:xfrm>
            <a:custGeom>
              <a:avLst/>
              <a:gdLst/>
              <a:ahLst/>
              <a:cxnLst/>
              <a:rect l="l" t="t" r="r" b="b"/>
              <a:pathLst>
                <a:path w="10076815" h="38100">
                  <a:moveTo>
                    <a:pt x="4844542" y="0"/>
                  </a:moveTo>
                  <a:lnTo>
                    <a:pt x="0" y="0"/>
                  </a:lnTo>
                  <a:lnTo>
                    <a:pt x="0" y="38087"/>
                  </a:lnTo>
                  <a:lnTo>
                    <a:pt x="4844542" y="38087"/>
                  </a:lnTo>
                  <a:lnTo>
                    <a:pt x="4844542" y="0"/>
                  </a:lnTo>
                  <a:close/>
                </a:path>
                <a:path w="10076815" h="38100">
                  <a:moveTo>
                    <a:pt x="10076688" y="0"/>
                  </a:moveTo>
                  <a:lnTo>
                    <a:pt x="4946142" y="0"/>
                  </a:lnTo>
                  <a:lnTo>
                    <a:pt x="4946142" y="38087"/>
                  </a:lnTo>
                  <a:lnTo>
                    <a:pt x="10076688" y="38087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9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04900" y="2199652"/>
              <a:ext cx="10076815" cy="38100"/>
            </a:xfrm>
            <a:custGeom>
              <a:avLst/>
              <a:gdLst/>
              <a:ahLst/>
              <a:cxnLst/>
              <a:rect l="l" t="t" r="r" b="b"/>
              <a:pathLst>
                <a:path w="10076815" h="38100">
                  <a:moveTo>
                    <a:pt x="4844542" y="0"/>
                  </a:moveTo>
                  <a:lnTo>
                    <a:pt x="0" y="0"/>
                  </a:lnTo>
                  <a:lnTo>
                    <a:pt x="0" y="38087"/>
                  </a:lnTo>
                  <a:lnTo>
                    <a:pt x="4844542" y="38087"/>
                  </a:lnTo>
                  <a:lnTo>
                    <a:pt x="4844542" y="0"/>
                  </a:lnTo>
                  <a:close/>
                </a:path>
                <a:path w="10076815" h="38100">
                  <a:moveTo>
                    <a:pt x="10076688" y="0"/>
                  </a:moveTo>
                  <a:lnTo>
                    <a:pt x="4946142" y="0"/>
                  </a:lnTo>
                  <a:lnTo>
                    <a:pt x="4946142" y="38087"/>
                  </a:lnTo>
                  <a:lnTo>
                    <a:pt x="10076688" y="38087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A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104900" y="2228227"/>
              <a:ext cx="10076815" cy="38100"/>
            </a:xfrm>
            <a:custGeom>
              <a:avLst/>
              <a:gdLst/>
              <a:ahLst/>
              <a:cxnLst/>
              <a:rect l="l" t="t" r="r" b="b"/>
              <a:pathLst>
                <a:path w="10076815" h="38100">
                  <a:moveTo>
                    <a:pt x="4844542" y="0"/>
                  </a:moveTo>
                  <a:lnTo>
                    <a:pt x="0" y="0"/>
                  </a:lnTo>
                  <a:lnTo>
                    <a:pt x="0" y="38087"/>
                  </a:lnTo>
                  <a:lnTo>
                    <a:pt x="4844542" y="38087"/>
                  </a:lnTo>
                  <a:lnTo>
                    <a:pt x="4844542" y="0"/>
                  </a:lnTo>
                  <a:close/>
                </a:path>
                <a:path w="10076815" h="38100">
                  <a:moveTo>
                    <a:pt x="10076688" y="0"/>
                  </a:moveTo>
                  <a:lnTo>
                    <a:pt x="4946142" y="0"/>
                  </a:lnTo>
                  <a:lnTo>
                    <a:pt x="4946142" y="38087"/>
                  </a:lnTo>
                  <a:lnTo>
                    <a:pt x="10076688" y="38087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B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104900" y="2256802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104900" y="2285377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104900" y="2313952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104900" y="2342527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5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04900" y="2371102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51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104900" y="2399677"/>
              <a:ext cx="10076815" cy="57150"/>
            </a:xfrm>
            <a:custGeom>
              <a:avLst/>
              <a:gdLst/>
              <a:ahLst/>
              <a:cxnLst/>
              <a:rect l="l" t="t" r="r" b="b"/>
              <a:pathLst>
                <a:path w="10076815" h="57150">
                  <a:moveTo>
                    <a:pt x="4857737" y="28562"/>
                  </a:moveTo>
                  <a:lnTo>
                    <a:pt x="4844542" y="28562"/>
                  </a:lnTo>
                  <a:lnTo>
                    <a:pt x="4844542" y="0"/>
                  </a:lnTo>
                  <a:lnTo>
                    <a:pt x="0" y="0"/>
                  </a:lnTo>
                  <a:lnTo>
                    <a:pt x="0" y="28562"/>
                  </a:lnTo>
                  <a:lnTo>
                    <a:pt x="0" y="57137"/>
                  </a:lnTo>
                  <a:lnTo>
                    <a:pt x="4857737" y="57137"/>
                  </a:lnTo>
                  <a:lnTo>
                    <a:pt x="4857737" y="28562"/>
                  </a:lnTo>
                  <a:close/>
                </a:path>
                <a:path w="10076815" h="57150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4933950" y="28562"/>
                  </a:lnTo>
                  <a:lnTo>
                    <a:pt x="4933950" y="57137"/>
                  </a:lnTo>
                  <a:lnTo>
                    <a:pt x="10076561" y="57137"/>
                  </a:lnTo>
                  <a:lnTo>
                    <a:pt x="10076561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52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104900" y="2456821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0077450" y="28568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53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104900" y="2485398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6"/>
                  </a:lnTo>
                  <a:lnTo>
                    <a:pt x="10077450" y="28566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54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04900" y="2513972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10077450" y="28567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55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104900" y="2542548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6"/>
                  </a:lnTo>
                  <a:lnTo>
                    <a:pt x="10077450" y="28566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56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04900" y="2571121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0077450" y="28568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57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104900" y="2599697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10077450" y="28567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58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104900" y="2628272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10077450" y="28567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5A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104900" y="2647198"/>
              <a:ext cx="10077450" cy="38100"/>
            </a:xfrm>
            <a:custGeom>
              <a:avLst/>
              <a:gdLst/>
              <a:ahLst/>
              <a:cxnLst/>
              <a:rect l="l" t="t" r="r" b="b"/>
              <a:pathLst>
                <a:path w="10077450" h="38100">
                  <a:moveTo>
                    <a:pt x="10077450" y="0"/>
                  </a:moveTo>
                  <a:lnTo>
                    <a:pt x="0" y="0"/>
                  </a:lnTo>
                  <a:lnTo>
                    <a:pt x="0" y="38089"/>
                  </a:lnTo>
                  <a:lnTo>
                    <a:pt x="10077450" y="38089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5B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104900" y="2675890"/>
              <a:ext cx="10076815" cy="38100"/>
            </a:xfrm>
            <a:custGeom>
              <a:avLst/>
              <a:gdLst/>
              <a:ahLst/>
              <a:cxnLst/>
              <a:rect l="l" t="t" r="r" b="b"/>
              <a:pathLst>
                <a:path w="10076815" h="38100">
                  <a:moveTo>
                    <a:pt x="10076561" y="0"/>
                  </a:moveTo>
                  <a:lnTo>
                    <a:pt x="0" y="0"/>
                  </a:lnTo>
                  <a:lnTo>
                    <a:pt x="0" y="37973"/>
                  </a:lnTo>
                  <a:lnTo>
                    <a:pt x="10076561" y="37973"/>
                  </a:lnTo>
                  <a:lnTo>
                    <a:pt x="10076561" y="0"/>
                  </a:lnTo>
                  <a:close/>
                </a:path>
              </a:pathLst>
            </a:custGeom>
            <a:solidFill>
              <a:srgbClr val="5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104900" y="2704350"/>
              <a:ext cx="10076815" cy="38100"/>
            </a:xfrm>
            <a:custGeom>
              <a:avLst/>
              <a:gdLst/>
              <a:ahLst/>
              <a:cxnLst/>
              <a:rect l="l" t="t" r="r" b="b"/>
              <a:pathLst>
                <a:path w="10076815" h="38100">
                  <a:moveTo>
                    <a:pt x="4844542" y="0"/>
                  </a:moveTo>
                  <a:lnTo>
                    <a:pt x="0" y="0"/>
                  </a:lnTo>
                  <a:lnTo>
                    <a:pt x="0" y="38087"/>
                  </a:lnTo>
                  <a:lnTo>
                    <a:pt x="4844542" y="38087"/>
                  </a:lnTo>
                  <a:lnTo>
                    <a:pt x="4844542" y="0"/>
                  </a:lnTo>
                  <a:close/>
                </a:path>
                <a:path w="10076815" h="38100">
                  <a:moveTo>
                    <a:pt x="10076688" y="0"/>
                  </a:moveTo>
                  <a:lnTo>
                    <a:pt x="4946142" y="0"/>
                  </a:lnTo>
                  <a:lnTo>
                    <a:pt x="4946142" y="38087"/>
                  </a:lnTo>
                  <a:lnTo>
                    <a:pt x="10076688" y="38087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5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04900" y="2732925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5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104900" y="2761500"/>
              <a:ext cx="10076815" cy="57150"/>
            </a:xfrm>
            <a:custGeom>
              <a:avLst/>
              <a:gdLst/>
              <a:ahLst/>
              <a:cxnLst/>
              <a:rect l="l" t="t" r="r" b="b"/>
              <a:pathLst>
                <a:path w="10076815" h="57150">
                  <a:moveTo>
                    <a:pt x="4844542" y="28575"/>
                  </a:moveTo>
                  <a:lnTo>
                    <a:pt x="0" y="28575"/>
                  </a:lnTo>
                  <a:lnTo>
                    <a:pt x="0" y="57137"/>
                  </a:lnTo>
                  <a:lnTo>
                    <a:pt x="4844542" y="57137"/>
                  </a:lnTo>
                  <a:lnTo>
                    <a:pt x="4844542" y="28575"/>
                  </a:lnTo>
                  <a:close/>
                </a:path>
                <a:path w="10076815" h="57150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57150">
                  <a:moveTo>
                    <a:pt x="10076688" y="28575"/>
                  </a:moveTo>
                  <a:lnTo>
                    <a:pt x="4946142" y="28575"/>
                  </a:lnTo>
                  <a:lnTo>
                    <a:pt x="4946142" y="57137"/>
                  </a:lnTo>
                  <a:lnTo>
                    <a:pt x="10076688" y="57137"/>
                  </a:lnTo>
                  <a:lnTo>
                    <a:pt x="10076688" y="28575"/>
                  </a:lnTo>
                  <a:close/>
                </a:path>
                <a:path w="10076815" h="57150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5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104900" y="2818650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6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104900" y="2847225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61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104900" y="2875800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62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104900" y="2904375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63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104900" y="2932937"/>
              <a:ext cx="10076815" cy="57150"/>
            </a:xfrm>
            <a:custGeom>
              <a:avLst/>
              <a:gdLst/>
              <a:ahLst/>
              <a:cxnLst/>
              <a:rect l="l" t="t" r="r" b="b"/>
              <a:pathLst>
                <a:path w="10076815" h="57150">
                  <a:moveTo>
                    <a:pt x="4844542" y="0"/>
                  </a:moveTo>
                  <a:lnTo>
                    <a:pt x="0" y="0"/>
                  </a:lnTo>
                  <a:lnTo>
                    <a:pt x="0" y="57150"/>
                  </a:lnTo>
                  <a:lnTo>
                    <a:pt x="4844542" y="57150"/>
                  </a:lnTo>
                  <a:lnTo>
                    <a:pt x="4844542" y="0"/>
                  </a:lnTo>
                  <a:close/>
                </a:path>
                <a:path w="10076815" h="57150">
                  <a:moveTo>
                    <a:pt x="10076561" y="0"/>
                  </a:moveTo>
                  <a:lnTo>
                    <a:pt x="4946142" y="0"/>
                  </a:lnTo>
                  <a:lnTo>
                    <a:pt x="4946142" y="57150"/>
                  </a:lnTo>
                  <a:lnTo>
                    <a:pt x="10076561" y="57150"/>
                  </a:lnTo>
                  <a:lnTo>
                    <a:pt x="10076561" y="0"/>
                  </a:lnTo>
                  <a:close/>
                </a:path>
              </a:pathLst>
            </a:custGeom>
            <a:solidFill>
              <a:srgbClr val="66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104900" y="2990100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67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104900" y="3018662"/>
              <a:ext cx="10076815" cy="57150"/>
            </a:xfrm>
            <a:custGeom>
              <a:avLst/>
              <a:gdLst/>
              <a:ahLst/>
              <a:cxnLst/>
              <a:rect l="l" t="t" r="r" b="b"/>
              <a:pathLst>
                <a:path w="10076815" h="57150">
                  <a:moveTo>
                    <a:pt x="4844542" y="0"/>
                  </a:moveTo>
                  <a:lnTo>
                    <a:pt x="0" y="0"/>
                  </a:lnTo>
                  <a:lnTo>
                    <a:pt x="0" y="57150"/>
                  </a:lnTo>
                  <a:lnTo>
                    <a:pt x="4844542" y="57150"/>
                  </a:lnTo>
                  <a:lnTo>
                    <a:pt x="4844542" y="0"/>
                  </a:lnTo>
                  <a:close/>
                </a:path>
                <a:path w="10076815" h="57150">
                  <a:moveTo>
                    <a:pt x="10076561" y="0"/>
                  </a:moveTo>
                  <a:lnTo>
                    <a:pt x="4946142" y="0"/>
                  </a:lnTo>
                  <a:lnTo>
                    <a:pt x="4946142" y="57150"/>
                  </a:lnTo>
                  <a:lnTo>
                    <a:pt x="10076561" y="57150"/>
                  </a:lnTo>
                  <a:lnTo>
                    <a:pt x="10076561" y="0"/>
                  </a:lnTo>
                  <a:close/>
                </a:path>
              </a:pathLst>
            </a:custGeom>
            <a:solidFill>
              <a:srgbClr val="68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104900" y="3075825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69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104900" y="3104400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6A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104900" y="3123450"/>
              <a:ext cx="10076815" cy="38100"/>
            </a:xfrm>
            <a:custGeom>
              <a:avLst/>
              <a:gdLst/>
              <a:ahLst/>
              <a:cxnLst/>
              <a:rect l="l" t="t" r="r" b="b"/>
              <a:pathLst>
                <a:path w="10076815" h="38100">
                  <a:moveTo>
                    <a:pt x="4844542" y="0"/>
                  </a:moveTo>
                  <a:lnTo>
                    <a:pt x="0" y="0"/>
                  </a:lnTo>
                  <a:lnTo>
                    <a:pt x="0" y="38087"/>
                  </a:lnTo>
                  <a:lnTo>
                    <a:pt x="4844542" y="38087"/>
                  </a:lnTo>
                  <a:lnTo>
                    <a:pt x="4844542" y="0"/>
                  </a:lnTo>
                  <a:close/>
                </a:path>
                <a:path w="10076815" h="38100">
                  <a:moveTo>
                    <a:pt x="10076688" y="0"/>
                  </a:moveTo>
                  <a:lnTo>
                    <a:pt x="4946142" y="0"/>
                  </a:lnTo>
                  <a:lnTo>
                    <a:pt x="4946142" y="38087"/>
                  </a:lnTo>
                  <a:lnTo>
                    <a:pt x="10076688" y="38087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6B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104900" y="3151898"/>
              <a:ext cx="10076815" cy="66675"/>
            </a:xfrm>
            <a:custGeom>
              <a:avLst/>
              <a:gdLst/>
              <a:ahLst/>
              <a:cxnLst/>
              <a:rect l="l" t="t" r="r" b="b"/>
              <a:pathLst>
                <a:path w="10076815" h="66675">
                  <a:moveTo>
                    <a:pt x="4844542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0" y="38087"/>
                  </a:lnTo>
                  <a:lnTo>
                    <a:pt x="0" y="66662"/>
                  </a:lnTo>
                  <a:lnTo>
                    <a:pt x="4844542" y="66662"/>
                  </a:lnTo>
                  <a:lnTo>
                    <a:pt x="4844542" y="38087"/>
                  </a:lnTo>
                  <a:lnTo>
                    <a:pt x="4844542" y="28575"/>
                  </a:lnTo>
                  <a:lnTo>
                    <a:pt x="4844542" y="0"/>
                  </a:lnTo>
                  <a:close/>
                </a:path>
                <a:path w="10076815" h="666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75"/>
                  </a:lnTo>
                  <a:lnTo>
                    <a:pt x="4946142" y="38087"/>
                  </a:lnTo>
                  <a:lnTo>
                    <a:pt x="4946142" y="66662"/>
                  </a:lnTo>
                  <a:lnTo>
                    <a:pt x="10076688" y="66662"/>
                  </a:lnTo>
                  <a:lnTo>
                    <a:pt x="10076688" y="38087"/>
                  </a:lnTo>
                  <a:lnTo>
                    <a:pt x="10076688" y="28575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6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104900" y="3209048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6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104900" y="3237623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6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104900" y="3266185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57737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4857737" y="28575"/>
                  </a:lnTo>
                  <a:lnTo>
                    <a:pt x="4857737" y="0"/>
                  </a:lnTo>
                  <a:close/>
                </a:path>
                <a:path w="10076815" h="28575">
                  <a:moveTo>
                    <a:pt x="10076561" y="0"/>
                  </a:moveTo>
                  <a:lnTo>
                    <a:pt x="4933950" y="0"/>
                  </a:lnTo>
                  <a:lnTo>
                    <a:pt x="4933950" y="28575"/>
                  </a:lnTo>
                  <a:lnTo>
                    <a:pt x="10076561" y="28575"/>
                  </a:lnTo>
                  <a:lnTo>
                    <a:pt x="10076561" y="0"/>
                  </a:lnTo>
                  <a:close/>
                </a:path>
              </a:pathLst>
            </a:custGeom>
            <a:solidFill>
              <a:srgbClr val="6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104900" y="3294768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10077450" y="28567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7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104900" y="3323342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0077450" y="28568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71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04900" y="3351917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0077450" y="28568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73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104900" y="3380492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0077450" y="28568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74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104900" y="3409067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0077450" y="28568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75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104900" y="3437643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10077450" y="28567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76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104900" y="3466217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0077450" y="28568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77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104900" y="3494786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10076561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10076561" y="28575"/>
                  </a:lnTo>
                  <a:lnTo>
                    <a:pt x="10076561" y="0"/>
                  </a:lnTo>
                  <a:close/>
                </a:path>
              </a:pathLst>
            </a:custGeom>
            <a:solidFill>
              <a:srgbClr val="78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104900" y="3523360"/>
              <a:ext cx="10076815" cy="57150"/>
            </a:xfrm>
            <a:custGeom>
              <a:avLst/>
              <a:gdLst/>
              <a:ahLst/>
              <a:cxnLst/>
              <a:rect l="l" t="t" r="r" b="b"/>
              <a:pathLst>
                <a:path w="10076815" h="57150">
                  <a:moveTo>
                    <a:pt x="4844542" y="28587"/>
                  </a:moveTo>
                  <a:lnTo>
                    <a:pt x="0" y="28587"/>
                  </a:lnTo>
                  <a:lnTo>
                    <a:pt x="0" y="57150"/>
                  </a:lnTo>
                  <a:lnTo>
                    <a:pt x="4844542" y="57150"/>
                  </a:lnTo>
                  <a:lnTo>
                    <a:pt x="4844542" y="28587"/>
                  </a:lnTo>
                  <a:close/>
                </a:path>
                <a:path w="10076815" h="57150">
                  <a:moveTo>
                    <a:pt x="4857737" y="0"/>
                  </a:moveTo>
                  <a:lnTo>
                    <a:pt x="0" y="0"/>
                  </a:lnTo>
                  <a:lnTo>
                    <a:pt x="0" y="27940"/>
                  </a:lnTo>
                  <a:lnTo>
                    <a:pt x="4857737" y="27940"/>
                  </a:lnTo>
                  <a:lnTo>
                    <a:pt x="4857737" y="0"/>
                  </a:lnTo>
                  <a:close/>
                </a:path>
                <a:path w="10076815" h="57150">
                  <a:moveTo>
                    <a:pt x="10076561" y="0"/>
                  </a:moveTo>
                  <a:lnTo>
                    <a:pt x="4933950" y="0"/>
                  </a:lnTo>
                  <a:lnTo>
                    <a:pt x="4933950" y="27940"/>
                  </a:lnTo>
                  <a:lnTo>
                    <a:pt x="10076561" y="27940"/>
                  </a:lnTo>
                  <a:lnTo>
                    <a:pt x="10076561" y="0"/>
                  </a:lnTo>
                  <a:close/>
                </a:path>
                <a:path w="10076815" h="57150">
                  <a:moveTo>
                    <a:pt x="10076688" y="28587"/>
                  </a:moveTo>
                  <a:lnTo>
                    <a:pt x="4946142" y="28587"/>
                  </a:lnTo>
                  <a:lnTo>
                    <a:pt x="4946142" y="57150"/>
                  </a:lnTo>
                  <a:lnTo>
                    <a:pt x="10076688" y="57150"/>
                  </a:lnTo>
                  <a:lnTo>
                    <a:pt x="10076688" y="28587"/>
                  </a:lnTo>
                  <a:close/>
                </a:path>
              </a:pathLst>
            </a:custGeom>
            <a:solidFill>
              <a:srgbClr val="79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104900" y="3580536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49"/>
                  </a:lnTo>
                  <a:lnTo>
                    <a:pt x="4844542" y="28549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49"/>
                  </a:lnTo>
                  <a:lnTo>
                    <a:pt x="10076688" y="28549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7A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104900" y="3599573"/>
              <a:ext cx="10076815" cy="38100"/>
            </a:xfrm>
            <a:custGeom>
              <a:avLst/>
              <a:gdLst/>
              <a:ahLst/>
              <a:cxnLst/>
              <a:rect l="l" t="t" r="r" b="b"/>
              <a:pathLst>
                <a:path w="10076815" h="38100">
                  <a:moveTo>
                    <a:pt x="4844542" y="0"/>
                  </a:moveTo>
                  <a:lnTo>
                    <a:pt x="0" y="0"/>
                  </a:lnTo>
                  <a:lnTo>
                    <a:pt x="0" y="38087"/>
                  </a:lnTo>
                  <a:lnTo>
                    <a:pt x="4844542" y="38087"/>
                  </a:lnTo>
                  <a:lnTo>
                    <a:pt x="4844542" y="0"/>
                  </a:lnTo>
                  <a:close/>
                </a:path>
                <a:path w="10076815" h="38100">
                  <a:moveTo>
                    <a:pt x="10076688" y="0"/>
                  </a:moveTo>
                  <a:lnTo>
                    <a:pt x="4946142" y="0"/>
                  </a:lnTo>
                  <a:lnTo>
                    <a:pt x="4946142" y="38087"/>
                  </a:lnTo>
                  <a:lnTo>
                    <a:pt x="10076688" y="38087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7B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104900" y="3628021"/>
              <a:ext cx="10076815" cy="38100"/>
            </a:xfrm>
            <a:custGeom>
              <a:avLst/>
              <a:gdLst/>
              <a:ahLst/>
              <a:cxnLst/>
              <a:rect l="l" t="t" r="r" b="b"/>
              <a:pathLst>
                <a:path w="10076815" h="38100">
                  <a:moveTo>
                    <a:pt x="4844542" y="0"/>
                  </a:moveTo>
                  <a:lnTo>
                    <a:pt x="0" y="0"/>
                  </a:lnTo>
                  <a:lnTo>
                    <a:pt x="0" y="38087"/>
                  </a:lnTo>
                  <a:lnTo>
                    <a:pt x="4844542" y="38087"/>
                  </a:lnTo>
                  <a:lnTo>
                    <a:pt x="4844542" y="0"/>
                  </a:lnTo>
                  <a:close/>
                </a:path>
                <a:path w="10076815" h="38100">
                  <a:moveTo>
                    <a:pt x="10076688" y="0"/>
                  </a:moveTo>
                  <a:lnTo>
                    <a:pt x="4946142" y="0"/>
                  </a:lnTo>
                  <a:lnTo>
                    <a:pt x="4946142" y="38087"/>
                  </a:lnTo>
                  <a:lnTo>
                    <a:pt x="10076688" y="38087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7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104900" y="3656596"/>
              <a:ext cx="10076815" cy="38100"/>
            </a:xfrm>
            <a:custGeom>
              <a:avLst/>
              <a:gdLst/>
              <a:ahLst/>
              <a:cxnLst/>
              <a:rect l="l" t="t" r="r" b="b"/>
              <a:pathLst>
                <a:path w="10076815" h="38100">
                  <a:moveTo>
                    <a:pt x="4844542" y="0"/>
                  </a:moveTo>
                  <a:lnTo>
                    <a:pt x="0" y="0"/>
                  </a:lnTo>
                  <a:lnTo>
                    <a:pt x="0" y="38087"/>
                  </a:lnTo>
                  <a:lnTo>
                    <a:pt x="4844542" y="38087"/>
                  </a:lnTo>
                  <a:lnTo>
                    <a:pt x="4844542" y="0"/>
                  </a:lnTo>
                  <a:close/>
                </a:path>
                <a:path w="10076815" h="38100">
                  <a:moveTo>
                    <a:pt x="10076688" y="0"/>
                  </a:moveTo>
                  <a:lnTo>
                    <a:pt x="4946142" y="0"/>
                  </a:lnTo>
                  <a:lnTo>
                    <a:pt x="4946142" y="38087"/>
                  </a:lnTo>
                  <a:lnTo>
                    <a:pt x="10076688" y="38087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104900" y="3685171"/>
              <a:ext cx="10076815" cy="38100"/>
            </a:xfrm>
            <a:custGeom>
              <a:avLst/>
              <a:gdLst/>
              <a:ahLst/>
              <a:cxnLst/>
              <a:rect l="l" t="t" r="r" b="b"/>
              <a:pathLst>
                <a:path w="10076815" h="38100">
                  <a:moveTo>
                    <a:pt x="4844542" y="0"/>
                  </a:moveTo>
                  <a:lnTo>
                    <a:pt x="0" y="0"/>
                  </a:lnTo>
                  <a:lnTo>
                    <a:pt x="0" y="38087"/>
                  </a:lnTo>
                  <a:lnTo>
                    <a:pt x="4844542" y="38087"/>
                  </a:lnTo>
                  <a:lnTo>
                    <a:pt x="4844542" y="0"/>
                  </a:lnTo>
                  <a:close/>
                </a:path>
                <a:path w="10076815" h="38100">
                  <a:moveTo>
                    <a:pt x="10076688" y="0"/>
                  </a:moveTo>
                  <a:lnTo>
                    <a:pt x="4946142" y="0"/>
                  </a:lnTo>
                  <a:lnTo>
                    <a:pt x="4946142" y="38087"/>
                  </a:lnTo>
                  <a:lnTo>
                    <a:pt x="10076688" y="38087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7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104900" y="3713746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7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104900" y="3742321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7B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104900" y="3770896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7A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104900" y="3799471"/>
              <a:ext cx="10076815" cy="57150"/>
            </a:xfrm>
            <a:custGeom>
              <a:avLst/>
              <a:gdLst/>
              <a:ahLst/>
              <a:cxnLst/>
              <a:rect l="l" t="t" r="r" b="b"/>
              <a:pathLst>
                <a:path w="10076815" h="57150">
                  <a:moveTo>
                    <a:pt x="4844542" y="28575"/>
                  </a:moveTo>
                  <a:lnTo>
                    <a:pt x="0" y="28575"/>
                  </a:lnTo>
                  <a:lnTo>
                    <a:pt x="0" y="57137"/>
                  </a:lnTo>
                  <a:lnTo>
                    <a:pt x="4844542" y="57137"/>
                  </a:lnTo>
                  <a:lnTo>
                    <a:pt x="4844542" y="28575"/>
                  </a:lnTo>
                  <a:close/>
                </a:path>
                <a:path w="10076815" h="57150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57150">
                  <a:moveTo>
                    <a:pt x="10076688" y="28575"/>
                  </a:moveTo>
                  <a:lnTo>
                    <a:pt x="4946142" y="28575"/>
                  </a:lnTo>
                  <a:lnTo>
                    <a:pt x="4946142" y="57137"/>
                  </a:lnTo>
                  <a:lnTo>
                    <a:pt x="10076688" y="57137"/>
                  </a:lnTo>
                  <a:lnTo>
                    <a:pt x="10076688" y="28575"/>
                  </a:lnTo>
                  <a:close/>
                </a:path>
                <a:path w="10076815" h="57150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79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104900" y="3856621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78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104900" y="3885196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77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104900" y="3913771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76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104900" y="3942346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75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104900" y="3970921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74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104900" y="3999496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73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104900" y="4028071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71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104900" y="4056646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35737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357370" y="28562"/>
                  </a:lnTo>
                  <a:lnTo>
                    <a:pt x="4357370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5120132" y="0"/>
                  </a:lnTo>
                  <a:lnTo>
                    <a:pt x="512013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7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104900" y="4085221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35737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357370" y="28562"/>
                  </a:lnTo>
                  <a:lnTo>
                    <a:pt x="4357370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5120132" y="0"/>
                  </a:lnTo>
                  <a:lnTo>
                    <a:pt x="512013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6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104900" y="4104258"/>
              <a:ext cx="10076815" cy="38100"/>
            </a:xfrm>
            <a:custGeom>
              <a:avLst/>
              <a:gdLst/>
              <a:ahLst/>
              <a:cxnLst/>
              <a:rect l="l" t="t" r="r" b="b"/>
              <a:pathLst>
                <a:path w="10076815" h="38100">
                  <a:moveTo>
                    <a:pt x="10076561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10076561" y="38100"/>
                  </a:lnTo>
                  <a:lnTo>
                    <a:pt x="10076561" y="0"/>
                  </a:lnTo>
                  <a:close/>
                </a:path>
              </a:pathLst>
            </a:custGeom>
            <a:solidFill>
              <a:srgbClr val="6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104900" y="4132714"/>
              <a:ext cx="10077450" cy="38100"/>
            </a:xfrm>
            <a:custGeom>
              <a:avLst/>
              <a:gdLst/>
              <a:ahLst/>
              <a:cxnLst/>
              <a:rect l="l" t="t" r="r" b="b"/>
              <a:pathLst>
                <a:path w="10077450" h="38100">
                  <a:moveTo>
                    <a:pt x="10077450" y="0"/>
                  </a:moveTo>
                  <a:lnTo>
                    <a:pt x="0" y="0"/>
                  </a:lnTo>
                  <a:lnTo>
                    <a:pt x="0" y="38092"/>
                  </a:lnTo>
                  <a:lnTo>
                    <a:pt x="10077450" y="38092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6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104900" y="4161294"/>
              <a:ext cx="10077450" cy="57150"/>
            </a:xfrm>
            <a:custGeom>
              <a:avLst/>
              <a:gdLst/>
              <a:ahLst/>
              <a:cxnLst/>
              <a:rect l="l" t="t" r="r" b="b"/>
              <a:pathLst>
                <a:path w="10077450" h="57150">
                  <a:moveTo>
                    <a:pt x="10077450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0" y="38087"/>
                  </a:lnTo>
                  <a:lnTo>
                    <a:pt x="0" y="57137"/>
                  </a:lnTo>
                  <a:lnTo>
                    <a:pt x="10077450" y="57137"/>
                  </a:lnTo>
                  <a:lnTo>
                    <a:pt x="10077450" y="38087"/>
                  </a:lnTo>
                  <a:lnTo>
                    <a:pt x="10077450" y="28575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6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104900" y="4218438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0077450" y="28568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6B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104900" y="4247013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0077450" y="28568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6A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104900" y="4275588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0077450" y="28568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69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104900" y="4304163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0077450" y="28568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68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104900" y="4332732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10076561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10076561" y="28575"/>
                  </a:lnTo>
                  <a:lnTo>
                    <a:pt x="10076561" y="0"/>
                  </a:lnTo>
                  <a:close/>
                </a:path>
              </a:pathLst>
            </a:custGeom>
            <a:solidFill>
              <a:srgbClr val="67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104900" y="4361306"/>
              <a:ext cx="10076815" cy="57150"/>
            </a:xfrm>
            <a:custGeom>
              <a:avLst/>
              <a:gdLst/>
              <a:ahLst/>
              <a:cxnLst/>
              <a:rect l="l" t="t" r="r" b="b"/>
              <a:pathLst>
                <a:path w="10076815" h="57150">
                  <a:moveTo>
                    <a:pt x="4844542" y="0"/>
                  </a:moveTo>
                  <a:lnTo>
                    <a:pt x="0" y="0"/>
                  </a:lnTo>
                  <a:lnTo>
                    <a:pt x="0" y="57150"/>
                  </a:lnTo>
                  <a:lnTo>
                    <a:pt x="4844542" y="57150"/>
                  </a:lnTo>
                  <a:lnTo>
                    <a:pt x="4844542" y="0"/>
                  </a:lnTo>
                  <a:close/>
                </a:path>
                <a:path w="10076815" h="57150">
                  <a:moveTo>
                    <a:pt x="10076561" y="0"/>
                  </a:moveTo>
                  <a:lnTo>
                    <a:pt x="4946142" y="0"/>
                  </a:lnTo>
                  <a:lnTo>
                    <a:pt x="4946142" y="57150"/>
                  </a:lnTo>
                  <a:lnTo>
                    <a:pt x="10076561" y="57150"/>
                  </a:lnTo>
                  <a:lnTo>
                    <a:pt x="10076561" y="0"/>
                  </a:lnTo>
                  <a:close/>
                </a:path>
              </a:pathLst>
            </a:custGeom>
            <a:solidFill>
              <a:srgbClr val="66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104900" y="4418469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63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104900" y="4447044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62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104900" y="4475619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61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1104900" y="4504194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6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1104900" y="4523244"/>
              <a:ext cx="10076815" cy="66675"/>
            </a:xfrm>
            <a:custGeom>
              <a:avLst/>
              <a:gdLst/>
              <a:ahLst/>
              <a:cxnLst/>
              <a:rect l="l" t="t" r="r" b="b"/>
              <a:pathLst>
                <a:path w="10076815" h="66675">
                  <a:moveTo>
                    <a:pt x="4844542" y="38100"/>
                  </a:moveTo>
                  <a:lnTo>
                    <a:pt x="0" y="38100"/>
                  </a:lnTo>
                  <a:lnTo>
                    <a:pt x="0" y="66662"/>
                  </a:lnTo>
                  <a:lnTo>
                    <a:pt x="4844542" y="66662"/>
                  </a:lnTo>
                  <a:lnTo>
                    <a:pt x="4844542" y="38100"/>
                  </a:lnTo>
                  <a:close/>
                </a:path>
                <a:path w="10076815" h="66675">
                  <a:moveTo>
                    <a:pt x="4844542" y="0"/>
                  </a:moveTo>
                  <a:lnTo>
                    <a:pt x="0" y="0"/>
                  </a:lnTo>
                  <a:lnTo>
                    <a:pt x="0" y="38087"/>
                  </a:lnTo>
                  <a:lnTo>
                    <a:pt x="4844542" y="38087"/>
                  </a:lnTo>
                  <a:lnTo>
                    <a:pt x="4844542" y="0"/>
                  </a:lnTo>
                  <a:close/>
                </a:path>
                <a:path w="10076815" h="66675">
                  <a:moveTo>
                    <a:pt x="10076688" y="38100"/>
                  </a:moveTo>
                  <a:lnTo>
                    <a:pt x="4946142" y="38100"/>
                  </a:lnTo>
                  <a:lnTo>
                    <a:pt x="4946142" y="66662"/>
                  </a:lnTo>
                  <a:lnTo>
                    <a:pt x="10076688" y="66662"/>
                  </a:lnTo>
                  <a:lnTo>
                    <a:pt x="10076688" y="38100"/>
                  </a:lnTo>
                  <a:close/>
                </a:path>
                <a:path w="10076815" h="666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38087"/>
                  </a:lnTo>
                  <a:lnTo>
                    <a:pt x="10076688" y="38087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5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104900" y="4580394"/>
              <a:ext cx="10076815" cy="38100"/>
            </a:xfrm>
            <a:custGeom>
              <a:avLst/>
              <a:gdLst/>
              <a:ahLst/>
              <a:cxnLst/>
              <a:rect l="l" t="t" r="r" b="b"/>
              <a:pathLst>
                <a:path w="10076815" h="38100">
                  <a:moveTo>
                    <a:pt x="4844542" y="0"/>
                  </a:moveTo>
                  <a:lnTo>
                    <a:pt x="0" y="0"/>
                  </a:lnTo>
                  <a:lnTo>
                    <a:pt x="0" y="38087"/>
                  </a:lnTo>
                  <a:lnTo>
                    <a:pt x="4844542" y="38087"/>
                  </a:lnTo>
                  <a:lnTo>
                    <a:pt x="4844542" y="0"/>
                  </a:lnTo>
                  <a:close/>
                </a:path>
                <a:path w="10076815" h="38100">
                  <a:moveTo>
                    <a:pt x="10076688" y="0"/>
                  </a:moveTo>
                  <a:lnTo>
                    <a:pt x="4946142" y="0"/>
                  </a:lnTo>
                  <a:lnTo>
                    <a:pt x="4946142" y="38087"/>
                  </a:lnTo>
                  <a:lnTo>
                    <a:pt x="10076688" y="38087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5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104900" y="4608842"/>
              <a:ext cx="10076815" cy="38100"/>
            </a:xfrm>
            <a:custGeom>
              <a:avLst/>
              <a:gdLst/>
              <a:ahLst/>
              <a:cxnLst/>
              <a:rect l="l" t="t" r="r" b="b"/>
              <a:pathLst>
                <a:path w="10076815" h="38100">
                  <a:moveTo>
                    <a:pt x="4844542" y="0"/>
                  </a:moveTo>
                  <a:lnTo>
                    <a:pt x="0" y="0"/>
                  </a:lnTo>
                  <a:lnTo>
                    <a:pt x="0" y="38087"/>
                  </a:lnTo>
                  <a:lnTo>
                    <a:pt x="4844542" y="38087"/>
                  </a:lnTo>
                  <a:lnTo>
                    <a:pt x="4844542" y="0"/>
                  </a:lnTo>
                  <a:close/>
                </a:path>
                <a:path w="10076815" h="38100">
                  <a:moveTo>
                    <a:pt x="10076688" y="0"/>
                  </a:moveTo>
                  <a:lnTo>
                    <a:pt x="4946142" y="0"/>
                  </a:lnTo>
                  <a:lnTo>
                    <a:pt x="4946142" y="38087"/>
                  </a:lnTo>
                  <a:lnTo>
                    <a:pt x="10076688" y="38087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5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104900" y="4637417"/>
              <a:ext cx="10076815" cy="38100"/>
            </a:xfrm>
            <a:custGeom>
              <a:avLst/>
              <a:gdLst/>
              <a:ahLst/>
              <a:cxnLst/>
              <a:rect l="l" t="t" r="r" b="b"/>
              <a:pathLst>
                <a:path w="10076815" h="38100">
                  <a:moveTo>
                    <a:pt x="4844542" y="0"/>
                  </a:moveTo>
                  <a:lnTo>
                    <a:pt x="0" y="0"/>
                  </a:lnTo>
                  <a:lnTo>
                    <a:pt x="0" y="38087"/>
                  </a:lnTo>
                  <a:lnTo>
                    <a:pt x="4844542" y="38087"/>
                  </a:lnTo>
                  <a:lnTo>
                    <a:pt x="4844542" y="0"/>
                  </a:lnTo>
                  <a:close/>
                </a:path>
                <a:path w="10076815" h="38100">
                  <a:moveTo>
                    <a:pt x="10076688" y="0"/>
                  </a:moveTo>
                  <a:lnTo>
                    <a:pt x="4946142" y="0"/>
                  </a:lnTo>
                  <a:lnTo>
                    <a:pt x="4946142" y="38087"/>
                  </a:lnTo>
                  <a:lnTo>
                    <a:pt x="10076688" y="38087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5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1104900" y="4665992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5B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1104900" y="4694567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5A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1104900" y="4723142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58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1104900" y="4751717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57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1104900" y="4780292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56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1104900" y="4808867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55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1104900" y="4837442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54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104900" y="4866017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53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104900" y="4894592"/>
              <a:ext cx="10076815" cy="57150"/>
            </a:xfrm>
            <a:custGeom>
              <a:avLst/>
              <a:gdLst/>
              <a:ahLst/>
              <a:cxnLst/>
              <a:rect l="l" t="t" r="r" b="b"/>
              <a:pathLst>
                <a:path w="10076815" h="57150">
                  <a:moveTo>
                    <a:pt x="4844542" y="28575"/>
                  </a:moveTo>
                  <a:lnTo>
                    <a:pt x="0" y="28575"/>
                  </a:lnTo>
                  <a:lnTo>
                    <a:pt x="0" y="57137"/>
                  </a:lnTo>
                  <a:lnTo>
                    <a:pt x="4844542" y="57137"/>
                  </a:lnTo>
                  <a:lnTo>
                    <a:pt x="4844542" y="28575"/>
                  </a:lnTo>
                  <a:close/>
                </a:path>
                <a:path w="10076815" h="57150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57150">
                  <a:moveTo>
                    <a:pt x="10076688" y="28575"/>
                  </a:moveTo>
                  <a:lnTo>
                    <a:pt x="4946142" y="28575"/>
                  </a:lnTo>
                  <a:lnTo>
                    <a:pt x="4946142" y="57137"/>
                  </a:lnTo>
                  <a:lnTo>
                    <a:pt x="10076688" y="57137"/>
                  </a:lnTo>
                  <a:lnTo>
                    <a:pt x="10076688" y="28575"/>
                  </a:lnTo>
                  <a:close/>
                </a:path>
                <a:path w="10076815" h="57150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52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104900" y="4951729"/>
              <a:ext cx="10076815" cy="57150"/>
            </a:xfrm>
            <a:custGeom>
              <a:avLst/>
              <a:gdLst/>
              <a:ahLst/>
              <a:cxnLst/>
              <a:rect l="l" t="t" r="r" b="b"/>
              <a:pathLst>
                <a:path w="10076815" h="57150">
                  <a:moveTo>
                    <a:pt x="10076561" y="0"/>
                  </a:moveTo>
                  <a:lnTo>
                    <a:pt x="0" y="0"/>
                  </a:lnTo>
                  <a:lnTo>
                    <a:pt x="0" y="57150"/>
                  </a:lnTo>
                  <a:lnTo>
                    <a:pt x="10076561" y="57150"/>
                  </a:lnTo>
                  <a:lnTo>
                    <a:pt x="10076561" y="0"/>
                  </a:lnTo>
                  <a:close/>
                </a:path>
              </a:pathLst>
            </a:custGeom>
            <a:solidFill>
              <a:srgbClr val="51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104900" y="4999364"/>
              <a:ext cx="10077450" cy="38100"/>
            </a:xfrm>
            <a:custGeom>
              <a:avLst/>
              <a:gdLst/>
              <a:ahLst/>
              <a:cxnLst/>
              <a:rect l="l" t="t" r="r" b="b"/>
              <a:pathLst>
                <a:path w="10077450" h="38100">
                  <a:moveTo>
                    <a:pt x="10077450" y="0"/>
                  </a:moveTo>
                  <a:lnTo>
                    <a:pt x="0" y="0"/>
                  </a:lnTo>
                  <a:lnTo>
                    <a:pt x="0" y="38089"/>
                  </a:lnTo>
                  <a:lnTo>
                    <a:pt x="10077450" y="38089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5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104900" y="5037463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6"/>
                  </a:lnTo>
                  <a:lnTo>
                    <a:pt x="10077450" y="28566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4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104900" y="5056513"/>
              <a:ext cx="10077450" cy="38100"/>
            </a:xfrm>
            <a:custGeom>
              <a:avLst/>
              <a:gdLst/>
              <a:ahLst/>
              <a:cxnLst/>
              <a:rect l="l" t="t" r="r" b="b"/>
              <a:pathLst>
                <a:path w="10077450" h="38100">
                  <a:moveTo>
                    <a:pt x="10077450" y="0"/>
                  </a:moveTo>
                  <a:lnTo>
                    <a:pt x="0" y="0"/>
                  </a:lnTo>
                  <a:lnTo>
                    <a:pt x="0" y="38091"/>
                  </a:lnTo>
                  <a:lnTo>
                    <a:pt x="10077450" y="38091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4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104900" y="5084963"/>
              <a:ext cx="10077450" cy="38100"/>
            </a:xfrm>
            <a:custGeom>
              <a:avLst/>
              <a:gdLst/>
              <a:ahLst/>
              <a:cxnLst/>
              <a:rect l="l" t="t" r="r" b="b"/>
              <a:pathLst>
                <a:path w="10077450" h="38100">
                  <a:moveTo>
                    <a:pt x="10077450" y="0"/>
                  </a:moveTo>
                  <a:lnTo>
                    <a:pt x="0" y="0"/>
                  </a:lnTo>
                  <a:lnTo>
                    <a:pt x="0" y="38089"/>
                  </a:lnTo>
                  <a:lnTo>
                    <a:pt x="10077450" y="38089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4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104900" y="5113536"/>
              <a:ext cx="10077450" cy="38100"/>
            </a:xfrm>
            <a:custGeom>
              <a:avLst/>
              <a:gdLst/>
              <a:ahLst/>
              <a:cxnLst/>
              <a:rect l="l" t="t" r="r" b="b"/>
              <a:pathLst>
                <a:path w="10077450" h="38100">
                  <a:moveTo>
                    <a:pt x="10077450" y="0"/>
                  </a:moveTo>
                  <a:lnTo>
                    <a:pt x="0" y="0"/>
                  </a:lnTo>
                  <a:lnTo>
                    <a:pt x="0" y="38091"/>
                  </a:lnTo>
                  <a:lnTo>
                    <a:pt x="10077450" y="38091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4B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104900" y="5142110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10077450" y="28567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4A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104900" y="5170678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10076561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10076561" y="28575"/>
                  </a:lnTo>
                  <a:lnTo>
                    <a:pt x="10076561" y="0"/>
                  </a:lnTo>
                  <a:close/>
                </a:path>
              </a:pathLst>
            </a:custGeom>
            <a:solidFill>
              <a:srgbClr val="49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104900" y="5199265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8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1104900" y="5227840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7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1104900" y="5256415"/>
              <a:ext cx="10076815" cy="57150"/>
            </a:xfrm>
            <a:custGeom>
              <a:avLst/>
              <a:gdLst/>
              <a:ahLst/>
              <a:cxnLst/>
              <a:rect l="l" t="t" r="r" b="b"/>
              <a:pathLst>
                <a:path w="10076815" h="57150">
                  <a:moveTo>
                    <a:pt x="4844542" y="28575"/>
                  </a:moveTo>
                  <a:lnTo>
                    <a:pt x="0" y="28575"/>
                  </a:lnTo>
                  <a:lnTo>
                    <a:pt x="0" y="57137"/>
                  </a:lnTo>
                  <a:lnTo>
                    <a:pt x="4844542" y="57137"/>
                  </a:lnTo>
                  <a:lnTo>
                    <a:pt x="4844542" y="28575"/>
                  </a:lnTo>
                  <a:close/>
                </a:path>
                <a:path w="10076815" h="57150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57150">
                  <a:moveTo>
                    <a:pt x="10076688" y="28575"/>
                  </a:moveTo>
                  <a:lnTo>
                    <a:pt x="4946142" y="28575"/>
                  </a:lnTo>
                  <a:lnTo>
                    <a:pt x="4946142" y="57137"/>
                  </a:lnTo>
                  <a:lnTo>
                    <a:pt x="10076688" y="57137"/>
                  </a:lnTo>
                  <a:lnTo>
                    <a:pt x="10076688" y="28575"/>
                  </a:lnTo>
                  <a:close/>
                </a:path>
                <a:path w="10076815" h="57150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6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1104900" y="5313565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5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1104900" y="5342140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4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1104900" y="5370715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3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1104900" y="5399290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4844542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844542" y="28562"/>
                  </a:lnTo>
                  <a:lnTo>
                    <a:pt x="4844542" y="0"/>
                  </a:lnTo>
                  <a:close/>
                </a:path>
                <a:path w="10076815" h="28575">
                  <a:moveTo>
                    <a:pt x="10076688" y="0"/>
                  </a:moveTo>
                  <a:lnTo>
                    <a:pt x="4946142" y="0"/>
                  </a:lnTo>
                  <a:lnTo>
                    <a:pt x="4946142" y="28562"/>
                  </a:lnTo>
                  <a:lnTo>
                    <a:pt x="10076688" y="28562"/>
                  </a:lnTo>
                  <a:lnTo>
                    <a:pt x="10076688" y="0"/>
                  </a:lnTo>
                  <a:close/>
                </a:path>
              </a:pathLst>
            </a:custGeom>
            <a:solidFill>
              <a:srgbClr val="42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1104900" y="5427853"/>
              <a:ext cx="10076815" cy="28575"/>
            </a:xfrm>
            <a:custGeom>
              <a:avLst/>
              <a:gdLst/>
              <a:ahLst/>
              <a:cxnLst/>
              <a:rect l="l" t="t" r="r" b="b"/>
              <a:pathLst>
                <a:path w="10076815" h="28575">
                  <a:moveTo>
                    <a:pt x="10076561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10076561" y="28575"/>
                  </a:lnTo>
                  <a:lnTo>
                    <a:pt x="10076561" y="0"/>
                  </a:lnTo>
                  <a:close/>
                </a:path>
              </a:pathLst>
            </a:custGeom>
            <a:solidFill>
              <a:srgbClr val="41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104900" y="5456435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7"/>
                  </a:lnTo>
                  <a:lnTo>
                    <a:pt x="10077450" y="28567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4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1104900" y="5475486"/>
              <a:ext cx="10077450" cy="38100"/>
            </a:xfrm>
            <a:custGeom>
              <a:avLst/>
              <a:gdLst/>
              <a:ahLst/>
              <a:cxnLst/>
              <a:rect l="l" t="t" r="r" b="b"/>
              <a:pathLst>
                <a:path w="10077450" h="38100">
                  <a:moveTo>
                    <a:pt x="10077450" y="0"/>
                  </a:moveTo>
                  <a:lnTo>
                    <a:pt x="0" y="0"/>
                  </a:lnTo>
                  <a:lnTo>
                    <a:pt x="0" y="38091"/>
                  </a:lnTo>
                  <a:lnTo>
                    <a:pt x="10077450" y="38091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3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1104900" y="5504061"/>
              <a:ext cx="10077450" cy="38100"/>
            </a:xfrm>
            <a:custGeom>
              <a:avLst/>
              <a:gdLst/>
              <a:ahLst/>
              <a:cxnLst/>
              <a:rect l="l" t="t" r="r" b="b"/>
              <a:pathLst>
                <a:path w="10077450" h="38100">
                  <a:moveTo>
                    <a:pt x="10077450" y="0"/>
                  </a:moveTo>
                  <a:lnTo>
                    <a:pt x="0" y="0"/>
                  </a:lnTo>
                  <a:lnTo>
                    <a:pt x="0" y="38091"/>
                  </a:lnTo>
                  <a:lnTo>
                    <a:pt x="10077450" y="38091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3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1104900" y="5532636"/>
              <a:ext cx="10077450" cy="38100"/>
            </a:xfrm>
            <a:custGeom>
              <a:avLst/>
              <a:gdLst/>
              <a:ahLst/>
              <a:cxnLst/>
              <a:rect l="l" t="t" r="r" b="b"/>
              <a:pathLst>
                <a:path w="10077450" h="38100">
                  <a:moveTo>
                    <a:pt x="10077450" y="0"/>
                  </a:moveTo>
                  <a:lnTo>
                    <a:pt x="0" y="0"/>
                  </a:lnTo>
                  <a:lnTo>
                    <a:pt x="0" y="38091"/>
                  </a:lnTo>
                  <a:lnTo>
                    <a:pt x="10077450" y="38091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3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1104900" y="5561145"/>
              <a:ext cx="10077450" cy="28575"/>
            </a:xfrm>
            <a:custGeom>
              <a:avLst/>
              <a:gdLst/>
              <a:ahLst/>
              <a:cxnLst/>
              <a:rect l="l" t="t" r="r" b="b"/>
              <a:pathLst>
                <a:path w="10077450" h="28575">
                  <a:moveTo>
                    <a:pt x="10077450" y="0"/>
                  </a:moveTo>
                  <a:lnTo>
                    <a:pt x="0" y="0"/>
                  </a:lnTo>
                  <a:lnTo>
                    <a:pt x="0" y="28568"/>
                  </a:lnTo>
                  <a:lnTo>
                    <a:pt x="10077450" y="28568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3B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1104900" y="5589725"/>
              <a:ext cx="10077450" cy="9525"/>
            </a:xfrm>
            <a:custGeom>
              <a:avLst/>
              <a:gdLst/>
              <a:ahLst/>
              <a:cxnLst/>
              <a:rect l="l" t="t" r="r" b="b"/>
              <a:pathLst>
                <a:path w="10077450" h="9525">
                  <a:moveTo>
                    <a:pt x="10077450" y="0"/>
                  </a:moveTo>
                  <a:lnTo>
                    <a:pt x="0" y="0"/>
                  </a:lnTo>
                  <a:lnTo>
                    <a:pt x="0" y="9514"/>
                  </a:lnTo>
                  <a:lnTo>
                    <a:pt x="10077450" y="9514"/>
                  </a:lnTo>
                  <a:lnTo>
                    <a:pt x="10077450" y="0"/>
                  </a:lnTo>
                  <a:close/>
                </a:path>
              </a:pathLst>
            </a:custGeom>
            <a:solidFill>
              <a:srgbClr val="39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4924425" y="1847849"/>
              <a:ext cx="2342515" cy="27940"/>
            </a:xfrm>
            <a:custGeom>
              <a:avLst/>
              <a:gdLst/>
              <a:ahLst/>
              <a:cxnLst/>
              <a:rect l="l" t="t" r="r" b="b"/>
              <a:pathLst>
                <a:path w="2342515" h="27939">
                  <a:moveTo>
                    <a:pt x="1026795" y="0"/>
                  </a:moveTo>
                  <a:lnTo>
                    <a:pt x="376047" y="0"/>
                  </a:lnTo>
                  <a:lnTo>
                    <a:pt x="376047" y="11430"/>
                  </a:lnTo>
                  <a:lnTo>
                    <a:pt x="0" y="11430"/>
                  </a:lnTo>
                  <a:lnTo>
                    <a:pt x="0" y="27940"/>
                  </a:lnTo>
                  <a:lnTo>
                    <a:pt x="1026795" y="27940"/>
                  </a:lnTo>
                  <a:lnTo>
                    <a:pt x="1026795" y="11430"/>
                  </a:lnTo>
                  <a:lnTo>
                    <a:pt x="1026795" y="0"/>
                  </a:lnTo>
                  <a:close/>
                </a:path>
                <a:path w="2342515" h="27939">
                  <a:moveTo>
                    <a:pt x="2342515" y="11430"/>
                  </a:moveTo>
                  <a:lnTo>
                    <a:pt x="1966468" y="11430"/>
                  </a:lnTo>
                  <a:lnTo>
                    <a:pt x="1966468" y="0"/>
                  </a:lnTo>
                  <a:lnTo>
                    <a:pt x="1128141" y="0"/>
                  </a:lnTo>
                  <a:lnTo>
                    <a:pt x="1128141" y="11430"/>
                  </a:lnTo>
                  <a:lnTo>
                    <a:pt x="1128141" y="27940"/>
                  </a:lnTo>
                  <a:lnTo>
                    <a:pt x="2342515" y="27940"/>
                  </a:lnTo>
                  <a:lnTo>
                    <a:pt x="2342515" y="114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4657725" y="1875929"/>
              <a:ext cx="2875915" cy="9525"/>
            </a:xfrm>
            <a:custGeom>
              <a:avLst/>
              <a:gdLst/>
              <a:ahLst/>
              <a:cxnLst/>
              <a:rect l="l" t="t" r="r" b="b"/>
              <a:pathLst>
                <a:path w="2875915" h="9525">
                  <a:moveTo>
                    <a:pt x="1292733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292733" y="9512"/>
                  </a:lnTo>
                  <a:lnTo>
                    <a:pt x="1292733" y="0"/>
                  </a:lnTo>
                  <a:close/>
                </a:path>
                <a:path w="2875915" h="9525">
                  <a:moveTo>
                    <a:pt x="2875788" y="0"/>
                  </a:moveTo>
                  <a:lnTo>
                    <a:pt x="1394587" y="0"/>
                  </a:lnTo>
                  <a:lnTo>
                    <a:pt x="1394587" y="9512"/>
                  </a:lnTo>
                  <a:lnTo>
                    <a:pt x="2875788" y="9512"/>
                  </a:lnTo>
                  <a:lnTo>
                    <a:pt x="2875788" y="0"/>
                  </a:lnTo>
                  <a:close/>
                </a:path>
              </a:pathLst>
            </a:custGeom>
            <a:solidFill>
              <a:srgbClr val="FCF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4457700" y="1885454"/>
              <a:ext cx="3276600" cy="19050"/>
            </a:xfrm>
            <a:custGeom>
              <a:avLst/>
              <a:gdLst/>
              <a:ahLst/>
              <a:cxnLst/>
              <a:rect l="l" t="t" r="r" b="b"/>
              <a:pathLst>
                <a:path w="3276600" h="19050">
                  <a:moveTo>
                    <a:pt x="1493266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1493266" y="19037"/>
                  </a:lnTo>
                  <a:lnTo>
                    <a:pt x="1493266" y="0"/>
                  </a:lnTo>
                  <a:close/>
                </a:path>
                <a:path w="3276600" h="19050">
                  <a:moveTo>
                    <a:pt x="3276473" y="0"/>
                  </a:moveTo>
                  <a:lnTo>
                    <a:pt x="1594993" y="0"/>
                  </a:lnTo>
                  <a:lnTo>
                    <a:pt x="1594993" y="19037"/>
                  </a:lnTo>
                  <a:lnTo>
                    <a:pt x="3276473" y="19037"/>
                  </a:lnTo>
                  <a:lnTo>
                    <a:pt x="3276473" y="0"/>
                  </a:lnTo>
                  <a:close/>
                </a:path>
              </a:pathLst>
            </a:custGeom>
            <a:solidFill>
              <a:srgbClr val="FBF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4257675" y="1904504"/>
              <a:ext cx="3676650" cy="19050"/>
            </a:xfrm>
            <a:custGeom>
              <a:avLst/>
              <a:gdLst/>
              <a:ahLst/>
              <a:cxnLst/>
              <a:rect l="l" t="t" r="r" b="b"/>
              <a:pathLst>
                <a:path w="3676650" h="19050">
                  <a:moveTo>
                    <a:pt x="1693291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1693291" y="19037"/>
                  </a:lnTo>
                  <a:lnTo>
                    <a:pt x="1693291" y="0"/>
                  </a:lnTo>
                  <a:close/>
                </a:path>
                <a:path w="3676650" h="19050">
                  <a:moveTo>
                    <a:pt x="3676396" y="0"/>
                  </a:moveTo>
                  <a:lnTo>
                    <a:pt x="1795018" y="0"/>
                  </a:lnTo>
                  <a:lnTo>
                    <a:pt x="1795018" y="19037"/>
                  </a:lnTo>
                  <a:lnTo>
                    <a:pt x="3676396" y="19037"/>
                  </a:lnTo>
                  <a:lnTo>
                    <a:pt x="3676396" y="0"/>
                  </a:lnTo>
                  <a:close/>
                </a:path>
              </a:pathLst>
            </a:custGeom>
            <a:solidFill>
              <a:srgbClr val="FAFB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4105275" y="1923554"/>
              <a:ext cx="3971925" cy="9525"/>
            </a:xfrm>
            <a:custGeom>
              <a:avLst/>
              <a:gdLst/>
              <a:ahLst/>
              <a:cxnLst/>
              <a:rect l="l" t="t" r="r" b="b"/>
              <a:pathLst>
                <a:path w="3971925" h="9525">
                  <a:moveTo>
                    <a:pt x="1840992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840992" y="9512"/>
                  </a:lnTo>
                  <a:lnTo>
                    <a:pt x="1840992" y="0"/>
                  </a:lnTo>
                  <a:close/>
                </a:path>
                <a:path w="3971925" h="9525">
                  <a:moveTo>
                    <a:pt x="3971544" y="0"/>
                  </a:moveTo>
                  <a:lnTo>
                    <a:pt x="1942592" y="0"/>
                  </a:lnTo>
                  <a:lnTo>
                    <a:pt x="1942592" y="9512"/>
                  </a:lnTo>
                  <a:lnTo>
                    <a:pt x="3971544" y="9512"/>
                  </a:lnTo>
                  <a:lnTo>
                    <a:pt x="3971544" y="0"/>
                  </a:lnTo>
                  <a:close/>
                </a:path>
              </a:pathLst>
            </a:custGeom>
            <a:solidFill>
              <a:srgbClr val="F9FB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3981450" y="1933079"/>
              <a:ext cx="4229100" cy="19050"/>
            </a:xfrm>
            <a:custGeom>
              <a:avLst/>
              <a:gdLst/>
              <a:ahLst/>
              <a:cxnLst/>
              <a:rect l="l" t="t" r="r" b="b"/>
              <a:pathLst>
                <a:path w="4229100" h="19050">
                  <a:moveTo>
                    <a:pt x="1969389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1969389" y="19037"/>
                  </a:lnTo>
                  <a:lnTo>
                    <a:pt x="1969389" y="0"/>
                  </a:lnTo>
                  <a:close/>
                </a:path>
                <a:path w="4229100" h="19050">
                  <a:moveTo>
                    <a:pt x="4228592" y="0"/>
                  </a:moveTo>
                  <a:lnTo>
                    <a:pt x="2071116" y="0"/>
                  </a:lnTo>
                  <a:lnTo>
                    <a:pt x="2071116" y="19037"/>
                  </a:lnTo>
                  <a:lnTo>
                    <a:pt x="4228592" y="19037"/>
                  </a:lnTo>
                  <a:lnTo>
                    <a:pt x="4228592" y="0"/>
                  </a:lnTo>
                  <a:close/>
                </a:path>
              </a:pathLst>
            </a:custGeom>
            <a:solidFill>
              <a:srgbClr val="F8F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3838575" y="1952129"/>
              <a:ext cx="4505325" cy="9525"/>
            </a:xfrm>
            <a:custGeom>
              <a:avLst/>
              <a:gdLst/>
              <a:ahLst/>
              <a:cxnLst/>
              <a:rect l="l" t="t" r="r" b="b"/>
              <a:pathLst>
                <a:path w="4505325" h="9525">
                  <a:moveTo>
                    <a:pt x="2107692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107692" y="9512"/>
                  </a:lnTo>
                  <a:lnTo>
                    <a:pt x="2107692" y="0"/>
                  </a:lnTo>
                  <a:close/>
                </a:path>
                <a:path w="4505325" h="9525">
                  <a:moveTo>
                    <a:pt x="4504944" y="0"/>
                  </a:moveTo>
                  <a:lnTo>
                    <a:pt x="2209292" y="0"/>
                  </a:lnTo>
                  <a:lnTo>
                    <a:pt x="2209292" y="9512"/>
                  </a:lnTo>
                  <a:lnTo>
                    <a:pt x="4504944" y="9512"/>
                  </a:lnTo>
                  <a:lnTo>
                    <a:pt x="4504944" y="0"/>
                  </a:lnTo>
                  <a:close/>
                </a:path>
              </a:pathLst>
            </a:custGeom>
            <a:solidFill>
              <a:srgbClr val="F8F9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3714750" y="1961654"/>
              <a:ext cx="4762500" cy="19050"/>
            </a:xfrm>
            <a:custGeom>
              <a:avLst/>
              <a:gdLst/>
              <a:ahLst/>
              <a:cxnLst/>
              <a:rect l="l" t="t" r="r" b="b"/>
              <a:pathLst>
                <a:path w="4762500" h="19050">
                  <a:moveTo>
                    <a:pt x="2236597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236597" y="19037"/>
                  </a:lnTo>
                  <a:lnTo>
                    <a:pt x="2236597" y="0"/>
                  </a:lnTo>
                  <a:close/>
                </a:path>
                <a:path w="4762500" h="19050">
                  <a:moveTo>
                    <a:pt x="4762373" y="0"/>
                  </a:moveTo>
                  <a:lnTo>
                    <a:pt x="2338070" y="0"/>
                  </a:lnTo>
                  <a:lnTo>
                    <a:pt x="2338070" y="19037"/>
                  </a:lnTo>
                  <a:lnTo>
                    <a:pt x="4762373" y="19037"/>
                  </a:lnTo>
                  <a:lnTo>
                    <a:pt x="4762373" y="0"/>
                  </a:lnTo>
                  <a:close/>
                </a:path>
              </a:pathLst>
            </a:custGeom>
            <a:solidFill>
              <a:srgbClr val="F7F9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3619500" y="1980704"/>
              <a:ext cx="4953000" cy="19050"/>
            </a:xfrm>
            <a:custGeom>
              <a:avLst/>
              <a:gdLst/>
              <a:ahLst/>
              <a:cxnLst/>
              <a:rect l="l" t="t" r="r" b="b"/>
              <a:pathLst>
                <a:path w="4953000" h="19050">
                  <a:moveTo>
                    <a:pt x="2331720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331720" y="19037"/>
                  </a:lnTo>
                  <a:lnTo>
                    <a:pt x="2331720" y="0"/>
                  </a:lnTo>
                  <a:close/>
                </a:path>
                <a:path w="4953000" h="19050">
                  <a:moveTo>
                    <a:pt x="4952873" y="0"/>
                  </a:moveTo>
                  <a:lnTo>
                    <a:pt x="2433320" y="0"/>
                  </a:lnTo>
                  <a:lnTo>
                    <a:pt x="2433320" y="19037"/>
                  </a:lnTo>
                  <a:lnTo>
                    <a:pt x="4952873" y="19037"/>
                  </a:lnTo>
                  <a:lnTo>
                    <a:pt x="4952873" y="0"/>
                  </a:lnTo>
                  <a:close/>
                </a:path>
              </a:pathLst>
            </a:custGeom>
            <a:solidFill>
              <a:srgbClr val="F6F8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3524250" y="1990229"/>
              <a:ext cx="5143500" cy="19050"/>
            </a:xfrm>
            <a:custGeom>
              <a:avLst/>
              <a:gdLst/>
              <a:ahLst/>
              <a:cxnLst/>
              <a:rect l="l" t="t" r="r" b="b"/>
              <a:pathLst>
                <a:path w="5143500" h="19050">
                  <a:moveTo>
                    <a:pt x="2426843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426843" y="19037"/>
                  </a:lnTo>
                  <a:lnTo>
                    <a:pt x="2426843" y="0"/>
                  </a:lnTo>
                  <a:close/>
                </a:path>
                <a:path w="5143500" h="19050">
                  <a:moveTo>
                    <a:pt x="5143246" y="0"/>
                  </a:moveTo>
                  <a:lnTo>
                    <a:pt x="2528443" y="0"/>
                  </a:lnTo>
                  <a:lnTo>
                    <a:pt x="2528443" y="19037"/>
                  </a:lnTo>
                  <a:lnTo>
                    <a:pt x="5143246" y="19037"/>
                  </a:lnTo>
                  <a:lnTo>
                    <a:pt x="5143246" y="0"/>
                  </a:lnTo>
                  <a:close/>
                </a:path>
              </a:pathLst>
            </a:custGeom>
            <a:solidFill>
              <a:srgbClr val="F5F8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3438525" y="2009279"/>
              <a:ext cx="5314950" cy="19050"/>
            </a:xfrm>
            <a:custGeom>
              <a:avLst/>
              <a:gdLst/>
              <a:ahLst/>
              <a:cxnLst/>
              <a:rect l="l" t="t" r="r" b="b"/>
              <a:pathLst>
                <a:path w="5314950" h="19050">
                  <a:moveTo>
                    <a:pt x="2512441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512441" y="19037"/>
                  </a:lnTo>
                  <a:lnTo>
                    <a:pt x="2512441" y="0"/>
                  </a:lnTo>
                  <a:close/>
                </a:path>
                <a:path w="5314950" h="19050">
                  <a:moveTo>
                    <a:pt x="5314442" y="0"/>
                  </a:moveTo>
                  <a:lnTo>
                    <a:pt x="2614041" y="0"/>
                  </a:lnTo>
                  <a:lnTo>
                    <a:pt x="2614041" y="19037"/>
                  </a:lnTo>
                  <a:lnTo>
                    <a:pt x="5314442" y="19037"/>
                  </a:lnTo>
                  <a:lnTo>
                    <a:pt x="5314442" y="0"/>
                  </a:lnTo>
                  <a:close/>
                </a:path>
              </a:pathLst>
            </a:custGeom>
            <a:solidFill>
              <a:srgbClr val="F4F8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3343275" y="2018804"/>
              <a:ext cx="5505450" cy="19050"/>
            </a:xfrm>
            <a:custGeom>
              <a:avLst/>
              <a:gdLst/>
              <a:ahLst/>
              <a:cxnLst/>
              <a:rect l="l" t="t" r="r" b="b"/>
              <a:pathLst>
                <a:path w="5505450" h="19050">
                  <a:moveTo>
                    <a:pt x="26075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607564" y="19037"/>
                  </a:lnTo>
                  <a:lnTo>
                    <a:pt x="2607564" y="0"/>
                  </a:lnTo>
                  <a:close/>
                </a:path>
                <a:path w="5505450" h="19050">
                  <a:moveTo>
                    <a:pt x="5504942" y="0"/>
                  </a:moveTo>
                  <a:lnTo>
                    <a:pt x="2709291" y="0"/>
                  </a:lnTo>
                  <a:lnTo>
                    <a:pt x="2709291" y="19037"/>
                  </a:lnTo>
                  <a:lnTo>
                    <a:pt x="5504942" y="19037"/>
                  </a:lnTo>
                  <a:lnTo>
                    <a:pt x="5504942" y="0"/>
                  </a:lnTo>
                  <a:close/>
                </a:path>
              </a:pathLst>
            </a:custGeom>
            <a:solidFill>
              <a:srgbClr val="F3F7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3267075" y="2037854"/>
              <a:ext cx="5657850" cy="19050"/>
            </a:xfrm>
            <a:custGeom>
              <a:avLst/>
              <a:gdLst/>
              <a:ahLst/>
              <a:cxnLst/>
              <a:rect l="l" t="t" r="r" b="b"/>
              <a:pathLst>
                <a:path w="5657850" h="19050">
                  <a:moveTo>
                    <a:pt x="2683891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683891" y="19037"/>
                  </a:lnTo>
                  <a:lnTo>
                    <a:pt x="2683891" y="0"/>
                  </a:lnTo>
                  <a:close/>
                </a:path>
                <a:path w="5657850" h="19050">
                  <a:moveTo>
                    <a:pt x="5657342" y="0"/>
                  </a:moveTo>
                  <a:lnTo>
                    <a:pt x="2785491" y="0"/>
                  </a:lnTo>
                  <a:lnTo>
                    <a:pt x="2785491" y="19037"/>
                  </a:lnTo>
                  <a:lnTo>
                    <a:pt x="5657342" y="19037"/>
                  </a:lnTo>
                  <a:lnTo>
                    <a:pt x="5657342" y="0"/>
                  </a:lnTo>
                  <a:close/>
                </a:path>
              </a:pathLst>
            </a:custGeom>
            <a:solidFill>
              <a:srgbClr val="F1F7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3200400" y="2056904"/>
              <a:ext cx="5791200" cy="9525"/>
            </a:xfrm>
            <a:custGeom>
              <a:avLst/>
              <a:gdLst/>
              <a:ahLst/>
              <a:cxnLst/>
              <a:rect l="l" t="t" r="r" b="b"/>
              <a:pathLst>
                <a:path w="5791200" h="9525">
                  <a:moveTo>
                    <a:pt x="2750947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750947" y="9512"/>
                  </a:lnTo>
                  <a:lnTo>
                    <a:pt x="2750947" y="0"/>
                  </a:lnTo>
                  <a:close/>
                </a:path>
                <a:path w="5791200" h="9525">
                  <a:moveTo>
                    <a:pt x="5791073" y="0"/>
                  </a:moveTo>
                  <a:lnTo>
                    <a:pt x="2852420" y="0"/>
                  </a:lnTo>
                  <a:lnTo>
                    <a:pt x="2852420" y="9512"/>
                  </a:lnTo>
                  <a:lnTo>
                    <a:pt x="5791073" y="9512"/>
                  </a:lnTo>
                  <a:lnTo>
                    <a:pt x="5791073" y="0"/>
                  </a:lnTo>
                  <a:close/>
                </a:path>
              </a:pathLst>
            </a:custGeom>
            <a:solidFill>
              <a:srgbClr val="F0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3133725" y="2066429"/>
              <a:ext cx="5924550" cy="19050"/>
            </a:xfrm>
            <a:custGeom>
              <a:avLst/>
              <a:gdLst/>
              <a:ahLst/>
              <a:cxnLst/>
              <a:rect l="l" t="t" r="r" b="b"/>
              <a:pathLst>
                <a:path w="5924550" h="19050">
                  <a:moveTo>
                    <a:pt x="2817622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817622" y="19037"/>
                  </a:lnTo>
                  <a:lnTo>
                    <a:pt x="2817622" y="0"/>
                  </a:lnTo>
                  <a:close/>
                </a:path>
                <a:path w="5924550" h="19050">
                  <a:moveTo>
                    <a:pt x="5924423" y="0"/>
                  </a:moveTo>
                  <a:lnTo>
                    <a:pt x="2919095" y="0"/>
                  </a:lnTo>
                  <a:lnTo>
                    <a:pt x="2919095" y="19037"/>
                  </a:lnTo>
                  <a:lnTo>
                    <a:pt x="5924423" y="19037"/>
                  </a:lnTo>
                  <a:lnTo>
                    <a:pt x="5924423" y="0"/>
                  </a:lnTo>
                  <a:close/>
                </a:path>
              </a:pathLst>
            </a:custGeom>
            <a:solidFill>
              <a:srgbClr val="EF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3076575" y="2085479"/>
              <a:ext cx="6038850" cy="9525"/>
            </a:xfrm>
            <a:custGeom>
              <a:avLst/>
              <a:gdLst/>
              <a:ahLst/>
              <a:cxnLst/>
              <a:rect l="l" t="t" r="r" b="b"/>
              <a:pathLst>
                <a:path w="6038850" h="9525">
                  <a:moveTo>
                    <a:pt x="28742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874264" y="9512"/>
                  </a:lnTo>
                  <a:lnTo>
                    <a:pt x="2874264" y="0"/>
                  </a:lnTo>
                  <a:close/>
                </a:path>
                <a:path w="6038850" h="9525">
                  <a:moveTo>
                    <a:pt x="6038469" y="0"/>
                  </a:moveTo>
                  <a:lnTo>
                    <a:pt x="2975991" y="0"/>
                  </a:lnTo>
                  <a:lnTo>
                    <a:pt x="2975991" y="9512"/>
                  </a:lnTo>
                  <a:lnTo>
                    <a:pt x="6038469" y="9512"/>
                  </a:lnTo>
                  <a:lnTo>
                    <a:pt x="6038469" y="0"/>
                  </a:lnTo>
                  <a:close/>
                </a:path>
              </a:pathLst>
            </a:custGeom>
            <a:solidFill>
              <a:srgbClr val="EEF5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3019425" y="2095004"/>
              <a:ext cx="6142990" cy="19050"/>
            </a:xfrm>
            <a:custGeom>
              <a:avLst/>
              <a:gdLst/>
              <a:ahLst/>
              <a:cxnLst/>
              <a:rect l="l" t="t" r="r" b="b"/>
              <a:pathLst>
                <a:path w="6142990" h="19050">
                  <a:moveTo>
                    <a:pt x="2926715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926715" y="19037"/>
                  </a:lnTo>
                  <a:lnTo>
                    <a:pt x="2926715" y="0"/>
                  </a:lnTo>
                  <a:close/>
                </a:path>
                <a:path w="6142990" h="19050">
                  <a:moveTo>
                    <a:pt x="6142990" y="0"/>
                  </a:moveTo>
                  <a:lnTo>
                    <a:pt x="3028315" y="0"/>
                  </a:lnTo>
                  <a:lnTo>
                    <a:pt x="3028315" y="19037"/>
                  </a:lnTo>
                  <a:lnTo>
                    <a:pt x="6142990" y="19037"/>
                  </a:lnTo>
                  <a:lnTo>
                    <a:pt x="6142990" y="0"/>
                  </a:lnTo>
                  <a:close/>
                </a:path>
              </a:pathLst>
            </a:custGeom>
            <a:solidFill>
              <a:srgbClr val="EDF4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2971800" y="2114054"/>
              <a:ext cx="6238875" cy="19050"/>
            </a:xfrm>
            <a:custGeom>
              <a:avLst/>
              <a:gdLst/>
              <a:ahLst/>
              <a:cxnLst/>
              <a:rect l="l" t="t" r="r" b="b"/>
              <a:pathLst>
                <a:path w="6238875" h="19050">
                  <a:moveTo>
                    <a:pt x="2974467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974467" y="19037"/>
                  </a:lnTo>
                  <a:lnTo>
                    <a:pt x="2974467" y="0"/>
                  </a:lnTo>
                  <a:close/>
                </a:path>
                <a:path w="6238875" h="19050">
                  <a:moveTo>
                    <a:pt x="6238494" y="0"/>
                  </a:moveTo>
                  <a:lnTo>
                    <a:pt x="3076067" y="0"/>
                  </a:lnTo>
                  <a:lnTo>
                    <a:pt x="3076067" y="19037"/>
                  </a:lnTo>
                  <a:lnTo>
                    <a:pt x="6238494" y="19037"/>
                  </a:lnTo>
                  <a:lnTo>
                    <a:pt x="6238494" y="0"/>
                  </a:lnTo>
                  <a:close/>
                </a:path>
              </a:pathLst>
            </a:custGeom>
            <a:solidFill>
              <a:srgbClr val="ECF4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2886075" y="2133104"/>
              <a:ext cx="6410325" cy="28575"/>
            </a:xfrm>
            <a:custGeom>
              <a:avLst/>
              <a:gdLst/>
              <a:ahLst/>
              <a:cxnLst/>
              <a:rect l="l" t="t" r="r" b="b"/>
              <a:pathLst>
                <a:path w="6410325" h="28575">
                  <a:moveTo>
                    <a:pt x="3060192" y="9525"/>
                  </a:moveTo>
                  <a:lnTo>
                    <a:pt x="0" y="9525"/>
                  </a:lnTo>
                  <a:lnTo>
                    <a:pt x="0" y="28562"/>
                  </a:lnTo>
                  <a:lnTo>
                    <a:pt x="3060192" y="28562"/>
                  </a:lnTo>
                  <a:lnTo>
                    <a:pt x="3060192" y="9525"/>
                  </a:lnTo>
                  <a:close/>
                </a:path>
                <a:path w="6410325" h="28575">
                  <a:moveTo>
                    <a:pt x="3064764" y="0"/>
                  </a:moveTo>
                  <a:lnTo>
                    <a:pt x="47625" y="0"/>
                  </a:lnTo>
                  <a:lnTo>
                    <a:pt x="47625" y="9512"/>
                  </a:lnTo>
                  <a:lnTo>
                    <a:pt x="3064764" y="9512"/>
                  </a:lnTo>
                  <a:lnTo>
                    <a:pt x="3064764" y="0"/>
                  </a:lnTo>
                  <a:close/>
                </a:path>
                <a:path w="6410325" h="28575">
                  <a:moveTo>
                    <a:pt x="6371463" y="0"/>
                  </a:moveTo>
                  <a:lnTo>
                    <a:pt x="3166364" y="0"/>
                  </a:lnTo>
                  <a:lnTo>
                    <a:pt x="3166364" y="9512"/>
                  </a:lnTo>
                  <a:lnTo>
                    <a:pt x="6371463" y="9512"/>
                  </a:lnTo>
                  <a:lnTo>
                    <a:pt x="6371463" y="0"/>
                  </a:lnTo>
                  <a:close/>
                </a:path>
                <a:path w="6410325" h="28575">
                  <a:moveTo>
                    <a:pt x="6409944" y="9525"/>
                  </a:moveTo>
                  <a:lnTo>
                    <a:pt x="3161792" y="9525"/>
                  </a:lnTo>
                  <a:lnTo>
                    <a:pt x="3161792" y="28562"/>
                  </a:lnTo>
                  <a:lnTo>
                    <a:pt x="6409944" y="28562"/>
                  </a:lnTo>
                  <a:lnTo>
                    <a:pt x="6409944" y="9525"/>
                  </a:lnTo>
                  <a:close/>
                </a:path>
              </a:pathLst>
            </a:custGeom>
            <a:solidFill>
              <a:srgbClr val="EBF3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2857500" y="2161679"/>
              <a:ext cx="6477000" cy="9525"/>
            </a:xfrm>
            <a:custGeom>
              <a:avLst/>
              <a:gdLst/>
              <a:ahLst/>
              <a:cxnLst/>
              <a:rect l="l" t="t" r="r" b="b"/>
              <a:pathLst>
                <a:path w="6477000" h="9525">
                  <a:moveTo>
                    <a:pt x="3093593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093593" y="9512"/>
                  </a:lnTo>
                  <a:lnTo>
                    <a:pt x="3093593" y="0"/>
                  </a:lnTo>
                  <a:close/>
                </a:path>
                <a:path w="6477000" h="9525">
                  <a:moveTo>
                    <a:pt x="6477000" y="0"/>
                  </a:moveTo>
                  <a:lnTo>
                    <a:pt x="3195320" y="0"/>
                  </a:lnTo>
                  <a:lnTo>
                    <a:pt x="3195320" y="9512"/>
                  </a:lnTo>
                  <a:lnTo>
                    <a:pt x="6477000" y="9512"/>
                  </a:lnTo>
                  <a:lnTo>
                    <a:pt x="6477000" y="0"/>
                  </a:lnTo>
                  <a:close/>
                </a:path>
              </a:pathLst>
            </a:custGeom>
            <a:solidFill>
              <a:srgbClr val="EAF1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2828925" y="2171204"/>
              <a:ext cx="6534150" cy="19050"/>
            </a:xfrm>
            <a:custGeom>
              <a:avLst/>
              <a:gdLst/>
              <a:ahLst/>
              <a:cxnLst/>
              <a:rect l="l" t="t" r="r" b="b"/>
              <a:pathLst>
                <a:path w="6534150" h="19050">
                  <a:moveTo>
                    <a:pt x="3122041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122041" y="19037"/>
                  </a:lnTo>
                  <a:lnTo>
                    <a:pt x="3122041" y="0"/>
                  </a:lnTo>
                  <a:close/>
                </a:path>
                <a:path w="6534150" h="19050">
                  <a:moveTo>
                    <a:pt x="6533642" y="0"/>
                  </a:moveTo>
                  <a:lnTo>
                    <a:pt x="3223641" y="0"/>
                  </a:lnTo>
                  <a:lnTo>
                    <a:pt x="3223641" y="19037"/>
                  </a:lnTo>
                  <a:lnTo>
                    <a:pt x="6533642" y="19037"/>
                  </a:lnTo>
                  <a:lnTo>
                    <a:pt x="6533642" y="0"/>
                  </a:lnTo>
                  <a:close/>
                </a:path>
              </a:pathLst>
            </a:custGeom>
            <a:solidFill>
              <a:srgbClr val="E9F0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2800350" y="2190127"/>
              <a:ext cx="6591300" cy="19050"/>
            </a:xfrm>
            <a:custGeom>
              <a:avLst/>
              <a:gdLst/>
              <a:ahLst/>
              <a:cxnLst/>
              <a:rect l="l" t="t" r="r" b="b"/>
              <a:pathLst>
                <a:path w="6591300" h="19050">
                  <a:moveTo>
                    <a:pt x="3150743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150743" y="19037"/>
                  </a:lnTo>
                  <a:lnTo>
                    <a:pt x="3150743" y="0"/>
                  </a:lnTo>
                  <a:close/>
                </a:path>
                <a:path w="6591300" h="19050">
                  <a:moveTo>
                    <a:pt x="6591300" y="0"/>
                  </a:moveTo>
                  <a:lnTo>
                    <a:pt x="3252470" y="0"/>
                  </a:lnTo>
                  <a:lnTo>
                    <a:pt x="3252470" y="19037"/>
                  </a:lnTo>
                  <a:lnTo>
                    <a:pt x="6591300" y="19037"/>
                  </a:lnTo>
                  <a:lnTo>
                    <a:pt x="6591300" y="0"/>
                  </a:lnTo>
                  <a:close/>
                </a:path>
              </a:pathLst>
            </a:custGeom>
            <a:solidFill>
              <a:srgbClr val="E8F0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2781300" y="2199652"/>
              <a:ext cx="6629400" cy="19050"/>
            </a:xfrm>
            <a:custGeom>
              <a:avLst/>
              <a:gdLst/>
              <a:ahLst/>
              <a:cxnLst/>
              <a:rect l="l" t="t" r="r" b="b"/>
              <a:pathLst>
                <a:path w="6629400" h="19050">
                  <a:moveTo>
                    <a:pt x="3169539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169539" y="19037"/>
                  </a:lnTo>
                  <a:lnTo>
                    <a:pt x="3169539" y="0"/>
                  </a:lnTo>
                  <a:close/>
                </a:path>
                <a:path w="6629400" h="19050">
                  <a:moveTo>
                    <a:pt x="6628892" y="0"/>
                  </a:moveTo>
                  <a:lnTo>
                    <a:pt x="3271266" y="0"/>
                  </a:lnTo>
                  <a:lnTo>
                    <a:pt x="3271266" y="19037"/>
                  </a:lnTo>
                  <a:lnTo>
                    <a:pt x="6628892" y="19037"/>
                  </a:lnTo>
                  <a:lnTo>
                    <a:pt x="6628892" y="0"/>
                  </a:lnTo>
                  <a:close/>
                </a:path>
              </a:pathLst>
            </a:custGeom>
            <a:solidFill>
              <a:srgbClr val="E7EF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2762250" y="2218702"/>
              <a:ext cx="6667500" cy="19050"/>
            </a:xfrm>
            <a:custGeom>
              <a:avLst/>
              <a:gdLst/>
              <a:ahLst/>
              <a:cxnLst/>
              <a:rect l="l" t="t" r="r" b="b"/>
              <a:pathLst>
                <a:path w="6667500" h="19050">
                  <a:moveTo>
                    <a:pt x="3188589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188589" y="19037"/>
                  </a:lnTo>
                  <a:lnTo>
                    <a:pt x="3188589" y="0"/>
                  </a:lnTo>
                  <a:close/>
                </a:path>
                <a:path w="6667500" h="19050">
                  <a:moveTo>
                    <a:pt x="6667119" y="0"/>
                  </a:moveTo>
                  <a:lnTo>
                    <a:pt x="3290316" y="0"/>
                  </a:lnTo>
                  <a:lnTo>
                    <a:pt x="3290316" y="19037"/>
                  </a:lnTo>
                  <a:lnTo>
                    <a:pt x="6667119" y="19037"/>
                  </a:lnTo>
                  <a:lnTo>
                    <a:pt x="6667119" y="0"/>
                  </a:lnTo>
                  <a:close/>
                </a:path>
              </a:pathLst>
            </a:custGeom>
            <a:solidFill>
              <a:srgbClr val="E6EF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2752725" y="2237752"/>
              <a:ext cx="6686550" cy="9525"/>
            </a:xfrm>
            <a:custGeom>
              <a:avLst/>
              <a:gdLst/>
              <a:ahLst/>
              <a:cxnLst/>
              <a:rect l="l" t="t" r="r" b="b"/>
              <a:pathLst>
                <a:path w="6686550" h="9525">
                  <a:moveTo>
                    <a:pt x="3198368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198368" y="9512"/>
                  </a:lnTo>
                  <a:lnTo>
                    <a:pt x="3198368" y="0"/>
                  </a:lnTo>
                  <a:close/>
                </a:path>
                <a:path w="6686550" h="9525">
                  <a:moveTo>
                    <a:pt x="6686042" y="0"/>
                  </a:moveTo>
                  <a:lnTo>
                    <a:pt x="3299841" y="0"/>
                  </a:lnTo>
                  <a:lnTo>
                    <a:pt x="3299841" y="9512"/>
                  </a:lnTo>
                  <a:lnTo>
                    <a:pt x="6686042" y="9512"/>
                  </a:lnTo>
                  <a:lnTo>
                    <a:pt x="6686042" y="0"/>
                  </a:lnTo>
                  <a:close/>
                </a:path>
              </a:pathLst>
            </a:custGeom>
            <a:solidFill>
              <a:srgbClr val="E4EE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2743200" y="2247277"/>
              <a:ext cx="6705600" cy="19050"/>
            </a:xfrm>
            <a:custGeom>
              <a:avLst/>
              <a:gdLst/>
              <a:ahLst/>
              <a:cxnLst/>
              <a:rect l="l" t="t" r="r" b="b"/>
              <a:pathLst>
                <a:path w="6705600" h="19050">
                  <a:moveTo>
                    <a:pt x="3207893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07893" y="19037"/>
                  </a:lnTo>
                  <a:lnTo>
                    <a:pt x="3207893" y="0"/>
                  </a:lnTo>
                  <a:close/>
                </a:path>
                <a:path w="6705600" h="19050">
                  <a:moveTo>
                    <a:pt x="6705219" y="0"/>
                  </a:moveTo>
                  <a:lnTo>
                    <a:pt x="3309493" y="0"/>
                  </a:lnTo>
                  <a:lnTo>
                    <a:pt x="3309493" y="19037"/>
                  </a:lnTo>
                  <a:lnTo>
                    <a:pt x="6705219" y="19037"/>
                  </a:lnTo>
                  <a:lnTo>
                    <a:pt x="6705219" y="0"/>
                  </a:lnTo>
                  <a:close/>
                </a:path>
              </a:pathLst>
            </a:custGeom>
            <a:solidFill>
              <a:srgbClr val="E3ED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2733675" y="2266327"/>
              <a:ext cx="6724650" cy="9525"/>
            </a:xfrm>
            <a:custGeom>
              <a:avLst/>
              <a:gdLst/>
              <a:ahLst/>
              <a:cxnLst/>
              <a:rect l="l" t="t" r="r" b="b"/>
              <a:pathLst>
                <a:path w="6724650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650" h="9525">
                  <a:moveTo>
                    <a:pt x="6724142" y="0"/>
                  </a:moveTo>
                  <a:lnTo>
                    <a:pt x="3318891" y="0"/>
                  </a:lnTo>
                  <a:lnTo>
                    <a:pt x="3318891" y="9512"/>
                  </a:lnTo>
                  <a:lnTo>
                    <a:pt x="6724142" y="9512"/>
                  </a:lnTo>
                  <a:lnTo>
                    <a:pt x="6724142" y="0"/>
                  </a:lnTo>
                  <a:close/>
                </a:path>
              </a:pathLst>
            </a:custGeom>
            <a:solidFill>
              <a:srgbClr val="E2ED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2733675" y="2275839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3217545" y="0"/>
                  </a:moveTo>
                  <a:lnTo>
                    <a:pt x="1651" y="0"/>
                  </a:lnTo>
                  <a:lnTo>
                    <a:pt x="1651" y="6350"/>
                  </a:lnTo>
                  <a:lnTo>
                    <a:pt x="0" y="6350"/>
                  </a:lnTo>
                  <a:lnTo>
                    <a:pt x="0" y="19050"/>
                  </a:lnTo>
                  <a:lnTo>
                    <a:pt x="3217545" y="19050"/>
                  </a:lnTo>
                  <a:lnTo>
                    <a:pt x="3217545" y="6350"/>
                  </a:lnTo>
                  <a:lnTo>
                    <a:pt x="3217545" y="0"/>
                  </a:lnTo>
                  <a:close/>
                </a:path>
                <a:path w="6724650" h="19050">
                  <a:moveTo>
                    <a:pt x="6724650" y="6350"/>
                  </a:moveTo>
                  <a:lnTo>
                    <a:pt x="6722999" y="6350"/>
                  </a:lnTo>
                  <a:lnTo>
                    <a:pt x="6722999" y="0"/>
                  </a:lnTo>
                  <a:lnTo>
                    <a:pt x="3319145" y="0"/>
                  </a:lnTo>
                  <a:lnTo>
                    <a:pt x="3319145" y="6350"/>
                  </a:lnTo>
                  <a:lnTo>
                    <a:pt x="3319145" y="19050"/>
                  </a:lnTo>
                  <a:lnTo>
                    <a:pt x="6724650" y="19050"/>
                  </a:lnTo>
                  <a:lnTo>
                    <a:pt x="6724650" y="6350"/>
                  </a:lnTo>
                  <a:close/>
                </a:path>
              </a:pathLst>
            </a:custGeom>
            <a:solidFill>
              <a:srgbClr val="E1EC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2733675" y="2294889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3217545" y="0"/>
                  </a:moveTo>
                  <a:lnTo>
                    <a:pt x="127" y="0"/>
                  </a:lnTo>
                  <a:lnTo>
                    <a:pt x="0" y="19050"/>
                  </a:lnTo>
                  <a:lnTo>
                    <a:pt x="3217545" y="19050"/>
                  </a:lnTo>
                  <a:lnTo>
                    <a:pt x="3217545" y="0"/>
                  </a:lnTo>
                  <a:close/>
                </a:path>
                <a:path w="6724650" h="19050">
                  <a:moveTo>
                    <a:pt x="6724650" y="1270"/>
                  </a:moveTo>
                  <a:lnTo>
                    <a:pt x="6724574" y="0"/>
                  </a:lnTo>
                  <a:lnTo>
                    <a:pt x="3319145" y="0"/>
                  </a:lnTo>
                  <a:lnTo>
                    <a:pt x="3319145" y="1270"/>
                  </a:lnTo>
                  <a:lnTo>
                    <a:pt x="3319145" y="19050"/>
                  </a:lnTo>
                  <a:lnTo>
                    <a:pt x="6724650" y="19050"/>
                  </a:lnTo>
                  <a:lnTo>
                    <a:pt x="6724650" y="1270"/>
                  </a:lnTo>
                  <a:close/>
                </a:path>
              </a:pathLst>
            </a:custGeom>
            <a:solidFill>
              <a:srgbClr val="E0EC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2733675" y="2304427"/>
              <a:ext cx="6724015" cy="38100"/>
            </a:xfrm>
            <a:custGeom>
              <a:avLst/>
              <a:gdLst/>
              <a:ahLst/>
              <a:cxnLst/>
              <a:rect l="l" t="t" r="r" b="b"/>
              <a:pathLst>
                <a:path w="6724015" h="38100">
                  <a:moveTo>
                    <a:pt x="3217164" y="19050"/>
                  </a:moveTo>
                  <a:lnTo>
                    <a:pt x="0" y="19050"/>
                  </a:lnTo>
                  <a:lnTo>
                    <a:pt x="0" y="38087"/>
                  </a:lnTo>
                  <a:lnTo>
                    <a:pt x="3217164" y="38087"/>
                  </a:lnTo>
                  <a:lnTo>
                    <a:pt x="3217164" y="19050"/>
                  </a:lnTo>
                  <a:close/>
                </a:path>
                <a:path w="6724015" h="3810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38100">
                  <a:moveTo>
                    <a:pt x="6723888" y="19050"/>
                  </a:moveTo>
                  <a:lnTo>
                    <a:pt x="3318764" y="19050"/>
                  </a:lnTo>
                  <a:lnTo>
                    <a:pt x="3318764" y="38087"/>
                  </a:lnTo>
                  <a:lnTo>
                    <a:pt x="6723888" y="38087"/>
                  </a:lnTo>
                  <a:lnTo>
                    <a:pt x="6723888" y="19050"/>
                  </a:lnTo>
                  <a:close/>
                </a:path>
                <a:path w="6724015" h="3810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DF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2733675" y="2342527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2733675" y="2352052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DDEA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2733675" y="2371102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DCEA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2733675" y="2380627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DBE9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2733675" y="2399677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DAE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2733675" y="2418727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D9E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2733675" y="2428252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D7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2733675" y="2447289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28962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3228962" y="9525"/>
                  </a:lnTo>
                  <a:lnTo>
                    <a:pt x="3228962" y="0"/>
                  </a:lnTo>
                  <a:close/>
                </a:path>
                <a:path w="6724015" h="9525">
                  <a:moveTo>
                    <a:pt x="6723761" y="0"/>
                  </a:moveTo>
                  <a:lnTo>
                    <a:pt x="3305175" y="0"/>
                  </a:lnTo>
                  <a:lnTo>
                    <a:pt x="3305175" y="9525"/>
                  </a:lnTo>
                  <a:lnTo>
                    <a:pt x="6723761" y="9525"/>
                  </a:lnTo>
                  <a:lnTo>
                    <a:pt x="6723761" y="0"/>
                  </a:lnTo>
                  <a:close/>
                </a:path>
              </a:pathLst>
            </a:custGeom>
            <a:solidFill>
              <a:srgbClr val="D6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2733675" y="2456821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3"/>
                  </a:lnTo>
                  <a:lnTo>
                    <a:pt x="6724650" y="19043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D5E6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2733675" y="2475870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D4E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2733675" y="2485395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D3E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2733675" y="2504452"/>
              <a:ext cx="6724650" cy="28575"/>
            </a:xfrm>
            <a:custGeom>
              <a:avLst/>
              <a:gdLst/>
              <a:ahLst/>
              <a:cxnLst/>
              <a:rect l="l" t="t" r="r" b="b"/>
              <a:pathLst>
                <a:path w="6724650" h="28575">
                  <a:moveTo>
                    <a:pt x="672465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0" y="19037"/>
                  </a:lnTo>
                  <a:lnTo>
                    <a:pt x="0" y="28562"/>
                  </a:lnTo>
                  <a:lnTo>
                    <a:pt x="6724650" y="28562"/>
                  </a:lnTo>
                  <a:lnTo>
                    <a:pt x="6724650" y="19037"/>
                  </a:lnTo>
                  <a:lnTo>
                    <a:pt x="6724650" y="9525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D2E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2733675" y="2533020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D1E2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2733675" y="2552066"/>
              <a:ext cx="6724650" cy="9525"/>
            </a:xfrm>
            <a:custGeom>
              <a:avLst/>
              <a:gdLst/>
              <a:ahLst/>
              <a:cxnLst/>
              <a:rect l="l" t="t" r="r" b="b"/>
              <a:pathLst>
                <a:path w="6724650" h="9525">
                  <a:moveTo>
                    <a:pt x="6724650" y="0"/>
                  </a:moveTo>
                  <a:lnTo>
                    <a:pt x="0" y="0"/>
                  </a:lnTo>
                  <a:lnTo>
                    <a:pt x="0" y="9523"/>
                  </a:lnTo>
                  <a:lnTo>
                    <a:pt x="6724650" y="9523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D0E1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2733675" y="2561595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CFE1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2733675" y="2580642"/>
              <a:ext cx="6724650" cy="9525"/>
            </a:xfrm>
            <a:custGeom>
              <a:avLst/>
              <a:gdLst/>
              <a:ahLst/>
              <a:cxnLst/>
              <a:rect l="l" t="t" r="r" b="b"/>
              <a:pathLst>
                <a:path w="6724650" h="9525">
                  <a:moveTo>
                    <a:pt x="6724650" y="0"/>
                  </a:moveTo>
                  <a:lnTo>
                    <a:pt x="0" y="0"/>
                  </a:lnTo>
                  <a:lnTo>
                    <a:pt x="0" y="9522"/>
                  </a:lnTo>
                  <a:lnTo>
                    <a:pt x="6724650" y="9522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CEE0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2733675" y="2590170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CDE0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2733675" y="2609227"/>
              <a:ext cx="6724650" cy="28575"/>
            </a:xfrm>
            <a:custGeom>
              <a:avLst/>
              <a:gdLst/>
              <a:ahLst/>
              <a:cxnLst/>
              <a:rect l="l" t="t" r="r" b="b"/>
              <a:pathLst>
                <a:path w="6724650" h="28575">
                  <a:moveTo>
                    <a:pt x="6724650" y="19050"/>
                  </a:moveTo>
                  <a:lnTo>
                    <a:pt x="0" y="19050"/>
                  </a:lnTo>
                  <a:lnTo>
                    <a:pt x="0" y="28562"/>
                  </a:lnTo>
                  <a:lnTo>
                    <a:pt x="6724650" y="28562"/>
                  </a:lnTo>
                  <a:lnTo>
                    <a:pt x="6724650" y="19050"/>
                  </a:lnTo>
                  <a:close/>
                </a:path>
                <a:path w="6724650" h="28575">
                  <a:moveTo>
                    <a:pt x="6724650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6724650" y="19037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CCDF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2733675" y="2637795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C9DF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2733675" y="2656842"/>
              <a:ext cx="6724650" cy="9525"/>
            </a:xfrm>
            <a:custGeom>
              <a:avLst/>
              <a:gdLst/>
              <a:ahLst/>
              <a:cxnLst/>
              <a:rect l="l" t="t" r="r" b="b"/>
              <a:pathLst>
                <a:path w="6724650" h="9525">
                  <a:moveTo>
                    <a:pt x="6724650" y="0"/>
                  </a:moveTo>
                  <a:lnTo>
                    <a:pt x="0" y="0"/>
                  </a:lnTo>
                  <a:lnTo>
                    <a:pt x="0" y="9522"/>
                  </a:lnTo>
                  <a:lnTo>
                    <a:pt x="6724650" y="9522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C8D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2733675" y="2666365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672376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723760" y="19050"/>
                  </a:lnTo>
                  <a:lnTo>
                    <a:pt x="6723760" y="0"/>
                  </a:lnTo>
                  <a:close/>
                </a:path>
              </a:pathLst>
            </a:custGeom>
            <a:solidFill>
              <a:srgbClr val="C7DE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2733675" y="2685300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C6DD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2733675" y="2694825"/>
              <a:ext cx="6724015" cy="38100"/>
            </a:xfrm>
            <a:custGeom>
              <a:avLst/>
              <a:gdLst/>
              <a:ahLst/>
              <a:cxnLst/>
              <a:rect l="l" t="t" r="r" b="b"/>
              <a:pathLst>
                <a:path w="6724015" h="38100">
                  <a:moveTo>
                    <a:pt x="3217164" y="19050"/>
                  </a:moveTo>
                  <a:lnTo>
                    <a:pt x="0" y="19050"/>
                  </a:lnTo>
                  <a:lnTo>
                    <a:pt x="0" y="38087"/>
                  </a:lnTo>
                  <a:lnTo>
                    <a:pt x="3217164" y="38087"/>
                  </a:lnTo>
                  <a:lnTo>
                    <a:pt x="3217164" y="19050"/>
                  </a:lnTo>
                  <a:close/>
                </a:path>
                <a:path w="6724015" h="3810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38100">
                  <a:moveTo>
                    <a:pt x="6723888" y="19050"/>
                  </a:moveTo>
                  <a:lnTo>
                    <a:pt x="3318764" y="19050"/>
                  </a:lnTo>
                  <a:lnTo>
                    <a:pt x="3318764" y="38087"/>
                  </a:lnTo>
                  <a:lnTo>
                    <a:pt x="6723888" y="38087"/>
                  </a:lnTo>
                  <a:lnTo>
                    <a:pt x="6723888" y="19050"/>
                  </a:lnTo>
                  <a:close/>
                </a:path>
                <a:path w="6724015" h="3810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C5DC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2733675" y="2732925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C4DB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2733675" y="2742450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C3DB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2733675" y="2761500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C2DA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2733675" y="2771025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C1D9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2733675" y="2790075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C0D9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2733675" y="2799600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BED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2733675" y="2818650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BDD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2733675" y="2837700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BCD6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2733675" y="2847225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BBD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2733675" y="2866275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BAD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2733675" y="2875800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B9D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2733675" y="2894850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B8D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2733675" y="2913900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B8D3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2733675" y="2923425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B7D2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2733675" y="2942475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B6D2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2733675" y="2952000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2733675" y="2971050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B4D2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2733675" y="2980575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B3D1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2733675" y="2999625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B1D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2733675" y="3009150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B0D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2733675" y="3028200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AFCF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2733675" y="3047250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AECF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2733675" y="3056775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ADCE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2733675" y="3075825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ACCE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2733675" y="3085350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ACC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2733675" y="3104400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ABCC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2733675" y="3123450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AACC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2733675" y="3132975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A9CC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2733675" y="3152025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A8CC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2733675" y="3161423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A7C9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2733675" y="3180473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A6C8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2733675" y="3189998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A4C8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2733675" y="3209048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A3C7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2733675" y="3228098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A2C7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2733675" y="3237623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A1C6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2733675" y="3256673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A0C5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2733675" y="3266198"/>
              <a:ext cx="6724015" cy="38100"/>
            </a:xfrm>
            <a:custGeom>
              <a:avLst/>
              <a:gdLst/>
              <a:ahLst/>
              <a:cxnLst/>
              <a:rect l="l" t="t" r="r" b="b"/>
              <a:pathLst>
                <a:path w="6724015" h="3810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3217164" y="19037"/>
                  </a:lnTo>
                  <a:lnTo>
                    <a:pt x="3217164" y="0"/>
                  </a:lnTo>
                  <a:lnTo>
                    <a:pt x="0" y="0"/>
                  </a:lnTo>
                  <a:lnTo>
                    <a:pt x="0" y="19037"/>
                  </a:lnTo>
                  <a:lnTo>
                    <a:pt x="0" y="38087"/>
                  </a:lnTo>
                  <a:lnTo>
                    <a:pt x="6723761" y="38087"/>
                  </a:lnTo>
                  <a:lnTo>
                    <a:pt x="6723761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9FC5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2733675" y="3294766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9EC5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2733675" y="3313816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9DC4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2733675" y="3332864"/>
              <a:ext cx="6724650" cy="9525"/>
            </a:xfrm>
            <a:custGeom>
              <a:avLst/>
              <a:gdLst/>
              <a:ahLst/>
              <a:cxnLst/>
              <a:rect l="l" t="t" r="r" b="b"/>
              <a:pathLst>
                <a:path w="6724650" h="9525">
                  <a:moveTo>
                    <a:pt x="6724650" y="0"/>
                  </a:moveTo>
                  <a:lnTo>
                    <a:pt x="0" y="0"/>
                  </a:lnTo>
                  <a:lnTo>
                    <a:pt x="0" y="9521"/>
                  </a:lnTo>
                  <a:lnTo>
                    <a:pt x="6724650" y="9521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9CC3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2733675" y="3342391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9BC3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2733675" y="3361437"/>
              <a:ext cx="6724650" cy="9525"/>
            </a:xfrm>
            <a:custGeom>
              <a:avLst/>
              <a:gdLst/>
              <a:ahLst/>
              <a:cxnLst/>
              <a:rect l="l" t="t" r="r" b="b"/>
              <a:pathLst>
                <a:path w="6724650" h="9525">
                  <a:moveTo>
                    <a:pt x="6724650" y="0"/>
                  </a:moveTo>
                  <a:lnTo>
                    <a:pt x="0" y="0"/>
                  </a:lnTo>
                  <a:lnTo>
                    <a:pt x="0" y="9523"/>
                  </a:lnTo>
                  <a:lnTo>
                    <a:pt x="6724650" y="9523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9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2733675" y="3370966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9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2733675" y="3390016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99C1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2733675" y="3409063"/>
              <a:ext cx="6724650" cy="9525"/>
            </a:xfrm>
            <a:custGeom>
              <a:avLst/>
              <a:gdLst/>
              <a:ahLst/>
              <a:cxnLst/>
              <a:rect l="l" t="t" r="r" b="b"/>
              <a:pathLst>
                <a:path w="6724650" h="9525">
                  <a:moveTo>
                    <a:pt x="6724650" y="0"/>
                  </a:moveTo>
                  <a:lnTo>
                    <a:pt x="0" y="0"/>
                  </a:lnTo>
                  <a:lnTo>
                    <a:pt x="0" y="9522"/>
                  </a:lnTo>
                  <a:lnTo>
                    <a:pt x="6724650" y="9522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96C0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2733675" y="3418591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95C0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2733675" y="3437639"/>
              <a:ext cx="6724650" cy="9525"/>
            </a:xfrm>
            <a:custGeom>
              <a:avLst/>
              <a:gdLst/>
              <a:ahLst/>
              <a:cxnLst/>
              <a:rect l="l" t="t" r="r" b="b"/>
              <a:pathLst>
                <a:path w="6724650" h="9525">
                  <a:moveTo>
                    <a:pt x="6724650" y="0"/>
                  </a:moveTo>
                  <a:lnTo>
                    <a:pt x="0" y="0"/>
                  </a:lnTo>
                  <a:lnTo>
                    <a:pt x="0" y="9521"/>
                  </a:lnTo>
                  <a:lnTo>
                    <a:pt x="6724650" y="9521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94BE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2733675" y="3447167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3"/>
                  </a:lnTo>
                  <a:lnTo>
                    <a:pt x="6724650" y="19043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93BE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2733675" y="3466216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92BD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2733675" y="3475741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92BC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2733675" y="3494791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91BC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2733675" y="3504311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672376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723760" y="19050"/>
                  </a:lnTo>
                  <a:lnTo>
                    <a:pt x="6723760" y="0"/>
                  </a:lnTo>
                  <a:close/>
                </a:path>
              </a:pathLst>
            </a:custGeom>
            <a:solidFill>
              <a:srgbClr val="90BB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2733675" y="3523373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8FBB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2733675" y="3542423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8EBA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2733675" y="3551948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8DB9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2733675" y="3571011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24"/>
                  </a:lnTo>
                  <a:lnTo>
                    <a:pt x="3217164" y="19024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24"/>
                  </a:lnTo>
                  <a:lnTo>
                    <a:pt x="6723888" y="19024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8BB9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2733675" y="3580523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8AB8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2733675" y="3599573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89B8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2733675" y="3618623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88B8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2733675" y="3628148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87B7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2733675" y="3647071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86B7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2733675" y="3656596"/>
              <a:ext cx="6724015" cy="38100"/>
            </a:xfrm>
            <a:custGeom>
              <a:avLst/>
              <a:gdLst/>
              <a:ahLst/>
              <a:cxnLst/>
              <a:rect l="l" t="t" r="r" b="b"/>
              <a:pathLst>
                <a:path w="6724015" h="38100">
                  <a:moveTo>
                    <a:pt x="3217164" y="19050"/>
                  </a:moveTo>
                  <a:lnTo>
                    <a:pt x="0" y="19050"/>
                  </a:lnTo>
                  <a:lnTo>
                    <a:pt x="0" y="38087"/>
                  </a:lnTo>
                  <a:lnTo>
                    <a:pt x="3217164" y="38087"/>
                  </a:lnTo>
                  <a:lnTo>
                    <a:pt x="3217164" y="19050"/>
                  </a:lnTo>
                  <a:close/>
                </a:path>
                <a:path w="6724015" h="3810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38100">
                  <a:moveTo>
                    <a:pt x="6723888" y="19050"/>
                  </a:moveTo>
                  <a:lnTo>
                    <a:pt x="3318764" y="19050"/>
                  </a:lnTo>
                  <a:lnTo>
                    <a:pt x="3318764" y="38087"/>
                  </a:lnTo>
                  <a:lnTo>
                    <a:pt x="6723888" y="38087"/>
                  </a:lnTo>
                  <a:lnTo>
                    <a:pt x="6723888" y="19050"/>
                  </a:lnTo>
                  <a:close/>
                </a:path>
                <a:path w="6724015" h="3810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85B6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2733675" y="3685171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84B5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2733675" y="3704221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83B4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2733675" y="3723271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82B4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2733675" y="3732796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81B3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2733675" y="3751846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80B3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2733675" y="3761371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7EB1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2733675" y="3780421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7DB0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2733675" y="3799471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7CB0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2733675" y="3808996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7BA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2733675" y="3828046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7AA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2733675" y="3837571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79A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2733675" y="3856621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79AD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2733675" y="3866146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78AD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2733675" y="3885196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77A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2733675" y="3904246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76A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2733675" y="3913771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75A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2733675" y="3932821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74AB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2733675" y="3942346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73A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2733675" y="3961396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71AA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2733675" y="3970921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70AA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2733675" y="3989971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6FA9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2733675" y="4009021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6EA8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2733675" y="4018546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6DA8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2733675" y="4037596"/>
              <a:ext cx="6724015" cy="28575"/>
            </a:xfrm>
            <a:custGeom>
              <a:avLst/>
              <a:gdLst/>
              <a:ahLst/>
              <a:cxnLst/>
              <a:rect l="l" t="t" r="r" b="b"/>
              <a:pathLst>
                <a:path w="6724015" h="28575">
                  <a:moveTo>
                    <a:pt x="2728595" y="9525"/>
                  </a:moveTo>
                  <a:lnTo>
                    <a:pt x="0" y="9525"/>
                  </a:lnTo>
                  <a:lnTo>
                    <a:pt x="0" y="28562"/>
                  </a:lnTo>
                  <a:lnTo>
                    <a:pt x="2728595" y="28562"/>
                  </a:lnTo>
                  <a:lnTo>
                    <a:pt x="2728595" y="9525"/>
                  </a:lnTo>
                  <a:close/>
                </a:path>
                <a:path w="6724015" h="28575">
                  <a:moveTo>
                    <a:pt x="272859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728595" y="9512"/>
                  </a:lnTo>
                  <a:lnTo>
                    <a:pt x="2728595" y="0"/>
                  </a:lnTo>
                  <a:close/>
                </a:path>
                <a:path w="6724015" h="28575">
                  <a:moveTo>
                    <a:pt x="6723888" y="9525"/>
                  </a:moveTo>
                  <a:lnTo>
                    <a:pt x="3491357" y="9525"/>
                  </a:lnTo>
                  <a:lnTo>
                    <a:pt x="3491357" y="28562"/>
                  </a:lnTo>
                  <a:lnTo>
                    <a:pt x="6723888" y="28562"/>
                  </a:lnTo>
                  <a:lnTo>
                    <a:pt x="6723888" y="9525"/>
                  </a:lnTo>
                  <a:close/>
                </a:path>
                <a:path w="6724015" h="28575">
                  <a:moveTo>
                    <a:pt x="6723888" y="0"/>
                  </a:moveTo>
                  <a:lnTo>
                    <a:pt x="3491357" y="0"/>
                  </a:lnTo>
                  <a:lnTo>
                    <a:pt x="3491357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6CA7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2733675" y="4066171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2728595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728595" y="19037"/>
                  </a:lnTo>
                  <a:lnTo>
                    <a:pt x="2728595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491357" y="0"/>
                  </a:lnTo>
                  <a:lnTo>
                    <a:pt x="3491357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6BA6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2733675" y="4085221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272859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728595" y="9512"/>
                  </a:lnTo>
                  <a:lnTo>
                    <a:pt x="2728595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491357" y="0"/>
                  </a:lnTo>
                  <a:lnTo>
                    <a:pt x="3491357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6AA4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2733675" y="4094746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2728595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728595" y="19037"/>
                  </a:lnTo>
                  <a:lnTo>
                    <a:pt x="2728595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491357" y="0"/>
                  </a:lnTo>
                  <a:lnTo>
                    <a:pt x="3491357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69A4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2733675" y="4113796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272859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728595" y="9512"/>
                  </a:lnTo>
                  <a:lnTo>
                    <a:pt x="2728595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491357" y="0"/>
                  </a:lnTo>
                  <a:lnTo>
                    <a:pt x="3491357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68A3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2733675" y="4123308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672376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723760" y="19050"/>
                  </a:lnTo>
                  <a:lnTo>
                    <a:pt x="6723760" y="0"/>
                  </a:lnTo>
                  <a:close/>
                </a:path>
              </a:pathLst>
            </a:custGeom>
            <a:solidFill>
              <a:srgbClr val="67A3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2733675" y="4142237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66A2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2733675" y="4151762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66A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2733675" y="4170813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3"/>
                  </a:lnTo>
                  <a:lnTo>
                    <a:pt x="6724650" y="19043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63A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2733675" y="4180337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62A0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2733675" y="4199387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61A0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2733675" y="4218433"/>
              <a:ext cx="6724650" cy="9525"/>
            </a:xfrm>
            <a:custGeom>
              <a:avLst/>
              <a:gdLst/>
              <a:ahLst/>
              <a:cxnLst/>
              <a:rect l="l" t="t" r="r" b="b"/>
              <a:pathLst>
                <a:path w="6724650" h="9525">
                  <a:moveTo>
                    <a:pt x="6724650" y="0"/>
                  </a:moveTo>
                  <a:lnTo>
                    <a:pt x="0" y="0"/>
                  </a:lnTo>
                  <a:lnTo>
                    <a:pt x="0" y="9523"/>
                  </a:lnTo>
                  <a:lnTo>
                    <a:pt x="6724650" y="9523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609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2733675" y="4227969"/>
              <a:ext cx="6724650" cy="38100"/>
            </a:xfrm>
            <a:custGeom>
              <a:avLst/>
              <a:gdLst/>
              <a:ahLst/>
              <a:cxnLst/>
              <a:rect l="l" t="t" r="r" b="b"/>
              <a:pathLst>
                <a:path w="6724650" h="38100">
                  <a:moveTo>
                    <a:pt x="6724650" y="19050"/>
                  </a:moveTo>
                  <a:lnTo>
                    <a:pt x="0" y="19050"/>
                  </a:lnTo>
                  <a:lnTo>
                    <a:pt x="0" y="38087"/>
                  </a:lnTo>
                  <a:lnTo>
                    <a:pt x="6724650" y="38087"/>
                  </a:lnTo>
                  <a:lnTo>
                    <a:pt x="6724650" y="19050"/>
                  </a:lnTo>
                  <a:close/>
                </a:path>
                <a:path w="6724650" h="38100">
                  <a:moveTo>
                    <a:pt x="6724650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6724650" y="19037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5F9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2733675" y="4256537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5E9E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2733675" y="4275588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3"/>
                  </a:lnTo>
                  <a:lnTo>
                    <a:pt x="6724650" y="19043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5D9E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2733675" y="4294634"/>
              <a:ext cx="6724650" cy="9525"/>
            </a:xfrm>
            <a:custGeom>
              <a:avLst/>
              <a:gdLst/>
              <a:ahLst/>
              <a:cxnLst/>
              <a:rect l="l" t="t" r="r" b="b"/>
              <a:pathLst>
                <a:path w="6724650" h="9525">
                  <a:moveTo>
                    <a:pt x="6724650" y="0"/>
                  </a:moveTo>
                  <a:lnTo>
                    <a:pt x="0" y="0"/>
                  </a:lnTo>
                  <a:lnTo>
                    <a:pt x="0" y="9522"/>
                  </a:lnTo>
                  <a:lnTo>
                    <a:pt x="6724650" y="9522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5C9D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2733675" y="4304162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5B9D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2733675" y="4323210"/>
              <a:ext cx="6724650" cy="9525"/>
            </a:xfrm>
            <a:custGeom>
              <a:avLst/>
              <a:gdLst/>
              <a:ahLst/>
              <a:cxnLst/>
              <a:rect l="l" t="t" r="r" b="b"/>
              <a:pathLst>
                <a:path w="6724650" h="9525">
                  <a:moveTo>
                    <a:pt x="6724650" y="0"/>
                  </a:moveTo>
                  <a:lnTo>
                    <a:pt x="0" y="0"/>
                  </a:lnTo>
                  <a:lnTo>
                    <a:pt x="0" y="9521"/>
                  </a:lnTo>
                  <a:lnTo>
                    <a:pt x="6724650" y="9521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5A9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2733675" y="4332737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0" y="19044"/>
                  </a:lnTo>
                  <a:lnTo>
                    <a:pt x="6724650" y="19044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589B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2733675" y="4351782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672376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723760" y="19050"/>
                  </a:lnTo>
                  <a:lnTo>
                    <a:pt x="6723760" y="0"/>
                  </a:lnTo>
                  <a:close/>
                </a:path>
              </a:pathLst>
            </a:custGeom>
            <a:solidFill>
              <a:srgbClr val="579B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2733675" y="4361319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569A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2733675" y="4380369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559A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2733675" y="4399419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5499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2733675" y="4408944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5399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2733675" y="4427994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5299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2733675" y="4437519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52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2733675" y="4456569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5196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2733675" y="4466094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5095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2733675" y="4485144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4F9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2733675" y="4504194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4E9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2733675" y="4513719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4D9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2733675" y="4532769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4B9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2733675" y="4542294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4A9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2733675" y="4561344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499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2733675" y="4580394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4892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2733675" y="4589919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4791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2733675" y="4608969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4691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2733675" y="4618367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4690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2733675" y="4637417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458F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2733675" y="4646942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448F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2733675" y="4665992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438E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2733675" y="4675517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428E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2733675" y="4694567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418D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2733675" y="4713617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408B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2733675" y="4723142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3E8B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2733675" y="4742192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3D8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2733675" y="4751717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3C8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2733675" y="4770767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3B8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2733675" y="4789817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3A88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2733675" y="4799342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3988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2733675" y="4818392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398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2733675" y="4827917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3887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2733675" y="4846967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3786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2733675" y="4856492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368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2733675" y="4875542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358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2733675" y="4894592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3485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2733675" y="4904117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3385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2733675" y="4923167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3384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2733675" y="4932692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3083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2733675" y="4951742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32171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3217164" y="19037"/>
                  </a:lnTo>
                  <a:lnTo>
                    <a:pt x="3217164" y="0"/>
                  </a:lnTo>
                  <a:close/>
                </a:path>
                <a:path w="6724015" h="19050">
                  <a:moveTo>
                    <a:pt x="6723888" y="0"/>
                  </a:moveTo>
                  <a:lnTo>
                    <a:pt x="3318764" y="0"/>
                  </a:lnTo>
                  <a:lnTo>
                    <a:pt x="3318764" y="19037"/>
                  </a:lnTo>
                  <a:lnTo>
                    <a:pt x="6723888" y="19037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2F83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2733675" y="4961254"/>
              <a:ext cx="6724015" cy="19050"/>
            </a:xfrm>
            <a:custGeom>
              <a:avLst/>
              <a:gdLst/>
              <a:ahLst/>
              <a:cxnLst/>
              <a:rect l="l" t="t" r="r" b="b"/>
              <a:pathLst>
                <a:path w="6724015" h="19050">
                  <a:moveTo>
                    <a:pt x="672376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723760" y="19050"/>
                  </a:lnTo>
                  <a:lnTo>
                    <a:pt x="6723760" y="0"/>
                  </a:lnTo>
                  <a:close/>
                </a:path>
              </a:pathLst>
            </a:custGeom>
            <a:solidFill>
              <a:srgbClr val="2E82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2733725" y="4980939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599" y="0"/>
                  </a:moveTo>
                  <a:lnTo>
                    <a:pt x="0" y="0"/>
                  </a:lnTo>
                  <a:lnTo>
                    <a:pt x="0" y="15240"/>
                  </a:lnTo>
                  <a:lnTo>
                    <a:pt x="63" y="19050"/>
                  </a:lnTo>
                  <a:lnTo>
                    <a:pt x="6724345" y="19050"/>
                  </a:lnTo>
                  <a:lnTo>
                    <a:pt x="6724345" y="15240"/>
                  </a:lnTo>
                  <a:lnTo>
                    <a:pt x="6724599" y="15240"/>
                  </a:lnTo>
                  <a:lnTo>
                    <a:pt x="6724599" y="0"/>
                  </a:lnTo>
                  <a:close/>
                </a:path>
              </a:pathLst>
            </a:custGeom>
            <a:solidFill>
              <a:srgbClr val="2D82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2733675" y="4999989"/>
              <a:ext cx="6724650" cy="8890"/>
            </a:xfrm>
            <a:custGeom>
              <a:avLst/>
              <a:gdLst/>
              <a:ahLst/>
              <a:cxnLst/>
              <a:rect l="l" t="t" r="r" b="b"/>
              <a:pathLst>
                <a:path w="6724650" h="8889">
                  <a:moveTo>
                    <a:pt x="6724523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1651" y="6350"/>
                  </a:lnTo>
                  <a:lnTo>
                    <a:pt x="1651" y="8890"/>
                  </a:lnTo>
                  <a:lnTo>
                    <a:pt x="6722872" y="8890"/>
                  </a:lnTo>
                  <a:lnTo>
                    <a:pt x="6722872" y="6350"/>
                  </a:lnTo>
                  <a:lnTo>
                    <a:pt x="6724523" y="6350"/>
                  </a:lnTo>
                  <a:lnTo>
                    <a:pt x="6724523" y="0"/>
                  </a:lnTo>
                  <a:close/>
                </a:path>
              </a:pathLst>
            </a:custGeom>
            <a:solidFill>
              <a:srgbClr val="2C8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2733675" y="5008879"/>
              <a:ext cx="6724650" cy="19050"/>
            </a:xfrm>
            <a:custGeom>
              <a:avLst/>
              <a:gdLst/>
              <a:ahLst/>
              <a:cxnLst/>
              <a:rect l="l" t="t" r="r" b="b"/>
              <a:pathLst>
                <a:path w="6724650" h="19050">
                  <a:moveTo>
                    <a:pt x="6724650" y="0"/>
                  </a:moveTo>
                  <a:lnTo>
                    <a:pt x="0" y="0"/>
                  </a:lnTo>
                  <a:lnTo>
                    <a:pt x="2158" y="7239"/>
                  </a:lnTo>
                  <a:lnTo>
                    <a:pt x="7874" y="19050"/>
                  </a:lnTo>
                  <a:lnTo>
                    <a:pt x="6716776" y="19050"/>
                  </a:lnTo>
                  <a:lnTo>
                    <a:pt x="6722491" y="7239"/>
                  </a:lnTo>
                  <a:lnTo>
                    <a:pt x="6724650" y="0"/>
                  </a:lnTo>
                  <a:close/>
                </a:path>
              </a:pathLst>
            </a:custGeom>
            <a:solidFill>
              <a:srgbClr val="2C80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2743200" y="5027929"/>
              <a:ext cx="6704965" cy="9525"/>
            </a:xfrm>
            <a:custGeom>
              <a:avLst/>
              <a:gdLst/>
              <a:ahLst/>
              <a:cxnLst/>
              <a:rect l="l" t="t" r="r" b="b"/>
              <a:pathLst>
                <a:path w="6704965" h="9525">
                  <a:moveTo>
                    <a:pt x="6704965" y="0"/>
                  </a:moveTo>
                  <a:lnTo>
                    <a:pt x="0" y="0"/>
                  </a:lnTo>
                  <a:lnTo>
                    <a:pt x="8508" y="8763"/>
                  </a:lnTo>
                  <a:lnTo>
                    <a:pt x="9779" y="9525"/>
                  </a:lnTo>
                  <a:lnTo>
                    <a:pt x="6695185" y="9525"/>
                  </a:lnTo>
                  <a:lnTo>
                    <a:pt x="6696329" y="8763"/>
                  </a:lnTo>
                  <a:lnTo>
                    <a:pt x="6704965" y="0"/>
                  </a:lnTo>
                  <a:close/>
                </a:path>
              </a:pathLst>
            </a:custGeom>
            <a:solidFill>
              <a:srgbClr val="2B8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2752725" y="5037454"/>
              <a:ext cx="6686550" cy="19050"/>
            </a:xfrm>
            <a:custGeom>
              <a:avLst/>
              <a:gdLst/>
              <a:ahLst/>
              <a:cxnLst/>
              <a:rect l="l" t="t" r="r" b="b"/>
              <a:pathLst>
                <a:path w="6686550" h="19050">
                  <a:moveTo>
                    <a:pt x="6686550" y="0"/>
                  </a:moveTo>
                  <a:lnTo>
                    <a:pt x="0" y="0"/>
                  </a:lnTo>
                  <a:lnTo>
                    <a:pt x="15875" y="19050"/>
                  </a:lnTo>
                  <a:lnTo>
                    <a:pt x="6670675" y="19050"/>
                  </a:lnTo>
                  <a:lnTo>
                    <a:pt x="6686550" y="0"/>
                  </a:lnTo>
                  <a:close/>
                </a:path>
              </a:pathLst>
            </a:custGeom>
            <a:solidFill>
              <a:srgbClr val="2A7E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2762250" y="5056504"/>
              <a:ext cx="6657975" cy="19050"/>
            </a:xfrm>
            <a:custGeom>
              <a:avLst/>
              <a:gdLst/>
              <a:ahLst/>
              <a:cxnLst/>
              <a:rect l="l" t="t" r="r" b="b"/>
              <a:pathLst>
                <a:path w="6657975" h="19050">
                  <a:moveTo>
                    <a:pt x="6657467" y="0"/>
                  </a:moveTo>
                  <a:lnTo>
                    <a:pt x="0" y="0"/>
                  </a:lnTo>
                  <a:lnTo>
                    <a:pt x="7366" y="8763"/>
                  </a:lnTo>
                  <a:lnTo>
                    <a:pt x="19176" y="19050"/>
                  </a:lnTo>
                  <a:lnTo>
                    <a:pt x="6638163" y="19050"/>
                  </a:lnTo>
                  <a:lnTo>
                    <a:pt x="6650101" y="8763"/>
                  </a:lnTo>
                  <a:lnTo>
                    <a:pt x="6657467" y="0"/>
                  </a:lnTo>
                  <a:close/>
                </a:path>
              </a:pathLst>
            </a:custGeom>
            <a:solidFill>
              <a:srgbClr val="297E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2781300" y="5075554"/>
              <a:ext cx="6629400" cy="9525"/>
            </a:xfrm>
            <a:custGeom>
              <a:avLst/>
              <a:gdLst/>
              <a:ahLst/>
              <a:cxnLst/>
              <a:rect l="l" t="t" r="r" b="b"/>
              <a:pathLst>
                <a:path w="6629400" h="9525">
                  <a:moveTo>
                    <a:pt x="6629400" y="0"/>
                  </a:moveTo>
                  <a:lnTo>
                    <a:pt x="0" y="0"/>
                  </a:lnTo>
                  <a:lnTo>
                    <a:pt x="18668" y="8001"/>
                  </a:lnTo>
                  <a:lnTo>
                    <a:pt x="23494" y="9525"/>
                  </a:lnTo>
                  <a:lnTo>
                    <a:pt x="6605905" y="9525"/>
                  </a:lnTo>
                  <a:lnTo>
                    <a:pt x="6610731" y="8001"/>
                  </a:lnTo>
                  <a:lnTo>
                    <a:pt x="6629400" y="0"/>
                  </a:lnTo>
                  <a:close/>
                </a:path>
              </a:pathLst>
            </a:custGeom>
            <a:solidFill>
              <a:srgbClr val="287D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2800350" y="5085079"/>
              <a:ext cx="6581140" cy="19050"/>
            </a:xfrm>
            <a:custGeom>
              <a:avLst/>
              <a:gdLst/>
              <a:ahLst/>
              <a:cxnLst/>
              <a:rect l="l" t="t" r="r" b="b"/>
              <a:pathLst>
                <a:path w="6581140" h="19050">
                  <a:moveTo>
                    <a:pt x="6581140" y="0"/>
                  </a:moveTo>
                  <a:lnTo>
                    <a:pt x="0" y="0"/>
                  </a:lnTo>
                  <a:lnTo>
                    <a:pt x="29210" y="19050"/>
                  </a:lnTo>
                  <a:lnTo>
                    <a:pt x="6551930" y="19050"/>
                  </a:lnTo>
                  <a:lnTo>
                    <a:pt x="6581140" y="0"/>
                  </a:lnTo>
                  <a:close/>
                </a:path>
              </a:pathLst>
            </a:custGeom>
            <a:solidFill>
              <a:srgbClr val="277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2828925" y="5104129"/>
              <a:ext cx="6534150" cy="9525"/>
            </a:xfrm>
            <a:custGeom>
              <a:avLst/>
              <a:gdLst/>
              <a:ahLst/>
              <a:cxnLst/>
              <a:rect l="l" t="t" r="r" b="b"/>
              <a:pathLst>
                <a:path w="6534150" h="9525">
                  <a:moveTo>
                    <a:pt x="6534150" y="0"/>
                  </a:moveTo>
                  <a:lnTo>
                    <a:pt x="0" y="0"/>
                  </a:lnTo>
                  <a:lnTo>
                    <a:pt x="32638" y="9525"/>
                  </a:lnTo>
                  <a:lnTo>
                    <a:pt x="6501510" y="9525"/>
                  </a:lnTo>
                  <a:lnTo>
                    <a:pt x="6534150" y="0"/>
                  </a:lnTo>
                  <a:close/>
                </a:path>
              </a:pathLst>
            </a:custGeom>
            <a:solidFill>
              <a:srgbClr val="257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2857500" y="5113654"/>
              <a:ext cx="6467475" cy="19050"/>
            </a:xfrm>
            <a:custGeom>
              <a:avLst/>
              <a:gdLst/>
              <a:ahLst/>
              <a:cxnLst/>
              <a:rect l="l" t="t" r="r" b="b"/>
              <a:pathLst>
                <a:path w="6467475" h="19050">
                  <a:moveTo>
                    <a:pt x="6467475" y="0"/>
                  </a:moveTo>
                  <a:lnTo>
                    <a:pt x="0" y="0"/>
                  </a:lnTo>
                  <a:lnTo>
                    <a:pt x="25400" y="14605"/>
                  </a:lnTo>
                  <a:lnTo>
                    <a:pt x="36068" y="18923"/>
                  </a:lnTo>
                  <a:lnTo>
                    <a:pt x="6431407" y="18923"/>
                  </a:lnTo>
                  <a:lnTo>
                    <a:pt x="6442075" y="14605"/>
                  </a:lnTo>
                  <a:lnTo>
                    <a:pt x="6467475" y="0"/>
                  </a:lnTo>
                  <a:close/>
                </a:path>
              </a:pathLst>
            </a:custGeom>
            <a:solidFill>
              <a:srgbClr val="247B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2895600" y="5132578"/>
              <a:ext cx="6400165" cy="19050"/>
            </a:xfrm>
            <a:custGeom>
              <a:avLst/>
              <a:gdLst/>
              <a:ahLst/>
              <a:cxnLst/>
              <a:rect l="l" t="t" r="r" b="b"/>
              <a:pathLst>
                <a:path w="6400165" h="19050">
                  <a:moveTo>
                    <a:pt x="6400165" y="0"/>
                  </a:moveTo>
                  <a:lnTo>
                    <a:pt x="0" y="0"/>
                  </a:lnTo>
                  <a:lnTo>
                    <a:pt x="46100" y="19050"/>
                  </a:lnTo>
                  <a:lnTo>
                    <a:pt x="6354064" y="19050"/>
                  </a:lnTo>
                  <a:lnTo>
                    <a:pt x="6400165" y="0"/>
                  </a:lnTo>
                  <a:close/>
                </a:path>
              </a:pathLst>
            </a:custGeom>
            <a:solidFill>
              <a:srgbClr val="237B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2933700" y="5142103"/>
              <a:ext cx="6324600" cy="19050"/>
            </a:xfrm>
            <a:custGeom>
              <a:avLst/>
              <a:gdLst/>
              <a:ahLst/>
              <a:cxnLst/>
              <a:rect l="l" t="t" r="r" b="b"/>
              <a:pathLst>
                <a:path w="6324600" h="19050">
                  <a:moveTo>
                    <a:pt x="6324346" y="0"/>
                  </a:moveTo>
                  <a:lnTo>
                    <a:pt x="0" y="0"/>
                  </a:lnTo>
                  <a:lnTo>
                    <a:pt x="46100" y="19050"/>
                  </a:lnTo>
                  <a:lnTo>
                    <a:pt x="6278245" y="19050"/>
                  </a:lnTo>
                  <a:lnTo>
                    <a:pt x="6324346" y="0"/>
                  </a:lnTo>
                  <a:close/>
                </a:path>
              </a:pathLst>
            </a:custGeom>
            <a:solidFill>
              <a:srgbClr val="227A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2971800" y="5161153"/>
              <a:ext cx="6238875" cy="19050"/>
            </a:xfrm>
            <a:custGeom>
              <a:avLst/>
              <a:gdLst/>
              <a:ahLst/>
              <a:cxnLst/>
              <a:rect l="l" t="t" r="r" b="b"/>
              <a:pathLst>
                <a:path w="6238875" h="19050">
                  <a:moveTo>
                    <a:pt x="6238494" y="0"/>
                  </a:moveTo>
                  <a:lnTo>
                    <a:pt x="0" y="0"/>
                  </a:lnTo>
                  <a:lnTo>
                    <a:pt x="24764" y="9525"/>
                  </a:lnTo>
                  <a:lnTo>
                    <a:pt x="58419" y="19050"/>
                  </a:lnTo>
                  <a:lnTo>
                    <a:pt x="6180201" y="19050"/>
                  </a:lnTo>
                  <a:lnTo>
                    <a:pt x="6213729" y="9525"/>
                  </a:lnTo>
                  <a:lnTo>
                    <a:pt x="6238494" y="0"/>
                  </a:lnTo>
                  <a:close/>
                </a:path>
              </a:pathLst>
            </a:custGeom>
            <a:solidFill>
              <a:srgbClr val="217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3028950" y="5170678"/>
              <a:ext cx="6134100" cy="19050"/>
            </a:xfrm>
            <a:custGeom>
              <a:avLst/>
              <a:gdLst/>
              <a:ahLst/>
              <a:cxnLst/>
              <a:rect l="l" t="t" r="r" b="b"/>
              <a:pathLst>
                <a:path w="6134100" h="19050">
                  <a:moveTo>
                    <a:pt x="6133592" y="0"/>
                  </a:moveTo>
                  <a:lnTo>
                    <a:pt x="0" y="0"/>
                  </a:lnTo>
                  <a:lnTo>
                    <a:pt x="62230" y="19050"/>
                  </a:lnTo>
                  <a:lnTo>
                    <a:pt x="6071234" y="19050"/>
                  </a:lnTo>
                  <a:lnTo>
                    <a:pt x="6133592" y="0"/>
                  </a:lnTo>
                  <a:close/>
                </a:path>
              </a:pathLst>
            </a:custGeom>
            <a:solidFill>
              <a:srgbClr val="207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3086100" y="5189727"/>
              <a:ext cx="6019800" cy="28575"/>
            </a:xfrm>
            <a:custGeom>
              <a:avLst/>
              <a:gdLst/>
              <a:ahLst/>
              <a:cxnLst/>
              <a:rect l="l" t="t" r="r" b="b"/>
              <a:pathLst>
                <a:path w="6019800" h="28575">
                  <a:moveTo>
                    <a:pt x="2864993" y="19062"/>
                  </a:moveTo>
                  <a:lnTo>
                    <a:pt x="57150" y="19062"/>
                  </a:lnTo>
                  <a:lnTo>
                    <a:pt x="57150" y="28575"/>
                  </a:lnTo>
                  <a:lnTo>
                    <a:pt x="2864993" y="28575"/>
                  </a:lnTo>
                  <a:lnTo>
                    <a:pt x="2864993" y="19062"/>
                  </a:lnTo>
                  <a:close/>
                </a:path>
                <a:path w="6019800" h="28575">
                  <a:moveTo>
                    <a:pt x="5962015" y="19062"/>
                  </a:moveTo>
                  <a:lnTo>
                    <a:pt x="2966466" y="19062"/>
                  </a:lnTo>
                  <a:lnTo>
                    <a:pt x="2966466" y="28575"/>
                  </a:lnTo>
                  <a:lnTo>
                    <a:pt x="5962015" y="28575"/>
                  </a:lnTo>
                  <a:lnTo>
                    <a:pt x="5962015" y="19062"/>
                  </a:lnTo>
                  <a:close/>
                </a:path>
                <a:path w="6019800" h="28575">
                  <a:moveTo>
                    <a:pt x="6019292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019292" y="19050"/>
                  </a:lnTo>
                  <a:lnTo>
                    <a:pt x="6019292" y="0"/>
                  </a:lnTo>
                  <a:close/>
                </a:path>
              </a:pathLst>
            </a:custGeom>
            <a:solidFill>
              <a:srgbClr val="1F7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3209925" y="5218315"/>
              <a:ext cx="5771515" cy="19050"/>
            </a:xfrm>
            <a:custGeom>
              <a:avLst/>
              <a:gdLst/>
              <a:ahLst/>
              <a:cxnLst/>
              <a:rect l="l" t="t" r="r" b="b"/>
              <a:pathLst>
                <a:path w="5771515" h="19050">
                  <a:moveTo>
                    <a:pt x="2741168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741168" y="19037"/>
                  </a:lnTo>
                  <a:lnTo>
                    <a:pt x="2741168" y="0"/>
                  </a:lnTo>
                  <a:close/>
                </a:path>
                <a:path w="5771515" h="19050">
                  <a:moveTo>
                    <a:pt x="5771515" y="0"/>
                  </a:moveTo>
                  <a:lnTo>
                    <a:pt x="2842641" y="0"/>
                  </a:lnTo>
                  <a:lnTo>
                    <a:pt x="2842641" y="19037"/>
                  </a:lnTo>
                  <a:lnTo>
                    <a:pt x="5771515" y="19037"/>
                  </a:lnTo>
                  <a:lnTo>
                    <a:pt x="5771515" y="0"/>
                  </a:lnTo>
                  <a:close/>
                </a:path>
              </a:pathLst>
            </a:custGeom>
            <a:solidFill>
              <a:srgbClr val="1E78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3276600" y="5237365"/>
              <a:ext cx="5638800" cy="9525"/>
            </a:xfrm>
            <a:custGeom>
              <a:avLst/>
              <a:gdLst/>
              <a:ahLst/>
              <a:cxnLst/>
              <a:rect l="l" t="t" r="r" b="b"/>
              <a:pathLst>
                <a:path w="5638800" h="9525">
                  <a:moveTo>
                    <a:pt x="2674493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674493" y="9512"/>
                  </a:lnTo>
                  <a:lnTo>
                    <a:pt x="2674493" y="0"/>
                  </a:lnTo>
                  <a:close/>
                </a:path>
                <a:path w="5638800" h="9525">
                  <a:moveTo>
                    <a:pt x="5638292" y="0"/>
                  </a:moveTo>
                  <a:lnTo>
                    <a:pt x="2775966" y="0"/>
                  </a:lnTo>
                  <a:lnTo>
                    <a:pt x="2775966" y="9512"/>
                  </a:lnTo>
                  <a:lnTo>
                    <a:pt x="5638292" y="9512"/>
                  </a:lnTo>
                  <a:lnTo>
                    <a:pt x="5638292" y="0"/>
                  </a:lnTo>
                  <a:close/>
                </a:path>
              </a:pathLst>
            </a:custGeom>
            <a:solidFill>
              <a:srgbClr val="1D77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3343275" y="5246890"/>
              <a:ext cx="5505450" cy="19050"/>
            </a:xfrm>
            <a:custGeom>
              <a:avLst/>
              <a:gdLst/>
              <a:ahLst/>
              <a:cxnLst/>
              <a:rect l="l" t="t" r="r" b="b"/>
              <a:pathLst>
                <a:path w="5505450" h="19050">
                  <a:moveTo>
                    <a:pt x="2607564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607564" y="19037"/>
                  </a:lnTo>
                  <a:lnTo>
                    <a:pt x="2607564" y="0"/>
                  </a:lnTo>
                  <a:close/>
                </a:path>
                <a:path w="5505450" h="19050">
                  <a:moveTo>
                    <a:pt x="5504942" y="0"/>
                  </a:moveTo>
                  <a:lnTo>
                    <a:pt x="2709291" y="0"/>
                  </a:lnTo>
                  <a:lnTo>
                    <a:pt x="2709291" y="19037"/>
                  </a:lnTo>
                  <a:lnTo>
                    <a:pt x="5504942" y="19037"/>
                  </a:lnTo>
                  <a:lnTo>
                    <a:pt x="5504942" y="0"/>
                  </a:lnTo>
                  <a:close/>
                </a:path>
              </a:pathLst>
            </a:custGeom>
            <a:solidFill>
              <a:srgbClr val="1C77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3438525" y="5265940"/>
              <a:ext cx="5314950" cy="19050"/>
            </a:xfrm>
            <a:custGeom>
              <a:avLst/>
              <a:gdLst/>
              <a:ahLst/>
              <a:cxnLst/>
              <a:rect l="l" t="t" r="r" b="b"/>
              <a:pathLst>
                <a:path w="5314950" h="19050">
                  <a:moveTo>
                    <a:pt x="2512441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512441" y="19037"/>
                  </a:lnTo>
                  <a:lnTo>
                    <a:pt x="2512441" y="0"/>
                  </a:lnTo>
                  <a:close/>
                </a:path>
                <a:path w="5314950" h="19050">
                  <a:moveTo>
                    <a:pt x="5314442" y="0"/>
                  </a:moveTo>
                  <a:lnTo>
                    <a:pt x="2614041" y="0"/>
                  </a:lnTo>
                  <a:lnTo>
                    <a:pt x="2614041" y="19037"/>
                  </a:lnTo>
                  <a:lnTo>
                    <a:pt x="5314442" y="19037"/>
                  </a:lnTo>
                  <a:lnTo>
                    <a:pt x="5314442" y="0"/>
                  </a:lnTo>
                  <a:close/>
                </a:path>
              </a:pathLst>
            </a:custGeom>
            <a:solidFill>
              <a:srgbClr val="1B7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3533775" y="5284990"/>
              <a:ext cx="5124450" cy="9525"/>
            </a:xfrm>
            <a:custGeom>
              <a:avLst/>
              <a:gdLst/>
              <a:ahLst/>
              <a:cxnLst/>
              <a:rect l="l" t="t" r="r" b="b"/>
              <a:pathLst>
                <a:path w="5124450" h="9525">
                  <a:moveTo>
                    <a:pt x="241719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417191" y="9512"/>
                  </a:lnTo>
                  <a:lnTo>
                    <a:pt x="2417191" y="0"/>
                  </a:lnTo>
                  <a:close/>
                </a:path>
                <a:path w="5124450" h="9525">
                  <a:moveTo>
                    <a:pt x="5123942" y="0"/>
                  </a:moveTo>
                  <a:lnTo>
                    <a:pt x="2518791" y="0"/>
                  </a:lnTo>
                  <a:lnTo>
                    <a:pt x="2518791" y="9512"/>
                  </a:lnTo>
                  <a:lnTo>
                    <a:pt x="5123942" y="9512"/>
                  </a:lnTo>
                  <a:lnTo>
                    <a:pt x="5123942" y="0"/>
                  </a:lnTo>
                  <a:close/>
                </a:path>
              </a:pathLst>
            </a:custGeom>
            <a:solidFill>
              <a:srgbClr val="1A76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3629025" y="5294515"/>
              <a:ext cx="4933315" cy="19050"/>
            </a:xfrm>
            <a:custGeom>
              <a:avLst/>
              <a:gdLst/>
              <a:ahLst/>
              <a:cxnLst/>
              <a:rect l="l" t="t" r="r" b="b"/>
              <a:pathLst>
                <a:path w="4933315" h="19050">
                  <a:moveTo>
                    <a:pt x="2322068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2322068" y="19037"/>
                  </a:lnTo>
                  <a:lnTo>
                    <a:pt x="2322068" y="0"/>
                  </a:lnTo>
                  <a:close/>
                </a:path>
                <a:path w="4933315" h="19050">
                  <a:moveTo>
                    <a:pt x="4933315" y="0"/>
                  </a:moveTo>
                  <a:lnTo>
                    <a:pt x="2423541" y="0"/>
                  </a:lnTo>
                  <a:lnTo>
                    <a:pt x="2423541" y="19037"/>
                  </a:lnTo>
                  <a:lnTo>
                    <a:pt x="4933315" y="19037"/>
                  </a:lnTo>
                  <a:lnTo>
                    <a:pt x="4933315" y="0"/>
                  </a:lnTo>
                  <a:close/>
                </a:path>
              </a:pathLst>
            </a:custGeom>
            <a:solidFill>
              <a:srgbClr val="187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3714750" y="5313565"/>
              <a:ext cx="4752975" cy="28575"/>
            </a:xfrm>
            <a:custGeom>
              <a:avLst/>
              <a:gdLst/>
              <a:ahLst/>
              <a:cxnLst/>
              <a:rect l="l" t="t" r="r" b="b"/>
              <a:pathLst>
                <a:path w="4752975" h="28575">
                  <a:moveTo>
                    <a:pt x="2231390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231390" y="9512"/>
                  </a:lnTo>
                  <a:lnTo>
                    <a:pt x="2231390" y="0"/>
                  </a:lnTo>
                  <a:close/>
                </a:path>
                <a:path w="4752975" h="28575">
                  <a:moveTo>
                    <a:pt x="2231771" y="9525"/>
                  </a:moveTo>
                  <a:lnTo>
                    <a:pt x="133350" y="9525"/>
                  </a:lnTo>
                  <a:lnTo>
                    <a:pt x="133350" y="28562"/>
                  </a:lnTo>
                  <a:lnTo>
                    <a:pt x="2231771" y="28562"/>
                  </a:lnTo>
                  <a:lnTo>
                    <a:pt x="2231771" y="9525"/>
                  </a:lnTo>
                  <a:close/>
                </a:path>
                <a:path w="4752975" h="28575">
                  <a:moveTo>
                    <a:pt x="4619625" y="9525"/>
                  </a:moveTo>
                  <a:lnTo>
                    <a:pt x="2333371" y="9525"/>
                  </a:lnTo>
                  <a:lnTo>
                    <a:pt x="2333371" y="28562"/>
                  </a:lnTo>
                  <a:lnTo>
                    <a:pt x="4619625" y="28562"/>
                  </a:lnTo>
                  <a:lnTo>
                    <a:pt x="4619625" y="9525"/>
                  </a:lnTo>
                  <a:close/>
                </a:path>
                <a:path w="4752975" h="28575">
                  <a:moveTo>
                    <a:pt x="4752594" y="0"/>
                  </a:moveTo>
                  <a:lnTo>
                    <a:pt x="2333117" y="0"/>
                  </a:lnTo>
                  <a:lnTo>
                    <a:pt x="2333117" y="9512"/>
                  </a:lnTo>
                  <a:lnTo>
                    <a:pt x="4752594" y="9512"/>
                  </a:lnTo>
                  <a:lnTo>
                    <a:pt x="4752594" y="0"/>
                  </a:lnTo>
                  <a:close/>
                </a:path>
              </a:pathLst>
            </a:custGeom>
            <a:solidFill>
              <a:srgbClr val="1774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3971925" y="5342140"/>
              <a:ext cx="4238625" cy="19050"/>
            </a:xfrm>
            <a:custGeom>
              <a:avLst/>
              <a:gdLst/>
              <a:ahLst/>
              <a:cxnLst/>
              <a:rect l="l" t="t" r="r" b="b"/>
              <a:pathLst>
                <a:path w="4238625" h="19050">
                  <a:moveTo>
                    <a:pt x="1974469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1974469" y="19037"/>
                  </a:lnTo>
                  <a:lnTo>
                    <a:pt x="1974469" y="0"/>
                  </a:lnTo>
                  <a:close/>
                </a:path>
                <a:path w="4238625" h="19050">
                  <a:moveTo>
                    <a:pt x="4238625" y="0"/>
                  </a:moveTo>
                  <a:lnTo>
                    <a:pt x="2076069" y="0"/>
                  </a:lnTo>
                  <a:lnTo>
                    <a:pt x="2076069" y="19037"/>
                  </a:lnTo>
                  <a:lnTo>
                    <a:pt x="4238625" y="19037"/>
                  </a:lnTo>
                  <a:lnTo>
                    <a:pt x="4238625" y="0"/>
                  </a:lnTo>
                  <a:close/>
                </a:path>
              </a:pathLst>
            </a:custGeom>
            <a:solidFill>
              <a:srgbClr val="1673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4114800" y="5351665"/>
              <a:ext cx="3961765" cy="19050"/>
            </a:xfrm>
            <a:custGeom>
              <a:avLst/>
              <a:gdLst/>
              <a:ahLst/>
              <a:cxnLst/>
              <a:rect l="l" t="t" r="r" b="b"/>
              <a:pathLst>
                <a:path w="3961765" h="19050">
                  <a:moveTo>
                    <a:pt x="1836293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1836293" y="19037"/>
                  </a:lnTo>
                  <a:lnTo>
                    <a:pt x="1836293" y="0"/>
                  </a:lnTo>
                  <a:close/>
                </a:path>
                <a:path w="3961765" h="19050">
                  <a:moveTo>
                    <a:pt x="3961765" y="0"/>
                  </a:moveTo>
                  <a:lnTo>
                    <a:pt x="1937766" y="0"/>
                  </a:lnTo>
                  <a:lnTo>
                    <a:pt x="1937766" y="19037"/>
                  </a:lnTo>
                  <a:lnTo>
                    <a:pt x="3961765" y="19037"/>
                  </a:lnTo>
                  <a:lnTo>
                    <a:pt x="3961765" y="0"/>
                  </a:lnTo>
                  <a:close/>
                </a:path>
              </a:pathLst>
            </a:custGeom>
            <a:solidFill>
              <a:srgbClr val="1573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4257675" y="5370715"/>
              <a:ext cx="3676015" cy="19050"/>
            </a:xfrm>
            <a:custGeom>
              <a:avLst/>
              <a:gdLst/>
              <a:ahLst/>
              <a:cxnLst/>
              <a:rect l="l" t="t" r="r" b="b"/>
              <a:pathLst>
                <a:path w="3676015" h="19050">
                  <a:moveTo>
                    <a:pt x="1693037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1693037" y="19037"/>
                  </a:lnTo>
                  <a:lnTo>
                    <a:pt x="1693037" y="0"/>
                  </a:lnTo>
                  <a:close/>
                </a:path>
                <a:path w="3676015" h="19050">
                  <a:moveTo>
                    <a:pt x="3676015" y="0"/>
                  </a:moveTo>
                  <a:lnTo>
                    <a:pt x="1794764" y="0"/>
                  </a:lnTo>
                  <a:lnTo>
                    <a:pt x="1794764" y="19037"/>
                  </a:lnTo>
                  <a:lnTo>
                    <a:pt x="3676015" y="19037"/>
                  </a:lnTo>
                  <a:lnTo>
                    <a:pt x="3676015" y="0"/>
                  </a:lnTo>
                  <a:close/>
                </a:path>
              </a:pathLst>
            </a:custGeom>
            <a:solidFill>
              <a:srgbClr val="1371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4467225" y="5389765"/>
              <a:ext cx="3256915" cy="9525"/>
            </a:xfrm>
            <a:custGeom>
              <a:avLst/>
              <a:gdLst/>
              <a:ahLst/>
              <a:cxnLst/>
              <a:rect l="l" t="t" r="r" b="b"/>
              <a:pathLst>
                <a:path w="3256915" h="9525">
                  <a:moveTo>
                    <a:pt x="148361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483614" y="9512"/>
                  </a:lnTo>
                  <a:lnTo>
                    <a:pt x="1483614" y="0"/>
                  </a:lnTo>
                  <a:close/>
                </a:path>
                <a:path w="3256915" h="9525">
                  <a:moveTo>
                    <a:pt x="3256788" y="0"/>
                  </a:moveTo>
                  <a:lnTo>
                    <a:pt x="1585214" y="0"/>
                  </a:lnTo>
                  <a:lnTo>
                    <a:pt x="1585214" y="9512"/>
                  </a:lnTo>
                  <a:lnTo>
                    <a:pt x="3256788" y="9512"/>
                  </a:lnTo>
                  <a:lnTo>
                    <a:pt x="3256788" y="0"/>
                  </a:lnTo>
                  <a:close/>
                </a:path>
              </a:pathLst>
            </a:custGeom>
            <a:solidFill>
              <a:srgbClr val="1270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4676775" y="5399290"/>
              <a:ext cx="2838450" cy="19050"/>
            </a:xfrm>
            <a:custGeom>
              <a:avLst/>
              <a:gdLst/>
              <a:ahLst/>
              <a:cxnLst/>
              <a:rect l="l" t="t" r="r" b="b"/>
              <a:pathLst>
                <a:path w="2838450" h="19050">
                  <a:moveTo>
                    <a:pt x="1274572" y="0"/>
                  </a:moveTo>
                  <a:lnTo>
                    <a:pt x="0" y="0"/>
                  </a:lnTo>
                  <a:lnTo>
                    <a:pt x="0" y="19037"/>
                  </a:lnTo>
                  <a:lnTo>
                    <a:pt x="1274572" y="19037"/>
                  </a:lnTo>
                  <a:lnTo>
                    <a:pt x="1274572" y="0"/>
                  </a:lnTo>
                  <a:close/>
                </a:path>
                <a:path w="2838450" h="19050">
                  <a:moveTo>
                    <a:pt x="2838323" y="0"/>
                  </a:moveTo>
                  <a:lnTo>
                    <a:pt x="1376045" y="0"/>
                  </a:lnTo>
                  <a:lnTo>
                    <a:pt x="1376045" y="19037"/>
                  </a:lnTo>
                  <a:lnTo>
                    <a:pt x="2838323" y="19037"/>
                  </a:lnTo>
                  <a:lnTo>
                    <a:pt x="2838323" y="0"/>
                  </a:lnTo>
                  <a:close/>
                </a:path>
              </a:pathLst>
            </a:custGeom>
            <a:solidFill>
              <a:srgbClr val="1270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4924425" y="5418340"/>
              <a:ext cx="2342515" cy="9525"/>
            </a:xfrm>
            <a:custGeom>
              <a:avLst/>
              <a:gdLst/>
              <a:ahLst/>
              <a:cxnLst/>
              <a:rect l="l" t="t" r="r" b="b"/>
              <a:pathLst>
                <a:path w="2342515" h="9525">
                  <a:moveTo>
                    <a:pt x="102679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026795" y="9512"/>
                  </a:lnTo>
                  <a:lnTo>
                    <a:pt x="1026795" y="0"/>
                  </a:lnTo>
                  <a:close/>
                </a:path>
                <a:path w="2342515" h="9525">
                  <a:moveTo>
                    <a:pt x="2342438" y="0"/>
                  </a:moveTo>
                  <a:lnTo>
                    <a:pt x="1128141" y="0"/>
                  </a:lnTo>
                  <a:lnTo>
                    <a:pt x="1128141" y="9512"/>
                  </a:lnTo>
                  <a:lnTo>
                    <a:pt x="2342438" y="9512"/>
                  </a:lnTo>
                  <a:lnTo>
                    <a:pt x="2342438" y="0"/>
                  </a:lnTo>
                  <a:close/>
                </a:path>
              </a:pathLst>
            </a:custGeom>
            <a:solidFill>
              <a:srgbClr val="116F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5295900" y="5427852"/>
              <a:ext cx="1600200" cy="19050"/>
            </a:xfrm>
            <a:custGeom>
              <a:avLst/>
              <a:gdLst/>
              <a:ahLst/>
              <a:cxnLst/>
              <a:rect l="l" t="t" r="r" b="b"/>
              <a:pathLst>
                <a:path w="1600200" h="19050">
                  <a:moveTo>
                    <a:pt x="666737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66737" y="19050"/>
                  </a:lnTo>
                  <a:lnTo>
                    <a:pt x="666737" y="0"/>
                  </a:lnTo>
                  <a:close/>
                </a:path>
                <a:path w="1600200" h="19050">
                  <a:moveTo>
                    <a:pt x="1600073" y="0"/>
                  </a:moveTo>
                  <a:lnTo>
                    <a:pt x="742950" y="0"/>
                  </a:lnTo>
                  <a:lnTo>
                    <a:pt x="742950" y="19050"/>
                  </a:lnTo>
                  <a:lnTo>
                    <a:pt x="1600073" y="19050"/>
                  </a:lnTo>
                  <a:lnTo>
                    <a:pt x="1600073" y="0"/>
                  </a:lnTo>
                  <a:close/>
                </a:path>
              </a:pathLst>
            </a:custGeom>
            <a:solidFill>
              <a:srgbClr val="0F6F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2738373" y="1852168"/>
              <a:ext cx="6725284" cy="3599815"/>
            </a:xfrm>
            <a:custGeom>
              <a:avLst/>
              <a:gdLst/>
              <a:ahLst/>
              <a:cxnLst/>
              <a:rect l="l" t="t" r="r" b="b"/>
              <a:pathLst>
                <a:path w="6725284" h="3599815">
                  <a:moveTo>
                    <a:pt x="3362325" y="0"/>
                  </a:moveTo>
                  <a:lnTo>
                    <a:pt x="3262629" y="127"/>
                  </a:lnTo>
                  <a:lnTo>
                    <a:pt x="3163570" y="762"/>
                  </a:lnTo>
                  <a:lnTo>
                    <a:pt x="3065145" y="1778"/>
                  </a:lnTo>
                  <a:lnTo>
                    <a:pt x="2967481" y="3175"/>
                  </a:lnTo>
                  <a:lnTo>
                    <a:pt x="2870580" y="4953"/>
                  </a:lnTo>
                  <a:lnTo>
                    <a:pt x="2774568" y="7112"/>
                  </a:lnTo>
                  <a:lnTo>
                    <a:pt x="2679318" y="9525"/>
                  </a:lnTo>
                  <a:lnTo>
                    <a:pt x="2585085" y="12446"/>
                  </a:lnTo>
                  <a:lnTo>
                    <a:pt x="2491866" y="15621"/>
                  </a:lnTo>
                  <a:lnTo>
                    <a:pt x="2399538" y="19304"/>
                  </a:lnTo>
                  <a:lnTo>
                    <a:pt x="2308225" y="23241"/>
                  </a:lnTo>
                  <a:lnTo>
                    <a:pt x="2218181" y="27432"/>
                  </a:lnTo>
                  <a:lnTo>
                    <a:pt x="2129154" y="32131"/>
                  </a:lnTo>
                  <a:lnTo>
                    <a:pt x="2041271" y="36957"/>
                  </a:lnTo>
                  <a:lnTo>
                    <a:pt x="1954656" y="42291"/>
                  </a:lnTo>
                  <a:lnTo>
                    <a:pt x="1869313" y="47879"/>
                  </a:lnTo>
                  <a:lnTo>
                    <a:pt x="1785239" y="53721"/>
                  </a:lnTo>
                  <a:lnTo>
                    <a:pt x="1702562" y="59944"/>
                  </a:lnTo>
                  <a:lnTo>
                    <a:pt x="1621281" y="66421"/>
                  </a:lnTo>
                  <a:lnTo>
                    <a:pt x="1541526" y="73279"/>
                  </a:lnTo>
                  <a:lnTo>
                    <a:pt x="1463166" y="80264"/>
                  </a:lnTo>
                  <a:lnTo>
                    <a:pt x="1386331" y="87630"/>
                  </a:lnTo>
                  <a:lnTo>
                    <a:pt x="1311148" y="95377"/>
                  </a:lnTo>
                  <a:lnTo>
                    <a:pt x="1237488" y="103251"/>
                  </a:lnTo>
                  <a:lnTo>
                    <a:pt x="1165605" y="111379"/>
                  </a:lnTo>
                  <a:lnTo>
                    <a:pt x="1095375" y="119887"/>
                  </a:lnTo>
                  <a:lnTo>
                    <a:pt x="1026922" y="128524"/>
                  </a:lnTo>
                  <a:lnTo>
                    <a:pt x="960247" y="137414"/>
                  </a:lnTo>
                  <a:lnTo>
                    <a:pt x="895350" y="146685"/>
                  </a:lnTo>
                  <a:lnTo>
                    <a:pt x="832358" y="156083"/>
                  </a:lnTo>
                  <a:lnTo>
                    <a:pt x="771398" y="165735"/>
                  </a:lnTo>
                  <a:lnTo>
                    <a:pt x="712342" y="175514"/>
                  </a:lnTo>
                  <a:lnTo>
                    <a:pt x="655320" y="185674"/>
                  </a:lnTo>
                  <a:lnTo>
                    <a:pt x="600328" y="195961"/>
                  </a:lnTo>
                  <a:lnTo>
                    <a:pt x="547497" y="206375"/>
                  </a:lnTo>
                  <a:lnTo>
                    <a:pt x="496696" y="217170"/>
                  </a:lnTo>
                  <a:lnTo>
                    <a:pt x="401955" y="239141"/>
                  </a:lnTo>
                  <a:lnTo>
                    <a:pt x="316230" y="261747"/>
                  </a:lnTo>
                  <a:lnTo>
                    <a:pt x="240030" y="285242"/>
                  </a:lnTo>
                  <a:lnTo>
                    <a:pt x="173608" y="309245"/>
                  </a:lnTo>
                  <a:lnTo>
                    <a:pt x="117475" y="333883"/>
                  </a:lnTo>
                  <a:lnTo>
                    <a:pt x="71755" y="359029"/>
                  </a:lnTo>
                  <a:lnTo>
                    <a:pt x="23875" y="397637"/>
                  </a:lnTo>
                  <a:lnTo>
                    <a:pt x="1524" y="437261"/>
                  </a:lnTo>
                  <a:lnTo>
                    <a:pt x="0" y="450723"/>
                  </a:lnTo>
                  <a:lnTo>
                    <a:pt x="0" y="3149981"/>
                  </a:lnTo>
                  <a:lnTo>
                    <a:pt x="13462" y="3189732"/>
                  </a:lnTo>
                  <a:lnTo>
                    <a:pt x="53086" y="3228594"/>
                  </a:lnTo>
                  <a:lnTo>
                    <a:pt x="93218" y="3253867"/>
                  </a:lnTo>
                  <a:lnTo>
                    <a:pt x="144271" y="3278632"/>
                  </a:lnTo>
                  <a:lnTo>
                    <a:pt x="205612" y="3302889"/>
                  </a:lnTo>
                  <a:lnTo>
                    <a:pt x="276859" y="3326511"/>
                  </a:lnTo>
                  <a:lnTo>
                    <a:pt x="357886" y="3349498"/>
                  </a:lnTo>
                  <a:lnTo>
                    <a:pt x="448182" y="3371850"/>
                  </a:lnTo>
                  <a:lnTo>
                    <a:pt x="547497" y="3393313"/>
                  </a:lnTo>
                  <a:lnTo>
                    <a:pt x="600328" y="3403854"/>
                  </a:lnTo>
                  <a:lnTo>
                    <a:pt x="655320" y="3414141"/>
                  </a:lnTo>
                  <a:lnTo>
                    <a:pt x="712342" y="3424174"/>
                  </a:lnTo>
                  <a:lnTo>
                    <a:pt x="771398" y="3433953"/>
                  </a:lnTo>
                  <a:lnTo>
                    <a:pt x="832358" y="3443605"/>
                  </a:lnTo>
                  <a:lnTo>
                    <a:pt x="895350" y="3453003"/>
                  </a:lnTo>
                  <a:lnTo>
                    <a:pt x="960247" y="3462147"/>
                  </a:lnTo>
                  <a:lnTo>
                    <a:pt x="1026922" y="3471037"/>
                  </a:lnTo>
                  <a:lnTo>
                    <a:pt x="1095375" y="3479673"/>
                  </a:lnTo>
                  <a:lnTo>
                    <a:pt x="1165605" y="3488182"/>
                  </a:lnTo>
                  <a:lnTo>
                    <a:pt x="1237488" y="3496310"/>
                  </a:lnTo>
                  <a:lnTo>
                    <a:pt x="1311148" y="3504184"/>
                  </a:lnTo>
                  <a:lnTo>
                    <a:pt x="1386331" y="3511804"/>
                  </a:lnTo>
                  <a:lnTo>
                    <a:pt x="1463166" y="3519170"/>
                  </a:lnTo>
                  <a:lnTo>
                    <a:pt x="1541526" y="3526282"/>
                  </a:lnTo>
                  <a:lnTo>
                    <a:pt x="1621281" y="3533013"/>
                  </a:lnTo>
                  <a:lnTo>
                    <a:pt x="1702562" y="3539490"/>
                  </a:lnTo>
                  <a:lnTo>
                    <a:pt x="1785239" y="3545713"/>
                  </a:lnTo>
                  <a:lnTo>
                    <a:pt x="1869313" y="3551555"/>
                  </a:lnTo>
                  <a:lnTo>
                    <a:pt x="1954656" y="3557143"/>
                  </a:lnTo>
                  <a:lnTo>
                    <a:pt x="2041271" y="3562477"/>
                  </a:lnTo>
                  <a:lnTo>
                    <a:pt x="2129154" y="3567430"/>
                  </a:lnTo>
                  <a:lnTo>
                    <a:pt x="2218181" y="3572002"/>
                  </a:lnTo>
                  <a:lnTo>
                    <a:pt x="2308225" y="3576193"/>
                  </a:lnTo>
                  <a:lnTo>
                    <a:pt x="2399538" y="3580130"/>
                  </a:lnTo>
                  <a:lnTo>
                    <a:pt x="2491866" y="3583813"/>
                  </a:lnTo>
                  <a:lnTo>
                    <a:pt x="2585085" y="3586988"/>
                  </a:lnTo>
                  <a:lnTo>
                    <a:pt x="2679318" y="3589909"/>
                  </a:lnTo>
                  <a:lnTo>
                    <a:pt x="2774568" y="3592449"/>
                  </a:lnTo>
                  <a:lnTo>
                    <a:pt x="2870580" y="3594481"/>
                  </a:lnTo>
                  <a:lnTo>
                    <a:pt x="2967481" y="3596259"/>
                  </a:lnTo>
                  <a:lnTo>
                    <a:pt x="3065145" y="3597656"/>
                  </a:lnTo>
                  <a:lnTo>
                    <a:pt x="3163570" y="3598672"/>
                  </a:lnTo>
                  <a:lnTo>
                    <a:pt x="3262629" y="3599307"/>
                  </a:lnTo>
                  <a:lnTo>
                    <a:pt x="3362325" y="3599434"/>
                  </a:lnTo>
                  <a:lnTo>
                    <a:pt x="3462147" y="3599307"/>
                  </a:lnTo>
                  <a:lnTo>
                    <a:pt x="3561206" y="3598672"/>
                  </a:lnTo>
                  <a:lnTo>
                    <a:pt x="3659631" y="3597656"/>
                  </a:lnTo>
                  <a:lnTo>
                    <a:pt x="3757295" y="3596259"/>
                  </a:lnTo>
                  <a:lnTo>
                    <a:pt x="3854196" y="3594481"/>
                  </a:lnTo>
                  <a:lnTo>
                    <a:pt x="3950207" y="3592449"/>
                  </a:lnTo>
                  <a:lnTo>
                    <a:pt x="4045457" y="3589909"/>
                  </a:lnTo>
                  <a:lnTo>
                    <a:pt x="4139692" y="3586988"/>
                  </a:lnTo>
                  <a:lnTo>
                    <a:pt x="4232909" y="3583813"/>
                  </a:lnTo>
                  <a:lnTo>
                    <a:pt x="4325239" y="3580130"/>
                  </a:lnTo>
                  <a:lnTo>
                    <a:pt x="4416552" y="3576193"/>
                  </a:lnTo>
                  <a:lnTo>
                    <a:pt x="4506595" y="3572002"/>
                  </a:lnTo>
                  <a:lnTo>
                    <a:pt x="4595622" y="3567430"/>
                  </a:lnTo>
                  <a:lnTo>
                    <a:pt x="4683506" y="3562477"/>
                  </a:lnTo>
                  <a:lnTo>
                    <a:pt x="4770120" y="3557143"/>
                  </a:lnTo>
                  <a:lnTo>
                    <a:pt x="4855464" y="3551555"/>
                  </a:lnTo>
                  <a:lnTo>
                    <a:pt x="4939537" y="3545713"/>
                  </a:lnTo>
                  <a:lnTo>
                    <a:pt x="5022215" y="3539490"/>
                  </a:lnTo>
                  <a:lnTo>
                    <a:pt x="5103495" y="3533013"/>
                  </a:lnTo>
                  <a:lnTo>
                    <a:pt x="5183251" y="3526282"/>
                  </a:lnTo>
                  <a:lnTo>
                    <a:pt x="5261609" y="3519170"/>
                  </a:lnTo>
                  <a:lnTo>
                    <a:pt x="5338445" y="3511804"/>
                  </a:lnTo>
                  <a:lnTo>
                    <a:pt x="5413629" y="3504184"/>
                  </a:lnTo>
                  <a:lnTo>
                    <a:pt x="5487289" y="3496310"/>
                  </a:lnTo>
                  <a:lnTo>
                    <a:pt x="5559171" y="3488182"/>
                  </a:lnTo>
                  <a:lnTo>
                    <a:pt x="5629402" y="3479673"/>
                  </a:lnTo>
                  <a:lnTo>
                    <a:pt x="5697855" y="3471037"/>
                  </a:lnTo>
                  <a:lnTo>
                    <a:pt x="5764530" y="3462147"/>
                  </a:lnTo>
                  <a:lnTo>
                    <a:pt x="5829427" y="3453003"/>
                  </a:lnTo>
                  <a:lnTo>
                    <a:pt x="5892419" y="3443605"/>
                  </a:lnTo>
                  <a:lnTo>
                    <a:pt x="5953379" y="3433953"/>
                  </a:lnTo>
                  <a:lnTo>
                    <a:pt x="6012433" y="3424174"/>
                  </a:lnTo>
                  <a:lnTo>
                    <a:pt x="6069457" y="3414141"/>
                  </a:lnTo>
                  <a:lnTo>
                    <a:pt x="6124448" y="3403854"/>
                  </a:lnTo>
                  <a:lnTo>
                    <a:pt x="6177280" y="3393313"/>
                  </a:lnTo>
                  <a:lnTo>
                    <a:pt x="6228080" y="3382645"/>
                  </a:lnTo>
                  <a:lnTo>
                    <a:pt x="6322822" y="3360801"/>
                  </a:lnTo>
                  <a:lnTo>
                    <a:pt x="6408547" y="3338068"/>
                  </a:lnTo>
                  <a:lnTo>
                    <a:pt x="6484747" y="3314827"/>
                  </a:lnTo>
                  <a:lnTo>
                    <a:pt x="6551168" y="3290824"/>
                  </a:lnTo>
                  <a:lnTo>
                    <a:pt x="6607302" y="3266313"/>
                  </a:lnTo>
                  <a:lnTo>
                    <a:pt x="6653022" y="3241294"/>
                  </a:lnTo>
                  <a:lnTo>
                    <a:pt x="6700901" y="3202813"/>
                  </a:lnTo>
                  <a:lnTo>
                    <a:pt x="6723253" y="3163316"/>
                  </a:lnTo>
                  <a:lnTo>
                    <a:pt x="6724777" y="3149981"/>
                  </a:lnTo>
                  <a:lnTo>
                    <a:pt x="6724777" y="450723"/>
                  </a:lnTo>
                  <a:lnTo>
                    <a:pt x="6711315" y="410845"/>
                  </a:lnTo>
                  <a:lnTo>
                    <a:pt x="6671691" y="371729"/>
                  </a:lnTo>
                  <a:lnTo>
                    <a:pt x="6631558" y="346329"/>
                  </a:lnTo>
                  <a:lnTo>
                    <a:pt x="6580505" y="321437"/>
                  </a:lnTo>
                  <a:lnTo>
                    <a:pt x="6519164" y="297180"/>
                  </a:lnTo>
                  <a:lnTo>
                    <a:pt x="6447917" y="273431"/>
                  </a:lnTo>
                  <a:lnTo>
                    <a:pt x="6366891" y="250317"/>
                  </a:lnTo>
                  <a:lnTo>
                    <a:pt x="6276594" y="227965"/>
                  </a:lnTo>
                  <a:lnTo>
                    <a:pt x="6177280" y="206375"/>
                  </a:lnTo>
                  <a:lnTo>
                    <a:pt x="6124448" y="195961"/>
                  </a:lnTo>
                  <a:lnTo>
                    <a:pt x="6069457" y="185674"/>
                  </a:lnTo>
                  <a:lnTo>
                    <a:pt x="6012433" y="175514"/>
                  </a:lnTo>
                  <a:lnTo>
                    <a:pt x="5953379" y="165735"/>
                  </a:lnTo>
                  <a:lnTo>
                    <a:pt x="5892419" y="156083"/>
                  </a:lnTo>
                  <a:lnTo>
                    <a:pt x="5829427" y="146685"/>
                  </a:lnTo>
                  <a:lnTo>
                    <a:pt x="5764530" y="137414"/>
                  </a:lnTo>
                  <a:lnTo>
                    <a:pt x="5697855" y="128524"/>
                  </a:lnTo>
                  <a:lnTo>
                    <a:pt x="5629402" y="119887"/>
                  </a:lnTo>
                  <a:lnTo>
                    <a:pt x="5559171" y="111379"/>
                  </a:lnTo>
                  <a:lnTo>
                    <a:pt x="5487289" y="103251"/>
                  </a:lnTo>
                  <a:lnTo>
                    <a:pt x="5413629" y="95377"/>
                  </a:lnTo>
                  <a:lnTo>
                    <a:pt x="5338445" y="87630"/>
                  </a:lnTo>
                  <a:lnTo>
                    <a:pt x="5261609" y="80264"/>
                  </a:lnTo>
                  <a:lnTo>
                    <a:pt x="5183251" y="73279"/>
                  </a:lnTo>
                  <a:lnTo>
                    <a:pt x="5103495" y="66421"/>
                  </a:lnTo>
                  <a:lnTo>
                    <a:pt x="5022215" y="59944"/>
                  </a:lnTo>
                  <a:lnTo>
                    <a:pt x="4939537" y="53721"/>
                  </a:lnTo>
                  <a:lnTo>
                    <a:pt x="4855464" y="47879"/>
                  </a:lnTo>
                  <a:lnTo>
                    <a:pt x="4770120" y="42291"/>
                  </a:lnTo>
                  <a:lnTo>
                    <a:pt x="4683506" y="36957"/>
                  </a:lnTo>
                  <a:lnTo>
                    <a:pt x="4595622" y="32131"/>
                  </a:lnTo>
                  <a:lnTo>
                    <a:pt x="4506595" y="27432"/>
                  </a:lnTo>
                  <a:lnTo>
                    <a:pt x="4416552" y="23241"/>
                  </a:lnTo>
                  <a:lnTo>
                    <a:pt x="4325239" y="19304"/>
                  </a:lnTo>
                  <a:lnTo>
                    <a:pt x="4232909" y="15621"/>
                  </a:lnTo>
                  <a:lnTo>
                    <a:pt x="4139692" y="12446"/>
                  </a:lnTo>
                  <a:lnTo>
                    <a:pt x="4045457" y="9525"/>
                  </a:lnTo>
                  <a:lnTo>
                    <a:pt x="3950207" y="7112"/>
                  </a:lnTo>
                  <a:lnTo>
                    <a:pt x="3854196" y="4953"/>
                  </a:lnTo>
                  <a:lnTo>
                    <a:pt x="3757295" y="3175"/>
                  </a:lnTo>
                  <a:lnTo>
                    <a:pt x="3659631" y="1778"/>
                  </a:lnTo>
                  <a:lnTo>
                    <a:pt x="3561206" y="762"/>
                  </a:lnTo>
                  <a:lnTo>
                    <a:pt x="3462147" y="127"/>
                  </a:lnTo>
                  <a:lnTo>
                    <a:pt x="3362325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2733700" y="1847506"/>
              <a:ext cx="6734175" cy="3609340"/>
            </a:xfrm>
            <a:custGeom>
              <a:avLst/>
              <a:gdLst/>
              <a:ahLst/>
              <a:cxnLst/>
              <a:rect l="l" t="t" r="r" b="b"/>
              <a:pathLst>
                <a:path w="6734175" h="360934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6734175" h="3609340">
                  <a:moveTo>
                    <a:pt x="6734111" y="3604095"/>
                  </a:moveTo>
                  <a:lnTo>
                    <a:pt x="6732752" y="3600793"/>
                  </a:lnTo>
                  <a:lnTo>
                    <a:pt x="6729450" y="3599434"/>
                  </a:lnTo>
                  <a:lnTo>
                    <a:pt x="6726136" y="3600793"/>
                  </a:lnTo>
                  <a:lnTo>
                    <a:pt x="6724777" y="3604095"/>
                  </a:lnTo>
                  <a:lnTo>
                    <a:pt x="6726136" y="3607409"/>
                  </a:lnTo>
                  <a:lnTo>
                    <a:pt x="6729450" y="3608768"/>
                  </a:lnTo>
                  <a:lnTo>
                    <a:pt x="6732752" y="3607409"/>
                  </a:lnTo>
                  <a:lnTo>
                    <a:pt x="6734111" y="36040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5619750" y="1847354"/>
              <a:ext cx="952500" cy="9525"/>
            </a:xfrm>
            <a:custGeom>
              <a:avLst/>
              <a:gdLst/>
              <a:ahLst/>
              <a:cxnLst/>
              <a:rect l="l" t="t" r="r" b="b"/>
              <a:pathLst>
                <a:path w="952500" h="9525">
                  <a:moveTo>
                    <a:pt x="332206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32206" y="9512"/>
                  </a:lnTo>
                  <a:lnTo>
                    <a:pt x="332206" y="0"/>
                  </a:lnTo>
                  <a:close/>
                </a:path>
                <a:path w="952500" h="9525">
                  <a:moveTo>
                    <a:pt x="952360" y="0"/>
                  </a:moveTo>
                  <a:lnTo>
                    <a:pt x="433070" y="0"/>
                  </a:lnTo>
                  <a:lnTo>
                    <a:pt x="433070" y="9512"/>
                  </a:lnTo>
                  <a:lnTo>
                    <a:pt x="952360" y="9512"/>
                  </a:lnTo>
                  <a:lnTo>
                    <a:pt x="9523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5295900" y="1847354"/>
              <a:ext cx="1600200" cy="9525"/>
            </a:xfrm>
            <a:custGeom>
              <a:avLst/>
              <a:gdLst/>
              <a:ahLst/>
              <a:cxnLst/>
              <a:rect l="l" t="t" r="r" b="b"/>
              <a:pathLst>
                <a:path w="1600200" h="9525">
                  <a:moveTo>
                    <a:pt x="654697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654697" y="9512"/>
                  </a:lnTo>
                  <a:lnTo>
                    <a:pt x="654697" y="0"/>
                  </a:lnTo>
                  <a:close/>
                </a:path>
                <a:path w="1600200" h="9525">
                  <a:moveTo>
                    <a:pt x="1600009" y="0"/>
                  </a:moveTo>
                  <a:lnTo>
                    <a:pt x="756666" y="0"/>
                  </a:lnTo>
                  <a:lnTo>
                    <a:pt x="756666" y="9512"/>
                  </a:lnTo>
                  <a:lnTo>
                    <a:pt x="1600009" y="9512"/>
                  </a:lnTo>
                  <a:lnTo>
                    <a:pt x="1600009" y="0"/>
                  </a:lnTo>
                  <a:close/>
                </a:path>
              </a:pathLst>
            </a:custGeom>
            <a:solidFill>
              <a:srgbClr val="FC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5143500" y="1856879"/>
              <a:ext cx="1905000" cy="9525"/>
            </a:xfrm>
            <a:custGeom>
              <a:avLst/>
              <a:gdLst/>
              <a:ahLst/>
              <a:cxnLst/>
              <a:rect l="l" t="t" r="r" b="b"/>
              <a:pathLst>
                <a:path w="1905000" h="9525">
                  <a:moveTo>
                    <a:pt x="807897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807897" y="9512"/>
                  </a:lnTo>
                  <a:lnTo>
                    <a:pt x="807897" y="0"/>
                  </a:lnTo>
                  <a:close/>
                </a:path>
                <a:path w="1905000" h="9525">
                  <a:moveTo>
                    <a:pt x="1904822" y="0"/>
                  </a:moveTo>
                  <a:lnTo>
                    <a:pt x="909320" y="0"/>
                  </a:lnTo>
                  <a:lnTo>
                    <a:pt x="909320" y="9512"/>
                  </a:lnTo>
                  <a:lnTo>
                    <a:pt x="1904822" y="9512"/>
                  </a:lnTo>
                  <a:lnTo>
                    <a:pt x="1904822" y="0"/>
                  </a:lnTo>
                  <a:close/>
                </a:path>
              </a:pathLst>
            </a:custGeom>
            <a:solidFill>
              <a:srgbClr val="FBF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4953000" y="1866404"/>
              <a:ext cx="2286635" cy="9525"/>
            </a:xfrm>
            <a:custGeom>
              <a:avLst/>
              <a:gdLst/>
              <a:ahLst/>
              <a:cxnLst/>
              <a:rect l="l" t="t" r="r" b="b"/>
              <a:pathLst>
                <a:path w="2286634" h="9525">
                  <a:moveTo>
                    <a:pt x="998169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998169" y="9512"/>
                  </a:lnTo>
                  <a:lnTo>
                    <a:pt x="998169" y="0"/>
                  </a:lnTo>
                  <a:close/>
                </a:path>
                <a:path w="2286634" h="9525">
                  <a:moveTo>
                    <a:pt x="2286012" y="0"/>
                  </a:moveTo>
                  <a:lnTo>
                    <a:pt x="1099820" y="0"/>
                  </a:lnTo>
                  <a:lnTo>
                    <a:pt x="1099820" y="9512"/>
                  </a:lnTo>
                  <a:lnTo>
                    <a:pt x="2286012" y="9512"/>
                  </a:lnTo>
                  <a:lnTo>
                    <a:pt x="2286012" y="0"/>
                  </a:lnTo>
                  <a:close/>
                </a:path>
              </a:pathLst>
            </a:custGeom>
            <a:solidFill>
              <a:srgbClr val="FAFB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4781550" y="1875929"/>
              <a:ext cx="2628900" cy="9525"/>
            </a:xfrm>
            <a:custGeom>
              <a:avLst/>
              <a:gdLst/>
              <a:ahLst/>
              <a:cxnLst/>
              <a:rect l="l" t="t" r="r" b="b"/>
              <a:pathLst>
                <a:path w="2628900" h="9525">
                  <a:moveTo>
                    <a:pt x="116977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169771" y="9512"/>
                  </a:lnTo>
                  <a:lnTo>
                    <a:pt x="1169771" y="0"/>
                  </a:lnTo>
                  <a:close/>
                </a:path>
                <a:path w="2628900" h="9525">
                  <a:moveTo>
                    <a:pt x="2628519" y="0"/>
                  </a:moveTo>
                  <a:lnTo>
                    <a:pt x="1271143" y="0"/>
                  </a:lnTo>
                  <a:lnTo>
                    <a:pt x="1271143" y="9512"/>
                  </a:lnTo>
                  <a:lnTo>
                    <a:pt x="2628519" y="9512"/>
                  </a:lnTo>
                  <a:lnTo>
                    <a:pt x="2628519" y="0"/>
                  </a:lnTo>
                  <a:close/>
                </a:path>
              </a:pathLst>
            </a:custGeom>
            <a:solidFill>
              <a:srgbClr val="F9FB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4695825" y="1875929"/>
              <a:ext cx="2800350" cy="9525"/>
            </a:xfrm>
            <a:custGeom>
              <a:avLst/>
              <a:gdLst/>
              <a:ahLst/>
              <a:cxnLst/>
              <a:rect l="l" t="t" r="r" b="b"/>
              <a:pathLst>
                <a:path w="2800350" h="9525">
                  <a:moveTo>
                    <a:pt x="1255382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255382" y="9512"/>
                  </a:lnTo>
                  <a:lnTo>
                    <a:pt x="1255382" y="0"/>
                  </a:lnTo>
                  <a:close/>
                </a:path>
                <a:path w="2800350" h="9525">
                  <a:moveTo>
                    <a:pt x="2800350" y="0"/>
                  </a:moveTo>
                  <a:lnTo>
                    <a:pt x="1356995" y="0"/>
                  </a:lnTo>
                  <a:lnTo>
                    <a:pt x="1356995" y="9512"/>
                  </a:lnTo>
                  <a:lnTo>
                    <a:pt x="2800350" y="9512"/>
                  </a:lnTo>
                  <a:lnTo>
                    <a:pt x="2800350" y="0"/>
                  </a:lnTo>
                  <a:close/>
                </a:path>
              </a:pathLst>
            </a:custGeom>
            <a:solidFill>
              <a:srgbClr val="F8F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4591050" y="1885454"/>
              <a:ext cx="3009900" cy="9525"/>
            </a:xfrm>
            <a:custGeom>
              <a:avLst/>
              <a:gdLst/>
              <a:ahLst/>
              <a:cxnLst/>
              <a:rect l="l" t="t" r="r" b="b"/>
              <a:pathLst>
                <a:path w="3009900" h="9525">
                  <a:moveTo>
                    <a:pt x="1359662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359662" y="9512"/>
                  </a:lnTo>
                  <a:lnTo>
                    <a:pt x="1359662" y="0"/>
                  </a:lnTo>
                  <a:close/>
                </a:path>
                <a:path w="3009900" h="9525">
                  <a:moveTo>
                    <a:pt x="3009646" y="0"/>
                  </a:moveTo>
                  <a:lnTo>
                    <a:pt x="1461516" y="0"/>
                  </a:lnTo>
                  <a:lnTo>
                    <a:pt x="1461516" y="9512"/>
                  </a:lnTo>
                  <a:lnTo>
                    <a:pt x="3009646" y="9512"/>
                  </a:lnTo>
                  <a:lnTo>
                    <a:pt x="3009646" y="0"/>
                  </a:lnTo>
                  <a:close/>
                </a:path>
              </a:pathLst>
            </a:custGeom>
            <a:solidFill>
              <a:srgbClr val="F7F9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4495800" y="1894979"/>
              <a:ext cx="3200400" cy="9525"/>
            </a:xfrm>
            <a:custGeom>
              <a:avLst/>
              <a:gdLst/>
              <a:ahLst/>
              <a:cxnLst/>
              <a:rect l="l" t="t" r="r" b="b"/>
              <a:pathLst>
                <a:path w="3200400" h="9525">
                  <a:moveTo>
                    <a:pt x="1455420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455420" y="9512"/>
                  </a:lnTo>
                  <a:lnTo>
                    <a:pt x="1455420" y="0"/>
                  </a:lnTo>
                  <a:close/>
                </a:path>
                <a:path w="3200400" h="9525">
                  <a:moveTo>
                    <a:pt x="3200019" y="0"/>
                  </a:moveTo>
                  <a:lnTo>
                    <a:pt x="1556893" y="0"/>
                  </a:lnTo>
                  <a:lnTo>
                    <a:pt x="1556893" y="9512"/>
                  </a:lnTo>
                  <a:lnTo>
                    <a:pt x="3200019" y="9512"/>
                  </a:lnTo>
                  <a:lnTo>
                    <a:pt x="3200019" y="0"/>
                  </a:lnTo>
                  <a:close/>
                </a:path>
              </a:pathLst>
            </a:custGeom>
            <a:solidFill>
              <a:srgbClr val="F6F8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4410075" y="1904504"/>
              <a:ext cx="3371850" cy="9525"/>
            </a:xfrm>
            <a:custGeom>
              <a:avLst/>
              <a:gdLst/>
              <a:ahLst/>
              <a:cxnLst/>
              <a:rect l="l" t="t" r="r" b="b"/>
              <a:pathLst>
                <a:path w="3371850" h="9525">
                  <a:moveTo>
                    <a:pt x="154114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541145" y="9512"/>
                  </a:lnTo>
                  <a:lnTo>
                    <a:pt x="1541145" y="0"/>
                  </a:lnTo>
                  <a:close/>
                </a:path>
                <a:path w="3371850" h="9525">
                  <a:moveTo>
                    <a:pt x="3371850" y="0"/>
                  </a:moveTo>
                  <a:lnTo>
                    <a:pt x="1642745" y="0"/>
                  </a:lnTo>
                  <a:lnTo>
                    <a:pt x="1642745" y="9512"/>
                  </a:lnTo>
                  <a:lnTo>
                    <a:pt x="3371850" y="9512"/>
                  </a:lnTo>
                  <a:lnTo>
                    <a:pt x="3371850" y="0"/>
                  </a:lnTo>
                  <a:close/>
                </a:path>
              </a:pathLst>
            </a:custGeom>
            <a:solidFill>
              <a:srgbClr val="F5F8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4305300" y="1904504"/>
              <a:ext cx="3571875" cy="9525"/>
            </a:xfrm>
            <a:custGeom>
              <a:avLst/>
              <a:gdLst/>
              <a:ahLst/>
              <a:cxnLst/>
              <a:rect l="l" t="t" r="r" b="b"/>
              <a:pathLst>
                <a:path w="3571875" h="9525">
                  <a:moveTo>
                    <a:pt x="164109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641094" y="9512"/>
                  </a:lnTo>
                  <a:lnTo>
                    <a:pt x="1641094" y="0"/>
                  </a:lnTo>
                  <a:close/>
                </a:path>
                <a:path w="3571875" h="9525">
                  <a:moveTo>
                    <a:pt x="3571748" y="0"/>
                  </a:moveTo>
                  <a:lnTo>
                    <a:pt x="1742694" y="0"/>
                  </a:lnTo>
                  <a:lnTo>
                    <a:pt x="1742694" y="9512"/>
                  </a:lnTo>
                  <a:lnTo>
                    <a:pt x="3571748" y="9512"/>
                  </a:lnTo>
                  <a:lnTo>
                    <a:pt x="3571748" y="0"/>
                  </a:lnTo>
                  <a:close/>
                </a:path>
              </a:pathLst>
            </a:custGeom>
            <a:solidFill>
              <a:srgbClr val="F3F8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4210050" y="1914029"/>
              <a:ext cx="3771265" cy="9525"/>
            </a:xfrm>
            <a:custGeom>
              <a:avLst/>
              <a:gdLst/>
              <a:ahLst/>
              <a:cxnLst/>
              <a:rect l="l" t="t" r="r" b="b"/>
              <a:pathLst>
                <a:path w="3771265" h="9525">
                  <a:moveTo>
                    <a:pt x="1740662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740662" y="9512"/>
                  </a:lnTo>
                  <a:lnTo>
                    <a:pt x="1740662" y="0"/>
                  </a:lnTo>
                  <a:close/>
                </a:path>
                <a:path w="3771265" h="9525">
                  <a:moveTo>
                    <a:pt x="3771265" y="0"/>
                  </a:moveTo>
                  <a:lnTo>
                    <a:pt x="1842389" y="0"/>
                  </a:lnTo>
                  <a:lnTo>
                    <a:pt x="1842389" y="9512"/>
                  </a:lnTo>
                  <a:lnTo>
                    <a:pt x="3771265" y="9512"/>
                  </a:lnTo>
                  <a:lnTo>
                    <a:pt x="3771265" y="0"/>
                  </a:lnTo>
                  <a:close/>
                </a:path>
              </a:pathLst>
            </a:custGeom>
            <a:solidFill>
              <a:srgbClr val="F1F7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4152900" y="1923554"/>
              <a:ext cx="3885565" cy="9525"/>
            </a:xfrm>
            <a:custGeom>
              <a:avLst/>
              <a:gdLst/>
              <a:ahLst/>
              <a:cxnLst/>
              <a:rect l="l" t="t" r="r" b="b"/>
              <a:pathLst>
                <a:path w="3885565" h="9525">
                  <a:moveTo>
                    <a:pt x="179768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797685" y="9512"/>
                  </a:lnTo>
                  <a:lnTo>
                    <a:pt x="1797685" y="0"/>
                  </a:lnTo>
                  <a:close/>
                </a:path>
                <a:path w="3885565" h="9525">
                  <a:moveTo>
                    <a:pt x="3885438" y="0"/>
                  </a:moveTo>
                  <a:lnTo>
                    <a:pt x="1899539" y="0"/>
                  </a:lnTo>
                  <a:lnTo>
                    <a:pt x="1899539" y="9512"/>
                  </a:lnTo>
                  <a:lnTo>
                    <a:pt x="3885438" y="9512"/>
                  </a:lnTo>
                  <a:lnTo>
                    <a:pt x="3885438" y="0"/>
                  </a:lnTo>
                  <a:close/>
                </a:path>
              </a:pathLst>
            </a:custGeom>
            <a:solidFill>
              <a:srgbClr val="F0F6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4086225" y="1933079"/>
              <a:ext cx="4018915" cy="9525"/>
            </a:xfrm>
            <a:custGeom>
              <a:avLst/>
              <a:gdLst/>
              <a:ahLst/>
              <a:cxnLst/>
              <a:rect l="l" t="t" r="r" b="b"/>
              <a:pathLst>
                <a:path w="4018915" h="9525">
                  <a:moveTo>
                    <a:pt x="186461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864614" y="9512"/>
                  </a:lnTo>
                  <a:lnTo>
                    <a:pt x="1864614" y="0"/>
                  </a:lnTo>
                  <a:close/>
                </a:path>
                <a:path w="4018915" h="9525">
                  <a:moveTo>
                    <a:pt x="4018788" y="0"/>
                  </a:moveTo>
                  <a:lnTo>
                    <a:pt x="1966214" y="0"/>
                  </a:lnTo>
                  <a:lnTo>
                    <a:pt x="1966214" y="9512"/>
                  </a:lnTo>
                  <a:lnTo>
                    <a:pt x="4018788" y="9512"/>
                  </a:lnTo>
                  <a:lnTo>
                    <a:pt x="4018788" y="0"/>
                  </a:lnTo>
                  <a:close/>
                </a:path>
              </a:pathLst>
            </a:custGeom>
            <a:solidFill>
              <a:srgbClr val="EF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4019550" y="1933079"/>
              <a:ext cx="4152265" cy="9525"/>
            </a:xfrm>
            <a:custGeom>
              <a:avLst/>
              <a:gdLst/>
              <a:ahLst/>
              <a:cxnLst/>
              <a:rect l="l" t="t" r="r" b="b"/>
              <a:pathLst>
                <a:path w="4152265" h="9525">
                  <a:moveTo>
                    <a:pt x="1931543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931543" y="9512"/>
                  </a:lnTo>
                  <a:lnTo>
                    <a:pt x="1931543" y="0"/>
                  </a:lnTo>
                  <a:close/>
                </a:path>
                <a:path w="4152265" h="9525">
                  <a:moveTo>
                    <a:pt x="4152265" y="0"/>
                  </a:moveTo>
                  <a:lnTo>
                    <a:pt x="2033016" y="0"/>
                  </a:lnTo>
                  <a:lnTo>
                    <a:pt x="2033016" y="9512"/>
                  </a:lnTo>
                  <a:lnTo>
                    <a:pt x="4152265" y="9512"/>
                  </a:lnTo>
                  <a:lnTo>
                    <a:pt x="4152265" y="0"/>
                  </a:lnTo>
                  <a:close/>
                </a:path>
              </a:pathLst>
            </a:custGeom>
            <a:solidFill>
              <a:srgbClr val="EDF5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3962400" y="1942604"/>
              <a:ext cx="4266565" cy="9525"/>
            </a:xfrm>
            <a:custGeom>
              <a:avLst/>
              <a:gdLst/>
              <a:ahLst/>
              <a:cxnLst/>
              <a:rect l="l" t="t" r="r" b="b"/>
              <a:pathLst>
                <a:path w="4266565" h="9525">
                  <a:moveTo>
                    <a:pt x="1988693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988693" y="9512"/>
                  </a:lnTo>
                  <a:lnTo>
                    <a:pt x="1988693" y="0"/>
                  </a:lnTo>
                  <a:close/>
                </a:path>
                <a:path w="4266565" h="9525">
                  <a:moveTo>
                    <a:pt x="4266311" y="0"/>
                  </a:moveTo>
                  <a:lnTo>
                    <a:pt x="2090039" y="0"/>
                  </a:lnTo>
                  <a:lnTo>
                    <a:pt x="2090039" y="9512"/>
                  </a:lnTo>
                  <a:lnTo>
                    <a:pt x="4266311" y="9512"/>
                  </a:lnTo>
                  <a:lnTo>
                    <a:pt x="4266311" y="0"/>
                  </a:lnTo>
                  <a:close/>
                </a:path>
              </a:pathLst>
            </a:custGeom>
            <a:solidFill>
              <a:srgbClr val="ECF4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3886200" y="1952129"/>
              <a:ext cx="4418965" cy="9525"/>
            </a:xfrm>
            <a:custGeom>
              <a:avLst/>
              <a:gdLst/>
              <a:ahLst/>
              <a:cxnLst/>
              <a:rect l="l" t="t" r="r" b="b"/>
              <a:pathLst>
                <a:path w="4418965" h="9525">
                  <a:moveTo>
                    <a:pt x="206438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064385" y="9512"/>
                  </a:lnTo>
                  <a:lnTo>
                    <a:pt x="2064385" y="0"/>
                  </a:lnTo>
                  <a:close/>
                </a:path>
                <a:path w="4418965" h="9525">
                  <a:moveTo>
                    <a:pt x="4418838" y="0"/>
                  </a:moveTo>
                  <a:lnTo>
                    <a:pt x="2166239" y="0"/>
                  </a:lnTo>
                  <a:lnTo>
                    <a:pt x="2166239" y="9512"/>
                  </a:lnTo>
                  <a:lnTo>
                    <a:pt x="4418838" y="9512"/>
                  </a:lnTo>
                  <a:lnTo>
                    <a:pt x="4418838" y="0"/>
                  </a:lnTo>
                  <a:close/>
                </a:path>
              </a:pathLst>
            </a:custGeom>
            <a:solidFill>
              <a:srgbClr val="EBF4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3819525" y="1961654"/>
              <a:ext cx="4552315" cy="9525"/>
            </a:xfrm>
            <a:custGeom>
              <a:avLst/>
              <a:gdLst/>
              <a:ahLst/>
              <a:cxnLst/>
              <a:rect l="l" t="t" r="r" b="b"/>
              <a:pathLst>
                <a:path w="4552315" h="9525">
                  <a:moveTo>
                    <a:pt x="213131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131314" y="9512"/>
                  </a:lnTo>
                  <a:lnTo>
                    <a:pt x="2131314" y="0"/>
                  </a:lnTo>
                  <a:close/>
                </a:path>
                <a:path w="4552315" h="9525">
                  <a:moveTo>
                    <a:pt x="4552188" y="0"/>
                  </a:moveTo>
                  <a:lnTo>
                    <a:pt x="2232914" y="0"/>
                  </a:lnTo>
                  <a:lnTo>
                    <a:pt x="2232914" y="9512"/>
                  </a:lnTo>
                  <a:lnTo>
                    <a:pt x="4552188" y="9512"/>
                  </a:lnTo>
                  <a:lnTo>
                    <a:pt x="4552188" y="0"/>
                  </a:lnTo>
                  <a:close/>
                </a:path>
              </a:pathLst>
            </a:custGeom>
            <a:solidFill>
              <a:srgbClr val="EBF3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3762375" y="1961654"/>
              <a:ext cx="4667250" cy="9525"/>
            </a:xfrm>
            <a:custGeom>
              <a:avLst/>
              <a:gdLst/>
              <a:ahLst/>
              <a:cxnLst/>
              <a:rect l="l" t="t" r="r" b="b"/>
              <a:pathLst>
                <a:path w="4667250" h="9525">
                  <a:moveTo>
                    <a:pt x="218884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188845" y="9512"/>
                  </a:lnTo>
                  <a:lnTo>
                    <a:pt x="2188845" y="0"/>
                  </a:lnTo>
                  <a:close/>
                </a:path>
                <a:path w="4667250" h="9525">
                  <a:moveTo>
                    <a:pt x="4667250" y="0"/>
                  </a:moveTo>
                  <a:lnTo>
                    <a:pt x="2290445" y="0"/>
                  </a:lnTo>
                  <a:lnTo>
                    <a:pt x="2290445" y="9512"/>
                  </a:lnTo>
                  <a:lnTo>
                    <a:pt x="4667250" y="9512"/>
                  </a:lnTo>
                  <a:lnTo>
                    <a:pt x="4667250" y="0"/>
                  </a:lnTo>
                  <a:close/>
                </a:path>
              </a:pathLst>
            </a:custGeom>
            <a:solidFill>
              <a:srgbClr val="E9F1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3705225" y="1971179"/>
              <a:ext cx="4780915" cy="9525"/>
            </a:xfrm>
            <a:custGeom>
              <a:avLst/>
              <a:gdLst/>
              <a:ahLst/>
              <a:cxnLst/>
              <a:rect l="l" t="t" r="r" b="b"/>
              <a:pathLst>
                <a:path w="4780915" h="9525">
                  <a:moveTo>
                    <a:pt x="224574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245741" y="9512"/>
                  </a:lnTo>
                  <a:lnTo>
                    <a:pt x="2245741" y="0"/>
                  </a:lnTo>
                  <a:close/>
                </a:path>
                <a:path w="4780915" h="9525">
                  <a:moveTo>
                    <a:pt x="4780915" y="0"/>
                  </a:moveTo>
                  <a:lnTo>
                    <a:pt x="2347341" y="0"/>
                  </a:lnTo>
                  <a:lnTo>
                    <a:pt x="2347341" y="9512"/>
                  </a:lnTo>
                  <a:lnTo>
                    <a:pt x="4780915" y="9512"/>
                  </a:lnTo>
                  <a:lnTo>
                    <a:pt x="4780915" y="0"/>
                  </a:lnTo>
                  <a:close/>
                </a:path>
              </a:pathLst>
            </a:custGeom>
            <a:solidFill>
              <a:srgbClr val="E8F0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3657600" y="1980704"/>
              <a:ext cx="4876800" cy="9525"/>
            </a:xfrm>
            <a:custGeom>
              <a:avLst/>
              <a:gdLst/>
              <a:ahLst/>
              <a:cxnLst/>
              <a:rect l="l" t="t" r="r" b="b"/>
              <a:pathLst>
                <a:path w="4876800" h="9525">
                  <a:moveTo>
                    <a:pt x="2293493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293493" y="9512"/>
                  </a:lnTo>
                  <a:lnTo>
                    <a:pt x="2293493" y="0"/>
                  </a:lnTo>
                  <a:close/>
                </a:path>
                <a:path w="4876800" h="9525">
                  <a:moveTo>
                    <a:pt x="4876546" y="0"/>
                  </a:moveTo>
                  <a:lnTo>
                    <a:pt x="2395093" y="0"/>
                  </a:lnTo>
                  <a:lnTo>
                    <a:pt x="2395093" y="9512"/>
                  </a:lnTo>
                  <a:lnTo>
                    <a:pt x="4876546" y="9512"/>
                  </a:lnTo>
                  <a:lnTo>
                    <a:pt x="4876546" y="0"/>
                  </a:lnTo>
                  <a:close/>
                </a:path>
              </a:pathLst>
            </a:custGeom>
            <a:solidFill>
              <a:srgbClr val="E7F0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3619500" y="1990229"/>
              <a:ext cx="4953000" cy="9525"/>
            </a:xfrm>
            <a:custGeom>
              <a:avLst/>
              <a:gdLst/>
              <a:ahLst/>
              <a:cxnLst/>
              <a:rect l="l" t="t" r="r" b="b"/>
              <a:pathLst>
                <a:path w="4953000" h="9525">
                  <a:moveTo>
                    <a:pt x="2331720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331720" y="9512"/>
                  </a:lnTo>
                  <a:lnTo>
                    <a:pt x="2331720" y="0"/>
                  </a:lnTo>
                  <a:close/>
                </a:path>
                <a:path w="4953000" h="9525">
                  <a:moveTo>
                    <a:pt x="4952873" y="0"/>
                  </a:moveTo>
                  <a:lnTo>
                    <a:pt x="2433320" y="0"/>
                  </a:lnTo>
                  <a:lnTo>
                    <a:pt x="2433320" y="9512"/>
                  </a:lnTo>
                  <a:lnTo>
                    <a:pt x="4952873" y="9512"/>
                  </a:lnTo>
                  <a:lnTo>
                    <a:pt x="4952873" y="0"/>
                  </a:lnTo>
                  <a:close/>
                </a:path>
              </a:pathLst>
            </a:custGeom>
            <a:solidFill>
              <a:srgbClr val="E6EF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3571875" y="1999754"/>
              <a:ext cx="5048250" cy="9525"/>
            </a:xfrm>
            <a:custGeom>
              <a:avLst/>
              <a:gdLst/>
              <a:ahLst/>
              <a:cxnLst/>
              <a:rect l="l" t="t" r="r" b="b"/>
              <a:pathLst>
                <a:path w="5048250" h="9525">
                  <a:moveTo>
                    <a:pt x="237909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379091" y="9512"/>
                  </a:lnTo>
                  <a:lnTo>
                    <a:pt x="2379091" y="0"/>
                  </a:lnTo>
                  <a:close/>
                </a:path>
                <a:path w="5048250" h="9525">
                  <a:moveTo>
                    <a:pt x="5047742" y="0"/>
                  </a:moveTo>
                  <a:lnTo>
                    <a:pt x="2480691" y="0"/>
                  </a:lnTo>
                  <a:lnTo>
                    <a:pt x="2480691" y="9512"/>
                  </a:lnTo>
                  <a:lnTo>
                    <a:pt x="5047742" y="9512"/>
                  </a:lnTo>
                  <a:lnTo>
                    <a:pt x="5047742" y="0"/>
                  </a:lnTo>
                  <a:close/>
                </a:path>
              </a:pathLst>
            </a:custGeom>
            <a:solidFill>
              <a:srgbClr val="E3EE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3524250" y="1999754"/>
              <a:ext cx="5143500" cy="9525"/>
            </a:xfrm>
            <a:custGeom>
              <a:avLst/>
              <a:gdLst/>
              <a:ahLst/>
              <a:cxnLst/>
              <a:rect l="l" t="t" r="r" b="b"/>
              <a:pathLst>
                <a:path w="5143500" h="9525">
                  <a:moveTo>
                    <a:pt x="2426843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426843" y="9512"/>
                  </a:lnTo>
                  <a:lnTo>
                    <a:pt x="2426843" y="0"/>
                  </a:lnTo>
                  <a:close/>
                </a:path>
                <a:path w="5143500" h="9525">
                  <a:moveTo>
                    <a:pt x="5143246" y="0"/>
                  </a:moveTo>
                  <a:lnTo>
                    <a:pt x="2528443" y="0"/>
                  </a:lnTo>
                  <a:lnTo>
                    <a:pt x="2528443" y="9512"/>
                  </a:lnTo>
                  <a:lnTo>
                    <a:pt x="5143246" y="9512"/>
                  </a:lnTo>
                  <a:lnTo>
                    <a:pt x="5143246" y="0"/>
                  </a:lnTo>
                  <a:close/>
                </a:path>
              </a:pathLst>
            </a:custGeom>
            <a:solidFill>
              <a:srgbClr val="E2ED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3486150" y="2009279"/>
              <a:ext cx="5219700" cy="9525"/>
            </a:xfrm>
            <a:custGeom>
              <a:avLst/>
              <a:gdLst/>
              <a:ahLst/>
              <a:cxnLst/>
              <a:rect l="l" t="t" r="r" b="b"/>
              <a:pathLst>
                <a:path w="5219700" h="9525">
                  <a:moveTo>
                    <a:pt x="2465070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465070" y="9512"/>
                  </a:lnTo>
                  <a:lnTo>
                    <a:pt x="2465070" y="0"/>
                  </a:lnTo>
                  <a:close/>
                </a:path>
                <a:path w="5219700" h="9525">
                  <a:moveTo>
                    <a:pt x="5219573" y="0"/>
                  </a:moveTo>
                  <a:lnTo>
                    <a:pt x="2566670" y="0"/>
                  </a:lnTo>
                  <a:lnTo>
                    <a:pt x="2566670" y="9512"/>
                  </a:lnTo>
                  <a:lnTo>
                    <a:pt x="5219573" y="9512"/>
                  </a:lnTo>
                  <a:lnTo>
                    <a:pt x="5219573" y="0"/>
                  </a:lnTo>
                  <a:close/>
                </a:path>
              </a:pathLst>
            </a:custGeom>
            <a:solidFill>
              <a:srgbClr val="E1ED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3438525" y="2018804"/>
              <a:ext cx="5314950" cy="9525"/>
            </a:xfrm>
            <a:custGeom>
              <a:avLst/>
              <a:gdLst/>
              <a:ahLst/>
              <a:cxnLst/>
              <a:rect l="l" t="t" r="r" b="b"/>
              <a:pathLst>
                <a:path w="5314950" h="9525">
                  <a:moveTo>
                    <a:pt x="251244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512441" y="9512"/>
                  </a:lnTo>
                  <a:lnTo>
                    <a:pt x="2512441" y="0"/>
                  </a:lnTo>
                  <a:close/>
                </a:path>
                <a:path w="5314950" h="9525">
                  <a:moveTo>
                    <a:pt x="5314442" y="0"/>
                  </a:moveTo>
                  <a:lnTo>
                    <a:pt x="2614041" y="0"/>
                  </a:lnTo>
                  <a:lnTo>
                    <a:pt x="2614041" y="9512"/>
                  </a:lnTo>
                  <a:lnTo>
                    <a:pt x="5314442" y="9512"/>
                  </a:lnTo>
                  <a:lnTo>
                    <a:pt x="5314442" y="0"/>
                  </a:lnTo>
                  <a:close/>
                </a:path>
              </a:pathLst>
            </a:custGeom>
            <a:solidFill>
              <a:srgbClr val="E0EC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3390900" y="2018804"/>
              <a:ext cx="5410200" cy="9525"/>
            </a:xfrm>
            <a:custGeom>
              <a:avLst/>
              <a:gdLst/>
              <a:ahLst/>
              <a:cxnLst/>
              <a:rect l="l" t="t" r="r" b="b"/>
              <a:pathLst>
                <a:path w="5410200" h="9525">
                  <a:moveTo>
                    <a:pt x="2560193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560193" y="9512"/>
                  </a:lnTo>
                  <a:lnTo>
                    <a:pt x="2560193" y="0"/>
                  </a:lnTo>
                  <a:close/>
                </a:path>
                <a:path w="5410200" h="9525">
                  <a:moveTo>
                    <a:pt x="5410073" y="0"/>
                  </a:moveTo>
                  <a:lnTo>
                    <a:pt x="2661793" y="0"/>
                  </a:lnTo>
                  <a:lnTo>
                    <a:pt x="2661793" y="9512"/>
                  </a:lnTo>
                  <a:lnTo>
                    <a:pt x="5410073" y="9512"/>
                  </a:lnTo>
                  <a:lnTo>
                    <a:pt x="5410073" y="0"/>
                  </a:lnTo>
                  <a:close/>
                </a:path>
              </a:pathLst>
            </a:custGeom>
            <a:solidFill>
              <a:srgbClr val="DFEB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3343275" y="2028329"/>
              <a:ext cx="5505450" cy="9525"/>
            </a:xfrm>
            <a:custGeom>
              <a:avLst/>
              <a:gdLst/>
              <a:ahLst/>
              <a:cxnLst/>
              <a:rect l="l" t="t" r="r" b="b"/>
              <a:pathLst>
                <a:path w="5505450" h="9525">
                  <a:moveTo>
                    <a:pt x="26075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607564" y="9512"/>
                  </a:lnTo>
                  <a:lnTo>
                    <a:pt x="2607564" y="0"/>
                  </a:lnTo>
                  <a:close/>
                </a:path>
                <a:path w="5505450" h="9525">
                  <a:moveTo>
                    <a:pt x="5504942" y="0"/>
                  </a:moveTo>
                  <a:lnTo>
                    <a:pt x="2709291" y="0"/>
                  </a:lnTo>
                  <a:lnTo>
                    <a:pt x="2709291" y="9512"/>
                  </a:lnTo>
                  <a:lnTo>
                    <a:pt x="5504942" y="9512"/>
                  </a:lnTo>
                  <a:lnTo>
                    <a:pt x="5504942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3305175" y="2037854"/>
              <a:ext cx="5581650" cy="9525"/>
            </a:xfrm>
            <a:custGeom>
              <a:avLst/>
              <a:gdLst/>
              <a:ahLst/>
              <a:cxnLst/>
              <a:rect l="l" t="t" r="r" b="b"/>
              <a:pathLst>
                <a:path w="5581650" h="9525">
                  <a:moveTo>
                    <a:pt x="264579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645791" y="9512"/>
                  </a:lnTo>
                  <a:lnTo>
                    <a:pt x="2645791" y="0"/>
                  </a:lnTo>
                  <a:close/>
                </a:path>
                <a:path w="5581650" h="9525">
                  <a:moveTo>
                    <a:pt x="5581523" y="0"/>
                  </a:moveTo>
                  <a:lnTo>
                    <a:pt x="2747518" y="0"/>
                  </a:lnTo>
                  <a:lnTo>
                    <a:pt x="2747518" y="9512"/>
                  </a:lnTo>
                  <a:lnTo>
                    <a:pt x="5581523" y="9512"/>
                  </a:lnTo>
                  <a:lnTo>
                    <a:pt x="5581523" y="0"/>
                  </a:lnTo>
                  <a:close/>
                </a:path>
              </a:pathLst>
            </a:custGeom>
            <a:solidFill>
              <a:srgbClr val="DD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3276600" y="2047379"/>
              <a:ext cx="5638800" cy="9525"/>
            </a:xfrm>
            <a:custGeom>
              <a:avLst/>
              <a:gdLst/>
              <a:ahLst/>
              <a:cxnLst/>
              <a:rect l="l" t="t" r="r" b="b"/>
              <a:pathLst>
                <a:path w="5638800" h="9525">
                  <a:moveTo>
                    <a:pt x="2674620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674620" y="9512"/>
                  </a:lnTo>
                  <a:lnTo>
                    <a:pt x="2674620" y="0"/>
                  </a:lnTo>
                  <a:close/>
                </a:path>
                <a:path w="5638800" h="9525">
                  <a:moveTo>
                    <a:pt x="5638419" y="0"/>
                  </a:moveTo>
                  <a:lnTo>
                    <a:pt x="2776093" y="0"/>
                  </a:lnTo>
                  <a:lnTo>
                    <a:pt x="2776093" y="9512"/>
                  </a:lnTo>
                  <a:lnTo>
                    <a:pt x="5638419" y="9512"/>
                  </a:lnTo>
                  <a:lnTo>
                    <a:pt x="5638419" y="0"/>
                  </a:lnTo>
                  <a:close/>
                </a:path>
              </a:pathLst>
            </a:custGeom>
            <a:solidFill>
              <a:srgbClr val="DCEA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3238500" y="2056904"/>
              <a:ext cx="5715000" cy="9525"/>
            </a:xfrm>
            <a:custGeom>
              <a:avLst/>
              <a:gdLst/>
              <a:ahLst/>
              <a:cxnLst/>
              <a:rect l="l" t="t" r="r" b="b"/>
              <a:pathLst>
                <a:path w="5715000" h="9525">
                  <a:moveTo>
                    <a:pt x="2712466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712466" y="9512"/>
                  </a:lnTo>
                  <a:lnTo>
                    <a:pt x="2712466" y="0"/>
                  </a:lnTo>
                  <a:close/>
                </a:path>
                <a:path w="5715000" h="9525">
                  <a:moveTo>
                    <a:pt x="5714492" y="0"/>
                  </a:moveTo>
                  <a:lnTo>
                    <a:pt x="2814066" y="0"/>
                  </a:lnTo>
                  <a:lnTo>
                    <a:pt x="2814066" y="9512"/>
                  </a:lnTo>
                  <a:lnTo>
                    <a:pt x="5714492" y="9512"/>
                  </a:lnTo>
                  <a:lnTo>
                    <a:pt x="5714492" y="0"/>
                  </a:lnTo>
                  <a:close/>
                </a:path>
              </a:pathLst>
            </a:custGeom>
            <a:solidFill>
              <a:srgbClr val="DAE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3209925" y="2056904"/>
              <a:ext cx="5771515" cy="9525"/>
            </a:xfrm>
            <a:custGeom>
              <a:avLst/>
              <a:gdLst/>
              <a:ahLst/>
              <a:cxnLst/>
              <a:rect l="l" t="t" r="r" b="b"/>
              <a:pathLst>
                <a:path w="5771515" h="9525">
                  <a:moveTo>
                    <a:pt x="274104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741041" y="9512"/>
                  </a:lnTo>
                  <a:lnTo>
                    <a:pt x="2741041" y="0"/>
                  </a:lnTo>
                  <a:close/>
                </a:path>
                <a:path w="5771515" h="9525">
                  <a:moveTo>
                    <a:pt x="5771515" y="0"/>
                  </a:moveTo>
                  <a:lnTo>
                    <a:pt x="2842641" y="0"/>
                  </a:lnTo>
                  <a:lnTo>
                    <a:pt x="2842641" y="9512"/>
                  </a:lnTo>
                  <a:lnTo>
                    <a:pt x="5771515" y="9512"/>
                  </a:lnTo>
                  <a:lnTo>
                    <a:pt x="5771515" y="0"/>
                  </a:lnTo>
                  <a:close/>
                </a:path>
              </a:pathLst>
            </a:custGeom>
            <a:solidFill>
              <a:srgbClr val="D9E9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3171825" y="2066429"/>
              <a:ext cx="5847715" cy="9525"/>
            </a:xfrm>
            <a:custGeom>
              <a:avLst/>
              <a:gdLst/>
              <a:ahLst/>
              <a:cxnLst/>
              <a:rect l="l" t="t" r="r" b="b"/>
              <a:pathLst>
                <a:path w="5847715" h="9525">
                  <a:moveTo>
                    <a:pt x="2778887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778887" y="9512"/>
                  </a:lnTo>
                  <a:lnTo>
                    <a:pt x="2778887" y="0"/>
                  </a:lnTo>
                  <a:close/>
                </a:path>
                <a:path w="5847715" h="9525">
                  <a:moveTo>
                    <a:pt x="5847588" y="0"/>
                  </a:moveTo>
                  <a:lnTo>
                    <a:pt x="2880614" y="0"/>
                  </a:lnTo>
                  <a:lnTo>
                    <a:pt x="2880614" y="9512"/>
                  </a:lnTo>
                  <a:lnTo>
                    <a:pt x="5847588" y="9512"/>
                  </a:lnTo>
                  <a:lnTo>
                    <a:pt x="5847588" y="0"/>
                  </a:lnTo>
                  <a:close/>
                </a:path>
              </a:pathLst>
            </a:custGeom>
            <a:solidFill>
              <a:srgbClr val="D7E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3143250" y="2075954"/>
              <a:ext cx="5905500" cy="9525"/>
            </a:xfrm>
            <a:custGeom>
              <a:avLst/>
              <a:gdLst/>
              <a:ahLst/>
              <a:cxnLst/>
              <a:rect l="l" t="t" r="r" b="b"/>
              <a:pathLst>
                <a:path w="5905500" h="9525">
                  <a:moveTo>
                    <a:pt x="2808097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808097" y="9512"/>
                  </a:lnTo>
                  <a:lnTo>
                    <a:pt x="2808097" y="0"/>
                  </a:lnTo>
                  <a:close/>
                </a:path>
                <a:path w="5905500" h="9525">
                  <a:moveTo>
                    <a:pt x="5905500" y="0"/>
                  </a:moveTo>
                  <a:lnTo>
                    <a:pt x="2909570" y="0"/>
                  </a:lnTo>
                  <a:lnTo>
                    <a:pt x="2909570" y="9512"/>
                  </a:lnTo>
                  <a:lnTo>
                    <a:pt x="5905500" y="9512"/>
                  </a:lnTo>
                  <a:lnTo>
                    <a:pt x="5905500" y="0"/>
                  </a:lnTo>
                  <a:close/>
                </a:path>
              </a:pathLst>
            </a:custGeom>
            <a:solidFill>
              <a:srgbClr val="D6E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3114675" y="2085479"/>
              <a:ext cx="5962650" cy="9525"/>
            </a:xfrm>
            <a:custGeom>
              <a:avLst/>
              <a:gdLst/>
              <a:ahLst/>
              <a:cxnLst/>
              <a:rect l="l" t="t" r="r" b="b"/>
              <a:pathLst>
                <a:path w="5962650" h="9525">
                  <a:moveTo>
                    <a:pt x="283629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836291" y="9512"/>
                  </a:lnTo>
                  <a:lnTo>
                    <a:pt x="2836291" y="0"/>
                  </a:lnTo>
                  <a:close/>
                </a:path>
                <a:path w="5962650" h="9525">
                  <a:moveTo>
                    <a:pt x="5962523" y="0"/>
                  </a:moveTo>
                  <a:lnTo>
                    <a:pt x="2938018" y="0"/>
                  </a:lnTo>
                  <a:lnTo>
                    <a:pt x="2938018" y="9512"/>
                  </a:lnTo>
                  <a:lnTo>
                    <a:pt x="5962523" y="9512"/>
                  </a:lnTo>
                  <a:lnTo>
                    <a:pt x="5962523" y="0"/>
                  </a:lnTo>
                  <a:close/>
                </a:path>
              </a:pathLst>
            </a:custGeom>
            <a:solidFill>
              <a:srgbClr val="D4E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3086100" y="2085479"/>
              <a:ext cx="6019800" cy="9525"/>
            </a:xfrm>
            <a:custGeom>
              <a:avLst/>
              <a:gdLst/>
              <a:ahLst/>
              <a:cxnLst/>
              <a:rect l="l" t="t" r="r" b="b"/>
              <a:pathLst>
                <a:path w="6019800" h="9525">
                  <a:moveTo>
                    <a:pt x="2864866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864866" y="9512"/>
                  </a:lnTo>
                  <a:lnTo>
                    <a:pt x="2864866" y="0"/>
                  </a:lnTo>
                  <a:close/>
                </a:path>
                <a:path w="6019800" h="9525">
                  <a:moveTo>
                    <a:pt x="6019419" y="0"/>
                  </a:moveTo>
                  <a:lnTo>
                    <a:pt x="2966466" y="0"/>
                  </a:lnTo>
                  <a:lnTo>
                    <a:pt x="2966466" y="9512"/>
                  </a:lnTo>
                  <a:lnTo>
                    <a:pt x="6019419" y="9512"/>
                  </a:lnTo>
                  <a:lnTo>
                    <a:pt x="6019419" y="0"/>
                  </a:lnTo>
                  <a:close/>
                </a:path>
              </a:pathLst>
            </a:custGeom>
            <a:solidFill>
              <a:srgbClr val="D3E6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3057525" y="2095004"/>
              <a:ext cx="6076950" cy="9525"/>
            </a:xfrm>
            <a:custGeom>
              <a:avLst/>
              <a:gdLst/>
              <a:ahLst/>
              <a:cxnLst/>
              <a:rect l="l" t="t" r="r" b="b"/>
              <a:pathLst>
                <a:path w="6076950" h="9525">
                  <a:moveTo>
                    <a:pt x="289331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893314" y="9512"/>
                  </a:lnTo>
                  <a:lnTo>
                    <a:pt x="2893314" y="0"/>
                  </a:lnTo>
                  <a:close/>
                </a:path>
                <a:path w="6076950" h="9525">
                  <a:moveTo>
                    <a:pt x="6076442" y="0"/>
                  </a:moveTo>
                  <a:lnTo>
                    <a:pt x="2995041" y="0"/>
                  </a:lnTo>
                  <a:lnTo>
                    <a:pt x="2995041" y="9512"/>
                  </a:lnTo>
                  <a:lnTo>
                    <a:pt x="6076442" y="9512"/>
                  </a:lnTo>
                  <a:lnTo>
                    <a:pt x="6076442" y="0"/>
                  </a:lnTo>
                  <a:close/>
                </a:path>
              </a:pathLst>
            </a:custGeom>
            <a:solidFill>
              <a:srgbClr val="D2E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3038475" y="2104529"/>
              <a:ext cx="6114415" cy="9525"/>
            </a:xfrm>
            <a:custGeom>
              <a:avLst/>
              <a:gdLst/>
              <a:ahLst/>
              <a:cxnLst/>
              <a:rect l="l" t="t" r="r" b="b"/>
              <a:pathLst>
                <a:path w="6114415" h="9525">
                  <a:moveTo>
                    <a:pt x="291249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912491" y="9512"/>
                  </a:lnTo>
                  <a:lnTo>
                    <a:pt x="2912491" y="0"/>
                  </a:lnTo>
                  <a:close/>
                </a:path>
                <a:path w="6114415" h="9525">
                  <a:moveTo>
                    <a:pt x="6114415" y="0"/>
                  </a:moveTo>
                  <a:lnTo>
                    <a:pt x="3014091" y="0"/>
                  </a:lnTo>
                  <a:lnTo>
                    <a:pt x="3014091" y="9512"/>
                  </a:lnTo>
                  <a:lnTo>
                    <a:pt x="6114415" y="9512"/>
                  </a:lnTo>
                  <a:lnTo>
                    <a:pt x="6114415" y="0"/>
                  </a:lnTo>
                  <a:close/>
                </a:path>
              </a:pathLst>
            </a:custGeom>
            <a:solidFill>
              <a:srgbClr val="D2E3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3009900" y="2114054"/>
              <a:ext cx="6171565" cy="9525"/>
            </a:xfrm>
            <a:custGeom>
              <a:avLst/>
              <a:gdLst/>
              <a:ahLst/>
              <a:cxnLst/>
              <a:rect l="l" t="t" r="r" b="b"/>
              <a:pathLst>
                <a:path w="6171565" h="9525">
                  <a:moveTo>
                    <a:pt x="2940939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940939" y="9512"/>
                  </a:lnTo>
                  <a:lnTo>
                    <a:pt x="2940939" y="0"/>
                  </a:lnTo>
                  <a:close/>
                </a:path>
                <a:path w="6171565" h="9525">
                  <a:moveTo>
                    <a:pt x="6171438" y="0"/>
                  </a:moveTo>
                  <a:lnTo>
                    <a:pt x="3042539" y="0"/>
                  </a:lnTo>
                  <a:lnTo>
                    <a:pt x="3042539" y="9512"/>
                  </a:lnTo>
                  <a:lnTo>
                    <a:pt x="6171438" y="9512"/>
                  </a:lnTo>
                  <a:lnTo>
                    <a:pt x="6171438" y="0"/>
                  </a:lnTo>
                  <a:close/>
                </a:path>
              </a:pathLst>
            </a:custGeom>
            <a:solidFill>
              <a:srgbClr val="D0E2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2990850" y="2114054"/>
              <a:ext cx="6210300" cy="9525"/>
            </a:xfrm>
            <a:custGeom>
              <a:avLst/>
              <a:gdLst/>
              <a:ahLst/>
              <a:cxnLst/>
              <a:rect l="l" t="t" r="r" b="b"/>
              <a:pathLst>
                <a:path w="6210300" h="9525">
                  <a:moveTo>
                    <a:pt x="2960370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960370" y="9512"/>
                  </a:lnTo>
                  <a:lnTo>
                    <a:pt x="2960370" y="0"/>
                  </a:lnTo>
                  <a:close/>
                </a:path>
                <a:path w="6210300" h="9525">
                  <a:moveTo>
                    <a:pt x="6209919" y="0"/>
                  </a:moveTo>
                  <a:lnTo>
                    <a:pt x="3061843" y="0"/>
                  </a:lnTo>
                  <a:lnTo>
                    <a:pt x="3061843" y="9512"/>
                  </a:lnTo>
                  <a:lnTo>
                    <a:pt x="6209919" y="9512"/>
                  </a:lnTo>
                  <a:lnTo>
                    <a:pt x="6209919" y="0"/>
                  </a:lnTo>
                  <a:close/>
                </a:path>
              </a:pathLst>
            </a:custGeom>
            <a:solidFill>
              <a:srgbClr val="CFE2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2971800" y="2123579"/>
              <a:ext cx="6248400" cy="9525"/>
            </a:xfrm>
            <a:custGeom>
              <a:avLst/>
              <a:gdLst/>
              <a:ahLst/>
              <a:cxnLst/>
              <a:rect l="l" t="t" r="r" b="b"/>
              <a:pathLst>
                <a:path w="6248400" h="9525">
                  <a:moveTo>
                    <a:pt x="2979293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2979293" y="9512"/>
                  </a:lnTo>
                  <a:lnTo>
                    <a:pt x="2979293" y="0"/>
                  </a:lnTo>
                  <a:close/>
                </a:path>
                <a:path w="6248400" h="9525">
                  <a:moveTo>
                    <a:pt x="6247892" y="0"/>
                  </a:moveTo>
                  <a:lnTo>
                    <a:pt x="3080766" y="0"/>
                  </a:lnTo>
                  <a:lnTo>
                    <a:pt x="3080766" y="9512"/>
                  </a:lnTo>
                  <a:lnTo>
                    <a:pt x="6247892" y="9512"/>
                  </a:lnTo>
                  <a:lnTo>
                    <a:pt x="6247892" y="0"/>
                  </a:lnTo>
                  <a:close/>
                </a:path>
              </a:pathLst>
            </a:custGeom>
            <a:solidFill>
              <a:srgbClr val="CEE1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2943225" y="2133104"/>
              <a:ext cx="6296025" cy="9525"/>
            </a:xfrm>
            <a:custGeom>
              <a:avLst/>
              <a:gdLst/>
              <a:ahLst/>
              <a:cxnLst/>
              <a:rect l="l" t="t" r="r" b="b"/>
              <a:pathLst>
                <a:path w="6296025" h="9525">
                  <a:moveTo>
                    <a:pt x="3003042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003042" y="9512"/>
                  </a:lnTo>
                  <a:lnTo>
                    <a:pt x="3003042" y="0"/>
                  </a:lnTo>
                  <a:close/>
                </a:path>
                <a:path w="6296025" h="9525">
                  <a:moveTo>
                    <a:pt x="6295644" y="0"/>
                  </a:moveTo>
                  <a:lnTo>
                    <a:pt x="3104642" y="0"/>
                  </a:lnTo>
                  <a:lnTo>
                    <a:pt x="3104642" y="9512"/>
                  </a:lnTo>
                  <a:lnTo>
                    <a:pt x="6295644" y="9512"/>
                  </a:lnTo>
                  <a:lnTo>
                    <a:pt x="6295644" y="0"/>
                  </a:lnTo>
                  <a:close/>
                </a:path>
              </a:pathLst>
            </a:custGeom>
            <a:solidFill>
              <a:srgbClr val="CDE0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2924175" y="2142629"/>
              <a:ext cx="6343650" cy="9525"/>
            </a:xfrm>
            <a:custGeom>
              <a:avLst/>
              <a:gdLst/>
              <a:ahLst/>
              <a:cxnLst/>
              <a:rect l="l" t="t" r="r" b="b"/>
              <a:pathLst>
                <a:path w="6343650" h="9525">
                  <a:moveTo>
                    <a:pt x="3026918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026918" y="9512"/>
                  </a:lnTo>
                  <a:lnTo>
                    <a:pt x="3026918" y="0"/>
                  </a:lnTo>
                  <a:close/>
                </a:path>
                <a:path w="6343650" h="9525">
                  <a:moveTo>
                    <a:pt x="6343523" y="0"/>
                  </a:moveTo>
                  <a:lnTo>
                    <a:pt x="3128518" y="0"/>
                  </a:lnTo>
                  <a:lnTo>
                    <a:pt x="3128518" y="9512"/>
                  </a:lnTo>
                  <a:lnTo>
                    <a:pt x="6343523" y="9512"/>
                  </a:lnTo>
                  <a:lnTo>
                    <a:pt x="6343523" y="0"/>
                  </a:lnTo>
                  <a:close/>
                </a:path>
              </a:pathLst>
            </a:custGeom>
            <a:solidFill>
              <a:srgbClr val="CCE0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2905125" y="2142629"/>
              <a:ext cx="6372225" cy="9525"/>
            </a:xfrm>
            <a:custGeom>
              <a:avLst/>
              <a:gdLst/>
              <a:ahLst/>
              <a:cxnLst/>
              <a:rect l="l" t="t" r="r" b="b"/>
              <a:pathLst>
                <a:path w="6372225" h="9525">
                  <a:moveTo>
                    <a:pt x="3041269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041269" y="9512"/>
                  </a:lnTo>
                  <a:lnTo>
                    <a:pt x="3041269" y="0"/>
                  </a:lnTo>
                  <a:close/>
                </a:path>
                <a:path w="6372225" h="9525">
                  <a:moveTo>
                    <a:pt x="6371971" y="0"/>
                  </a:moveTo>
                  <a:lnTo>
                    <a:pt x="3142869" y="0"/>
                  </a:lnTo>
                  <a:lnTo>
                    <a:pt x="3142869" y="9512"/>
                  </a:lnTo>
                  <a:lnTo>
                    <a:pt x="6371971" y="9512"/>
                  </a:lnTo>
                  <a:lnTo>
                    <a:pt x="6371971" y="0"/>
                  </a:lnTo>
                  <a:close/>
                </a:path>
              </a:pathLst>
            </a:custGeom>
            <a:solidFill>
              <a:srgbClr val="C9DF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2886075" y="2152154"/>
              <a:ext cx="6419850" cy="9525"/>
            </a:xfrm>
            <a:custGeom>
              <a:avLst/>
              <a:gdLst/>
              <a:ahLst/>
              <a:cxnLst/>
              <a:rect l="l" t="t" r="r" b="b"/>
              <a:pathLst>
                <a:path w="6419850" h="9525">
                  <a:moveTo>
                    <a:pt x="3065018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065018" y="9512"/>
                  </a:lnTo>
                  <a:lnTo>
                    <a:pt x="3065018" y="0"/>
                  </a:lnTo>
                  <a:close/>
                </a:path>
                <a:path w="6419850" h="9525">
                  <a:moveTo>
                    <a:pt x="6419850" y="0"/>
                  </a:moveTo>
                  <a:lnTo>
                    <a:pt x="3166745" y="0"/>
                  </a:lnTo>
                  <a:lnTo>
                    <a:pt x="3166745" y="9512"/>
                  </a:lnTo>
                  <a:lnTo>
                    <a:pt x="6419850" y="9512"/>
                  </a:lnTo>
                  <a:lnTo>
                    <a:pt x="6419850" y="0"/>
                  </a:lnTo>
                  <a:close/>
                </a:path>
              </a:pathLst>
            </a:custGeom>
            <a:solidFill>
              <a:srgbClr val="C8DF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2876550" y="2161539"/>
              <a:ext cx="6438265" cy="10160"/>
            </a:xfrm>
            <a:custGeom>
              <a:avLst/>
              <a:gdLst/>
              <a:ahLst/>
              <a:cxnLst/>
              <a:rect l="l" t="t" r="r" b="b"/>
              <a:pathLst>
                <a:path w="6438265" h="10160">
                  <a:moveTo>
                    <a:pt x="3074162" y="0"/>
                  </a:moveTo>
                  <a:lnTo>
                    <a:pt x="9906" y="0"/>
                  </a:lnTo>
                  <a:lnTo>
                    <a:pt x="9906" y="1270"/>
                  </a:lnTo>
                  <a:lnTo>
                    <a:pt x="0" y="1270"/>
                  </a:lnTo>
                  <a:lnTo>
                    <a:pt x="0" y="10160"/>
                  </a:lnTo>
                  <a:lnTo>
                    <a:pt x="3074162" y="10160"/>
                  </a:lnTo>
                  <a:lnTo>
                    <a:pt x="3074162" y="1270"/>
                  </a:lnTo>
                  <a:lnTo>
                    <a:pt x="3074162" y="0"/>
                  </a:lnTo>
                  <a:close/>
                </a:path>
                <a:path w="6438265" h="10160">
                  <a:moveTo>
                    <a:pt x="6438138" y="1270"/>
                  </a:moveTo>
                  <a:lnTo>
                    <a:pt x="6428232" y="1270"/>
                  </a:lnTo>
                  <a:lnTo>
                    <a:pt x="6428232" y="0"/>
                  </a:lnTo>
                  <a:lnTo>
                    <a:pt x="3175889" y="0"/>
                  </a:lnTo>
                  <a:lnTo>
                    <a:pt x="3175889" y="1270"/>
                  </a:lnTo>
                  <a:lnTo>
                    <a:pt x="3175889" y="10160"/>
                  </a:lnTo>
                  <a:lnTo>
                    <a:pt x="6438138" y="10160"/>
                  </a:lnTo>
                  <a:lnTo>
                    <a:pt x="6438138" y="1270"/>
                  </a:lnTo>
                  <a:close/>
                </a:path>
              </a:pathLst>
            </a:custGeom>
            <a:solidFill>
              <a:srgbClr val="C7DE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2857500" y="2171204"/>
              <a:ext cx="6477000" cy="9525"/>
            </a:xfrm>
            <a:custGeom>
              <a:avLst/>
              <a:gdLst/>
              <a:ahLst/>
              <a:cxnLst/>
              <a:rect l="l" t="t" r="r" b="b"/>
              <a:pathLst>
                <a:path w="6477000" h="9525">
                  <a:moveTo>
                    <a:pt x="3093593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093593" y="9512"/>
                  </a:lnTo>
                  <a:lnTo>
                    <a:pt x="3093593" y="0"/>
                  </a:lnTo>
                  <a:close/>
                </a:path>
                <a:path w="6477000" h="9525">
                  <a:moveTo>
                    <a:pt x="6477000" y="0"/>
                  </a:moveTo>
                  <a:lnTo>
                    <a:pt x="3195320" y="0"/>
                  </a:lnTo>
                  <a:lnTo>
                    <a:pt x="3195320" y="9512"/>
                  </a:lnTo>
                  <a:lnTo>
                    <a:pt x="6477000" y="9512"/>
                  </a:lnTo>
                  <a:lnTo>
                    <a:pt x="6477000" y="0"/>
                  </a:lnTo>
                  <a:close/>
                </a:path>
              </a:pathLst>
            </a:custGeom>
            <a:solidFill>
              <a:srgbClr val="C5D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2838450" y="2171204"/>
              <a:ext cx="6515100" cy="9525"/>
            </a:xfrm>
            <a:custGeom>
              <a:avLst/>
              <a:gdLst/>
              <a:ahLst/>
              <a:cxnLst/>
              <a:rect l="l" t="t" r="r" b="b"/>
              <a:pathLst>
                <a:path w="6515100" h="9525">
                  <a:moveTo>
                    <a:pt x="3112643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112643" y="9512"/>
                  </a:lnTo>
                  <a:lnTo>
                    <a:pt x="3112643" y="0"/>
                  </a:lnTo>
                  <a:close/>
                </a:path>
                <a:path w="6515100" h="9525">
                  <a:moveTo>
                    <a:pt x="6515100" y="0"/>
                  </a:moveTo>
                  <a:lnTo>
                    <a:pt x="3214370" y="0"/>
                  </a:lnTo>
                  <a:lnTo>
                    <a:pt x="3214370" y="9512"/>
                  </a:lnTo>
                  <a:lnTo>
                    <a:pt x="6515100" y="9512"/>
                  </a:lnTo>
                  <a:lnTo>
                    <a:pt x="6515100" y="0"/>
                  </a:lnTo>
                  <a:close/>
                </a:path>
              </a:pathLst>
            </a:custGeom>
            <a:solidFill>
              <a:srgbClr val="C5DD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2838450" y="2180589"/>
              <a:ext cx="6514465" cy="10160"/>
            </a:xfrm>
            <a:custGeom>
              <a:avLst/>
              <a:gdLst/>
              <a:ahLst/>
              <a:cxnLst/>
              <a:rect l="l" t="t" r="r" b="b"/>
              <a:pathLst>
                <a:path w="6514465" h="10160">
                  <a:moveTo>
                    <a:pt x="3112643" y="0"/>
                  </a:moveTo>
                  <a:lnTo>
                    <a:pt x="8255" y="0"/>
                  </a:lnTo>
                  <a:lnTo>
                    <a:pt x="8255" y="1270"/>
                  </a:lnTo>
                  <a:lnTo>
                    <a:pt x="0" y="1270"/>
                  </a:lnTo>
                  <a:lnTo>
                    <a:pt x="0" y="10160"/>
                  </a:lnTo>
                  <a:lnTo>
                    <a:pt x="3112643" y="10160"/>
                  </a:lnTo>
                  <a:lnTo>
                    <a:pt x="3112643" y="1270"/>
                  </a:lnTo>
                  <a:lnTo>
                    <a:pt x="3112643" y="0"/>
                  </a:lnTo>
                  <a:close/>
                </a:path>
                <a:path w="6514465" h="10160">
                  <a:moveTo>
                    <a:pt x="6514465" y="1270"/>
                  </a:moveTo>
                  <a:lnTo>
                    <a:pt x="6506210" y="1270"/>
                  </a:lnTo>
                  <a:lnTo>
                    <a:pt x="6506210" y="0"/>
                  </a:lnTo>
                  <a:lnTo>
                    <a:pt x="3214116" y="0"/>
                  </a:lnTo>
                  <a:lnTo>
                    <a:pt x="3214116" y="1270"/>
                  </a:lnTo>
                  <a:lnTo>
                    <a:pt x="3214116" y="10160"/>
                  </a:lnTo>
                  <a:lnTo>
                    <a:pt x="6514465" y="10160"/>
                  </a:lnTo>
                  <a:lnTo>
                    <a:pt x="6514465" y="1270"/>
                  </a:lnTo>
                  <a:close/>
                </a:path>
              </a:pathLst>
            </a:custGeom>
            <a:solidFill>
              <a:srgbClr val="C4DC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2819400" y="2190127"/>
              <a:ext cx="6553200" cy="9525"/>
            </a:xfrm>
            <a:custGeom>
              <a:avLst/>
              <a:gdLst/>
              <a:ahLst/>
              <a:cxnLst/>
              <a:rect l="l" t="t" r="r" b="b"/>
              <a:pathLst>
                <a:path w="6553200" h="9525">
                  <a:moveTo>
                    <a:pt x="3131693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131693" y="9512"/>
                  </a:lnTo>
                  <a:lnTo>
                    <a:pt x="3131693" y="0"/>
                  </a:lnTo>
                  <a:close/>
                </a:path>
                <a:path w="6553200" h="9525">
                  <a:moveTo>
                    <a:pt x="6552819" y="0"/>
                  </a:moveTo>
                  <a:lnTo>
                    <a:pt x="3233293" y="0"/>
                  </a:lnTo>
                  <a:lnTo>
                    <a:pt x="3233293" y="9512"/>
                  </a:lnTo>
                  <a:lnTo>
                    <a:pt x="6552819" y="9512"/>
                  </a:lnTo>
                  <a:lnTo>
                    <a:pt x="6552819" y="0"/>
                  </a:lnTo>
                  <a:close/>
                </a:path>
              </a:pathLst>
            </a:custGeom>
            <a:solidFill>
              <a:srgbClr val="C3DB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2800350" y="2199652"/>
              <a:ext cx="6591300" cy="9525"/>
            </a:xfrm>
            <a:custGeom>
              <a:avLst/>
              <a:gdLst/>
              <a:ahLst/>
              <a:cxnLst/>
              <a:rect l="l" t="t" r="r" b="b"/>
              <a:pathLst>
                <a:path w="6591300" h="9525">
                  <a:moveTo>
                    <a:pt x="3150743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150743" y="9512"/>
                  </a:lnTo>
                  <a:lnTo>
                    <a:pt x="3150743" y="0"/>
                  </a:lnTo>
                  <a:close/>
                </a:path>
                <a:path w="6591300" h="9525">
                  <a:moveTo>
                    <a:pt x="6591300" y="0"/>
                  </a:moveTo>
                  <a:lnTo>
                    <a:pt x="3252470" y="0"/>
                  </a:lnTo>
                  <a:lnTo>
                    <a:pt x="3252470" y="9512"/>
                  </a:lnTo>
                  <a:lnTo>
                    <a:pt x="6591300" y="9512"/>
                  </a:lnTo>
                  <a:lnTo>
                    <a:pt x="6591300" y="0"/>
                  </a:lnTo>
                  <a:close/>
                </a:path>
              </a:pathLst>
            </a:custGeom>
            <a:solidFill>
              <a:srgbClr val="C1DB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2790825" y="2199652"/>
              <a:ext cx="6610350" cy="9525"/>
            </a:xfrm>
            <a:custGeom>
              <a:avLst/>
              <a:gdLst/>
              <a:ahLst/>
              <a:cxnLst/>
              <a:rect l="l" t="t" r="r" b="b"/>
              <a:pathLst>
                <a:path w="6610350" h="9525">
                  <a:moveTo>
                    <a:pt x="316014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160141" y="9512"/>
                  </a:lnTo>
                  <a:lnTo>
                    <a:pt x="3160141" y="0"/>
                  </a:lnTo>
                  <a:close/>
                </a:path>
                <a:path w="6610350" h="9525">
                  <a:moveTo>
                    <a:pt x="6610096" y="0"/>
                  </a:moveTo>
                  <a:lnTo>
                    <a:pt x="3261868" y="0"/>
                  </a:lnTo>
                  <a:lnTo>
                    <a:pt x="3261868" y="9512"/>
                  </a:lnTo>
                  <a:lnTo>
                    <a:pt x="6610096" y="9512"/>
                  </a:lnTo>
                  <a:lnTo>
                    <a:pt x="6610096" y="0"/>
                  </a:lnTo>
                  <a:close/>
                </a:path>
              </a:pathLst>
            </a:custGeom>
            <a:solidFill>
              <a:srgbClr val="C0D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2781300" y="2209177"/>
              <a:ext cx="6629400" cy="9525"/>
            </a:xfrm>
            <a:custGeom>
              <a:avLst/>
              <a:gdLst/>
              <a:ahLst/>
              <a:cxnLst/>
              <a:rect l="l" t="t" r="r" b="b"/>
              <a:pathLst>
                <a:path w="6629400" h="9525">
                  <a:moveTo>
                    <a:pt x="3169539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169539" y="9512"/>
                  </a:lnTo>
                  <a:lnTo>
                    <a:pt x="3169539" y="0"/>
                  </a:lnTo>
                  <a:close/>
                </a:path>
                <a:path w="6629400" h="9525">
                  <a:moveTo>
                    <a:pt x="6628892" y="0"/>
                  </a:moveTo>
                  <a:lnTo>
                    <a:pt x="3271266" y="0"/>
                  </a:lnTo>
                  <a:lnTo>
                    <a:pt x="3271266" y="9512"/>
                  </a:lnTo>
                  <a:lnTo>
                    <a:pt x="6628892" y="9512"/>
                  </a:lnTo>
                  <a:lnTo>
                    <a:pt x="6628892" y="0"/>
                  </a:lnTo>
                  <a:close/>
                </a:path>
              </a:pathLst>
            </a:custGeom>
            <a:solidFill>
              <a:srgbClr val="BED9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2771775" y="2218702"/>
              <a:ext cx="6647815" cy="9525"/>
            </a:xfrm>
            <a:custGeom>
              <a:avLst/>
              <a:gdLst/>
              <a:ahLst/>
              <a:cxnLst/>
              <a:rect l="l" t="t" r="r" b="b"/>
              <a:pathLst>
                <a:path w="6647815" h="9525">
                  <a:moveTo>
                    <a:pt x="3178937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178937" y="9512"/>
                  </a:lnTo>
                  <a:lnTo>
                    <a:pt x="3178937" y="0"/>
                  </a:lnTo>
                  <a:close/>
                </a:path>
                <a:path w="6647815" h="9525">
                  <a:moveTo>
                    <a:pt x="6647815" y="0"/>
                  </a:moveTo>
                  <a:lnTo>
                    <a:pt x="3280664" y="0"/>
                  </a:lnTo>
                  <a:lnTo>
                    <a:pt x="3280664" y="9512"/>
                  </a:lnTo>
                  <a:lnTo>
                    <a:pt x="6647815" y="9512"/>
                  </a:lnTo>
                  <a:lnTo>
                    <a:pt x="6647815" y="0"/>
                  </a:lnTo>
                  <a:close/>
                </a:path>
              </a:pathLst>
            </a:custGeom>
            <a:solidFill>
              <a:srgbClr val="BDD9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2771775" y="2228849"/>
              <a:ext cx="6647815" cy="8890"/>
            </a:xfrm>
            <a:custGeom>
              <a:avLst/>
              <a:gdLst/>
              <a:ahLst/>
              <a:cxnLst/>
              <a:rect l="l" t="t" r="r" b="b"/>
              <a:pathLst>
                <a:path w="6647815" h="8889">
                  <a:moveTo>
                    <a:pt x="3179191" y="0"/>
                  </a:moveTo>
                  <a:lnTo>
                    <a:pt x="4191" y="0"/>
                  </a:lnTo>
                  <a:lnTo>
                    <a:pt x="4191" y="1270"/>
                  </a:lnTo>
                  <a:lnTo>
                    <a:pt x="0" y="1270"/>
                  </a:lnTo>
                  <a:lnTo>
                    <a:pt x="0" y="8890"/>
                  </a:lnTo>
                  <a:lnTo>
                    <a:pt x="3179191" y="8890"/>
                  </a:lnTo>
                  <a:lnTo>
                    <a:pt x="3179191" y="1270"/>
                  </a:lnTo>
                  <a:lnTo>
                    <a:pt x="3179191" y="0"/>
                  </a:lnTo>
                  <a:close/>
                </a:path>
                <a:path w="6647815" h="8889">
                  <a:moveTo>
                    <a:pt x="6647688" y="1270"/>
                  </a:moveTo>
                  <a:lnTo>
                    <a:pt x="6643497" y="1270"/>
                  </a:lnTo>
                  <a:lnTo>
                    <a:pt x="6643497" y="0"/>
                  </a:lnTo>
                  <a:lnTo>
                    <a:pt x="3280664" y="0"/>
                  </a:lnTo>
                  <a:lnTo>
                    <a:pt x="3280664" y="1270"/>
                  </a:lnTo>
                  <a:lnTo>
                    <a:pt x="3280664" y="8890"/>
                  </a:lnTo>
                  <a:lnTo>
                    <a:pt x="6647688" y="8890"/>
                  </a:lnTo>
                  <a:lnTo>
                    <a:pt x="6647688" y="1270"/>
                  </a:lnTo>
                  <a:close/>
                </a:path>
              </a:pathLst>
            </a:custGeom>
            <a:solidFill>
              <a:srgbClr val="BBD7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2762250" y="2228227"/>
              <a:ext cx="6667500" cy="9525"/>
            </a:xfrm>
            <a:custGeom>
              <a:avLst/>
              <a:gdLst/>
              <a:ahLst/>
              <a:cxnLst/>
              <a:rect l="l" t="t" r="r" b="b"/>
              <a:pathLst>
                <a:path w="6667500" h="9525">
                  <a:moveTo>
                    <a:pt x="3188970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188970" y="9512"/>
                  </a:lnTo>
                  <a:lnTo>
                    <a:pt x="3188970" y="0"/>
                  </a:lnTo>
                  <a:close/>
                </a:path>
                <a:path w="6667500" h="9525">
                  <a:moveTo>
                    <a:pt x="6667246" y="0"/>
                  </a:moveTo>
                  <a:lnTo>
                    <a:pt x="3290443" y="0"/>
                  </a:lnTo>
                  <a:lnTo>
                    <a:pt x="3290443" y="9512"/>
                  </a:lnTo>
                  <a:lnTo>
                    <a:pt x="6667246" y="9512"/>
                  </a:lnTo>
                  <a:lnTo>
                    <a:pt x="6667246" y="0"/>
                  </a:lnTo>
                  <a:close/>
                </a:path>
              </a:pathLst>
            </a:custGeom>
            <a:solidFill>
              <a:srgbClr val="BAD6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2752725" y="2237752"/>
              <a:ext cx="6685915" cy="9525"/>
            </a:xfrm>
            <a:custGeom>
              <a:avLst/>
              <a:gdLst/>
              <a:ahLst/>
              <a:cxnLst/>
              <a:rect l="l" t="t" r="r" b="b"/>
              <a:pathLst>
                <a:path w="6685915" h="9525">
                  <a:moveTo>
                    <a:pt x="319811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198114" y="9512"/>
                  </a:lnTo>
                  <a:lnTo>
                    <a:pt x="3198114" y="0"/>
                  </a:lnTo>
                  <a:close/>
                </a:path>
                <a:path w="6685915" h="9525">
                  <a:moveTo>
                    <a:pt x="6685788" y="0"/>
                  </a:moveTo>
                  <a:lnTo>
                    <a:pt x="3299714" y="0"/>
                  </a:lnTo>
                  <a:lnTo>
                    <a:pt x="3299714" y="9512"/>
                  </a:lnTo>
                  <a:lnTo>
                    <a:pt x="6685788" y="9512"/>
                  </a:lnTo>
                  <a:lnTo>
                    <a:pt x="6685788" y="0"/>
                  </a:lnTo>
                  <a:close/>
                </a:path>
              </a:pathLst>
            </a:custGeom>
            <a:solidFill>
              <a:srgbClr val="B9D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2743200" y="2247277"/>
              <a:ext cx="6695440" cy="9525"/>
            </a:xfrm>
            <a:custGeom>
              <a:avLst/>
              <a:gdLst/>
              <a:ahLst/>
              <a:cxnLst/>
              <a:rect l="l" t="t" r="r" b="b"/>
              <a:pathLst>
                <a:path w="6695440" h="9525">
                  <a:moveTo>
                    <a:pt x="3202940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02940" y="9512"/>
                  </a:lnTo>
                  <a:lnTo>
                    <a:pt x="3202940" y="0"/>
                  </a:lnTo>
                  <a:close/>
                </a:path>
                <a:path w="6695440" h="9525">
                  <a:moveTo>
                    <a:pt x="6695313" y="0"/>
                  </a:moveTo>
                  <a:lnTo>
                    <a:pt x="3304540" y="0"/>
                  </a:lnTo>
                  <a:lnTo>
                    <a:pt x="3304540" y="9512"/>
                  </a:lnTo>
                  <a:lnTo>
                    <a:pt x="6695313" y="9512"/>
                  </a:lnTo>
                  <a:lnTo>
                    <a:pt x="6695313" y="0"/>
                  </a:lnTo>
                  <a:close/>
                </a:path>
              </a:pathLst>
            </a:custGeom>
            <a:solidFill>
              <a:srgbClr val="B8D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2743200" y="2256802"/>
              <a:ext cx="6704965" cy="9525"/>
            </a:xfrm>
            <a:custGeom>
              <a:avLst/>
              <a:gdLst/>
              <a:ahLst/>
              <a:cxnLst/>
              <a:rect l="l" t="t" r="r" b="b"/>
              <a:pathLst>
                <a:path w="6704965" h="9525">
                  <a:moveTo>
                    <a:pt x="3207639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07639" y="9512"/>
                  </a:lnTo>
                  <a:lnTo>
                    <a:pt x="3207639" y="0"/>
                  </a:lnTo>
                  <a:close/>
                </a:path>
                <a:path w="6704965" h="9525">
                  <a:moveTo>
                    <a:pt x="6704838" y="0"/>
                  </a:moveTo>
                  <a:lnTo>
                    <a:pt x="3309239" y="0"/>
                  </a:lnTo>
                  <a:lnTo>
                    <a:pt x="3309239" y="9512"/>
                  </a:lnTo>
                  <a:lnTo>
                    <a:pt x="6704838" y="9512"/>
                  </a:lnTo>
                  <a:lnTo>
                    <a:pt x="6704838" y="0"/>
                  </a:lnTo>
                  <a:close/>
                </a:path>
              </a:pathLst>
            </a:custGeom>
            <a:solidFill>
              <a:srgbClr val="B7D4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2743200" y="2266327"/>
              <a:ext cx="6705600" cy="9525"/>
            </a:xfrm>
            <a:custGeom>
              <a:avLst/>
              <a:gdLst/>
              <a:ahLst/>
              <a:cxnLst/>
              <a:rect l="l" t="t" r="r" b="b"/>
              <a:pathLst>
                <a:path w="6705600" h="9525">
                  <a:moveTo>
                    <a:pt x="3208020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08020" y="9512"/>
                  </a:lnTo>
                  <a:lnTo>
                    <a:pt x="3208020" y="0"/>
                  </a:lnTo>
                  <a:close/>
                </a:path>
                <a:path w="6705600" h="9525">
                  <a:moveTo>
                    <a:pt x="6705219" y="0"/>
                  </a:moveTo>
                  <a:lnTo>
                    <a:pt x="3309493" y="0"/>
                  </a:lnTo>
                  <a:lnTo>
                    <a:pt x="3309493" y="9512"/>
                  </a:lnTo>
                  <a:lnTo>
                    <a:pt x="6705219" y="9512"/>
                  </a:lnTo>
                  <a:lnTo>
                    <a:pt x="6705219" y="0"/>
                  </a:lnTo>
                  <a:close/>
                </a:path>
              </a:pathLst>
            </a:custGeom>
            <a:solidFill>
              <a:srgbClr val="B6D3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2733675" y="2266949"/>
              <a:ext cx="6715125" cy="8890"/>
            </a:xfrm>
            <a:custGeom>
              <a:avLst/>
              <a:gdLst/>
              <a:ahLst/>
              <a:cxnLst/>
              <a:rect l="l" t="t" r="r" b="b"/>
              <a:pathLst>
                <a:path w="6715125" h="8889">
                  <a:moveTo>
                    <a:pt x="3212719" y="0"/>
                  </a:moveTo>
                  <a:lnTo>
                    <a:pt x="1524" y="0"/>
                  </a:lnTo>
                  <a:lnTo>
                    <a:pt x="1524" y="2540"/>
                  </a:lnTo>
                  <a:lnTo>
                    <a:pt x="0" y="2540"/>
                  </a:lnTo>
                  <a:lnTo>
                    <a:pt x="0" y="8890"/>
                  </a:lnTo>
                  <a:lnTo>
                    <a:pt x="3212719" y="8890"/>
                  </a:lnTo>
                  <a:lnTo>
                    <a:pt x="3212719" y="2540"/>
                  </a:lnTo>
                  <a:lnTo>
                    <a:pt x="3212719" y="0"/>
                  </a:lnTo>
                  <a:close/>
                </a:path>
                <a:path w="6715125" h="8889">
                  <a:moveTo>
                    <a:pt x="6714998" y="2540"/>
                  </a:moveTo>
                  <a:lnTo>
                    <a:pt x="6713474" y="2540"/>
                  </a:lnTo>
                  <a:lnTo>
                    <a:pt x="6713474" y="0"/>
                  </a:lnTo>
                  <a:lnTo>
                    <a:pt x="3314319" y="0"/>
                  </a:lnTo>
                  <a:lnTo>
                    <a:pt x="3314319" y="2540"/>
                  </a:lnTo>
                  <a:lnTo>
                    <a:pt x="3314319" y="8890"/>
                  </a:lnTo>
                  <a:lnTo>
                    <a:pt x="6714998" y="8890"/>
                  </a:lnTo>
                  <a:lnTo>
                    <a:pt x="6714998" y="2540"/>
                  </a:lnTo>
                  <a:close/>
                </a:path>
              </a:pathLst>
            </a:custGeom>
            <a:solidFill>
              <a:srgbClr val="B5D2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2733675" y="2275852"/>
              <a:ext cx="6724650" cy="9525"/>
            </a:xfrm>
            <a:custGeom>
              <a:avLst/>
              <a:gdLst/>
              <a:ahLst/>
              <a:cxnLst/>
              <a:rect l="l" t="t" r="r" b="b"/>
              <a:pathLst>
                <a:path w="6724650" h="9525">
                  <a:moveTo>
                    <a:pt x="321729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291" y="9512"/>
                  </a:lnTo>
                  <a:lnTo>
                    <a:pt x="3217291" y="0"/>
                  </a:lnTo>
                  <a:close/>
                </a:path>
                <a:path w="6724650" h="9525">
                  <a:moveTo>
                    <a:pt x="6724142" y="0"/>
                  </a:moveTo>
                  <a:lnTo>
                    <a:pt x="3318891" y="0"/>
                  </a:lnTo>
                  <a:lnTo>
                    <a:pt x="3318891" y="9512"/>
                  </a:lnTo>
                  <a:lnTo>
                    <a:pt x="6724142" y="9512"/>
                  </a:lnTo>
                  <a:lnTo>
                    <a:pt x="6724142" y="0"/>
                  </a:lnTo>
                  <a:close/>
                </a:path>
              </a:pathLst>
            </a:custGeom>
            <a:solidFill>
              <a:srgbClr val="B4D2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2733675" y="2285377"/>
              <a:ext cx="6724650" cy="9525"/>
            </a:xfrm>
            <a:custGeom>
              <a:avLst/>
              <a:gdLst/>
              <a:ahLst/>
              <a:cxnLst/>
              <a:rect l="l" t="t" r="r" b="b"/>
              <a:pathLst>
                <a:path w="6724650" h="9525">
                  <a:moveTo>
                    <a:pt x="3217418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418" y="9512"/>
                  </a:lnTo>
                  <a:lnTo>
                    <a:pt x="3217418" y="0"/>
                  </a:lnTo>
                  <a:close/>
                </a:path>
                <a:path w="6724650" h="9525">
                  <a:moveTo>
                    <a:pt x="6724396" y="0"/>
                  </a:moveTo>
                  <a:lnTo>
                    <a:pt x="3319018" y="0"/>
                  </a:lnTo>
                  <a:lnTo>
                    <a:pt x="3319018" y="9512"/>
                  </a:lnTo>
                  <a:lnTo>
                    <a:pt x="6724396" y="9512"/>
                  </a:lnTo>
                  <a:lnTo>
                    <a:pt x="6724396" y="0"/>
                  </a:lnTo>
                  <a:close/>
                </a:path>
              </a:pathLst>
            </a:custGeom>
            <a:solidFill>
              <a:srgbClr val="B1D2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2733675" y="2294889"/>
              <a:ext cx="6724650" cy="9525"/>
            </a:xfrm>
            <a:custGeom>
              <a:avLst/>
              <a:gdLst/>
              <a:ahLst/>
              <a:cxnLst/>
              <a:rect l="l" t="t" r="r" b="b"/>
              <a:pathLst>
                <a:path w="6724650" h="9525">
                  <a:moveTo>
                    <a:pt x="3217291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3217291" y="9525"/>
                  </a:lnTo>
                  <a:lnTo>
                    <a:pt x="3217291" y="0"/>
                  </a:lnTo>
                  <a:close/>
                </a:path>
                <a:path w="6724650" h="9525">
                  <a:moveTo>
                    <a:pt x="6724142" y="0"/>
                  </a:moveTo>
                  <a:lnTo>
                    <a:pt x="3318891" y="0"/>
                  </a:lnTo>
                  <a:lnTo>
                    <a:pt x="3318891" y="9525"/>
                  </a:lnTo>
                  <a:lnTo>
                    <a:pt x="6724142" y="9525"/>
                  </a:lnTo>
                  <a:lnTo>
                    <a:pt x="6724142" y="0"/>
                  </a:lnTo>
                  <a:close/>
                </a:path>
              </a:pathLst>
            </a:custGeom>
            <a:solidFill>
              <a:srgbClr val="B0D1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2733675" y="2294902"/>
              <a:ext cx="6724015" cy="9525"/>
            </a:xfrm>
            <a:custGeom>
              <a:avLst/>
              <a:gdLst/>
              <a:ahLst/>
              <a:cxnLst/>
              <a:rect l="l" t="t" r="r" b="b"/>
              <a:pathLst>
                <a:path w="6724015" h="9525">
                  <a:moveTo>
                    <a:pt x="321716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17164" y="9512"/>
                  </a:lnTo>
                  <a:lnTo>
                    <a:pt x="3217164" y="0"/>
                  </a:lnTo>
                  <a:close/>
                </a:path>
                <a:path w="6724015" h="9525">
                  <a:moveTo>
                    <a:pt x="6723888" y="0"/>
                  </a:moveTo>
                  <a:lnTo>
                    <a:pt x="3318764" y="0"/>
                  </a:lnTo>
                  <a:lnTo>
                    <a:pt x="3318764" y="9512"/>
                  </a:lnTo>
                  <a:lnTo>
                    <a:pt x="6723888" y="9512"/>
                  </a:lnTo>
                  <a:lnTo>
                    <a:pt x="6723888" y="0"/>
                  </a:lnTo>
                  <a:close/>
                </a:path>
              </a:pathLst>
            </a:custGeom>
            <a:solidFill>
              <a:srgbClr val="AFD0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2733675" y="2305049"/>
              <a:ext cx="6724015" cy="8890"/>
            </a:xfrm>
            <a:custGeom>
              <a:avLst/>
              <a:gdLst/>
              <a:ahLst/>
              <a:cxnLst/>
              <a:rect l="l" t="t" r="r" b="b"/>
              <a:pathLst>
                <a:path w="6724015" h="8889">
                  <a:moveTo>
                    <a:pt x="3217164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1016" y="1270"/>
                  </a:lnTo>
                  <a:lnTo>
                    <a:pt x="1016" y="8890"/>
                  </a:lnTo>
                  <a:lnTo>
                    <a:pt x="3217164" y="8890"/>
                  </a:lnTo>
                  <a:lnTo>
                    <a:pt x="3217164" y="1270"/>
                  </a:lnTo>
                  <a:lnTo>
                    <a:pt x="3217164" y="0"/>
                  </a:lnTo>
                  <a:close/>
                </a:path>
                <a:path w="6724015" h="8889">
                  <a:moveTo>
                    <a:pt x="6724015" y="0"/>
                  </a:moveTo>
                  <a:lnTo>
                    <a:pt x="3318764" y="0"/>
                  </a:lnTo>
                  <a:lnTo>
                    <a:pt x="3318764" y="1270"/>
                  </a:lnTo>
                  <a:lnTo>
                    <a:pt x="3318764" y="8890"/>
                  </a:lnTo>
                  <a:lnTo>
                    <a:pt x="6722999" y="8890"/>
                  </a:lnTo>
                  <a:lnTo>
                    <a:pt x="6722999" y="1270"/>
                  </a:lnTo>
                  <a:lnTo>
                    <a:pt x="6724015" y="1270"/>
                  </a:lnTo>
                  <a:lnTo>
                    <a:pt x="6724015" y="0"/>
                  </a:lnTo>
                  <a:close/>
                </a:path>
              </a:pathLst>
            </a:custGeom>
            <a:solidFill>
              <a:srgbClr val="AED0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2733675" y="2313939"/>
              <a:ext cx="6715125" cy="10160"/>
            </a:xfrm>
            <a:custGeom>
              <a:avLst/>
              <a:gdLst/>
              <a:ahLst/>
              <a:cxnLst/>
              <a:rect l="l" t="t" r="r" b="b"/>
              <a:pathLst>
                <a:path w="6715125" h="10160">
                  <a:moveTo>
                    <a:pt x="3212719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1524" y="6350"/>
                  </a:lnTo>
                  <a:lnTo>
                    <a:pt x="1524" y="10160"/>
                  </a:lnTo>
                  <a:lnTo>
                    <a:pt x="3212719" y="10160"/>
                  </a:lnTo>
                  <a:lnTo>
                    <a:pt x="3212719" y="6350"/>
                  </a:lnTo>
                  <a:lnTo>
                    <a:pt x="3212719" y="0"/>
                  </a:lnTo>
                  <a:close/>
                </a:path>
                <a:path w="6715125" h="10160">
                  <a:moveTo>
                    <a:pt x="6714998" y="0"/>
                  </a:moveTo>
                  <a:lnTo>
                    <a:pt x="3314319" y="0"/>
                  </a:lnTo>
                  <a:lnTo>
                    <a:pt x="3314319" y="6350"/>
                  </a:lnTo>
                  <a:lnTo>
                    <a:pt x="3314319" y="10160"/>
                  </a:lnTo>
                  <a:lnTo>
                    <a:pt x="6713474" y="10160"/>
                  </a:lnTo>
                  <a:lnTo>
                    <a:pt x="6713474" y="6350"/>
                  </a:lnTo>
                  <a:lnTo>
                    <a:pt x="6714998" y="6350"/>
                  </a:lnTo>
                  <a:lnTo>
                    <a:pt x="6714998" y="0"/>
                  </a:lnTo>
                  <a:close/>
                </a:path>
              </a:pathLst>
            </a:custGeom>
            <a:solidFill>
              <a:srgbClr val="ADCF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2743200" y="2323477"/>
              <a:ext cx="6704965" cy="9525"/>
            </a:xfrm>
            <a:custGeom>
              <a:avLst/>
              <a:gdLst/>
              <a:ahLst/>
              <a:cxnLst/>
              <a:rect l="l" t="t" r="r" b="b"/>
              <a:pathLst>
                <a:path w="6704965" h="9525">
                  <a:moveTo>
                    <a:pt x="3207893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07893" y="9512"/>
                  </a:lnTo>
                  <a:lnTo>
                    <a:pt x="3207893" y="0"/>
                  </a:lnTo>
                  <a:close/>
                </a:path>
                <a:path w="6704965" h="9525">
                  <a:moveTo>
                    <a:pt x="6704965" y="0"/>
                  </a:moveTo>
                  <a:lnTo>
                    <a:pt x="3309366" y="0"/>
                  </a:lnTo>
                  <a:lnTo>
                    <a:pt x="3309366" y="9512"/>
                  </a:lnTo>
                  <a:lnTo>
                    <a:pt x="6704965" y="9512"/>
                  </a:lnTo>
                  <a:lnTo>
                    <a:pt x="6704965" y="0"/>
                  </a:lnTo>
                  <a:close/>
                </a:path>
              </a:pathLst>
            </a:custGeom>
            <a:solidFill>
              <a:srgbClr val="ACCE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2743200" y="2323477"/>
              <a:ext cx="6705600" cy="9525"/>
            </a:xfrm>
            <a:custGeom>
              <a:avLst/>
              <a:gdLst/>
              <a:ahLst/>
              <a:cxnLst/>
              <a:rect l="l" t="t" r="r" b="b"/>
              <a:pathLst>
                <a:path w="6705600" h="9525">
                  <a:moveTo>
                    <a:pt x="3207766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07766" y="9512"/>
                  </a:lnTo>
                  <a:lnTo>
                    <a:pt x="3207766" y="0"/>
                  </a:lnTo>
                  <a:close/>
                </a:path>
                <a:path w="6705600" h="9525">
                  <a:moveTo>
                    <a:pt x="6705092" y="0"/>
                  </a:moveTo>
                  <a:lnTo>
                    <a:pt x="3309366" y="0"/>
                  </a:lnTo>
                  <a:lnTo>
                    <a:pt x="3309366" y="9512"/>
                  </a:lnTo>
                  <a:lnTo>
                    <a:pt x="6705092" y="9512"/>
                  </a:lnTo>
                  <a:lnTo>
                    <a:pt x="6705092" y="0"/>
                  </a:lnTo>
                  <a:close/>
                </a:path>
              </a:pathLst>
            </a:custGeom>
            <a:solidFill>
              <a:srgbClr val="ABCE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2743200" y="2333002"/>
              <a:ext cx="6696075" cy="9525"/>
            </a:xfrm>
            <a:custGeom>
              <a:avLst/>
              <a:gdLst/>
              <a:ahLst/>
              <a:cxnLst/>
              <a:rect l="l" t="t" r="r" b="b"/>
              <a:pathLst>
                <a:path w="6696075" h="9525">
                  <a:moveTo>
                    <a:pt x="320319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203194" y="9512"/>
                  </a:lnTo>
                  <a:lnTo>
                    <a:pt x="3203194" y="0"/>
                  </a:lnTo>
                  <a:close/>
                </a:path>
                <a:path w="6696075" h="9525">
                  <a:moveTo>
                    <a:pt x="6695948" y="0"/>
                  </a:moveTo>
                  <a:lnTo>
                    <a:pt x="3304794" y="0"/>
                  </a:lnTo>
                  <a:lnTo>
                    <a:pt x="3304794" y="9512"/>
                  </a:lnTo>
                  <a:lnTo>
                    <a:pt x="6695948" y="9512"/>
                  </a:lnTo>
                  <a:lnTo>
                    <a:pt x="6695948" y="0"/>
                  </a:lnTo>
                  <a:close/>
                </a:path>
              </a:pathLst>
            </a:custGeom>
            <a:solidFill>
              <a:srgbClr val="AAC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2752725" y="2342527"/>
              <a:ext cx="6686550" cy="9525"/>
            </a:xfrm>
            <a:custGeom>
              <a:avLst/>
              <a:gdLst/>
              <a:ahLst/>
              <a:cxnLst/>
              <a:rect l="l" t="t" r="r" b="b"/>
              <a:pathLst>
                <a:path w="6686550" h="9525">
                  <a:moveTo>
                    <a:pt x="319849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198495" y="9512"/>
                  </a:lnTo>
                  <a:lnTo>
                    <a:pt x="3198495" y="0"/>
                  </a:lnTo>
                  <a:close/>
                </a:path>
                <a:path w="6686550" h="9525">
                  <a:moveTo>
                    <a:pt x="6686550" y="0"/>
                  </a:moveTo>
                  <a:lnTo>
                    <a:pt x="3300095" y="0"/>
                  </a:lnTo>
                  <a:lnTo>
                    <a:pt x="3300095" y="9512"/>
                  </a:lnTo>
                  <a:lnTo>
                    <a:pt x="6686550" y="9512"/>
                  </a:lnTo>
                  <a:lnTo>
                    <a:pt x="6686550" y="0"/>
                  </a:lnTo>
                  <a:close/>
                </a:path>
              </a:pathLst>
            </a:custGeom>
            <a:solidFill>
              <a:srgbClr val="A9CC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2762250" y="2352052"/>
              <a:ext cx="6667500" cy="9525"/>
            </a:xfrm>
            <a:custGeom>
              <a:avLst/>
              <a:gdLst/>
              <a:ahLst/>
              <a:cxnLst/>
              <a:rect l="l" t="t" r="r" b="b"/>
              <a:pathLst>
                <a:path w="6667500" h="9525">
                  <a:moveTo>
                    <a:pt x="3188970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188970" y="9512"/>
                  </a:lnTo>
                  <a:lnTo>
                    <a:pt x="3188970" y="0"/>
                  </a:lnTo>
                  <a:close/>
                </a:path>
                <a:path w="6667500" h="9525">
                  <a:moveTo>
                    <a:pt x="6667246" y="0"/>
                  </a:moveTo>
                  <a:lnTo>
                    <a:pt x="3290443" y="0"/>
                  </a:lnTo>
                  <a:lnTo>
                    <a:pt x="3290443" y="9512"/>
                  </a:lnTo>
                  <a:lnTo>
                    <a:pt x="6667246" y="9512"/>
                  </a:lnTo>
                  <a:lnTo>
                    <a:pt x="6667246" y="0"/>
                  </a:lnTo>
                  <a:close/>
                </a:path>
              </a:pathLst>
            </a:custGeom>
            <a:solidFill>
              <a:srgbClr val="A7CC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2771775" y="2352052"/>
              <a:ext cx="6647815" cy="9525"/>
            </a:xfrm>
            <a:custGeom>
              <a:avLst/>
              <a:gdLst/>
              <a:ahLst/>
              <a:cxnLst/>
              <a:rect l="l" t="t" r="r" b="b"/>
              <a:pathLst>
                <a:path w="6647815" h="9525">
                  <a:moveTo>
                    <a:pt x="3179318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179318" y="9512"/>
                  </a:lnTo>
                  <a:lnTo>
                    <a:pt x="3179318" y="0"/>
                  </a:lnTo>
                  <a:close/>
                </a:path>
                <a:path w="6647815" h="9525">
                  <a:moveTo>
                    <a:pt x="6647815" y="0"/>
                  </a:moveTo>
                  <a:lnTo>
                    <a:pt x="3280791" y="0"/>
                  </a:lnTo>
                  <a:lnTo>
                    <a:pt x="3280791" y="9512"/>
                  </a:lnTo>
                  <a:lnTo>
                    <a:pt x="6647815" y="9512"/>
                  </a:lnTo>
                  <a:lnTo>
                    <a:pt x="6647815" y="0"/>
                  </a:lnTo>
                  <a:close/>
                </a:path>
              </a:pathLst>
            </a:custGeom>
            <a:solidFill>
              <a:srgbClr val="A6CC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2771775" y="2361577"/>
              <a:ext cx="6648450" cy="9525"/>
            </a:xfrm>
            <a:custGeom>
              <a:avLst/>
              <a:gdLst/>
              <a:ahLst/>
              <a:cxnLst/>
              <a:rect l="l" t="t" r="r" b="b"/>
              <a:pathLst>
                <a:path w="6648450" h="9525">
                  <a:moveTo>
                    <a:pt x="3179318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179318" y="9512"/>
                  </a:lnTo>
                  <a:lnTo>
                    <a:pt x="3179318" y="0"/>
                  </a:lnTo>
                  <a:close/>
                </a:path>
                <a:path w="6648450" h="9525">
                  <a:moveTo>
                    <a:pt x="6648450" y="0"/>
                  </a:moveTo>
                  <a:lnTo>
                    <a:pt x="3281045" y="0"/>
                  </a:lnTo>
                  <a:lnTo>
                    <a:pt x="3281045" y="9512"/>
                  </a:lnTo>
                  <a:lnTo>
                    <a:pt x="6648450" y="9512"/>
                  </a:lnTo>
                  <a:lnTo>
                    <a:pt x="6648450" y="0"/>
                  </a:lnTo>
                  <a:close/>
                </a:path>
              </a:pathLst>
            </a:custGeom>
            <a:solidFill>
              <a:srgbClr val="A4C9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2781300" y="2371102"/>
              <a:ext cx="6629400" cy="9525"/>
            </a:xfrm>
            <a:custGeom>
              <a:avLst/>
              <a:gdLst/>
              <a:ahLst/>
              <a:cxnLst/>
              <a:rect l="l" t="t" r="r" b="b"/>
              <a:pathLst>
                <a:path w="6629400" h="9525">
                  <a:moveTo>
                    <a:pt x="3169539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169539" y="9512"/>
                  </a:lnTo>
                  <a:lnTo>
                    <a:pt x="3169539" y="0"/>
                  </a:lnTo>
                  <a:close/>
                </a:path>
                <a:path w="6629400" h="9525">
                  <a:moveTo>
                    <a:pt x="6628892" y="0"/>
                  </a:moveTo>
                  <a:lnTo>
                    <a:pt x="3271266" y="0"/>
                  </a:lnTo>
                  <a:lnTo>
                    <a:pt x="3271266" y="9512"/>
                  </a:lnTo>
                  <a:lnTo>
                    <a:pt x="6628892" y="9512"/>
                  </a:lnTo>
                  <a:lnTo>
                    <a:pt x="6628892" y="0"/>
                  </a:lnTo>
                  <a:close/>
                </a:path>
              </a:pathLst>
            </a:custGeom>
            <a:solidFill>
              <a:srgbClr val="A3C8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2790825" y="2380627"/>
              <a:ext cx="6610350" cy="9525"/>
            </a:xfrm>
            <a:custGeom>
              <a:avLst/>
              <a:gdLst/>
              <a:ahLst/>
              <a:cxnLst/>
              <a:rect l="l" t="t" r="r" b="b"/>
              <a:pathLst>
                <a:path w="6610350" h="9525">
                  <a:moveTo>
                    <a:pt x="316014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160141" y="9512"/>
                  </a:lnTo>
                  <a:lnTo>
                    <a:pt x="3160141" y="0"/>
                  </a:lnTo>
                  <a:close/>
                </a:path>
                <a:path w="6610350" h="9525">
                  <a:moveTo>
                    <a:pt x="6610096" y="0"/>
                  </a:moveTo>
                  <a:lnTo>
                    <a:pt x="3261868" y="0"/>
                  </a:lnTo>
                  <a:lnTo>
                    <a:pt x="3261868" y="9512"/>
                  </a:lnTo>
                  <a:lnTo>
                    <a:pt x="6610096" y="9512"/>
                  </a:lnTo>
                  <a:lnTo>
                    <a:pt x="6610096" y="0"/>
                  </a:lnTo>
                  <a:close/>
                </a:path>
              </a:pathLst>
            </a:custGeom>
            <a:solidFill>
              <a:srgbClr val="A1C7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2800350" y="2381249"/>
              <a:ext cx="6591300" cy="8890"/>
            </a:xfrm>
            <a:custGeom>
              <a:avLst/>
              <a:gdLst/>
              <a:ahLst/>
              <a:cxnLst/>
              <a:rect l="l" t="t" r="r" b="b"/>
              <a:pathLst>
                <a:path w="6591300" h="8889">
                  <a:moveTo>
                    <a:pt x="3150743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7620" y="1270"/>
                  </a:lnTo>
                  <a:lnTo>
                    <a:pt x="7620" y="8890"/>
                  </a:lnTo>
                  <a:lnTo>
                    <a:pt x="3150743" y="8890"/>
                  </a:lnTo>
                  <a:lnTo>
                    <a:pt x="3150743" y="1270"/>
                  </a:lnTo>
                  <a:lnTo>
                    <a:pt x="3150743" y="0"/>
                  </a:lnTo>
                  <a:close/>
                </a:path>
                <a:path w="6591300" h="8889">
                  <a:moveTo>
                    <a:pt x="6591173" y="0"/>
                  </a:moveTo>
                  <a:lnTo>
                    <a:pt x="3252470" y="0"/>
                  </a:lnTo>
                  <a:lnTo>
                    <a:pt x="3252470" y="1270"/>
                  </a:lnTo>
                  <a:lnTo>
                    <a:pt x="3252470" y="8890"/>
                  </a:lnTo>
                  <a:lnTo>
                    <a:pt x="6583553" y="8890"/>
                  </a:lnTo>
                  <a:lnTo>
                    <a:pt x="6583553" y="1270"/>
                  </a:lnTo>
                  <a:lnTo>
                    <a:pt x="6591173" y="1270"/>
                  </a:lnTo>
                  <a:lnTo>
                    <a:pt x="6591173" y="0"/>
                  </a:lnTo>
                  <a:close/>
                </a:path>
              </a:pathLst>
            </a:custGeom>
            <a:solidFill>
              <a:srgbClr val="A0C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2809875" y="2390152"/>
              <a:ext cx="6562725" cy="9525"/>
            </a:xfrm>
            <a:custGeom>
              <a:avLst/>
              <a:gdLst/>
              <a:ahLst/>
              <a:cxnLst/>
              <a:rect l="l" t="t" r="r" b="b"/>
              <a:pathLst>
                <a:path w="6562725" h="9525">
                  <a:moveTo>
                    <a:pt x="3136519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136519" y="9512"/>
                  </a:lnTo>
                  <a:lnTo>
                    <a:pt x="3136519" y="0"/>
                  </a:lnTo>
                  <a:close/>
                </a:path>
                <a:path w="6562725" h="9525">
                  <a:moveTo>
                    <a:pt x="6562598" y="0"/>
                  </a:moveTo>
                  <a:lnTo>
                    <a:pt x="3238119" y="0"/>
                  </a:lnTo>
                  <a:lnTo>
                    <a:pt x="3238119" y="9512"/>
                  </a:lnTo>
                  <a:lnTo>
                    <a:pt x="6562598" y="9512"/>
                  </a:lnTo>
                  <a:lnTo>
                    <a:pt x="6562598" y="0"/>
                  </a:lnTo>
                  <a:close/>
                </a:path>
              </a:pathLst>
            </a:custGeom>
            <a:solidFill>
              <a:srgbClr val="9FC6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2828925" y="2399677"/>
              <a:ext cx="6534150" cy="9525"/>
            </a:xfrm>
            <a:custGeom>
              <a:avLst/>
              <a:gdLst/>
              <a:ahLst/>
              <a:cxnLst/>
              <a:rect l="l" t="t" r="r" b="b"/>
              <a:pathLst>
                <a:path w="6534150" h="9525">
                  <a:moveTo>
                    <a:pt x="3122041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122041" y="9512"/>
                  </a:lnTo>
                  <a:lnTo>
                    <a:pt x="3122041" y="0"/>
                  </a:lnTo>
                  <a:close/>
                </a:path>
                <a:path w="6534150" h="9525">
                  <a:moveTo>
                    <a:pt x="6533642" y="0"/>
                  </a:moveTo>
                  <a:lnTo>
                    <a:pt x="3223641" y="0"/>
                  </a:lnTo>
                  <a:lnTo>
                    <a:pt x="3223641" y="9512"/>
                  </a:lnTo>
                  <a:lnTo>
                    <a:pt x="6533642" y="9512"/>
                  </a:lnTo>
                  <a:lnTo>
                    <a:pt x="6533642" y="0"/>
                  </a:lnTo>
                  <a:close/>
                </a:path>
              </a:pathLst>
            </a:custGeom>
            <a:solidFill>
              <a:srgbClr val="9FC5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2838450" y="2409202"/>
              <a:ext cx="6515100" cy="9525"/>
            </a:xfrm>
            <a:custGeom>
              <a:avLst/>
              <a:gdLst/>
              <a:ahLst/>
              <a:cxnLst/>
              <a:rect l="l" t="t" r="r" b="b"/>
              <a:pathLst>
                <a:path w="6515100" h="9525">
                  <a:moveTo>
                    <a:pt x="3112643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112643" y="9512"/>
                  </a:lnTo>
                  <a:lnTo>
                    <a:pt x="3112643" y="0"/>
                  </a:lnTo>
                  <a:close/>
                </a:path>
                <a:path w="6515100" h="9525">
                  <a:moveTo>
                    <a:pt x="6515100" y="0"/>
                  </a:moveTo>
                  <a:lnTo>
                    <a:pt x="3214370" y="0"/>
                  </a:lnTo>
                  <a:lnTo>
                    <a:pt x="3214370" y="9512"/>
                  </a:lnTo>
                  <a:lnTo>
                    <a:pt x="6515100" y="9512"/>
                  </a:lnTo>
                  <a:lnTo>
                    <a:pt x="6515100" y="0"/>
                  </a:lnTo>
                  <a:close/>
                </a:path>
              </a:pathLst>
            </a:custGeom>
            <a:solidFill>
              <a:srgbClr val="9DC5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2857500" y="2409202"/>
              <a:ext cx="6476365" cy="9525"/>
            </a:xfrm>
            <a:custGeom>
              <a:avLst/>
              <a:gdLst/>
              <a:ahLst/>
              <a:cxnLst/>
              <a:rect l="l" t="t" r="r" b="b"/>
              <a:pathLst>
                <a:path w="6476365" h="9525">
                  <a:moveTo>
                    <a:pt x="3093466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093466" y="9512"/>
                  </a:lnTo>
                  <a:lnTo>
                    <a:pt x="3093466" y="0"/>
                  </a:lnTo>
                  <a:close/>
                </a:path>
                <a:path w="6476365" h="9525">
                  <a:moveTo>
                    <a:pt x="6476365" y="0"/>
                  </a:moveTo>
                  <a:lnTo>
                    <a:pt x="3195066" y="0"/>
                  </a:lnTo>
                  <a:lnTo>
                    <a:pt x="3195066" y="9512"/>
                  </a:lnTo>
                  <a:lnTo>
                    <a:pt x="6476365" y="9512"/>
                  </a:lnTo>
                  <a:lnTo>
                    <a:pt x="6476365" y="0"/>
                  </a:lnTo>
                  <a:close/>
                </a:path>
              </a:pathLst>
            </a:custGeom>
            <a:solidFill>
              <a:srgbClr val="9CC5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2867025" y="2418727"/>
              <a:ext cx="6447790" cy="9525"/>
            </a:xfrm>
            <a:custGeom>
              <a:avLst/>
              <a:gdLst/>
              <a:ahLst/>
              <a:cxnLst/>
              <a:rect l="l" t="t" r="r" b="b"/>
              <a:pathLst>
                <a:path w="6447790" h="9525">
                  <a:moveTo>
                    <a:pt x="307911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079115" y="9512"/>
                  </a:lnTo>
                  <a:lnTo>
                    <a:pt x="3079115" y="0"/>
                  </a:lnTo>
                  <a:close/>
                </a:path>
                <a:path w="6447790" h="9525">
                  <a:moveTo>
                    <a:pt x="6447663" y="0"/>
                  </a:moveTo>
                  <a:lnTo>
                    <a:pt x="3180715" y="0"/>
                  </a:lnTo>
                  <a:lnTo>
                    <a:pt x="3180715" y="9512"/>
                  </a:lnTo>
                  <a:lnTo>
                    <a:pt x="6447663" y="9512"/>
                  </a:lnTo>
                  <a:lnTo>
                    <a:pt x="6447663" y="0"/>
                  </a:lnTo>
                  <a:close/>
                </a:path>
              </a:pathLst>
            </a:custGeom>
            <a:solidFill>
              <a:srgbClr val="9BC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2886075" y="2428252"/>
              <a:ext cx="6419850" cy="9525"/>
            </a:xfrm>
            <a:custGeom>
              <a:avLst/>
              <a:gdLst/>
              <a:ahLst/>
              <a:cxnLst/>
              <a:rect l="l" t="t" r="r" b="b"/>
              <a:pathLst>
                <a:path w="6419850" h="9525">
                  <a:moveTo>
                    <a:pt x="3065018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065018" y="9512"/>
                  </a:lnTo>
                  <a:lnTo>
                    <a:pt x="3065018" y="0"/>
                  </a:lnTo>
                  <a:close/>
                </a:path>
                <a:path w="6419850" h="9525">
                  <a:moveTo>
                    <a:pt x="6419850" y="0"/>
                  </a:moveTo>
                  <a:lnTo>
                    <a:pt x="3166745" y="0"/>
                  </a:lnTo>
                  <a:lnTo>
                    <a:pt x="3166745" y="9512"/>
                  </a:lnTo>
                  <a:lnTo>
                    <a:pt x="6419850" y="9512"/>
                  </a:lnTo>
                  <a:lnTo>
                    <a:pt x="6419850" y="0"/>
                  </a:lnTo>
                  <a:close/>
                </a:path>
              </a:pathLst>
            </a:custGeom>
            <a:solidFill>
              <a:srgbClr val="9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2905125" y="2437777"/>
              <a:ext cx="6381115" cy="9525"/>
            </a:xfrm>
            <a:custGeom>
              <a:avLst/>
              <a:gdLst/>
              <a:ahLst/>
              <a:cxnLst/>
              <a:rect l="l" t="t" r="r" b="b"/>
              <a:pathLst>
                <a:path w="6381115" h="9525">
                  <a:moveTo>
                    <a:pt x="3045714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045714" y="9512"/>
                  </a:lnTo>
                  <a:lnTo>
                    <a:pt x="3045714" y="0"/>
                  </a:lnTo>
                  <a:close/>
                </a:path>
                <a:path w="6381115" h="9525">
                  <a:moveTo>
                    <a:pt x="6380988" y="0"/>
                  </a:moveTo>
                  <a:lnTo>
                    <a:pt x="3147314" y="0"/>
                  </a:lnTo>
                  <a:lnTo>
                    <a:pt x="3147314" y="9512"/>
                  </a:lnTo>
                  <a:lnTo>
                    <a:pt x="6380988" y="9512"/>
                  </a:lnTo>
                  <a:lnTo>
                    <a:pt x="6380988" y="0"/>
                  </a:lnTo>
                  <a:close/>
                </a:path>
              </a:pathLst>
            </a:custGeom>
            <a:solidFill>
              <a:srgbClr val="99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2924175" y="2437777"/>
              <a:ext cx="6343650" cy="9525"/>
            </a:xfrm>
            <a:custGeom>
              <a:avLst/>
              <a:gdLst/>
              <a:ahLst/>
              <a:cxnLst/>
              <a:rect l="l" t="t" r="r" b="b"/>
              <a:pathLst>
                <a:path w="6343650" h="9525">
                  <a:moveTo>
                    <a:pt x="3026918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026918" y="9512"/>
                  </a:lnTo>
                  <a:lnTo>
                    <a:pt x="3026918" y="0"/>
                  </a:lnTo>
                  <a:close/>
                </a:path>
                <a:path w="6343650" h="9525">
                  <a:moveTo>
                    <a:pt x="6343523" y="0"/>
                  </a:moveTo>
                  <a:lnTo>
                    <a:pt x="3128518" y="0"/>
                  </a:lnTo>
                  <a:lnTo>
                    <a:pt x="3128518" y="9512"/>
                  </a:lnTo>
                  <a:lnTo>
                    <a:pt x="6343523" y="9512"/>
                  </a:lnTo>
                  <a:lnTo>
                    <a:pt x="6343523" y="0"/>
                  </a:lnTo>
                  <a:close/>
                </a:path>
              </a:pathLst>
            </a:custGeom>
            <a:solidFill>
              <a:srgbClr val="96C2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2943225" y="2447289"/>
              <a:ext cx="6296025" cy="9525"/>
            </a:xfrm>
            <a:custGeom>
              <a:avLst/>
              <a:gdLst/>
              <a:ahLst/>
              <a:cxnLst/>
              <a:rect l="l" t="t" r="r" b="b"/>
              <a:pathLst>
                <a:path w="6296025" h="9525">
                  <a:moveTo>
                    <a:pt x="3019412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3019412" y="9525"/>
                  </a:lnTo>
                  <a:lnTo>
                    <a:pt x="3019412" y="0"/>
                  </a:lnTo>
                  <a:close/>
                </a:path>
                <a:path w="6296025" h="9525">
                  <a:moveTo>
                    <a:pt x="6295644" y="0"/>
                  </a:moveTo>
                  <a:lnTo>
                    <a:pt x="3095625" y="0"/>
                  </a:lnTo>
                  <a:lnTo>
                    <a:pt x="3095625" y="9525"/>
                  </a:lnTo>
                  <a:lnTo>
                    <a:pt x="6295644" y="9525"/>
                  </a:lnTo>
                  <a:lnTo>
                    <a:pt x="6295644" y="0"/>
                  </a:lnTo>
                  <a:close/>
                </a:path>
              </a:pathLst>
            </a:custGeom>
            <a:solidFill>
              <a:srgbClr val="95C1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2962275" y="2456815"/>
              <a:ext cx="6267450" cy="9525"/>
            </a:xfrm>
            <a:custGeom>
              <a:avLst/>
              <a:gdLst/>
              <a:ahLst/>
              <a:cxnLst/>
              <a:rect l="l" t="t" r="r" b="b"/>
              <a:pathLst>
                <a:path w="6267450" h="9525">
                  <a:moveTo>
                    <a:pt x="6267196" y="0"/>
                  </a:moveTo>
                  <a:lnTo>
                    <a:pt x="0" y="0"/>
                  </a:lnTo>
                  <a:lnTo>
                    <a:pt x="24892" y="9525"/>
                  </a:lnTo>
                  <a:lnTo>
                    <a:pt x="6242431" y="9525"/>
                  </a:lnTo>
                  <a:lnTo>
                    <a:pt x="6267196" y="0"/>
                  </a:lnTo>
                  <a:close/>
                </a:path>
              </a:pathLst>
            </a:custGeom>
            <a:solidFill>
              <a:srgbClr val="94C0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2990850" y="2466340"/>
              <a:ext cx="6210300" cy="9525"/>
            </a:xfrm>
            <a:custGeom>
              <a:avLst/>
              <a:gdLst/>
              <a:ahLst/>
              <a:cxnLst/>
              <a:rect l="l" t="t" r="r" b="b"/>
              <a:pathLst>
                <a:path w="6210300" h="9525">
                  <a:moveTo>
                    <a:pt x="6209919" y="0"/>
                  </a:moveTo>
                  <a:lnTo>
                    <a:pt x="0" y="0"/>
                  </a:lnTo>
                  <a:lnTo>
                    <a:pt x="14224" y="6350"/>
                  </a:lnTo>
                  <a:lnTo>
                    <a:pt x="23494" y="9525"/>
                  </a:lnTo>
                  <a:lnTo>
                    <a:pt x="6186424" y="9525"/>
                  </a:lnTo>
                  <a:lnTo>
                    <a:pt x="6195695" y="6350"/>
                  </a:lnTo>
                  <a:lnTo>
                    <a:pt x="6209919" y="0"/>
                  </a:lnTo>
                  <a:close/>
                </a:path>
              </a:pathLst>
            </a:custGeom>
            <a:solidFill>
              <a:srgbClr val="92C0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3009900" y="2475865"/>
              <a:ext cx="6171565" cy="9525"/>
            </a:xfrm>
            <a:custGeom>
              <a:avLst/>
              <a:gdLst/>
              <a:ahLst/>
              <a:cxnLst/>
              <a:rect l="l" t="t" r="r" b="b"/>
              <a:pathLst>
                <a:path w="6171565" h="9525">
                  <a:moveTo>
                    <a:pt x="6171438" y="0"/>
                  </a:moveTo>
                  <a:lnTo>
                    <a:pt x="0" y="0"/>
                  </a:lnTo>
                  <a:lnTo>
                    <a:pt x="27812" y="9525"/>
                  </a:lnTo>
                  <a:lnTo>
                    <a:pt x="6143498" y="9525"/>
                  </a:lnTo>
                  <a:lnTo>
                    <a:pt x="6171438" y="0"/>
                  </a:lnTo>
                  <a:close/>
                </a:path>
              </a:pathLst>
            </a:custGeom>
            <a:solidFill>
              <a:srgbClr val="92BE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3028950" y="2475865"/>
              <a:ext cx="6123940" cy="9525"/>
            </a:xfrm>
            <a:custGeom>
              <a:avLst/>
              <a:gdLst/>
              <a:ahLst/>
              <a:cxnLst/>
              <a:rect l="l" t="t" r="r" b="b"/>
              <a:pathLst>
                <a:path w="6123940" h="9525">
                  <a:moveTo>
                    <a:pt x="6123940" y="0"/>
                  </a:moveTo>
                  <a:lnTo>
                    <a:pt x="0" y="0"/>
                  </a:lnTo>
                  <a:lnTo>
                    <a:pt x="32512" y="9525"/>
                  </a:lnTo>
                  <a:lnTo>
                    <a:pt x="6091428" y="9525"/>
                  </a:lnTo>
                  <a:lnTo>
                    <a:pt x="6123940" y="0"/>
                  </a:lnTo>
                  <a:close/>
                </a:path>
              </a:pathLst>
            </a:custGeom>
            <a:solidFill>
              <a:srgbClr val="91B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3057525" y="2485390"/>
              <a:ext cx="6076950" cy="9525"/>
            </a:xfrm>
            <a:custGeom>
              <a:avLst/>
              <a:gdLst/>
              <a:ahLst/>
              <a:cxnLst/>
              <a:rect l="l" t="t" r="r" b="b"/>
              <a:pathLst>
                <a:path w="6076950" h="9525">
                  <a:moveTo>
                    <a:pt x="6076442" y="0"/>
                  </a:moveTo>
                  <a:lnTo>
                    <a:pt x="0" y="0"/>
                  </a:lnTo>
                  <a:lnTo>
                    <a:pt x="27939" y="9525"/>
                  </a:lnTo>
                  <a:lnTo>
                    <a:pt x="6048502" y="9525"/>
                  </a:lnTo>
                  <a:lnTo>
                    <a:pt x="6076442" y="0"/>
                  </a:lnTo>
                  <a:close/>
                </a:path>
              </a:pathLst>
            </a:custGeom>
            <a:solidFill>
              <a:srgbClr val="90BD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3086100" y="2494915"/>
              <a:ext cx="6019800" cy="9525"/>
            </a:xfrm>
            <a:custGeom>
              <a:avLst/>
              <a:gdLst/>
              <a:ahLst/>
              <a:cxnLst/>
              <a:rect l="l" t="t" r="r" b="b"/>
              <a:pathLst>
                <a:path w="6019800" h="9525">
                  <a:moveTo>
                    <a:pt x="6019419" y="0"/>
                  </a:moveTo>
                  <a:lnTo>
                    <a:pt x="0" y="0"/>
                  </a:lnTo>
                  <a:lnTo>
                    <a:pt x="27939" y="9525"/>
                  </a:lnTo>
                  <a:lnTo>
                    <a:pt x="5991606" y="9525"/>
                  </a:lnTo>
                  <a:lnTo>
                    <a:pt x="6019419" y="0"/>
                  </a:lnTo>
                  <a:close/>
                </a:path>
              </a:pathLst>
            </a:custGeom>
            <a:solidFill>
              <a:srgbClr val="8EBC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3114675" y="2494915"/>
              <a:ext cx="5962650" cy="9525"/>
            </a:xfrm>
            <a:custGeom>
              <a:avLst/>
              <a:gdLst/>
              <a:ahLst/>
              <a:cxnLst/>
              <a:rect l="l" t="t" r="r" b="b"/>
              <a:pathLst>
                <a:path w="5962650" h="9525">
                  <a:moveTo>
                    <a:pt x="5962396" y="0"/>
                  </a:moveTo>
                  <a:lnTo>
                    <a:pt x="0" y="0"/>
                  </a:lnTo>
                  <a:lnTo>
                    <a:pt x="32512" y="9525"/>
                  </a:lnTo>
                  <a:lnTo>
                    <a:pt x="5930010" y="9525"/>
                  </a:lnTo>
                  <a:lnTo>
                    <a:pt x="5962396" y="0"/>
                  </a:lnTo>
                  <a:close/>
                </a:path>
              </a:pathLst>
            </a:custGeom>
            <a:solidFill>
              <a:srgbClr val="8DBB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3143250" y="2504440"/>
              <a:ext cx="5905500" cy="9525"/>
            </a:xfrm>
            <a:custGeom>
              <a:avLst/>
              <a:gdLst/>
              <a:ahLst/>
              <a:cxnLst/>
              <a:rect l="l" t="t" r="r" b="b"/>
              <a:pathLst>
                <a:path w="5905500" h="9525">
                  <a:moveTo>
                    <a:pt x="5905500" y="0"/>
                  </a:moveTo>
                  <a:lnTo>
                    <a:pt x="0" y="0"/>
                  </a:lnTo>
                  <a:lnTo>
                    <a:pt x="4699" y="1524"/>
                  </a:lnTo>
                  <a:lnTo>
                    <a:pt x="33781" y="9525"/>
                  </a:lnTo>
                  <a:lnTo>
                    <a:pt x="5871718" y="9525"/>
                  </a:lnTo>
                  <a:lnTo>
                    <a:pt x="5900801" y="1524"/>
                  </a:lnTo>
                  <a:lnTo>
                    <a:pt x="5905500" y="0"/>
                  </a:lnTo>
                  <a:close/>
                </a:path>
              </a:pathLst>
            </a:custGeom>
            <a:solidFill>
              <a:srgbClr val="8BBA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3171825" y="2513965"/>
              <a:ext cx="5847715" cy="9525"/>
            </a:xfrm>
            <a:custGeom>
              <a:avLst/>
              <a:gdLst/>
              <a:ahLst/>
              <a:cxnLst/>
              <a:rect l="l" t="t" r="r" b="b"/>
              <a:pathLst>
                <a:path w="5847715" h="9525">
                  <a:moveTo>
                    <a:pt x="5847588" y="0"/>
                  </a:moveTo>
                  <a:lnTo>
                    <a:pt x="0" y="0"/>
                  </a:lnTo>
                  <a:lnTo>
                    <a:pt x="35051" y="9525"/>
                  </a:lnTo>
                  <a:lnTo>
                    <a:pt x="5812408" y="9525"/>
                  </a:lnTo>
                  <a:lnTo>
                    <a:pt x="5847588" y="0"/>
                  </a:lnTo>
                  <a:close/>
                </a:path>
              </a:pathLst>
            </a:custGeom>
            <a:solidFill>
              <a:srgbClr val="8ABA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3200400" y="2523490"/>
              <a:ext cx="5790565" cy="9525"/>
            </a:xfrm>
            <a:custGeom>
              <a:avLst/>
              <a:gdLst/>
              <a:ahLst/>
              <a:cxnLst/>
              <a:rect l="l" t="t" r="r" b="b"/>
              <a:pathLst>
                <a:path w="5790565" h="9525">
                  <a:moveTo>
                    <a:pt x="5790438" y="0"/>
                  </a:moveTo>
                  <a:lnTo>
                    <a:pt x="0" y="0"/>
                  </a:lnTo>
                  <a:lnTo>
                    <a:pt x="40893" y="9525"/>
                  </a:lnTo>
                  <a:lnTo>
                    <a:pt x="5749544" y="9525"/>
                  </a:lnTo>
                  <a:lnTo>
                    <a:pt x="5790438" y="0"/>
                  </a:lnTo>
                  <a:close/>
                </a:path>
              </a:pathLst>
            </a:custGeom>
            <a:solidFill>
              <a:srgbClr val="88B9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3238500" y="2533015"/>
              <a:ext cx="5714365" cy="9525"/>
            </a:xfrm>
            <a:custGeom>
              <a:avLst/>
              <a:gdLst/>
              <a:ahLst/>
              <a:cxnLst/>
              <a:rect l="l" t="t" r="r" b="b"/>
              <a:pathLst>
                <a:path w="5714365" h="9525">
                  <a:moveTo>
                    <a:pt x="5714365" y="0"/>
                  </a:moveTo>
                  <a:lnTo>
                    <a:pt x="0" y="0"/>
                  </a:lnTo>
                  <a:lnTo>
                    <a:pt x="35051" y="9525"/>
                  </a:lnTo>
                  <a:lnTo>
                    <a:pt x="5679440" y="9525"/>
                  </a:lnTo>
                  <a:lnTo>
                    <a:pt x="5714365" y="0"/>
                  </a:lnTo>
                  <a:close/>
                </a:path>
              </a:pathLst>
            </a:custGeom>
            <a:solidFill>
              <a:srgbClr val="87B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3276600" y="2533015"/>
              <a:ext cx="5638800" cy="9525"/>
            </a:xfrm>
            <a:custGeom>
              <a:avLst/>
              <a:gdLst/>
              <a:ahLst/>
              <a:cxnLst/>
              <a:rect l="l" t="t" r="r" b="b"/>
              <a:pathLst>
                <a:path w="5638800" h="9525">
                  <a:moveTo>
                    <a:pt x="5638419" y="0"/>
                  </a:moveTo>
                  <a:lnTo>
                    <a:pt x="0" y="0"/>
                  </a:lnTo>
                  <a:lnTo>
                    <a:pt x="35051" y="9525"/>
                  </a:lnTo>
                  <a:lnTo>
                    <a:pt x="5603367" y="9525"/>
                  </a:lnTo>
                  <a:lnTo>
                    <a:pt x="5638419" y="0"/>
                  </a:lnTo>
                  <a:close/>
                </a:path>
              </a:pathLst>
            </a:custGeom>
            <a:solidFill>
              <a:srgbClr val="86B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3305175" y="2542540"/>
              <a:ext cx="5581650" cy="9525"/>
            </a:xfrm>
            <a:custGeom>
              <a:avLst/>
              <a:gdLst/>
              <a:ahLst/>
              <a:cxnLst/>
              <a:rect l="l" t="t" r="r" b="b"/>
              <a:pathLst>
                <a:path w="5581650" h="9525">
                  <a:moveTo>
                    <a:pt x="5581269" y="0"/>
                  </a:moveTo>
                  <a:lnTo>
                    <a:pt x="0" y="0"/>
                  </a:lnTo>
                  <a:lnTo>
                    <a:pt x="11684" y="2667"/>
                  </a:lnTo>
                  <a:lnTo>
                    <a:pt x="50673" y="9525"/>
                  </a:lnTo>
                  <a:lnTo>
                    <a:pt x="5530723" y="9525"/>
                  </a:lnTo>
                  <a:lnTo>
                    <a:pt x="5569584" y="2667"/>
                  </a:lnTo>
                  <a:lnTo>
                    <a:pt x="5581269" y="0"/>
                  </a:lnTo>
                  <a:close/>
                </a:path>
              </a:pathLst>
            </a:custGeom>
            <a:solidFill>
              <a:srgbClr val="85B8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3343275" y="2552065"/>
              <a:ext cx="5505450" cy="9525"/>
            </a:xfrm>
            <a:custGeom>
              <a:avLst/>
              <a:gdLst/>
              <a:ahLst/>
              <a:cxnLst/>
              <a:rect l="l" t="t" r="r" b="b"/>
              <a:pathLst>
                <a:path w="5505450" h="9525">
                  <a:moveTo>
                    <a:pt x="5504942" y="0"/>
                  </a:moveTo>
                  <a:lnTo>
                    <a:pt x="0" y="0"/>
                  </a:lnTo>
                  <a:lnTo>
                    <a:pt x="46862" y="9525"/>
                  </a:lnTo>
                  <a:lnTo>
                    <a:pt x="5458079" y="9525"/>
                  </a:lnTo>
                  <a:lnTo>
                    <a:pt x="5504942" y="0"/>
                  </a:lnTo>
                  <a:close/>
                </a:path>
              </a:pathLst>
            </a:custGeom>
            <a:solidFill>
              <a:srgbClr val="84B7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3390900" y="2561590"/>
              <a:ext cx="5410200" cy="9525"/>
            </a:xfrm>
            <a:custGeom>
              <a:avLst/>
              <a:gdLst/>
              <a:ahLst/>
              <a:cxnLst/>
              <a:rect l="l" t="t" r="r" b="b"/>
              <a:pathLst>
                <a:path w="5410200" h="9525">
                  <a:moveTo>
                    <a:pt x="5410073" y="0"/>
                  </a:moveTo>
                  <a:lnTo>
                    <a:pt x="0" y="0"/>
                  </a:lnTo>
                  <a:lnTo>
                    <a:pt x="46862" y="9525"/>
                  </a:lnTo>
                  <a:lnTo>
                    <a:pt x="5363209" y="9525"/>
                  </a:lnTo>
                  <a:lnTo>
                    <a:pt x="5410073" y="0"/>
                  </a:lnTo>
                  <a:close/>
                </a:path>
              </a:pathLst>
            </a:custGeom>
            <a:solidFill>
              <a:srgbClr val="83B6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3429000" y="2561590"/>
              <a:ext cx="5334000" cy="9525"/>
            </a:xfrm>
            <a:custGeom>
              <a:avLst/>
              <a:gdLst/>
              <a:ahLst/>
              <a:cxnLst/>
              <a:rect l="l" t="t" r="r" b="b"/>
              <a:pathLst>
                <a:path w="5334000" h="9525">
                  <a:moveTo>
                    <a:pt x="5333746" y="0"/>
                  </a:moveTo>
                  <a:lnTo>
                    <a:pt x="0" y="0"/>
                  </a:lnTo>
                  <a:lnTo>
                    <a:pt x="54610" y="9525"/>
                  </a:lnTo>
                  <a:lnTo>
                    <a:pt x="5279135" y="9525"/>
                  </a:lnTo>
                  <a:lnTo>
                    <a:pt x="5333746" y="0"/>
                  </a:lnTo>
                  <a:close/>
                </a:path>
              </a:pathLst>
            </a:custGeom>
            <a:solidFill>
              <a:srgbClr val="82B5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3476625" y="2571115"/>
              <a:ext cx="5238115" cy="9525"/>
            </a:xfrm>
            <a:custGeom>
              <a:avLst/>
              <a:gdLst/>
              <a:ahLst/>
              <a:cxnLst/>
              <a:rect l="l" t="t" r="r" b="b"/>
              <a:pathLst>
                <a:path w="5238115" h="9525">
                  <a:moveTo>
                    <a:pt x="5238115" y="0"/>
                  </a:moveTo>
                  <a:lnTo>
                    <a:pt x="0" y="0"/>
                  </a:lnTo>
                  <a:lnTo>
                    <a:pt x="54610" y="9525"/>
                  </a:lnTo>
                  <a:lnTo>
                    <a:pt x="5183505" y="9525"/>
                  </a:lnTo>
                  <a:lnTo>
                    <a:pt x="5238115" y="0"/>
                  </a:lnTo>
                  <a:close/>
                </a:path>
              </a:pathLst>
            </a:custGeom>
            <a:solidFill>
              <a:srgbClr val="81B5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3524250" y="2580640"/>
              <a:ext cx="5143500" cy="9525"/>
            </a:xfrm>
            <a:custGeom>
              <a:avLst/>
              <a:gdLst/>
              <a:ahLst/>
              <a:cxnLst/>
              <a:rect l="l" t="t" r="r" b="b"/>
              <a:pathLst>
                <a:path w="5143500" h="9525">
                  <a:moveTo>
                    <a:pt x="5143373" y="0"/>
                  </a:moveTo>
                  <a:lnTo>
                    <a:pt x="0" y="0"/>
                  </a:lnTo>
                  <a:lnTo>
                    <a:pt x="46736" y="9525"/>
                  </a:lnTo>
                  <a:lnTo>
                    <a:pt x="5096509" y="9525"/>
                  </a:lnTo>
                  <a:lnTo>
                    <a:pt x="5143373" y="0"/>
                  </a:lnTo>
                  <a:close/>
                </a:path>
              </a:pathLst>
            </a:custGeom>
            <a:solidFill>
              <a:srgbClr val="7EB4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3571875" y="2590165"/>
              <a:ext cx="5047615" cy="9525"/>
            </a:xfrm>
            <a:custGeom>
              <a:avLst/>
              <a:gdLst/>
              <a:ahLst/>
              <a:cxnLst/>
              <a:rect l="l" t="t" r="r" b="b"/>
              <a:pathLst>
                <a:path w="5047615" h="9525">
                  <a:moveTo>
                    <a:pt x="5047615" y="0"/>
                  </a:moveTo>
                  <a:lnTo>
                    <a:pt x="0" y="0"/>
                  </a:lnTo>
                  <a:lnTo>
                    <a:pt x="46736" y="9525"/>
                  </a:lnTo>
                  <a:lnTo>
                    <a:pt x="5000879" y="9525"/>
                  </a:lnTo>
                  <a:lnTo>
                    <a:pt x="5047615" y="0"/>
                  </a:lnTo>
                  <a:close/>
                </a:path>
              </a:pathLst>
            </a:custGeom>
            <a:solidFill>
              <a:srgbClr val="7DB3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3609975" y="2590165"/>
              <a:ext cx="4971415" cy="9525"/>
            </a:xfrm>
            <a:custGeom>
              <a:avLst/>
              <a:gdLst/>
              <a:ahLst/>
              <a:cxnLst/>
              <a:rect l="l" t="t" r="r" b="b"/>
              <a:pathLst>
                <a:path w="4971415" h="9525">
                  <a:moveTo>
                    <a:pt x="4971415" y="0"/>
                  </a:moveTo>
                  <a:lnTo>
                    <a:pt x="0" y="0"/>
                  </a:lnTo>
                  <a:lnTo>
                    <a:pt x="54610" y="9525"/>
                  </a:lnTo>
                  <a:lnTo>
                    <a:pt x="4916805" y="9525"/>
                  </a:lnTo>
                  <a:lnTo>
                    <a:pt x="4971415" y="0"/>
                  </a:lnTo>
                  <a:close/>
                </a:path>
              </a:pathLst>
            </a:custGeom>
            <a:solidFill>
              <a:srgbClr val="7CB3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3657600" y="2599690"/>
              <a:ext cx="4876800" cy="9525"/>
            </a:xfrm>
            <a:custGeom>
              <a:avLst/>
              <a:gdLst/>
              <a:ahLst/>
              <a:cxnLst/>
              <a:rect l="l" t="t" r="r" b="b"/>
              <a:pathLst>
                <a:path w="4876800" h="9525">
                  <a:moveTo>
                    <a:pt x="4876546" y="0"/>
                  </a:moveTo>
                  <a:lnTo>
                    <a:pt x="0" y="0"/>
                  </a:lnTo>
                  <a:lnTo>
                    <a:pt x="46736" y="9525"/>
                  </a:lnTo>
                  <a:lnTo>
                    <a:pt x="4829809" y="9525"/>
                  </a:lnTo>
                  <a:lnTo>
                    <a:pt x="4876546" y="0"/>
                  </a:lnTo>
                  <a:close/>
                </a:path>
              </a:pathLst>
            </a:custGeom>
            <a:solidFill>
              <a:srgbClr val="7BB1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3705225" y="2609215"/>
              <a:ext cx="4780915" cy="9525"/>
            </a:xfrm>
            <a:custGeom>
              <a:avLst/>
              <a:gdLst/>
              <a:ahLst/>
              <a:cxnLst/>
              <a:rect l="l" t="t" r="r" b="b"/>
              <a:pathLst>
                <a:path w="4780915" h="9525">
                  <a:moveTo>
                    <a:pt x="4780915" y="0"/>
                  </a:moveTo>
                  <a:lnTo>
                    <a:pt x="0" y="0"/>
                  </a:lnTo>
                  <a:lnTo>
                    <a:pt x="23367" y="4699"/>
                  </a:lnTo>
                  <a:lnTo>
                    <a:pt x="58038" y="9525"/>
                  </a:lnTo>
                  <a:lnTo>
                    <a:pt x="4722876" y="9525"/>
                  </a:lnTo>
                  <a:lnTo>
                    <a:pt x="4757547" y="4699"/>
                  </a:lnTo>
                  <a:lnTo>
                    <a:pt x="4780915" y="0"/>
                  </a:lnTo>
                  <a:close/>
                </a:path>
              </a:pathLst>
            </a:custGeom>
            <a:solidFill>
              <a:srgbClr val="79B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3752850" y="2618740"/>
              <a:ext cx="4685665" cy="9525"/>
            </a:xfrm>
            <a:custGeom>
              <a:avLst/>
              <a:gdLst/>
              <a:ahLst/>
              <a:cxnLst/>
              <a:rect l="l" t="t" r="r" b="b"/>
              <a:pathLst>
                <a:path w="4685665" h="9525">
                  <a:moveTo>
                    <a:pt x="4685665" y="0"/>
                  </a:moveTo>
                  <a:lnTo>
                    <a:pt x="0" y="0"/>
                  </a:lnTo>
                  <a:lnTo>
                    <a:pt x="81025" y="9525"/>
                  </a:lnTo>
                  <a:lnTo>
                    <a:pt x="4604766" y="9525"/>
                  </a:lnTo>
                  <a:lnTo>
                    <a:pt x="4685665" y="0"/>
                  </a:lnTo>
                  <a:close/>
                </a:path>
              </a:pathLst>
            </a:custGeom>
            <a:solidFill>
              <a:srgbClr val="79A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3819525" y="2618740"/>
              <a:ext cx="4552315" cy="9525"/>
            </a:xfrm>
            <a:custGeom>
              <a:avLst/>
              <a:gdLst/>
              <a:ahLst/>
              <a:cxnLst/>
              <a:rect l="l" t="t" r="r" b="b"/>
              <a:pathLst>
                <a:path w="4552315" h="9525">
                  <a:moveTo>
                    <a:pt x="4552315" y="0"/>
                  </a:moveTo>
                  <a:lnTo>
                    <a:pt x="0" y="0"/>
                  </a:lnTo>
                  <a:lnTo>
                    <a:pt x="69469" y="9525"/>
                  </a:lnTo>
                  <a:lnTo>
                    <a:pt x="4482846" y="9525"/>
                  </a:lnTo>
                  <a:lnTo>
                    <a:pt x="4552315" y="0"/>
                  </a:lnTo>
                  <a:close/>
                </a:path>
              </a:pathLst>
            </a:custGeom>
            <a:solidFill>
              <a:srgbClr val="78A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3886200" y="2628265"/>
              <a:ext cx="4418965" cy="9525"/>
            </a:xfrm>
            <a:custGeom>
              <a:avLst/>
              <a:gdLst/>
              <a:ahLst/>
              <a:cxnLst/>
              <a:rect l="l" t="t" r="r" b="b"/>
              <a:pathLst>
                <a:path w="4418965" h="9525">
                  <a:moveTo>
                    <a:pt x="4418838" y="0"/>
                  </a:moveTo>
                  <a:lnTo>
                    <a:pt x="0" y="0"/>
                  </a:lnTo>
                  <a:lnTo>
                    <a:pt x="69596" y="9525"/>
                  </a:lnTo>
                  <a:lnTo>
                    <a:pt x="4349242" y="9525"/>
                  </a:lnTo>
                  <a:lnTo>
                    <a:pt x="4418838" y="0"/>
                  </a:lnTo>
                  <a:close/>
                </a:path>
              </a:pathLst>
            </a:custGeom>
            <a:solidFill>
              <a:srgbClr val="77AE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3943350" y="2637790"/>
              <a:ext cx="4295775" cy="9525"/>
            </a:xfrm>
            <a:custGeom>
              <a:avLst/>
              <a:gdLst/>
              <a:ahLst/>
              <a:cxnLst/>
              <a:rect l="l" t="t" r="r" b="b"/>
              <a:pathLst>
                <a:path w="4295775" h="9525">
                  <a:moveTo>
                    <a:pt x="4295267" y="0"/>
                  </a:moveTo>
                  <a:lnTo>
                    <a:pt x="0" y="0"/>
                  </a:lnTo>
                  <a:lnTo>
                    <a:pt x="81025" y="9525"/>
                  </a:lnTo>
                  <a:lnTo>
                    <a:pt x="4214241" y="9525"/>
                  </a:lnTo>
                  <a:lnTo>
                    <a:pt x="4295267" y="0"/>
                  </a:lnTo>
                  <a:close/>
                </a:path>
              </a:pathLst>
            </a:custGeom>
            <a:solidFill>
              <a:srgbClr val="75AD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4019550" y="2647315"/>
              <a:ext cx="4152265" cy="9525"/>
            </a:xfrm>
            <a:custGeom>
              <a:avLst/>
              <a:gdLst/>
              <a:ahLst/>
              <a:cxnLst/>
              <a:rect l="l" t="t" r="r" b="b"/>
              <a:pathLst>
                <a:path w="4152265" h="9525">
                  <a:moveTo>
                    <a:pt x="4152265" y="0"/>
                  </a:moveTo>
                  <a:lnTo>
                    <a:pt x="0" y="0"/>
                  </a:lnTo>
                  <a:lnTo>
                    <a:pt x="69341" y="9525"/>
                  </a:lnTo>
                  <a:lnTo>
                    <a:pt x="4082923" y="9525"/>
                  </a:lnTo>
                  <a:lnTo>
                    <a:pt x="4152265" y="0"/>
                  </a:lnTo>
                  <a:close/>
                </a:path>
              </a:pathLst>
            </a:custGeom>
            <a:solidFill>
              <a:srgbClr val="74AC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4086225" y="2647315"/>
              <a:ext cx="4018915" cy="9525"/>
            </a:xfrm>
            <a:custGeom>
              <a:avLst/>
              <a:gdLst/>
              <a:ahLst/>
              <a:cxnLst/>
              <a:rect l="l" t="t" r="r" b="b"/>
              <a:pathLst>
                <a:path w="4018915" h="9525">
                  <a:moveTo>
                    <a:pt x="4018915" y="0"/>
                  </a:moveTo>
                  <a:lnTo>
                    <a:pt x="0" y="0"/>
                  </a:lnTo>
                  <a:lnTo>
                    <a:pt x="69469" y="9525"/>
                  </a:lnTo>
                  <a:lnTo>
                    <a:pt x="3949446" y="9525"/>
                  </a:lnTo>
                  <a:lnTo>
                    <a:pt x="4018915" y="0"/>
                  </a:lnTo>
                  <a:close/>
                </a:path>
              </a:pathLst>
            </a:custGeom>
            <a:solidFill>
              <a:srgbClr val="73AC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4143375" y="2656840"/>
              <a:ext cx="3905250" cy="9525"/>
            </a:xfrm>
            <a:custGeom>
              <a:avLst/>
              <a:gdLst/>
              <a:ahLst/>
              <a:cxnLst/>
              <a:rect l="l" t="t" r="r" b="b"/>
              <a:pathLst>
                <a:path w="3905250" h="9525">
                  <a:moveTo>
                    <a:pt x="3904742" y="0"/>
                  </a:moveTo>
                  <a:lnTo>
                    <a:pt x="0" y="0"/>
                  </a:lnTo>
                  <a:lnTo>
                    <a:pt x="81025" y="9525"/>
                  </a:lnTo>
                  <a:lnTo>
                    <a:pt x="3823716" y="9525"/>
                  </a:lnTo>
                  <a:lnTo>
                    <a:pt x="3904742" y="0"/>
                  </a:lnTo>
                  <a:close/>
                </a:path>
              </a:pathLst>
            </a:custGeom>
            <a:solidFill>
              <a:srgbClr val="71AC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4210050" y="2666365"/>
              <a:ext cx="3771900" cy="9525"/>
            </a:xfrm>
            <a:custGeom>
              <a:avLst/>
              <a:gdLst/>
              <a:ahLst/>
              <a:cxnLst/>
              <a:rect l="l" t="t" r="r" b="b"/>
              <a:pathLst>
                <a:path w="3771900" h="9525">
                  <a:moveTo>
                    <a:pt x="3771392" y="0"/>
                  </a:moveTo>
                  <a:lnTo>
                    <a:pt x="0" y="0"/>
                  </a:lnTo>
                  <a:lnTo>
                    <a:pt x="11557" y="1524"/>
                  </a:lnTo>
                  <a:lnTo>
                    <a:pt x="98298" y="9525"/>
                  </a:lnTo>
                  <a:lnTo>
                    <a:pt x="3673094" y="9525"/>
                  </a:lnTo>
                  <a:lnTo>
                    <a:pt x="3759707" y="1524"/>
                  </a:lnTo>
                  <a:lnTo>
                    <a:pt x="3771392" y="0"/>
                  </a:lnTo>
                  <a:close/>
                </a:path>
              </a:pathLst>
            </a:custGeom>
            <a:solidFill>
              <a:srgbClr val="6FAB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4314825" y="2675890"/>
              <a:ext cx="3562350" cy="9525"/>
            </a:xfrm>
            <a:custGeom>
              <a:avLst/>
              <a:gdLst/>
              <a:ahLst/>
              <a:cxnLst/>
              <a:rect l="l" t="t" r="r" b="b"/>
              <a:pathLst>
                <a:path w="3562350" h="9525">
                  <a:moveTo>
                    <a:pt x="3562096" y="0"/>
                  </a:moveTo>
                  <a:lnTo>
                    <a:pt x="0" y="0"/>
                  </a:lnTo>
                  <a:lnTo>
                    <a:pt x="103632" y="9525"/>
                  </a:lnTo>
                  <a:lnTo>
                    <a:pt x="3458591" y="9525"/>
                  </a:lnTo>
                  <a:lnTo>
                    <a:pt x="3562096" y="0"/>
                  </a:lnTo>
                  <a:close/>
                </a:path>
              </a:pathLst>
            </a:custGeom>
            <a:solidFill>
              <a:srgbClr val="6EAB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4400550" y="2675890"/>
              <a:ext cx="3390900" cy="9525"/>
            </a:xfrm>
            <a:custGeom>
              <a:avLst/>
              <a:gdLst/>
              <a:ahLst/>
              <a:cxnLst/>
              <a:rect l="l" t="t" r="r" b="b"/>
              <a:pathLst>
                <a:path w="3390900" h="9525">
                  <a:moveTo>
                    <a:pt x="3390519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3390519" y="9525"/>
                  </a:lnTo>
                  <a:lnTo>
                    <a:pt x="3390519" y="0"/>
                  </a:lnTo>
                  <a:close/>
                </a:path>
              </a:pathLst>
            </a:custGeom>
            <a:solidFill>
              <a:srgbClr val="6DA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4505325" y="2685300"/>
              <a:ext cx="3181350" cy="9525"/>
            </a:xfrm>
            <a:custGeom>
              <a:avLst/>
              <a:gdLst/>
              <a:ahLst/>
              <a:cxnLst/>
              <a:rect l="l" t="t" r="r" b="b"/>
              <a:pathLst>
                <a:path w="3181350" h="9525">
                  <a:moveTo>
                    <a:pt x="144589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445895" y="9512"/>
                  </a:lnTo>
                  <a:lnTo>
                    <a:pt x="1445895" y="0"/>
                  </a:lnTo>
                  <a:close/>
                </a:path>
                <a:path w="3181350" h="9525">
                  <a:moveTo>
                    <a:pt x="3180842" y="0"/>
                  </a:moveTo>
                  <a:lnTo>
                    <a:pt x="1547368" y="0"/>
                  </a:lnTo>
                  <a:lnTo>
                    <a:pt x="1547368" y="9512"/>
                  </a:lnTo>
                  <a:lnTo>
                    <a:pt x="3180842" y="9512"/>
                  </a:lnTo>
                  <a:lnTo>
                    <a:pt x="3180842" y="0"/>
                  </a:lnTo>
                  <a:close/>
                </a:path>
              </a:pathLst>
            </a:custGeom>
            <a:solidFill>
              <a:srgbClr val="6CA9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4600575" y="2694825"/>
              <a:ext cx="2980690" cy="9525"/>
            </a:xfrm>
            <a:custGeom>
              <a:avLst/>
              <a:gdLst/>
              <a:ahLst/>
              <a:cxnLst/>
              <a:rect l="l" t="t" r="r" b="b"/>
              <a:pathLst>
                <a:path w="2980690" h="9525">
                  <a:moveTo>
                    <a:pt x="134556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345565" y="9512"/>
                  </a:lnTo>
                  <a:lnTo>
                    <a:pt x="1345565" y="0"/>
                  </a:lnTo>
                  <a:close/>
                </a:path>
                <a:path w="2980690" h="9525">
                  <a:moveTo>
                    <a:pt x="2980690" y="0"/>
                  </a:moveTo>
                  <a:lnTo>
                    <a:pt x="1447165" y="0"/>
                  </a:lnTo>
                  <a:lnTo>
                    <a:pt x="1447165" y="9512"/>
                  </a:lnTo>
                  <a:lnTo>
                    <a:pt x="2980690" y="9512"/>
                  </a:lnTo>
                  <a:lnTo>
                    <a:pt x="2980690" y="0"/>
                  </a:lnTo>
                  <a:close/>
                </a:path>
              </a:pathLst>
            </a:custGeom>
            <a:solidFill>
              <a:srgbClr val="6BA8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4695825" y="2704350"/>
              <a:ext cx="2799715" cy="9525"/>
            </a:xfrm>
            <a:custGeom>
              <a:avLst/>
              <a:gdLst/>
              <a:ahLst/>
              <a:cxnLst/>
              <a:rect l="l" t="t" r="r" b="b"/>
              <a:pathLst>
                <a:path w="2799715" h="9525">
                  <a:moveTo>
                    <a:pt x="1255395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255395" y="9512"/>
                  </a:lnTo>
                  <a:lnTo>
                    <a:pt x="1255395" y="0"/>
                  </a:lnTo>
                  <a:close/>
                </a:path>
                <a:path w="2799715" h="9525">
                  <a:moveTo>
                    <a:pt x="2799575" y="0"/>
                  </a:moveTo>
                  <a:lnTo>
                    <a:pt x="1356741" y="0"/>
                  </a:lnTo>
                  <a:lnTo>
                    <a:pt x="1356741" y="9512"/>
                  </a:lnTo>
                  <a:lnTo>
                    <a:pt x="2799575" y="9512"/>
                  </a:lnTo>
                  <a:lnTo>
                    <a:pt x="2799575" y="0"/>
                  </a:lnTo>
                  <a:close/>
                </a:path>
              </a:pathLst>
            </a:custGeom>
            <a:solidFill>
              <a:srgbClr val="6AA8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4791075" y="2704350"/>
              <a:ext cx="2600325" cy="9525"/>
            </a:xfrm>
            <a:custGeom>
              <a:avLst/>
              <a:gdLst/>
              <a:ahLst/>
              <a:cxnLst/>
              <a:rect l="l" t="t" r="r" b="b"/>
              <a:pathLst>
                <a:path w="2600325" h="9525">
                  <a:moveTo>
                    <a:pt x="1155319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1155319" y="9512"/>
                  </a:lnTo>
                  <a:lnTo>
                    <a:pt x="1155319" y="0"/>
                  </a:lnTo>
                  <a:close/>
                </a:path>
                <a:path w="2600325" h="9525">
                  <a:moveTo>
                    <a:pt x="2600325" y="0"/>
                  </a:moveTo>
                  <a:lnTo>
                    <a:pt x="1256919" y="0"/>
                  </a:lnTo>
                  <a:lnTo>
                    <a:pt x="1256919" y="9512"/>
                  </a:lnTo>
                  <a:lnTo>
                    <a:pt x="2600325" y="9512"/>
                  </a:lnTo>
                  <a:lnTo>
                    <a:pt x="2600325" y="0"/>
                  </a:lnTo>
                  <a:close/>
                </a:path>
              </a:pathLst>
            </a:custGeom>
            <a:solidFill>
              <a:srgbClr val="69A7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4972050" y="2713875"/>
              <a:ext cx="2247265" cy="9525"/>
            </a:xfrm>
            <a:custGeom>
              <a:avLst/>
              <a:gdLst/>
              <a:ahLst/>
              <a:cxnLst/>
              <a:rect l="l" t="t" r="r" b="b"/>
              <a:pathLst>
                <a:path w="2247265" h="9525">
                  <a:moveTo>
                    <a:pt x="978319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978319" y="9512"/>
                  </a:lnTo>
                  <a:lnTo>
                    <a:pt x="978319" y="0"/>
                  </a:lnTo>
                  <a:close/>
                </a:path>
                <a:path w="2247265" h="9525">
                  <a:moveTo>
                    <a:pt x="2247100" y="0"/>
                  </a:moveTo>
                  <a:lnTo>
                    <a:pt x="1080262" y="0"/>
                  </a:lnTo>
                  <a:lnTo>
                    <a:pt x="1080262" y="9512"/>
                  </a:lnTo>
                  <a:lnTo>
                    <a:pt x="2247100" y="9512"/>
                  </a:lnTo>
                  <a:lnTo>
                    <a:pt x="2247100" y="0"/>
                  </a:lnTo>
                  <a:close/>
                </a:path>
              </a:pathLst>
            </a:custGeom>
            <a:solidFill>
              <a:srgbClr val="68A6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5124450" y="2723400"/>
              <a:ext cx="1943100" cy="9525"/>
            </a:xfrm>
            <a:custGeom>
              <a:avLst/>
              <a:gdLst/>
              <a:ahLst/>
              <a:cxnLst/>
              <a:rect l="l" t="t" r="r" b="b"/>
              <a:pathLst>
                <a:path w="1943100" h="9525">
                  <a:moveTo>
                    <a:pt x="826503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826503" y="9512"/>
                  </a:lnTo>
                  <a:lnTo>
                    <a:pt x="826503" y="0"/>
                  </a:lnTo>
                  <a:close/>
                </a:path>
                <a:path w="1943100" h="9525">
                  <a:moveTo>
                    <a:pt x="1942858" y="0"/>
                  </a:moveTo>
                  <a:lnTo>
                    <a:pt x="928243" y="0"/>
                  </a:lnTo>
                  <a:lnTo>
                    <a:pt x="928243" y="9512"/>
                  </a:lnTo>
                  <a:lnTo>
                    <a:pt x="1942858" y="9512"/>
                  </a:lnTo>
                  <a:lnTo>
                    <a:pt x="1942858" y="0"/>
                  </a:lnTo>
                  <a:close/>
                </a:path>
              </a:pathLst>
            </a:custGeom>
            <a:solidFill>
              <a:srgbClr val="66A4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5305425" y="2732925"/>
              <a:ext cx="1581150" cy="9525"/>
            </a:xfrm>
            <a:custGeom>
              <a:avLst/>
              <a:gdLst/>
              <a:ahLst/>
              <a:cxnLst/>
              <a:rect l="l" t="t" r="r" b="b"/>
              <a:pathLst>
                <a:path w="1581150" h="9525">
                  <a:moveTo>
                    <a:pt x="645769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645769" y="9512"/>
                  </a:lnTo>
                  <a:lnTo>
                    <a:pt x="645769" y="0"/>
                  </a:lnTo>
                  <a:close/>
                </a:path>
                <a:path w="1581150" h="9525">
                  <a:moveTo>
                    <a:pt x="1580832" y="0"/>
                  </a:moveTo>
                  <a:lnTo>
                    <a:pt x="747268" y="0"/>
                  </a:lnTo>
                  <a:lnTo>
                    <a:pt x="747268" y="9512"/>
                  </a:lnTo>
                  <a:lnTo>
                    <a:pt x="1580832" y="9512"/>
                  </a:lnTo>
                  <a:lnTo>
                    <a:pt x="1580832" y="0"/>
                  </a:lnTo>
                  <a:close/>
                </a:path>
              </a:pathLst>
            </a:custGeom>
            <a:solidFill>
              <a:srgbClr val="66A4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5648325" y="2742450"/>
              <a:ext cx="895350" cy="9525"/>
            </a:xfrm>
            <a:custGeom>
              <a:avLst/>
              <a:gdLst/>
              <a:ahLst/>
              <a:cxnLst/>
              <a:rect l="l" t="t" r="r" b="b"/>
              <a:pathLst>
                <a:path w="895350" h="9525">
                  <a:moveTo>
                    <a:pt x="302399" y="0"/>
                  </a:moveTo>
                  <a:lnTo>
                    <a:pt x="0" y="0"/>
                  </a:lnTo>
                  <a:lnTo>
                    <a:pt x="0" y="9512"/>
                  </a:lnTo>
                  <a:lnTo>
                    <a:pt x="302399" y="9512"/>
                  </a:lnTo>
                  <a:lnTo>
                    <a:pt x="302399" y="0"/>
                  </a:lnTo>
                  <a:close/>
                </a:path>
                <a:path w="895350" h="9525">
                  <a:moveTo>
                    <a:pt x="894803" y="0"/>
                  </a:moveTo>
                  <a:lnTo>
                    <a:pt x="403987" y="0"/>
                  </a:lnTo>
                  <a:lnTo>
                    <a:pt x="403987" y="9512"/>
                  </a:lnTo>
                  <a:lnTo>
                    <a:pt x="894803" y="9512"/>
                  </a:lnTo>
                  <a:lnTo>
                    <a:pt x="894803" y="0"/>
                  </a:lnTo>
                  <a:close/>
                </a:path>
              </a:pathLst>
            </a:custGeom>
            <a:solidFill>
              <a:srgbClr val="63A3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2738373" y="1852168"/>
              <a:ext cx="6725284" cy="900430"/>
            </a:xfrm>
            <a:custGeom>
              <a:avLst/>
              <a:gdLst/>
              <a:ahLst/>
              <a:cxnLst/>
              <a:rect l="l" t="t" r="r" b="b"/>
              <a:pathLst>
                <a:path w="6725284" h="900430">
                  <a:moveTo>
                    <a:pt x="3362325" y="0"/>
                  </a:moveTo>
                  <a:lnTo>
                    <a:pt x="3262629" y="127"/>
                  </a:lnTo>
                  <a:lnTo>
                    <a:pt x="3163570" y="762"/>
                  </a:lnTo>
                  <a:lnTo>
                    <a:pt x="3065145" y="1778"/>
                  </a:lnTo>
                  <a:lnTo>
                    <a:pt x="2967481" y="3175"/>
                  </a:lnTo>
                  <a:lnTo>
                    <a:pt x="2870580" y="4953"/>
                  </a:lnTo>
                  <a:lnTo>
                    <a:pt x="2774568" y="7112"/>
                  </a:lnTo>
                  <a:lnTo>
                    <a:pt x="2679318" y="9525"/>
                  </a:lnTo>
                  <a:lnTo>
                    <a:pt x="2585085" y="12446"/>
                  </a:lnTo>
                  <a:lnTo>
                    <a:pt x="2491866" y="15621"/>
                  </a:lnTo>
                  <a:lnTo>
                    <a:pt x="2399538" y="19304"/>
                  </a:lnTo>
                  <a:lnTo>
                    <a:pt x="2308225" y="23241"/>
                  </a:lnTo>
                  <a:lnTo>
                    <a:pt x="2218181" y="27432"/>
                  </a:lnTo>
                  <a:lnTo>
                    <a:pt x="2129154" y="32131"/>
                  </a:lnTo>
                  <a:lnTo>
                    <a:pt x="2041271" y="36957"/>
                  </a:lnTo>
                  <a:lnTo>
                    <a:pt x="1954656" y="42291"/>
                  </a:lnTo>
                  <a:lnTo>
                    <a:pt x="1869313" y="47879"/>
                  </a:lnTo>
                  <a:lnTo>
                    <a:pt x="1785239" y="53721"/>
                  </a:lnTo>
                  <a:lnTo>
                    <a:pt x="1702562" y="59944"/>
                  </a:lnTo>
                  <a:lnTo>
                    <a:pt x="1621281" y="66421"/>
                  </a:lnTo>
                  <a:lnTo>
                    <a:pt x="1541526" y="73279"/>
                  </a:lnTo>
                  <a:lnTo>
                    <a:pt x="1463166" y="80264"/>
                  </a:lnTo>
                  <a:lnTo>
                    <a:pt x="1386331" y="87630"/>
                  </a:lnTo>
                  <a:lnTo>
                    <a:pt x="1311148" y="95377"/>
                  </a:lnTo>
                  <a:lnTo>
                    <a:pt x="1237488" y="103251"/>
                  </a:lnTo>
                  <a:lnTo>
                    <a:pt x="1165605" y="111379"/>
                  </a:lnTo>
                  <a:lnTo>
                    <a:pt x="1095375" y="119887"/>
                  </a:lnTo>
                  <a:lnTo>
                    <a:pt x="1026922" y="128524"/>
                  </a:lnTo>
                  <a:lnTo>
                    <a:pt x="960247" y="137414"/>
                  </a:lnTo>
                  <a:lnTo>
                    <a:pt x="895350" y="146685"/>
                  </a:lnTo>
                  <a:lnTo>
                    <a:pt x="832358" y="156083"/>
                  </a:lnTo>
                  <a:lnTo>
                    <a:pt x="771398" y="165735"/>
                  </a:lnTo>
                  <a:lnTo>
                    <a:pt x="712342" y="175514"/>
                  </a:lnTo>
                  <a:lnTo>
                    <a:pt x="655320" y="185674"/>
                  </a:lnTo>
                  <a:lnTo>
                    <a:pt x="600328" y="195961"/>
                  </a:lnTo>
                  <a:lnTo>
                    <a:pt x="547497" y="206375"/>
                  </a:lnTo>
                  <a:lnTo>
                    <a:pt x="496696" y="217170"/>
                  </a:lnTo>
                  <a:lnTo>
                    <a:pt x="401955" y="239141"/>
                  </a:lnTo>
                  <a:lnTo>
                    <a:pt x="316230" y="261747"/>
                  </a:lnTo>
                  <a:lnTo>
                    <a:pt x="240030" y="285242"/>
                  </a:lnTo>
                  <a:lnTo>
                    <a:pt x="173608" y="309245"/>
                  </a:lnTo>
                  <a:lnTo>
                    <a:pt x="117475" y="333883"/>
                  </a:lnTo>
                  <a:lnTo>
                    <a:pt x="71755" y="359029"/>
                  </a:lnTo>
                  <a:lnTo>
                    <a:pt x="23875" y="397637"/>
                  </a:lnTo>
                  <a:lnTo>
                    <a:pt x="1524" y="437261"/>
                  </a:lnTo>
                  <a:lnTo>
                    <a:pt x="0" y="450723"/>
                  </a:lnTo>
                  <a:lnTo>
                    <a:pt x="1524" y="464058"/>
                  </a:lnTo>
                  <a:lnTo>
                    <a:pt x="23875" y="503428"/>
                  </a:lnTo>
                  <a:lnTo>
                    <a:pt x="71755" y="541909"/>
                  </a:lnTo>
                  <a:lnTo>
                    <a:pt x="117475" y="567055"/>
                  </a:lnTo>
                  <a:lnTo>
                    <a:pt x="173608" y="591566"/>
                  </a:lnTo>
                  <a:lnTo>
                    <a:pt x="240030" y="615442"/>
                  </a:lnTo>
                  <a:lnTo>
                    <a:pt x="316230" y="638810"/>
                  </a:lnTo>
                  <a:lnTo>
                    <a:pt x="401955" y="661416"/>
                  </a:lnTo>
                  <a:lnTo>
                    <a:pt x="496696" y="683387"/>
                  </a:lnTo>
                  <a:lnTo>
                    <a:pt x="547497" y="694055"/>
                  </a:lnTo>
                  <a:lnTo>
                    <a:pt x="600328" y="704469"/>
                  </a:lnTo>
                  <a:lnTo>
                    <a:pt x="655320" y="714756"/>
                  </a:lnTo>
                  <a:lnTo>
                    <a:pt x="712342" y="724789"/>
                  </a:lnTo>
                  <a:lnTo>
                    <a:pt x="771398" y="734695"/>
                  </a:lnTo>
                  <a:lnTo>
                    <a:pt x="832358" y="744220"/>
                  </a:lnTo>
                  <a:lnTo>
                    <a:pt x="895350" y="753618"/>
                  </a:lnTo>
                  <a:lnTo>
                    <a:pt x="960247" y="762889"/>
                  </a:lnTo>
                  <a:lnTo>
                    <a:pt x="1026922" y="771779"/>
                  </a:lnTo>
                  <a:lnTo>
                    <a:pt x="1095375" y="780415"/>
                  </a:lnTo>
                  <a:lnTo>
                    <a:pt x="1165605" y="788797"/>
                  </a:lnTo>
                  <a:lnTo>
                    <a:pt x="1237488" y="797052"/>
                  </a:lnTo>
                  <a:lnTo>
                    <a:pt x="1311148" y="804926"/>
                  </a:lnTo>
                  <a:lnTo>
                    <a:pt x="1386331" y="812546"/>
                  </a:lnTo>
                  <a:lnTo>
                    <a:pt x="1463166" y="819912"/>
                  </a:lnTo>
                  <a:lnTo>
                    <a:pt x="1541526" y="826897"/>
                  </a:lnTo>
                  <a:lnTo>
                    <a:pt x="1621281" y="833755"/>
                  </a:lnTo>
                  <a:lnTo>
                    <a:pt x="1702562" y="840232"/>
                  </a:lnTo>
                  <a:lnTo>
                    <a:pt x="1785239" y="846455"/>
                  </a:lnTo>
                  <a:lnTo>
                    <a:pt x="1869313" y="852297"/>
                  </a:lnTo>
                  <a:lnTo>
                    <a:pt x="1954656" y="857885"/>
                  </a:lnTo>
                  <a:lnTo>
                    <a:pt x="2041271" y="863092"/>
                  </a:lnTo>
                  <a:lnTo>
                    <a:pt x="2129154" y="868045"/>
                  </a:lnTo>
                  <a:lnTo>
                    <a:pt x="2218181" y="872617"/>
                  </a:lnTo>
                  <a:lnTo>
                    <a:pt x="2308225" y="876935"/>
                  </a:lnTo>
                  <a:lnTo>
                    <a:pt x="2399538" y="880872"/>
                  </a:lnTo>
                  <a:lnTo>
                    <a:pt x="2491866" y="884428"/>
                  </a:lnTo>
                  <a:lnTo>
                    <a:pt x="2585085" y="887730"/>
                  </a:lnTo>
                  <a:lnTo>
                    <a:pt x="2679318" y="890524"/>
                  </a:lnTo>
                  <a:lnTo>
                    <a:pt x="2774568" y="893064"/>
                  </a:lnTo>
                  <a:lnTo>
                    <a:pt x="2870580" y="895223"/>
                  </a:lnTo>
                  <a:lnTo>
                    <a:pt x="2967481" y="897001"/>
                  </a:lnTo>
                  <a:lnTo>
                    <a:pt x="3065145" y="898398"/>
                  </a:lnTo>
                  <a:lnTo>
                    <a:pt x="3163570" y="899414"/>
                  </a:lnTo>
                  <a:lnTo>
                    <a:pt x="3262629" y="899922"/>
                  </a:lnTo>
                  <a:lnTo>
                    <a:pt x="3362325" y="900176"/>
                  </a:lnTo>
                  <a:lnTo>
                    <a:pt x="3462147" y="899922"/>
                  </a:lnTo>
                  <a:lnTo>
                    <a:pt x="3561206" y="899414"/>
                  </a:lnTo>
                  <a:lnTo>
                    <a:pt x="3659631" y="898398"/>
                  </a:lnTo>
                  <a:lnTo>
                    <a:pt x="3757295" y="897001"/>
                  </a:lnTo>
                  <a:lnTo>
                    <a:pt x="3854196" y="895223"/>
                  </a:lnTo>
                  <a:lnTo>
                    <a:pt x="3950207" y="893064"/>
                  </a:lnTo>
                  <a:lnTo>
                    <a:pt x="4045457" y="890524"/>
                  </a:lnTo>
                  <a:lnTo>
                    <a:pt x="4139692" y="887730"/>
                  </a:lnTo>
                  <a:lnTo>
                    <a:pt x="4232909" y="884428"/>
                  </a:lnTo>
                  <a:lnTo>
                    <a:pt x="4325239" y="880872"/>
                  </a:lnTo>
                  <a:lnTo>
                    <a:pt x="4416552" y="876935"/>
                  </a:lnTo>
                  <a:lnTo>
                    <a:pt x="4506595" y="872617"/>
                  </a:lnTo>
                  <a:lnTo>
                    <a:pt x="4595622" y="868045"/>
                  </a:lnTo>
                  <a:lnTo>
                    <a:pt x="4683506" y="863092"/>
                  </a:lnTo>
                  <a:lnTo>
                    <a:pt x="4770120" y="857885"/>
                  </a:lnTo>
                  <a:lnTo>
                    <a:pt x="4855464" y="852297"/>
                  </a:lnTo>
                  <a:lnTo>
                    <a:pt x="4939537" y="846455"/>
                  </a:lnTo>
                  <a:lnTo>
                    <a:pt x="5022215" y="840232"/>
                  </a:lnTo>
                  <a:lnTo>
                    <a:pt x="5103495" y="833755"/>
                  </a:lnTo>
                  <a:lnTo>
                    <a:pt x="5183251" y="826897"/>
                  </a:lnTo>
                  <a:lnTo>
                    <a:pt x="5261609" y="819912"/>
                  </a:lnTo>
                  <a:lnTo>
                    <a:pt x="5338445" y="812546"/>
                  </a:lnTo>
                  <a:lnTo>
                    <a:pt x="5413629" y="804926"/>
                  </a:lnTo>
                  <a:lnTo>
                    <a:pt x="5487289" y="797052"/>
                  </a:lnTo>
                  <a:lnTo>
                    <a:pt x="5559171" y="788797"/>
                  </a:lnTo>
                  <a:lnTo>
                    <a:pt x="5629402" y="780415"/>
                  </a:lnTo>
                  <a:lnTo>
                    <a:pt x="5697855" y="771779"/>
                  </a:lnTo>
                  <a:lnTo>
                    <a:pt x="5764530" y="762889"/>
                  </a:lnTo>
                  <a:lnTo>
                    <a:pt x="5829427" y="753618"/>
                  </a:lnTo>
                  <a:lnTo>
                    <a:pt x="5892419" y="744220"/>
                  </a:lnTo>
                  <a:lnTo>
                    <a:pt x="5953379" y="734695"/>
                  </a:lnTo>
                  <a:lnTo>
                    <a:pt x="6012433" y="724789"/>
                  </a:lnTo>
                  <a:lnTo>
                    <a:pt x="6069457" y="714756"/>
                  </a:lnTo>
                  <a:lnTo>
                    <a:pt x="6124448" y="704469"/>
                  </a:lnTo>
                  <a:lnTo>
                    <a:pt x="6177280" y="694055"/>
                  </a:lnTo>
                  <a:lnTo>
                    <a:pt x="6228080" y="683387"/>
                  </a:lnTo>
                  <a:lnTo>
                    <a:pt x="6322822" y="661416"/>
                  </a:lnTo>
                  <a:lnTo>
                    <a:pt x="6408547" y="638810"/>
                  </a:lnTo>
                  <a:lnTo>
                    <a:pt x="6484747" y="615442"/>
                  </a:lnTo>
                  <a:lnTo>
                    <a:pt x="6551168" y="591566"/>
                  </a:lnTo>
                  <a:lnTo>
                    <a:pt x="6607302" y="567055"/>
                  </a:lnTo>
                  <a:lnTo>
                    <a:pt x="6653022" y="541909"/>
                  </a:lnTo>
                  <a:lnTo>
                    <a:pt x="6700901" y="503428"/>
                  </a:lnTo>
                  <a:lnTo>
                    <a:pt x="6723253" y="464058"/>
                  </a:lnTo>
                  <a:lnTo>
                    <a:pt x="6724777" y="450723"/>
                  </a:lnTo>
                  <a:lnTo>
                    <a:pt x="6723253" y="437261"/>
                  </a:lnTo>
                  <a:lnTo>
                    <a:pt x="6700901" y="397637"/>
                  </a:lnTo>
                  <a:lnTo>
                    <a:pt x="6653022" y="359029"/>
                  </a:lnTo>
                  <a:lnTo>
                    <a:pt x="6607302" y="333883"/>
                  </a:lnTo>
                  <a:lnTo>
                    <a:pt x="6551168" y="309245"/>
                  </a:lnTo>
                  <a:lnTo>
                    <a:pt x="6484747" y="285242"/>
                  </a:lnTo>
                  <a:lnTo>
                    <a:pt x="6408547" y="261747"/>
                  </a:lnTo>
                  <a:lnTo>
                    <a:pt x="6322822" y="239141"/>
                  </a:lnTo>
                  <a:lnTo>
                    <a:pt x="6228080" y="217170"/>
                  </a:lnTo>
                  <a:lnTo>
                    <a:pt x="6177280" y="206375"/>
                  </a:lnTo>
                  <a:lnTo>
                    <a:pt x="6124448" y="195961"/>
                  </a:lnTo>
                  <a:lnTo>
                    <a:pt x="6069457" y="185674"/>
                  </a:lnTo>
                  <a:lnTo>
                    <a:pt x="6012433" y="175514"/>
                  </a:lnTo>
                  <a:lnTo>
                    <a:pt x="5953379" y="165735"/>
                  </a:lnTo>
                  <a:lnTo>
                    <a:pt x="5892419" y="156083"/>
                  </a:lnTo>
                  <a:lnTo>
                    <a:pt x="5829427" y="146685"/>
                  </a:lnTo>
                  <a:lnTo>
                    <a:pt x="5764530" y="137414"/>
                  </a:lnTo>
                  <a:lnTo>
                    <a:pt x="5697855" y="128524"/>
                  </a:lnTo>
                  <a:lnTo>
                    <a:pt x="5629402" y="119887"/>
                  </a:lnTo>
                  <a:lnTo>
                    <a:pt x="5559171" y="111379"/>
                  </a:lnTo>
                  <a:lnTo>
                    <a:pt x="5487289" y="103251"/>
                  </a:lnTo>
                  <a:lnTo>
                    <a:pt x="5413629" y="95377"/>
                  </a:lnTo>
                  <a:lnTo>
                    <a:pt x="5338445" y="87630"/>
                  </a:lnTo>
                  <a:lnTo>
                    <a:pt x="5261609" y="80264"/>
                  </a:lnTo>
                  <a:lnTo>
                    <a:pt x="5183251" y="73279"/>
                  </a:lnTo>
                  <a:lnTo>
                    <a:pt x="5103495" y="66421"/>
                  </a:lnTo>
                  <a:lnTo>
                    <a:pt x="5022215" y="59944"/>
                  </a:lnTo>
                  <a:lnTo>
                    <a:pt x="4939537" y="53721"/>
                  </a:lnTo>
                  <a:lnTo>
                    <a:pt x="4855464" y="47879"/>
                  </a:lnTo>
                  <a:lnTo>
                    <a:pt x="4770120" y="42291"/>
                  </a:lnTo>
                  <a:lnTo>
                    <a:pt x="4683506" y="36957"/>
                  </a:lnTo>
                  <a:lnTo>
                    <a:pt x="4595622" y="32131"/>
                  </a:lnTo>
                  <a:lnTo>
                    <a:pt x="4506595" y="27432"/>
                  </a:lnTo>
                  <a:lnTo>
                    <a:pt x="4416552" y="23241"/>
                  </a:lnTo>
                  <a:lnTo>
                    <a:pt x="4325239" y="19304"/>
                  </a:lnTo>
                  <a:lnTo>
                    <a:pt x="4232909" y="15621"/>
                  </a:lnTo>
                  <a:lnTo>
                    <a:pt x="4139692" y="12446"/>
                  </a:lnTo>
                  <a:lnTo>
                    <a:pt x="4045457" y="9525"/>
                  </a:lnTo>
                  <a:lnTo>
                    <a:pt x="3950207" y="7112"/>
                  </a:lnTo>
                  <a:lnTo>
                    <a:pt x="3854196" y="4953"/>
                  </a:lnTo>
                  <a:lnTo>
                    <a:pt x="3757295" y="3175"/>
                  </a:lnTo>
                  <a:lnTo>
                    <a:pt x="3659631" y="1778"/>
                  </a:lnTo>
                  <a:lnTo>
                    <a:pt x="3561206" y="762"/>
                  </a:lnTo>
                  <a:lnTo>
                    <a:pt x="3462147" y="127"/>
                  </a:lnTo>
                  <a:lnTo>
                    <a:pt x="3362325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2733700" y="1847506"/>
              <a:ext cx="6734175" cy="3609340"/>
            </a:xfrm>
            <a:custGeom>
              <a:avLst/>
              <a:gdLst/>
              <a:ahLst/>
              <a:cxnLst/>
              <a:rect l="l" t="t" r="r" b="b"/>
              <a:pathLst>
                <a:path w="6734175" h="360934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6734175" h="3609340">
                  <a:moveTo>
                    <a:pt x="6734111" y="3604095"/>
                  </a:moveTo>
                  <a:lnTo>
                    <a:pt x="6732752" y="3600793"/>
                  </a:lnTo>
                  <a:lnTo>
                    <a:pt x="6729450" y="3599434"/>
                  </a:lnTo>
                  <a:lnTo>
                    <a:pt x="6726136" y="3600793"/>
                  </a:lnTo>
                  <a:lnTo>
                    <a:pt x="6724777" y="3604095"/>
                  </a:lnTo>
                  <a:lnTo>
                    <a:pt x="6726136" y="3607409"/>
                  </a:lnTo>
                  <a:lnTo>
                    <a:pt x="6729450" y="3608768"/>
                  </a:lnTo>
                  <a:lnTo>
                    <a:pt x="6732752" y="3607409"/>
                  </a:lnTo>
                  <a:lnTo>
                    <a:pt x="6734111" y="36040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6000750" y="1847342"/>
              <a:ext cx="0" cy="1447800"/>
            </a:xfrm>
            <a:custGeom>
              <a:avLst/>
              <a:gdLst/>
              <a:ahLst/>
              <a:cxnLst/>
              <a:rect l="l" t="t" r="r" b="b"/>
              <a:pathLst>
                <a:path h="1447800">
                  <a:moveTo>
                    <a:pt x="0" y="0"/>
                  </a:moveTo>
                  <a:lnTo>
                    <a:pt x="0" y="609473"/>
                  </a:lnTo>
                </a:path>
                <a:path h="1447800">
                  <a:moveTo>
                    <a:pt x="0" y="837946"/>
                  </a:moveTo>
                  <a:lnTo>
                    <a:pt x="0" y="1447419"/>
                  </a:lnTo>
                </a:path>
              </a:pathLst>
            </a:custGeom>
            <a:ln w="762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6000750" y="3523361"/>
              <a:ext cx="0" cy="510540"/>
            </a:xfrm>
            <a:custGeom>
              <a:avLst/>
              <a:gdLst/>
              <a:ahLst/>
              <a:cxnLst/>
              <a:rect l="l" t="t" r="r" b="b"/>
              <a:pathLst>
                <a:path h="510539">
                  <a:moveTo>
                    <a:pt x="0" y="0"/>
                  </a:moveTo>
                  <a:lnTo>
                    <a:pt x="0" y="510400"/>
                  </a:lnTo>
                </a:path>
              </a:pathLst>
            </a:custGeom>
            <a:ln w="762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6000750" y="4361307"/>
              <a:ext cx="0" cy="1085850"/>
            </a:xfrm>
            <a:custGeom>
              <a:avLst/>
              <a:gdLst/>
              <a:ahLst/>
              <a:cxnLst/>
              <a:rect l="l" t="t" r="r" b="b"/>
              <a:pathLst>
                <a:path h="1085850">
                  <a:moveTo>
                    <a:pt x="0" y="0"/>
                  </a:moveTo>
                  <a:lnTo>
                    <a:pt x="0" y="609473"/>
                  </a:lnTo>
                </a:path>
                <a:path h="1085850">
                  <a:moveTo>
                    <a:pt x="0" y="837946"/>
                  </a:moveTo>
                  <a:lnTo>
                    <a:pt x="0" y="1085596"/>
                  </a:lnTo>
                </a:path>
              </a:pathLst>
            </a:custGeom>
            <a:ln w="762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4" name="object 49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48500" y="3932745"/>
              <a:ext cx="304800" cy="219011"/>
            </a:xfrm>
            <a:prstGeom prst="rect">
              <a:avLst/>
            </a:prstGeom>
          </p:spPr>
        </p:pic>
        <p:pic>
          <p:nvPicPr>
            <p:cNvPr id="495" name="object 49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90925" y="2923476"/>
              <a:ext cx="304800" cy="219011"/>
            </a:xfrm>
            <a:prstGeom prst="rect">
              <a:avLst/>
            </a:prstGeom>
          </p:spPr>
        </p:pic>
        <p:sp>
          <p:nvSpPr>
            <p:cNvPr id="496" name="object 496"/>
            <p:cNvSpPr/>
            <p:nvPr/>
          </p:nvSpPr>
          <p:spPr>
            <a:xfrm>
              <a:off x="4467225" y="4866004"/>
              <a:ext cx="285750" cy="219075"/>
            </a:xfrm>
            <a:custGeom>
              <a:avLst/>
              <a:gdLst/>
              <a:ahLst/>
              <a:cxnLst/>
              <a:rect l="l" t="t" r="r" b="b"/>
              <a:pathLst>
                <a:path w="285750" h="219075">
                  <a:moveTo>
                    <a:pt x="142875" y="0"/>
                  </a:moveTo>
                  <a:lnTo>
                    <a:pt x="86487" y="8255"/>
                  </a:lnTo>
                  <a:lnTo>
                    <a:pt x="41148" y="31242"/>
                  </a:lnTo>
                  <a:lnTo>
                    <a:pt x="10922" y="66040"/>
                  </a:lnTo>
                  <a:lnTo>
                    <a:pt x="0" y="109474"/>
                  </a:lnTo>
                  <a:lnTo>
                    <a:pt x="10922" y="152527"/>
                  </a:lnTo>
                  <a:lnTo>
                    <a:pt x="41148" y="187198"/>
                  </a:lnTo>
                  <a:lnTo>
                    <a:pt x="86487" y="210566"/>
                  </a:lnTo>
                  <a:lnTo>
                    <a:pt x="142875" y="219075"/>
                  </a:lnTo>
                  <a:lnTo>
                    <a:pt x="199262" y="210566"/>
                  </a:lnTo>
                  <a:lnTo>
                    <a:pt x="244601" y="187198"/>
                  </a:lnTo>
                  <a:lnTo>
                    <a:pt x="274827" y="152527"/>
                  </a:lnTo>
                  <a:lnTo>
                    <a:pt x="285750" y="109474"/>
                  </a:lnTo>
                  <a:lnTo>
                    <a:pt x="274827" y="66040"/>
                  </a:lnTo>
                  <a:lnTo>
                    <a:pt x="244601" y="31242"/>
                  </a:lnTo>
                  <a:lnTo>
                    <a:pt x="199262" y="8255"/>
                  </a:lnTo>
                  <a:lnTo>
                    <a:pt x="142875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4472051" y="4870830"/>
              <a:ext cx="284480" cy="217804"/>
            </a:xfrm>
            <a:custGeom>
              <a:avLst/>
              <a:gdLst/>
              <a:ahLst/>
              <a:cxnLst/>
              <a:rect l="l" t="t" r="r" b="b"/>
              <a:pathLst>
                <a:path w="284479" h="217804">
                  <a:moveTo>
                    <a:pt x="141986" y="0"/>
                  </a:moveTo>
                  <a:lnTo>
                    <a:pt x="197993" y="8255"/>
                  </a:lnTo>
                  <a:lnTo>
                    <a:pt x="243077" y="30988"/>
                  </a:lnTo>
                  <a:lnTo>
                    <a:pt x="273050" y="65532"/>
                  </a:lnTo>
                  <a:lnTo>
                    <a:pt x="283972" y="108839"/>
                  </a:lnTo>
                  <a:lnTo>
                    <a:pt x="273050" y="151511"/>
                  </a:lnTo>
                  <a:lnTo>
                    <a:pt x="243077" y="186055"/>
                  </a:lnTo>
                  <a:lnTo>
                    <a:pt x="197993" y="209169"/>
                  </a:lnTo>
                  <a:lnTo>
                    <a:pt x="141986" y="217678"/>
                  </a:lnTo>
                  <a:lnTo>
                    <a:pt x="85978" y="209169"/>
                  </a:lnTo>
                  <a:lnTo>
                    <a:pt x="40894" y="186055"/>
                  </a:lnTo>
                  <a:lnTo>
                    <a:pt x="10795" y="151511"/>
                  </a:lnTo>
                  <a:lnTo>
                    <a:pt x="0" y="108839"/>
                  </a:lnTo>
                  <a:lnTo>
                    <a:pt x="10795" y="65532"/>
                  </a:lnTo>
                  <a:lnTo>
                    <a:pt x="40894" y="30988"/>
                  </a:lnTo>
                  <a:lnTo>
                    <a:pt x="85978" y="8255"/>
                  </a:lnTo>
                  <a:lnTo>
                    <a:pt x="141986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4467377" y="4866170"/>
              <a:ext cx="295275" cy="228600"/>
            </a:xfrm>
            <a:custGeom>
              <a:avLst/>
              <a:gdLst/>
              <a:ahLst/>
              <a:cxnLst/>
              <a:rect l="l" t="t" r="r" b="b"/>
              <a:pathLst>
                <a:path w="295275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95275" h="228600">
                  <a:moveTo>
                    <a:pt x="294957" y="223608"/>
                  </a:moveTo>
                  <a:lnTo>
                    <a:pt x="293598" y="220306"/>
                  </a:lnTo>
                  <a:lnTo>
                    <a:pt x="290296" y="218948"/>
                  </a:lnTo>
                  <a:lnTo>
                    <a:pt x="286981" y="220306"/>
                  </a:lnTo>
                  <a:lnTo>
                    <a:pt x="285623" y="223608"/>
                  </a:lnTo>
                  <a:lnTo>
                    <a:pt x="286981" y="226923"/>
                  </a:lnTo>
                  <a:lnTo>
                    <a:pt x="290296" y="228282"/>
                  </a:lnTo>
                  <a:lnTo>
                    <a:pt x="293598" y="226923"/>
                  </a:lnTo>
                  <a:lnTo>
                    <a:pt x="294957" y="2236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9" name="object 49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86475" y="5085016"/>
              <a:ext cx="304800" cy="219011"/>
            </a:xfrm>
            <a:prstGeom prst="rect">
              <a:avLst/>
            </a:prstGeom>
          </p:spPr>
        </p:pic>
        <p:pic>
          <p:nvPicPr>
            <p:cNvPr id="500" name="object 50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71950" y="3856672"/>
              <a:ext cx="295275" cy="228536"/>
            </a:xfrm>
            <a:prstGeom prst="rect">
              <a:avLst/>
            </a:prstGeom>
          </p:spPr>
        </p:pic>
        <p:pic>
          <p:nvPicPr>
            <p:cNvPr id="501" name="object 50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10225" y="4789868"/>
              <a:ext cx="295275" cy="228536"/>
            </a:xfrm>
            <a:prstGeom prst="rect">
              <a:avLst/>
            </a:prstGeom>
          </p:spPr>
        </p:pic>
        <p:pic>
          <p:nvPicPr>
            <p:cNvPr id="502" name="object 50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8000" y="4427918"/>
              <a:ext cx="304800" cy="228536"/>
            </a:xfrm>
            <a:prstGeom prst="rect">
              <a:avLst/>
            </a:prstGeom>
          </p:spPr>
        </p:pic>
        <p:sp>
          <p:nvSpPr>
            <p:cNvPr id="503" name="object 503"/>
            <p:cNvSpPr/>
            <p:nvPr/>
          </p:nvSpPr>
          <p:spPr>
            <a:xfrm>
              <a:off x="4171950" y="4504182"/>
              <a:ext cx="295275" cy="219075"/>
            </a:xfrm>
            <a:custGeom>
              <a:avLst/>
              <a:gdLst/>
              <a:ahLst/>
              <a:cxnLst/>
              <a:rect l="l" t="t" r="r" b="b"/>
              <a:pathLst>
                <a:path w="295275" h="219075">
                  <a:moveTo>
                    <a:pt x="147700" y="0"/>
                  </a:moveTo>
                  <a:lnTo>
                    <a:pt x="89408" y="8255"/>
                  </a:lnTo>
                  <a:lnTo>
                    <a:pt x="42545" y="30988"/>
                  </a:lnTo>
                  <a:lnTo>
                    <a:pt x="11302" y="65786"/>
                  </a:lnTo>
                  <a:lnTo>
                    <a:pt x="0" y="109474"/>
                  </a:lnTo>
                  <a:lnTo>
                    <a:pt x="11302" y="152654"/>
                  </a:lnTo>
                  <a:lnTo>
                    <a:pt x="42545" y="187452"/>
                  </a:lnTo>
                  <a:lnTo>
                    <a:pt x="89408" y="210566"/>
                  </a:lnTo>
                  <a:lnTo>
                    <a:pt x="147700" y="218948"/>
                  </a:lnTo>
                  <a:lnTo>
                    <a:pt x="205866" y="210566"/>
                  </a:lnTo>
                  <a:lnTo>
                    <a:pt x="252729" y="187452"/>
                  </a:lnTo>
                  <a:lnTo>
                    <a:pt x="283972" y="152654"/>
                  </a:lnTo>
                  <a:lnTo>
                    <a:pt x="295275" y="109474"/>
                  </a:lnTo>
                  <a:lnTo>
                    <a:pt x="283972" y="65786"/>
                  </a:lnTo>
                  <a:lnTo>
                    <a:pt x="252729" y="30988"/>
                  </a:lnTo>
                  <a:lnTo>
                    <a:pt x="205866" y="8255"/>
                  </a:lnTo>
                  <a:lnTo>
                    <a:pt x="147700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4176776" y="4508880"/>
              <a:ext cx="294005" cy="219075"/>
            </a:xfrm>
            <a:custGeom>
              <a:avLst/>
              <a:gdLst/>
              <a:ahLst/>
              <a:cxnLst/>
              <a:rect l="l" t="t" r="r" b="b"/>
              <a:pathLst>
                <a:path w="294004" h="219075">
                  <a:moveTo>
                    <a:pt x="146685" y="0"/>
                  </a:moveTo>
                  <a:lnTo>
                    <a:pt x="204597" y="8255"/>
                  </a:lnTo>
                  <a:lnTo>
                    <a:pt x="251206" y="31115"/>
                  </a:lnTo>
                  <a:lnTo>
                    <a:pt x="282194" y="65786"/>
                  </a:lnTo>
                  <a:lnTo>
                    <a:pt x="293497" y="109601"/>
                  </a:lnTo>
                  <a:lnTo>
                    <a:pt x="282194" y="152781"/>
                  </a:lnTo>
                  <a:lnTo>
                    <a:pt x="251206" y="187452"/>
                  </a:lnTo>
                  <a:lnTo>
                    <a:pt x="204597" y="210693"/>
                  </a:lnTo>
                  <a:lnTo>
                    <a:pt x="146685" y="219075"/>
                  </a:lnTo>
                  <a:lnTo>
                    <a:pt x="88773" y="210693"/>
                  </a:lnTo>
                  <a:lnTo>
                    <a:pt x="42290" y="187452"/>
                  </a:lnTo>
                  <a:lnTo>
                    <a:pt x="11175" y="152781"/>
                  </a:lnTo>
                  <a:lnTo>
                    <a:pt x="0" y="109601"/>
                  </a:lnTo>
                  <a:lnTo>
                    <a:pt x="11175" y="65786"/>
                  </a:lnTo>
                  <a:lnTo>
                    <a:pt x="42290" y="31115"/>
                  </a:lnTo>
                  <a:lnTo>
                    <a:pt x="88773" y="8255"/>
                  </a:lnTo>
                  <a:lnTo>
                    <a:pt x="146685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4172102" y="450422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304800" h="228600">
                  <a:moveTo>
                    <a:pt x="304482" y="223735"/>
                  </a:moveTo>
                  <a:lnTo>
                    <a:pt x="303123" y="220433"/>
                  </a:lnTo>
                  <a:lnTo>
                    <a:pt x="299821" y="219075"/>
                  </a:lnTo>
                  <a:lnTo>
                    <a:pt x="296506" y="220433"/>
                  </a:lnTo>
                  <a:lnTo>
                    <a:pt x="295148" y="223735"/>
                  </a:lnTo>
                  <a:lnTo>
                    <a:pt x="296506" y="227050"/>
                  </a:lnTo>
                  <a:lnTo>
                    <a:pt x="299821" y="228409"/>
                  </a:lnTo>
                  <a:lnTo>
                    <a:pt x="303123" y="227050"/>
                  </a:lnTo>
                  <a:lnTo>
                    <a:pt x="304482" y="2237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6" name="object 50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90925" y="4932616"/>
              <a:ext cx="304800" cy="228536"/>
            </a:xfrm>
            <a:prstGeom prst="rect">
              <a:avLst/>
            </a:prstGeom>
          </p:spPr>
        </p:pic>
        <p:pic>
          <p:nvPicPr>
            <p:cNvPr id="507" name="object 50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76700" y="4866068"/>
              <a:ext cx="295275" cy="219011"/>
            </a:xfrm>
            <a:prstGeom prst="rect">
              <a:avLst/>
            </a:prstGeom>
          </p:spPr>
        </p:pic>
        <p:pic>
          <p:nvPicPr>
            <p:cNvPr id="508" name="object 50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00425" y="4646993"/>
              <a:ext cx="304800" cy="228536"/>
            </a:xfrm>
            <a:prstGeom prst="rect">
              <a:avLst/>
            </a:prstGeom>
          </p:spPr>
        </p:pic>
        <p:pic>
          <p:nvPicPr>
            <p:cNvPr id="509" name="object 50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90925" y="3999420"/>
              <a:ext cx="304800" cy="228536"/>
            </a:xfrm>
            <a:prstGeom prst="rect">
              <a:avLst/>
            </a:prstGeom>
          </p:spPr>
        </p:pic>
        <p:pic>
          <p:nvPicPr>
            <p:cNvPr id="510" name="object 51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00425" y="3351974"/>
              <a:ext cx="304800" cy="228536"/>
            </a:xfrm>
            <a:prstGeom prst="rect">
              <a:avLst/>
            </a:prstGeom>
          </p:spPr>
        </p:pic>
        <p:sp>
          <p:nvSpPr>
            <p:cNvPr id="511" name="object 511"/>
            <p:cNvSpPr/>
            <p:nvPr/>
          </p:nvSpPr>
          <p:spPr>
            <a:xfrm>
              <a:off x="3981450" y="4294632"/>
              <a:ext cx="295275" cy="209550"/>
            </a:xfrm>
            <a:custGeom>
              <a:avLst/>
              <a:gdLst/>
              <a:ahLst/>
              <a:cxnLst/>
              <a:rect l="l" t="t" r="r" b="b"/>
              <a:pathLst>
                <a:path w="295275" h="209550">
                  <a:moveTo>
                    <a:pt x="148462" y="0"/>
                  </a:moveTo>
                  <a:lnTo>
                    <a:pt x="89662" y="8128"/>
                  </a:lnTo>
                  <a:lnTo>
                    <a:pt x="42545" y="30226"/>
                  </a:lnTo>
                  <a:lnTo>
                    <a:pt x="11302" y="63500"/>
                  </a:lnTo>
                  <a:lnTo>
                    <a:pt x="0" y="104775"/>
                  </a:lnTo>
                  <a:lnTo>
                    <a:pt x="11302" y="146050"/>
                  </a:lnTo>
                  <a:lnTo>
                    <a:pt x="42545" y="179324"/>
                  </a:lnTo>
                  <a:lnTo>
                    <a:pt x="89662" y="201422"/>
                  </a:lnTo>
                  <a:lnTo>
                    <a:pt x="148462" y="209550"/>
                  </a:lnTo>
                  <a:lnTo>
                    <a:pt x="206375" y="201422"/>
                  </a:lnTo>
                  <a:lnTo>
                    <a:pt x="252984" y="179324"/>
                  </a:lnTo>
                  <a:lnTo>
                    <a:pt x="283972" y="146050"/>
                  </a:lnTo>
                  <a:lnTo>
                    <a:pt x="295275" y="104775"/>
                  </a:lnTo>
                  <a:lnTo>
                    <a:pt x="283972" y="63500"/>
                  </a:lnTo>
                  <a:lnTo>
                    <a:pt x="252984" y="30226"/>
                  </a:lnTo>
                  <a:lnTo>
                    <a:pt x="206375" y="8128"/>
                  </a:lnTo>
                  <a:lnTo>
                    <a:pt x="148462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3986148" y="4299458"/>
              <a:ext cx="295910" cy="209550"/>
            </a:xfrm>
            <a:custGeom>
              <a:avLst/>
              <a:gdLst/>
              <a:ahLst/>
              <a:cxnLst/>
              <a:rect l="l" t="t" r="r" b="b"/>
              <a:pathLst>
                <a:path w="295910" h="209550">
                  <a:moveTo>
                    <a:pt x="148589" y="0"/>
                  </a:moveTo>
                  <a:lnTo>
                    <a:pt x="206501" y="8001"/>
                  </a:lnTo>
                  <a:lnTo>
                    <a:pt x="252984" y="30099"/>
                  </a:lnTo>
                  <a:lnTo>
                    <a:pt x="284099" y="63373"/>
                  </a:lnTo>
                  <a:lnTo>
                    <a:pt x="295401" y="104648"/>
                  </a:lnTo>
                  <a:lnTo>
                    <a:pt x="284099" y="146050"/>
                  </a:lnTo>
                  <a:lnTo>
                    <a:pt x="252984" y="179324"/>
                  </a:lnTo>
                  <a:lnTo>
                    <a:pt x="206501" y="201422"/>
                  </a:lnTo>
                  <a:lnTo>
                    <a:pt x="148589" y="209423"/>
                  </a:lnTo>
                  <a:lnTo>
                    <a:pt x="89662" y="201422"/>
                  </a:lnTo>
                  <a:lnTo>
                    <a:pt x="42545" y="179324"/>
                  </a:lnTo>
                  <a:lnTo>
                    <a:pt x="11429" y="146050"/>
                  </a:lnTo>
                  <a:lnTo>
                    <a:pt x="0" y="104648"/>
                  </a:lnTo>
                  <a:lnTo>
                    <a:pt x="11429" y="63373"/>
                  </a:lnTo>
                  <a:lnTo>
                    <a:pt x="42545" y="30099"/>
                  </a:lnTo>
                  <a:lnTo>
                    <a:pt x="89662" y="8001"/>
                  </a:lnTo>
                  <a:lnTo>
                    <a:pt x="148589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3981475" y="4294796"/>
              <a:ext cx="304800" cy="219075"/>
            </a:xfrm>
            <a:custGeom>
              <a:avLst/>
              <a:gdLst/>
              <a:ahLst/>
              <a:cxnLst/>
              <a:rect l="l" t="t" r="r" b="b"/>
              <a:pathLst>
                <a:path w="304800" h="21907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304800" h="219075">
                  <a:moveTo>
                    <a:pt x="304736" y="214083"/>
                  </a:moveTo>
                  <a:lnTo>
                    <a:pt x="303377" y="210781"/>
                  </a:lnTo>
                  <a:lnTo>
                    <a:pt x="300075" y="209423"/>
                  </a:lnTo>
                  <a:lnTo>
                    <a:pt x="296760" y="210781"/>
                  </a:lnTo>
                  <a:lnTo>
                    <a:pt x="295402" y="214083"/>
                  </a:lnTo>
                  <a:lnTo>
                    <a:pt x="296760" y="217398"/>
                  </a:lnTo>
                  <a:lnTo>
                    <a:pt x="300075" y="218757"/>
                  </a:lnTo>
                  <a:lnTo>
                    <a:pt x="303377" y="217398"/>
                  </a:lnTo>
                  <a:lnTo>
                    <a:pt x="304736" y="2140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4752975" y="4656454"/>
              <a:ext cx="285750" cy="209550"/>
            </a:xfrm>
            <a:custGeom>
              <a:avLst/>
              <a:gdLst/>
              <a:ahLst/>
              <a:cxnLst/>
              <a:rect l="l" t="t" r="r" b="b"/>
              <a:pathLst>
                <a:path w="285750" h="209550">
                  <a:moveTo>
                    <a:pt x="142875" y="0"/>
                  </a:moveTo>
                  <a:lnTo>
                    <a:pt x="86487" y="8128"/>
                  </a:lnTo>
                  <a:lnTo>
                    <a:pt x="41148" y="30226"/>
                  </a:lnTo>
                  <a:lnTo>
                    <a:pt x="10922" y="63500"/>
                  </a:lnTo>
                  <a:lnTo>
                    <a:pt x="0" y="104775"/>
                  </a:lnTo>
                  <a:lnTo>
                    <a:pt x="10922" y="146177"/>
                  </a:lnTo>
                  <a:lnTo>
                    <a:pt x="41148" y="179324"/>
                  </a:lnTo>
                  <a:lnTo>
                    <a:pt x="86487" y="201549"/>
                  </a:lnTo>
                  <a:lnTo>
                    <a:pt x="142875" y="209550"/>
                  </a:lnTo>
                  <a:lnTo>
                    <a:pt x="199898" y="201549"/>
                  </a:lnTo>
                  <a:lnTo>
                    <a:pt x="245237" y="179324"/>
                  </a:lnTo>
                  <a:lnTo>
                    <a:pt x="274954" y="146177"/>
                  </a:lnTo>
                  <a:lnTo>
                    <a:pt x="285750" y="104775"/>
                  </a:lnTo>
                  <a:lnTo>
                    <a:pt x="274954" y="63500"/>
                  </a:lnTo>
                  <a:lnTo>
                    <a:pt x="245237" y="30226"/>
                  </a:lnTo>
                  <a:lnTo>
                    <a:pt x="199898" y="8128"/>
                  </a:lnTo>
                  <a:lnTo>
                    <a:pt x="142875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4757801" y="4661280"/>
              <a:ext cx="284480" cy="209550"/>
            </a:xfrm>
            <a:custGeom>
              <a:avLst/>
              <a:gdLst/>
              <a:ahLst/>
              <a:cxnLst/>
              <a:rect l="l" t="t" r="r" b="b"/>
              <a:pathLst>
                <a:path w="284479" h="209550">
                  <a:moveTo>
                    <a:pt x="141986" y="0"/>
                  </a:moveTo>
                  <a:lnTo>
                    <a:pt x="198754" y="8001"/>
                  </a:lnTo>
                  <a:lnTo>
                    <a:pt x="243712" y="30226"/>
                  </a:lnTo>
                  <a:lnTo>
                    <a:pt x="273303" y="63373"/>
                  </a:lnTo>
                  <a:lnTo>
                    <a:pt x="283972" y="104775"/>
                  </a:lnTo>
                  <a:lnTo>
                    <a:pt x="273303" y="146050"/>
                  </a:lnTo>
                  <a:lnTo>
                    <a:pt x="243712" y="179324"/>
                  </a:lnTo>
                  <a:lnTo>
                    <a:pt x="198754" y="201422"/>
                  </a:lnTo>
                  <a:lnTo>
                    <a:pt x="141986" y="209550"/>
                  </a:lnTo>
                  <a:lnTo>
                    <a:pt x="85978" y="201422"/>
                  </a:lnTo>
                  <a:lnTo>
                    <a:pt x="40894" y="179324"/>
                  </a:lnTo>
                  <a:lnTo>
                    <a:pt x="10795" y="146050"/>
                  </a:lnTo>
                  <a:lnTo>
                    <a:pt x="0" y="104775"/>
                  </a:lnTo>
                  <a:lnTo>
                    <a:pt x="10795" y="63373"/>
                  </a:lnTo>
                  <a:lnTo>
                    <a:pt x="40894" y="30226"/>
                  </a:lnTo>
                  <a:lnTo>
                    <a:pt x="85978" y="8001"/>
                  </a:lnTo>
                  <a:lnTo>
                    <a:pt x="141986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4753127" y="4656620"/>
              <a:ext cx="295275" cy="219075"/>
            </a:xfrm>
            <a:custGeom>
              <a:avLst/>
              <a:gdLst/>
              <a:ahLst/>
              <a:cxnLst/>
              <a:rect l="l" t="t" r="r" b="b"/>
              <a:pathLst>
                <a:path w="295275" h="21907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95275" h="219075">
                  <a:moveTo>
                    <a:pt x="294957" y="214210"/>
                  </a:moveTo>
                  <a:lnTo>
                    <a:pt x="293598" y="210908"/>
                  </a:lnTo>
                  <a:lnTo>
                    <a:pt x="290296" y="209550"/>
                  </a:lnTo>
                  <a:lnTo>
                    <a:pt x="286981" y="210908"/>
                  </a:lnTo>
                  <a:lnTo>
                    <a:pt x="285623" y="214210"/>
                  </a:lnTo>
                  <a:lnTo>
                    <a:pt x="286981" y="217525"/>
                  </a:lnTo>
                  <a:lnTo>
                    <a:pt x="290296" y="218884"/>
                  </a:lnTo>
                  <a:lnTo>
                    <a:pt x="293598" y="217525"/>
                  </a:lnTo>
                  <a:lnTo>
                    <a:pt x="294957" y="2142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7" name="object 5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19425" y="4361370"/>
              <a:ext cx="295275" cy="228536"/>
            </a:xfrm>
            <a:prstGeom prst="rect">
              <a:avLst/>
            </a:prstGeom>
          </p:spPr>
        </p:pic>
        <p:sp>
          <p:nvSpPr>
            <p:cNvPr id="518" name="object 518"/>
            <p:cNvSpPr/>
            <p:nvPr/>
          </p:nvSpPr>
          <p:spPr>
            <a:xfrm>
              <a:off x="4752975" y="5085079"/>
              <a:ext cx="285750" cy="219075"/>
            </a:xfrm>
            <a:custGeom>
              <a:avLst/>
              <a:gdLst/>
              <a:ahLst/>
              <a:cxnLst/>
              <a:rect l="l" t="t" r="r" b="b"/>
              <a:pathLst>
                <a:path w="285750" h="219075">
                  <a:moveTo>
                    <a:pt x="142875" y="0"/>
                  </a:moveTo>
                  <a:lnTo>
                    <a:pt x="86487" y="8382"/>
                  </a:lnTo>
                  <a:lnTo>
                    <a:pt x="41148" y="31496"/>
                  </a:lnTo>
                  <a:lnTo>
                    <a:pt x="10922" y="66294"/>
                  </a:lnTo>
                  <a:lnTo>
                    <a:pt x="0" y="109474"/>
                  </a:lnTo>
                  <a:lnTo>
                    <a:pt x="10922" y="152654"/>
                  </a:lnTo>
                  <a:lnTo>
                    <a:pt x="41148" y="187452"/>
                  </a:lnTo>
                  <a:lnTo>
                    <a:pt x="86487" y="210566"/>
                  </a:lnTo>
                  <a:lnTo>
                    <a:pt x="142875" y="218948"/>
                  </a:lnTo>
                  <a:lnTo>
                    <a:pt x="199898" y="210566"/>
                  </a:lnTo>
                  <a:lnTo>
                    <a:pt x="245237" y="187452"/>
                  </a:lnTo>
                  <a:lnTo>
                    <a:pt x="274954" y="152654"/>
                  </a:lnTo>
                  <a:lnTo>
                    <a:pt x="285750" y="109474"/>
                  </a:lnTo>
                  <a:lnTo>
                    <a:pt x="274954" y="66294"/>
                  </a:lnTo>
                  <a:lnTo>
                    <a:pt x="245237" y="31496"/>
                  </a:lnTo>
                  <a:lnTo>
                    <a:pt x="199898" y="8382"/>
                  </a:lnTo>
                  <a:lnTo>
                    <a:pt x="142875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4757801" y="5089778"/>
              <a:ext cx="284480" cy="219075"/>
            </a:xfrm>
            <a:custGeom>
              <a:avLst/>
              <a:gdLst/>
              <a:ahLst/>
              <a:cxnLst/>
              <a:rect l="l" t="t" r="r" b="b"/>
              <a:pathLst>
                <a:path w="284479" h="219075">
                  <a:moveTo>
                    <a:pt x="141986" y="0"/>
                  </a:moveTo>
                  <a:lnTo>
                    <a:pt x="198754" y="8382"/>
                  </a:lnTo>
                  <a:lnTo>
                    <a:pt x="243712" y="31623"/>
                  </a:lnTo>
                  <a:lnTo>
                    <a:pt x="273303" y="66294"/>
                  </a:lnTo>
                  <a:lnTo>
                    <a:pt x="283972" y="109474"/>
                  </a:lnTo>
                  <a:lnTo>
                    <a:pt x="273303" y="152654"/>
                  </a:lnTo>
                  <a:lnTo>
                    <a:pt x="243712" y="187452"/>
                  </a:lnTo>
                  <a:lnTo>
                    <a:pt x="198754" y="210566"/>
                  </a:lnTo>
                  <a:lnTo>
                    <a:pt x="141986" y="219075"/>
                  </a:lnTo>
                  <a:lnTo>
                    <a:pt x="85978" y="210566"/>
                  </a:lnTo>
                  <a:lnTo>
                    <a:pt x="40894" y="187452"/>
                  </a:lnTo>
                  <a:lnTo>
                    <a:pt x="10795" y="152654"/>
                  </a:lnTo>
                  <a:lnTo>
                    <a:pt x="0" y="109474"/>
                  </a:lnTo>
                  <a:lnTo>
                    <a:pt x="10795" y="66294"/>
                  </a:lnTo>
                  <a:lnTo>
                    <a:pt x="40894" y="31623"/>
                  </a:lnTo>
                  <a:lnTo>
                    <a:pt x="85978" y="8382"/>
                  </a:lnTo>
                  <a:lnTo>
                    <a:pt x="141986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4753127" y="5085117"/>
              <a:ext cx="295275" cy="228600"/>
            </a:xfrm>
            <a:custGeom>
              <a:avLst/>
              <a:gdLst/>
              <a:ahLst/>
              <a:cxnLst/>
              <a:rect l="l" t="t" r="r" b="b"/>
              <a:pathLst>
                <a:path w="295275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95275" h="228600">
                  <a:moveTo>
                    <a:pt x="294957" y="223735"/>
                  </a:moveTo>
                  <a:lnTo>
                    <a:pt x="293598" y="220433"/>
                  </a:lnTo>
                  <a:lnTo>
                    <a:pt x="290296" y="219075"/>
                  </a:lnTo>
                  <a:lnTo>
                    <a:pt x="286981" y="220433"/>
                  </a:lnTo>
                  <a:lnTo>
                    <a:pt x="285623" y="223735"/>
                  </a:lnTo>
                  <a:lnTo>
                    <a:pt x="286981" y="227050"/>
                  </a:lnTo>
                  <a:lnTo>
                    <a:pt x="290296" y="228409"/>
                  </a:lnTo>
                  <a:lnTo>
                    <a:pt x="293598" y="227050"/>
                  </a:lnTo>
                  <a:lnTo>
                    <a:pt x="294957" y="2237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1" name="object 5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24475" y="3351974"/>
              <a:ext cx="295275" cy="228536"/>
            </a:xfrm>
            <a:prstGeom prst="rect">
              <a:avLst/>
            </a:prstGeom>
          </p:spPr>
        </p:pic>
        <p:pic>
          <p:nvPicPr>
            <p:cNvPr id="522" name="object 5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229225" y="4580318"/>
              <a:ext cx="295275" cy="219011"/>
            </a:xfrm>
            <a:prstGeom prst="rect">
              <a:avLst/>
            </a:prstGeom>
          </p:spPr>
        </p:pic>
        <p:sp>
          <p:nvSpPr>
            <p:cNvPr id="523" name="object 523"/>
            <p:cNvSpPr/>
            <p:nvPr/>
          </p:nvSpPr>
          <p:spPr>
            <a:xfrm>
              <a:off x="5133975" y="4942204"/>
              <a:ext cx="285750" cy="219075"/>
            </a:xfrm>
            <a:custGeom>
              <a:avLst/>
              <a:gdLst/>
              <a:ahLst/>
              <a:cxnLst/>
              <a:rect l="l" t="t" r="r" b="b"/>
              <a:pathLst>
                <a:path w="285750" h="219075">
                  <a:moveTo>
                    <a:pt x="142875" y="0"/>
                  </a:moveTo>
                  <a:lnTo>
                    <a:pt x="85851" y="8382"/>
                  </a:lnTo>
                  <a:lnTo>
                    <a:pt x="40512" y="31496"/>
                  </a:lnTo>
                  <a:lnTo>
                    <a:pt x="10795" y="66294"/>
                  </a:lnTo>
                  <a:lnTo>
                    <a:pt x="0" y="109474"/>
                  </a:lnTo>
                  <a:lnTo>
                    <a:pt x="10795" y="152654"/>
                  </a:lnTo>
                  <a:lnTo>
                    <a:pt x="40512" y="187452"/>
                  </a:lnTo>
                  <a:lnTo>
                    <a:pt x="85851" y="210566"/>
                  </a:lnTo>
                  <a:lnTo>
                    <a:pt x="142875" y="218948"/>
                  </a:lnTo>
                  <a:lnTo>
                    <a:pt x="199262" y="210566"/>
                  </a:lnTo>
                  <a:lnTo>
                    <a:pt x="244601" y="187452"/>
                  </a:lnTo>
                  <a:lnTo>
                    <a:pt x="274827" y="152654"/>
                  </a:lnTo>
                  <a:lnTo>
                    <a:pt x="285750" y="109474"/>
                  </a:lnTo>
                  <a:lnTo>
                    <a:pt x="274827" y="66294"/>
                  </a:lnTo>
                  <a:lnTo>
                    <a:pt x="244601" y="31496"/>
                  </a:lnTo>
                  <a:lnTo>
                    <a:pt x="199262" y="8382"/>
                  </a:lnTo>
                  <a:lnTo>
                    <a:pt x="142875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5138801" y="4946903"/>
              <a:ext cx="285750" cy="219075"/>
            </a:xfrm>
            <a:custGeom>
              <a:avLst/>
              <a:gdLst/>
              <a:ahLst/>
              <a:cxnLst/>
              <a:rect l="l" t="t" r="r" b="b"/>
              <a:pathLst>
                <a:path w="285750" h="219075">
                  <a:moveTo>
                    <a:pt x="142875" y="0"/>
                  </a:moveTo>
                  <a:lnTo>
                    <a:pt x="199136" y="8509"/>
                  </a:lnTo>
                  <a:lnTo>
                    <a:pt x="244475" y="31623"/>
                  </a:lnTo>
                  <a:lnTo>
                    <a:pt x="274700" y="66294"/>
                  </a:lnTo>
                  <a:lnTo>
                    <a:pt x="285750" y="109601"/>
                  </a:lnTo>
                  <a:lnTo>
                    <a:pt x="274700" y="152781"/>
                  </a:lnTo>
                  <a:lnTo>
                    <a:pt x="244475" y="187452"/>
                  </a:lnTo>
                  <a:lnTo>
                    <a:pt x="199136" y="210693"/>
                  </a:lnTo>
                  <a:lnTo>
                    <a:pt x="142875" y="219075"/>
                  </a:lnTo>
                  <a:lnTo>
                    <a:pt x="85725" y="210693"/>
                  </a:lnTo>
                  <a:lnTo>
                    <a:pt x="40512" y="187452"/>
                  </a:lnTo>
                  <a:lnTo>
                    <a:pt x="10668" y="152781"/>
                  </a:lnTo>
                  <a:lnTo>
                    <a:pt x="0" y="109601"/>
                  </a:lnTo>
                  <a:lnTo>
                    <a:pt x="10668" y="66294"/>
                  </a:lnTo>
                  <a:lnTo>
                    <a:pt x="40512" y="31623"/>
                  </a:lnTo>
                  <a:lnTo>
                    <a:pt x="85725" y="8509"/>
                  </a:lnTo>
                  <a:lnTo>
                    <a:pt x="142875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5134127" y="4942243"/>
              <a:ext cx="295275" cy="228600"/>
            </a:xfrm>
            <a:custGeom>
              <a:avLst/>
              <a:gdLst/>
              <a:ahLst/>
              <a:cxnLst/>
              <a:rect l="l" t="t" r="r" b="b"/>
              <a:pathLst>
                <a:path w="295275" h="22860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95275" h="228600">
                  <a:moveTo>
                    <a:pt x="295084" y="223735"/>
                  </a:moveTo>
                  <a:lnTo>
                    <a:pt x="293725" y="220433"/>
                  </a:lnTo>
                  <a:lnTo>
                    <a:pt x="290423" y="219075"/>
                  </a:lnTo>
                  <a:lnTo>
                    <a:pt x="287108" y="220433"/>
                  </a:lnTo>
                  <a:lnTo>
                    <a:pt x="285750" y="223735"/>
                  </a:lnTo>
                  <a:lnTo>
                    <a:pt x="287108" y="227050"/>
                  </a:lnTo>
                  <a:lnTo>
                    <a:pt x="290423" y="228409"/>
                  </a:lnTo>
                  <a:lnTo>
                    <a:pt x="293725" y="227050"/>
                  </a:lnTo>
                  <a:lnTo>
                    <a:pt x="295084" y="2237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6" name="object 5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648200" y="3713797"/>
              <a:ext cx="304800" cy="228536"/>
            </a:xfrm>
            <a:prstGeom prst="rect">
              <a:avLst/>
            </a:prstGeom>
          </p:spPr>
        </p:pic>
        <p:pic>
          <p:nvPicPr>
            <p:cNvPr id="527" name="object 5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582025" y="4789868"/>
              <a:ext cx="304800" cy="228536"/>
            </a:xfrm>
            <a:prstGeom prst="rect">
              <a:avLst/>
            </a:prstGeom>
          </p:spPr>
        </p:pic>
        <p:pic>
          <p:nvPicPr>
            <p:cNvPr id="528" name="object 5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229225" y="3999420"/>
              <a:ext cx="295275" cy="228536"/>
            </a:xfrm>
            <a:prstGeom prst="rect">
              <a:avLst/>
            </a:prstGeom>
          </p:spPr>
        </p:pic>
        <p:pic>
          <p:nvPicPr>
            <p:cNvPr id="529" name="object 5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81750" y="3351974"/>
              <a:ext cx="295275" cy="228536"/>
            </a:xfrm>
            <a:prstGeom prst="rect">
              <a:avLst/>
            </a:prstGeom>
          </p:spPr>
        </p:pic>
        <p:pic>
          <p:nvPicPr>
            <p:cNvPr id="530" name="object 5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86500" y="4361370"/>
              <a:ext cx="295275" cy="228536"/>
            </a:xfrm>
            <a:prstGeom prst="rect">
              <a:avLst/>
            </a:prstGeom>
          </p:spPr>
        </p:pic>
        <p:pic>
          <p:nvPicPr>
            <p:cNvPr id="531" name="object 5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629525" y="4285170"/>
              <a:ext cx="295275" cy="228536"/>
            </a:xfrm>
            <a:prstGeom prst="rect">
              <a:avLst/>
            </a:prstGeom>
          </p:spPr>
        </p:pic>
        <p:pic>
          <p:nvPicPr>
            <p:cNvPr id="532" name="object 5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86775" y="3275774"/>
              <a:ext cx="304800" cy="228536"/>
            </a:xfrm>
            <a:prstGeom prst="rect">
              <a:avLst/>
            </a:prstGeom>
          </p:spPr>
        </p:pic>
        <p:pic>
          <p:nvPicPr>
            <p:cNvPr id="533" name="object 5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010525" y="3856672"/>
              <a:ext cx="295275" cy="228536"/>
            </a:xfrm>
            <a:prstGeom prst="rect">
              <a:avLst/>
            </a:prstGeom>
          </p:spPr>
        </p:pic>
        <p:pic>
          <p:nvPicPr>
            <p:cNvPr id="534" name="object 5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20025" y="4932616"/>
              <a:ext cx="295275" cy="228536"/>
            </a:xfrm>
            <a:prstGeom prst="rect">
              <a:avLst/>
            </a:prstGeom>
          </p:spPr>
        </p:pic>
        <p:pic>
          <p:nvPicPr>
            <p:cNvPr id="535" name="object 53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762750" y="5008816"/>
              <a:ext cx="295275" cy="228536"/>
            </a:xfrm>
            <a:prstGeom prst="rect">
              <a:avLst/>
            </a:prstGeom>
          </p:spPr>
        </p:pic>
        <p:sp>
          <p:nvSpPr>
            <p:cNvPr id="536" name="object 536"/>
            <p:cNvSpPr/>
            <p:nvPr/>
          </p:nvSpPr>
          <p:spPr>
            <a:xfrm>
              <a:off x="5419725" y="5161153"/>
              <a:ext cx="285750" cy="209550"/>
            </a:xfrm>
            <a:custGeom>
              <a:avLst/>
              <a:gdLst/>
              <a:ahLst/>
              <a:cxnLst/>
              <a:rect l="l" t="t" r="r" b="b"/>
              <a:pathLst>
                <a:path w="285750" h="209550">
                  <a:moveTo>
                    <a:pt x="142875" y="0"/>
                  </a:moveTo>
                  <a:lnTo>
                    <a:pt x="86487" y="8128"/>
                  </a:lnTo>
                  <a:lnTo>
                    <a:pt x="41148" y="30226"/>
                  </a:lnTo>
                  <a:lnTo>
                    <a:pt x="10922" y="63500"/>
                  </a:lnTo>
                  <a:lnTo>
                    <a:pt x="0" y="104775"/>
                  </a:lnTo>
                  <a:lnTo>
                    <a:pt x="10922" y="146177"/>
                  </a:lnTo>
                  <a:lnTo>
                    <a:pt x="41148" y="179324"/>
                  </a:lnTo>
                  <a:lnTo>
                    <a:pt x="86487" y="201549"/>
                  </a:lnTo>
                  <a:lnTo>
                    <a:pt x="142875" y="209550"/>
                  </a:lnTo>
                  <a:lnTo>
                    <a:pt x="199262" y="201549"/>
                  </a:lnTo>
                  <a:lnTo>
                    <a:pt x="244601" y="179324"/>
                  </a:lnTo>
                  <a:lnTo>
                    <a:pt x="274827" y="146177"/>
                  </a:lnTo>
                  <a:lnTo>
                    <a:pt x="285750" y="104775"/>
                  </a:lnTo>
                  <a:lnTo>
                    <a:pt x="274827" y="63500"/>
                  </a:lnTo>
                  <a:lnTo>
                    <a:pt x="244601" y="30226"/>
                  </a:lnTo>
                  <a:lnTo>
                    <a:pt x="199262" y="8128"/>
                  </a:lnTo>
                  <a:lnTo>
                    <a:pt x="142875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5424551" y="5165978"/>
              <a:ext cx="285750" cy="208279"/>
            </a:xfrm>
            <a:custGeom>
              <a:avLst/>
              <a:gdLst/>
              <a:ahLst/>
              <a:cxnLst/>
              <a:rect l="l" t="t" r="r" b="b"/>
              <a:pathLst>
                <a:path w="285750" h="208279">
                  <a:moveTo>
                    <a:pt x="142748" y="0"/>
                  </a:moveTo>
                  <a:lnTo>
                    <a:pt x="199136" y="8001"/>
                  </a:lnTo>
                  <a:lnTo>
                    <a:pt x="244475" y="29972"/>
                  </a:lnTo>
                  <a:lnTo>
                    <a:pt x="274700" y="62992"/>
                  </a:lnTo>
                  <a:lnTo>
                    <a:pt x="285623" y="104140"/>
                  </a:lnTo>
                  <a:lnTo>
                    <a:pt x="274700" y="145161"/>
                  </a:lnTo>
                  <a:lnTo>
                    <a:pt x="244475" y="178181"/>
                  </a:lnTo>
                  <a:lnTo>
                    <a:pt x="199136" y="200279"/>
                  </a:lnTo>
                  <a:lnTo>
                    <a:pt x="142748" y="208280"/>
                  </a:lnTo>
                  <a:lnTo>
                    <a:pt x="86487" y="200279"/>
                  </a:lnTo>
                  <a:lnTo>
                    <a:pt x="41148" y="178181"/>
                  </a:lnTo>
                  <a:lnTo>
                    <a:pt x="10922" y="145161"/>
                  </a:lnTo>
                  <a:lnTo>
                    <a:pt x="0" y="104140"/>
                  </a:lnTo>
                  <a:lnTo>
                    <a:pt x="10922" y="62992"/>
                  </a:lnTo>
                  <a:lnTo>
                    <a:pt x="41148" y="29972"/>
                  </a:lnTo>
                  <a:lnTo>
                    <a:pt x="86487" y="8001"/>
                  </a:lnTo>
                  <a:lnTo>
                    <a:pt x="142748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5419877" y="5161317"/>
              <a:ext cx="295275" cy="219075"/>
            </a:xfrm>
            <a:custGeom>
              <a:avLst/>
              <a:gdLst/>
              <a:ahLst/>
              <a:cxnLst/>
              <a:rect l="l" t="t" r="r" b="b"/>
              <a:pathLst>
                <a:path w="295275" h="21907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95275" h="219075">
                  <a:moveTo>
                    <a:pt x="294957" y="214083"/>
                  </a:moveTo>
                  <a:lnTo>
                    <a:pt x="293598" y="210781"/>
                  </a:lnTo>
                  <a:lnTo>
                    <a:pt x="290296" y="209423"/>
                  </a:lnTo>
                  <a:lnTo>
                    <a:pt x="286981" y="210781"/>
                  </a:lnTo>
                  <a:lnTo>
                    <a:pt x="285623" y="214083"/>
                  </a:lnTo>
                  <a:lnTo>
                    <a:pt x="286981" y="217398"/>
                  </a:lnTo>
                  <a:lnTo>
                    <a:pt x="290296" y="218757"/>
                  </a:lnTo>
                  <a:lnTo>
                    <a:pt x="293598" y="217398"/>
                  </a:lnTo>
                  <a:lnTo>
                    <a:pt x="294957" y="2140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9" name="object 53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33950" y="3066224"/>
              <a:ext cx="304800" cy="228536"/>
            </a:xfrm>
            <a:prstGeom prst="rect">
              <a:avLst/>
            </a:prstGeom>
          </p:spPr>
        </p:pic>
        <p:pic>
          <p:nvPicPr>
            <p:cNvPr id="540" name="object 5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019425" y="3856672"/>
              <a:ext cx="295275" cy="228536"/>
            </a:xfrm>
            <a:prstGeom prst="rect">
              <a:avLst/>
            </a:prstGeom>
          </p:spPr>
        </p:pic>
        <p:pic>
          <p:nvPicPr>
            <p:cNvPr id="541" name="object 54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171950" y="3066224"/>
              <a:ext cx="295275" cy="228536"/>
            </a:xfrm>
            <a:prstGeom prst="rect">
              <a:avLst/>
            </a:prstGeom>
          </p:spPr>
        </p:pic>
        <p:pic>
          <p:nvPicPr>
            <p:cNvPr id="542" name="object 54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57700" y="3351974"/>
              <a:ext cx="295275" cy="228536"/>
            </a:xfrm>
            <a:prstGeom prst="rect">
              <a:avLst/>
            </a:prstGeom>
          </p:spPr>
        </p:pic>
        <p:pic>
          <p:nvPicPr>
            <p:cNvPr id="543" name="object 54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953250" y="3494722"/>
              <a:ext cx="304800" cy="228536"/>
            </a:xfrm>
            <a:prstGeom prst="rect">
              <a:avLst/>
            </a:prstGeom>
          </p:spPr>
        </p:pic>
        <p:pic>
          <p:nvPicPr>
            <p:cNvPr id="544" name="object 54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52950" y="4075620"/>
              <a:ext cx="295275" cy="219011"/>
            </a:xfrm>
            <a:prstGeom prst="rect">
              <a:avLst/>
            </a:prstGeom>
          </p:spPr>
        </p:pic>
        <p:pic>
          <p:nvPicPr>
            <p:cNvPr id="545" name="object 54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14675" y="2923476"/>
              <a:ext cx="304800" cy="219011"/>
            </a:xfrm>
            <a:prstGeom prst="rect">
              <a:avLst/>
            </a:prstGeom>
          </p:spPr>
        </p:pic>
        <p:pic>
          <p:nvPicPr>
            <p:cNvPr id="546" name="object 54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781425" y="3570922"/>
              <a:ext cx="304800" cy="219011"/>
            </a:xfrm>
            <a:prstGeom prst="rect">
              <a:avLst/>
            </a:prstGeom>
          </p:spPr>
        </p:pic>
        <p:pic>
          <p:nvPicPr>
            <p:cNvPr id="547" name="object 54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514975" y="3713797"/>
              <a:ext cx="295275" cy="228536"/>
            </a:xfrm>
            <a:prstGeom prst="rect">
              <a:avLst/>
            </a:prstGeom>
          </p:spPr>
        </p:pic>
        <p:pic>
          <p:nvPicPr>
            <p:cNvPr id="548" name="object 54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324475" y="4285170"/>
              <a:ext cx="295275" cy="228536"/>
            </a:xfrm>
            <a:prstGeom prst="rect">
              <a:avLst/>
            </a:prstGeom>
          </p:spPr>
        </p:pic>
        <p:pic>
          <p:nvPicPr>
            <p:cNvPr id="549" name="object 54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133975" y="3713797"/>
              <a:ext cx="295275" cy="228536"/>
            </a:xfrm>
            <a:prstGeom prst="rect">
              <a:avLst/>
            </a:prstGeom>
          </p:spPr>
        </p:pic>
        <p:sp>
          <p:nvSpPr>
            <p:cNvPr id="550" name="object 550"/>
            <p:cNvSpPr/>
            <p:nvPr/>
          </p:nvSpPr>
          <p:spPr>
            <a:xfrm>
              <a:off x="5462270" y="4085208"/>
              <a:ext cx="763270" cy="0"/>
            </a:xfrm>
            <a:custGeom>
              <a:avLst/>
              <a:gdLst/>
              <a:ahLst/>
              <a:cxnLst/>
              <a:rect l="l" t="t" r="r" b="b"/>
              <a:pathLst>
                <a:path w="763270">
                  <a:moveTo>
                    <a:pt x="0" y="0"/>
                  </a:moveTo>
                  <a:lnTo>
                    <a:pt x="762762" y="0"/>
                  </a:lnTo>
                </a:path>
              </a:pathLst>
            </a:custGeom>
            <a:ln w="102895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6124575" y="3923283"/>
              <a:ext cx="409575" cy="304800"/>
            </a:xfrm>
            <a:custGeom>
              <a:avLst/>
              <a:gdLst/>
              <a:ahLst/>
              <a:cxnLst/>
              <a:rect l="l" t="t" r="r" b="b"/>
              <a:pathLst>
                <a:path w="409575" h="304800">
                  <a:moveTo>
                    <a:pt x="1650" y="0"/>
                  </a:moveTo>
                  <a:lnTo>
                    <a:pt x="0" y="304673"/>
                  </a:lnTo>
                  <a:lnTo>
                    <a:pt x="409575" y="154940"/>
                  </a:lnTo>
                  <a:lnTo>
                    <a:pt x="1650" y="0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5996051" y="3042411"/>
              <a:ext cx="676275" cy="104775"/>
            </a:xfrm>
            <a:custGeom>
              <a:avLst/>
              <a:gdLst/>
              <a:ahLst/>
              <a:cxnLst/>
              <a:rect l="l" t="t" r="r" b="b"/>
              <a:pathLst>
                <a:path w="676275" h="104775">
                  <a:moveTo>
                    <a:pt x="676275" y="104775"/>
                  </a:moveTo>
                  <a:lnTo>
                    <a:pt x="302768" y="36322"/>
                  </a:lnTo>
                  <a:lnTo>
                    <a:pt x="0" y="0"/>
                  </a:lnTo>
                </a:path>
              </a:pathLst>
            </a:custGeom>
            <a:ln w="101626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5619750" y="2894838"/>
              <a:ext cx="428625" cy="295275"/>
            </a:xfrm>
            <a:custGeom>
              <a:avLst/>
              <a:gdLst/>
              <a:ahLst/>
              <a:cxnLst/>
              <a:rect l="l" t="t" r="r" b="b"/>
              <a:pathLst>
                <a:path w="428625" h="295275">
                  <a:moveTo>
                    <a:pt x="428625" y="0"/>
                  </a:moveTo>
                  <a:lnTo>
                    <a:pt x="0" y="102997"/>
                  </a:lnTo>
                  <a:lnTo>
                    <a:pt x="368173" y="295148"/>
                  </a:lnTo>
                  <a:lnTo>
                    <a:pt x="428625" y="0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4" name="object 554"/>
          <p:cNvSpPr txBox="1"/>
          <p:nvPr/>
        </p:nvSpPr>
        <p:spPr>
          <a:xfrm>
            <a:off x="1409700" y="5703989"/>
            <a:ext cx="4229100" cy="819150"/>
          </a:xfrm>
          <a:prstGeom prst="rect">
            <a:avLst/>
          </a:prstGeom>
          <a:solidFill>
            <a:srgbClr val="7E0000"/>
          </a:solidFill>
        </p:spPr>
        <p:txBody>
          <a:bodyPr vert="horz" wrap="square" lIns="0" tIns="33655" rIns="0" bIns="0" rtlCol="0">
            <a:spAutoFit/>
          </a:bodyPr>
          <a:lstStyle/>
          <a:p>
            <a:pPr marL="117475" marR="2030730">
              <a:lnSpc>
                <a:spcPct val="101699"/>
              </a:lnSpc>
              <a:spcBef>
                <a:spcPts val="265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High</a:t>
            </a:r>
            <a:r>
              <a:rPr sz="24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Solute Concentration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558" name="object 558"/>
          <p:cNvSpPr txBox="1"/>
          <p:nvPr/>
        </p:nvSpPr>
        <p:spPr>
          <a:xfrm>
            <a:off x="11330305" y="6470412"/>
            <a:ext cx="17780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14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55" name="object 555"/>
          <p:cNvSpPr txBox="1"/>
          <p:nvPr/>
        </p:nvSpPr>
        <p:spPr>
          <a:xfrm>
            <a:off x="6534150" y="5703989"/>
            <a:ext cx="4124325" cy="819150"/>
          </a:xfrm>
          <a:prstGeom prst="rect">
            <a:avLst/>
          </a:prstGeom>
          <a:solidFill>
            <a:srgbClr val="7E0000"/>
          </a:solidFill>
        </p:spPr>
        <p:txBody>
          <a:bodyPr vert="horz" wrap="square" lIns="0" tIns="33655" rIns="0" bIns="0" rtlCol="0">
            <a:spAutoFit/>
          </a:bodyPr>
          <a:lstStyle/>
          <a:p>
            <a:pPr marL="116205" marR="1925955">
              <a:lnSpc>
                <a:spcPct val="101699"/>
              </a:lnSpc>
              <a:spcBef>
                <a:spcPts val="265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Low</a:t>
            </a:r>
            <a:r>
              <a:rPr sz="24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Solute Concentration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556" name="object 556"/>
          <p:cNvSpPr txBox="1"/>
          <p:nvPr/>
        </p:nvSpPr>
        <p:spPr>
          <a:xfrm>
            <a:off x="6441440" y="3127057"/>
            <a:ext cx="65976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-10" dirty="0">
                <a:solidFill>
                  <a:srgbClr val="92F6DB"/>
                </a:solidFill>
                <a:latin typeface="Arial"/>
                <a:cs typeface="Arial"/>
              </a:rPr>
              <a:t>Fluid</a:t>
            </a:r>
            <a:endParaRPr sz="2000">
              <a:latin typeface="Arial"/>
              <a:cs typeface="Arial"/>
            </a:endParaRPr>
          </a:p>
        </p:txBody>
      </p:sp>
      <p:sp>
        <p:nvSpPr>
          <p:cNvPr id="557" name="object 557"/>
          <p:cNvSpPr txBox="1"/>
          <p:nvPr/>
        </p:nvSpPr>
        <p:spPr>
          <a:xfrm>
            <a:off x="4279265" y="3905504"/>
            <a:ext cx="8578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Solutes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59" name="Footer Placeholder 55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n-US" smtClean="0">
                <a:solidFill>
                  <a:srgbClr val="F1F1F1"/>
                </a:solidFill>
                <a:latin typeface="Georgia"/>
                <a:cs typeface="Georgia"/>
              </a:rPr>
              <a:t>RDP</a:t>
            </a:r>
            <a:endParaRPr lang="en-US" spc="-10" dirty="0">
              <a:solidFill>
                <a:srgbClr val="F1F1F1"/>
              </a:solidFill>
              <a:latin typeface="Georgia"/>
              <a:cs typeface="Georgia"/>
            </a:endParaRPr>
          </a:p>
        </p:txBody>
      </p:sp>
      <p:sp>
        <p:nvSpPr>
          <p:cNvPr id="560" name="Slide Number Placeholder 559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lang="en-US" spc="-50" smtClean="0"/>
              <a:t>14</a:t>
            </a:fld>
            <a:endParaRPr lang="en-US" spc="-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99936"/>
            <a:ext cx="12192000" cy="647700"/>
            <a:chOff x="0" y="199936"/>
            <a:chExt cx="12192000" cy="647700"/>
          </a:xfrm>
        </p:grpSpPr>
        <p:sp>
          <p:nvSpPr>
            <p:cNvPr id="3" name="object 3"/>
            <p:cNvSpPr/>
            <p:nvPr/>
          </p:nvSpPr>
          <p:spPr>
            <a:xfrm>
              <a:off x="9039225" y="571372"/>
              <a:ext cx="1000125" cy="19050"/>
            </a:xfrm>
            <a:custGeom>
              <a:avLst/>
              <a:gdLst/>
              <a:ahLst/>
              <a:cxnLst/>
              <a:rect l="l" t="t" r="r" b="b"/>
              <a:pathLst>
                <a:path w="1000125" h="19050">
                  <a:moveTo>
                    <a:pt x="999998" y="0"/>
                  </a:moveTo>
                  <a:lnTo>
                    <a:pt x="0" y="0"/>
                  </a:lnTo>
                  <a:lnTo>
                    <a:pt x="201168" y="19050"/>
                  </a:lnTo>
                  <a:lnTo>
                    <a:pt x="817372" y="19050"/>
                  </a:lnTo>
                  <a:lnTo>
                    <a:pt x="999998" y="0"/>
                  </a:lnTo>
                  <a:close/>
                </a:path>
              </a:pathLst>
            </a:custGeom>
            <a:solidFill>
              <a:srgbClr val="00AAB8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277350" y="590549"/>
              <a:ext cx="552450" cy="8890"/>
            </a:xfrm>
            <a:custGeom>
              <a:avLst/>
              <a:gdLst/>
              <a:ahLst/>
              <a:cxnLst/>
              <a:rect l="l" t="t" r="r" b="b"/>
              <a:pathLst>
                <a:path w="552450" h="8890">
                  <a:moveTo>
                    <a:pt x="551942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73914" y="5080"/>
                  </a:lnTo>
                  <a:lnTo>
                    <a:pt x="73914" y="7620"/>
                  </a:lnTo>
                  <a:lnTo>
                    <a:pt x="193802" y="7620"/>
                  </a:lnTo>
                  <a:lnTo>
                    <a:pt x="193802" y="8890"/>
                  </a:lnTo>
                  <a:lnTo>
                    <a:pt x="346837" y="8890"/>
                  </a:lnTo>
                  <a:lnTo>
                    <a:pt x="346837" y="7620"/>
                  </a:lnTo>
                  <a:lnTo>
                    <a:pt x="449961" y="7620"/>
                  </a:lnTo>
                  <a:lnTo>
                    <a:pt x="449961" y="5080"/>
                  </a:lnTo>
                  <a:lnTo>
                    <a:pt x="551942" y="5080"/>
                  </a:lnTo>
                  <a:lnTo>
                    <a:pt x="551942" y="0"/>
                  </a:lnTo>
                  <a:close/>
                </a:path>
              </a:pathLst>
            </a:custGeom>
            <a:solidFill>
              <a:srgbClr val="00ABB7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25" y="199936"/>
              <a:ext cx="12172949" cy="64753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47548"/>
              <a:ext cx="12191999" cy="56182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388" rIns="0" bIns="0" rtlCol="0">
            <a:spAutoFit/>
          </a:bodyPr>
          <a:lstStyle/>
          <a:p>
            <a:pPr marL="2136775">
              <a:lnSpc>
                <a:spcPct val="100000"/>
              </a:lnSpc>
              <a:spcBef>
                <a:spcPts val="105"/>
              </a:spcBef>
            </a:pPr>
            <a:r>
              <a:rPr sz="4800" b="1" dirty="0">
                <a:solidFill>
                  <a:srgbClr val="BE0000"/>
                </a:solidFill>
                <a:latin typeface="Times New Roman"/>
                <a:cs typeface="Times New Roman"/>
              </a:rPr>
              <a:t>Active</a:t>
            </a:r>
            <a:r>
              <a:rPr sz="4800" b="1" spc="-30" dirty="0">
                <a:solidFill>
                  <a:srgbClr val="BE0000"/>
                </a:solidFill>
                <a:latin typeface="Times New Roman"/>
                <a:cs typeface="Times New Roman"/>
              </a:rPr>
              <a:t> </a:t>
            </a:r>
            <a:r>
              <a:rPr sz="4800" b="1" spc="-10" dirty="0">
                <a:solidFill>
                  <a:srgbClr val="BE0000"/>
                </a:solidFill>
                <a:latin typeface="Times New Roman"/>
                <a:cs typeface="Times New Roman"/>
              </a:rPr>
              <a:t>transport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343005" y="6483112"/>
            <a:ext cx="152400" cy="153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spc="-45" dirty="0">
                <a:solidFill>
                  <a:srgbClr val="888888"/>
                </a:solidFill>
                <a:latin typeface="Calibri"/>
                <a:cs typeface="Calibri"/>
              </a:rPr>
              <a:t>15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9842" y="990600"/>
            <a:ext cx="12186920" cy="5487035"/>
            <a:chOff x="9842" y="990600"/>
            <a:chExt cx="12186920" cy="5487035"/>
          </a:xfrm>
        </p:grpSpPr>
        <p:sp>
          <p:nvSpPr>
            <p:cNvPr id="10" name="object 10"/>
            <p:cNvSpPr/>
            <p:nvPr/>
          </p:nvSpPr>
          <p:spPr>
            <a:xfrm>
              <a:off x="52387" y="6403898"/>
              <a:ext cx="6076950" cy="0"/>
            </a:xfrm>
            <a:custGeom>
              <a:avLst/>
              <a:gdLst/>
              <a:ahLst/>
              <a:cxnLst/>
              <a:rect l="l" t="t" r="r" b="b"/>
              <a:pathLst>
                <a:path w="6076950">
                  <a:moveTo>
                    <a:pt x="0" y="0"/>
                  </a:moveTo>
                  <a:lnTo>
                    <a:pt x="671512" y="0"/>
                  </a:lnTo>
                </a:path>
                <a:path w="6076950">
                  <a:moveTo>
                    <a:pt x="5472112" y="0"/>
                  </a:moveTo>
                  <a:lnTo>
                    <a:pt x="6076886" y="0"/>
                  </a:lnTo>
                </a:path>
              </a:pathLst>
            </a:custGeom>
            <a:ln w="8892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287" y="6365798"/>
              <a:ext cx="9525" cy="38100"/>
            </a:xfrm>
            <a:custGeom>
              <a:avLst/>
              <a:gdLst/>
              <a:ahLst/>
              <a:cxnLst/>
              <a:rect l="l" t="t" r="r" b="b"/>
              <a:pathLst>
                <a:path w="9525" h="38100">
                  <a:moveTo>
                    <a:pt x="9525" y="38099"/>
                  </a:moveTo>
                  <a:lnTo>
                    <a:pt x="0" y="38099"/>
                  </a:lnTo>
                  <a:lnTo>
                    <a:pt x="0" y="0"/>
                  </a:lnTo>
                </a:path>
              </a:pathLst>
            </a:custGeom>
            <a:ln w="88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287" y="1004570"/>
              <a:ext cx="0" cy="5332730"/>
            </a:xfrm>
            <a:custGeom>
              <a:avLst/>
              <a:gdLst/>
              <a:ahLst/>
              <a:cxnLst/>
              <a:rect l="l" t="t" r="r" b="b"/>
              <a:pathLst>
                <a:path h="5332730">
                  <a:moveTo>
                    <a:pt x="0" y="0"/>
                  </a:moveTo>
                  <a:lnTo>
                    <a:pt x="0" y="5332666"/>
                  </a:lnTo>
                </a:path>
              </a:pathLst>
            </a:custGeom>
            <a:ln w="8892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2862" y="995044"/>
              <a:ext cx="12149455" cy="0"/>
            </a:xfrm>
            <a:custGeom>
              <a:avLst/>
              <a:gdLst/>
              <a:ahLst/>
              <a:cxnLst/>
              <a:rect l="l" t="t" r="r" b="b"/>
              <a:pathLst>
                <a:path w="12149455">
                  <a:moveTo>
                    <a:pt x="0" y="0"/>
                  </a:moveTo>
                  <a:lnTo>
                    <a:pt x="12149137" y="0"/>
                  </a:lnTo>
                </a:path>
              </a:pathLst>
            </a:custGeom>
            <a:ln w="8892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177775" y="6403898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4224" y="0"/>
                  </a:moveTo>
                  <a:lnTo>
                    <a:pt x="0" y="0"/>
                  </a:lnTo>
                </a:path>
              </a:pathLst>
            </a:custGeom>
            <a:ln w="88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67374" y="6403898"/>
              <a:ext cx="5972175" cy="0"/>
            </a:xfrm>
            <a:custGeom>
              <a:avLst/>
              <a:gdLst/>
              <a:ahLst/>
              <a:cxnLst/>
              <a:rect l="l" t="t" r="r" b="b"/>
              <a:pathLst>
                <a:path w="5972175">
                  <a:moveTo>
                    <a:pt x="0" y="0"/>
                  </a:moveTo>
                  <a:lnTo>
                    <a:pt x="1462151" y="0"/>
                  </a:lnTo>
                </a:path>
                <a:path w="5972175">
                  <a:moveTo>
                    <a:pt x="5691251" y="0"/>
                  </a:moveTo>
                  <a:lnTo>
                    <a:pt x="5972175" y="0"/>
                  </a:lnTo>
                </a:path>
              </a:pathLst>
            </a:custGeom>
            <a:ln w="8892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28649" y="3656710"/>
              <a:ext cx="10944225" cy="0"/>
            </a:xfrm>
            <a:custGeom>
              <a:avLst/>
              <a:gdLst/>
              <a:ahLst/>
              <a:cxnLst/>
              <a:rect l="l" t="t" r="r" b="b"/>
              <a:pathLst>
                <a:path w="10944225">
                  <a:moveTo>
                    <a:pt x="0" y="0"/>
                  </a:moveTo>
                  <a:lnTo>
                    <a:pt x="10944225" y="0"/>
                  </a:lnTo>
                </a:path>
              </a:pathLst>
            </a:custGeom>
            <a:ln w="7621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062599" y="6198399"/>
              <a:ext cx="0" cy="240029"/>
            </a:xfrm>
            <a:custGeom>
              <a:avLst/>
              <a:gdLst/>
              <a:ahLst/>
              <a:cxnLst/>
              <a:rect l="l" t="t" r="r" b="b"/>
              <a:pathLst>
                <a:path h="240029">
                  <a:moveTo>
                    <a:pt x="0" y="0"/>
                  </a:moveTo>
                  <a:lnTo>
                    <a:pt x="0" y="239585"/>
                  </a:lnTo>
                </a:path>
              </a:pathLst>
            </a:custGeom>
            <a:ln w="774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115299" y="3942333"/>
              <a:ext cx="866775" cy="647700"/>
            </a:xfrm>
            <a:custGeom>
              <a:avLst/>
              <a:gdLst/>
              <a:ahLst/>
              <a:cxnLst/>
              <a:rect l="l" t="t" r="r" b="b"/>
              <a:pathLst>
                <a:path w="866775" h="647700">
                  <a:moveTo>
                    <a:pt x="434213" y="0"/>
                  </a:moveTo>
                  <a:lnTo>
                    <a:pt x="368680" y="3429"/>
                  </a:lnTo>
                  <a:lnTo>
                    <a:pt x="306577" y="13335"/>
                  </a:lnTo>
                  <a:lnTo>
                    <a:pt x="248539" y="29337"/>
                  </a:lnTo>
                  <a:lnTo>
                    <a:pt x="195072" y="50927"/>
                  </a:lnTo>
                  <a:lnTo>
                    <a:pt x="146811" y="77851"/>
                  </a:lnTo>
                  <a:lnTo>
                    <a:pt x="104394" y="109474"/>
                  </a:lnTo>
                  <a:lnTo>
                    <a:pt x="68452" y="145415"/>
                  </a:lnTo>
                  <a:lnTo>
                    <a:pt x="39370" y="185166"/>
                  </a:lnTo>
                  <a:lnTo>
                    <a:pt x="17906" y="228473"/>
                  </a:lnTo>
                  <a:lnTo>
                    <a:pt x="4572" y="274828"/>
                  </a:lnTo>
                  <a:lnTo>
                    <a:pt x="0" y="323723"/>
                  </a:lnTo>
                  <a:lnTo>
                    <a:pt x="4572" y="372618"/>
                  </a:lnTo>
                  <a:lnTo>
                    <a:pt x="17906" y="418973"/>
                  </a:lnTo>
                  <a:lnTo>
                    <a:pt x="39370" y="462280"/>
                  </a:lnTo>
                  <a:lnTo>
                    <a:pt x="68452" y="502158"/>
                  </a:lnTo>
                  <a:lnTo>
                    <a:pt x="104394" y="538099"/>
                  </a:lnTo>
                  <a:lnTo>
                    <a:pt x="146811" y="569722"/>
                  </a:lnTo>
                  <a:lnTo>
                    <a:pt x="195072" y="596519"/>
                  </a:lnTo>
                  <a:lnTo>
                    <a:pt x="248539" y="618236"/>
                  </a:lnTo>
                  <a:lnTo>
                    <a:pt x="306577" y="634238"/>
                  </a:lnTo>
                  <a:lnTo>
                    <a:pt x="368680" y="644144"/>
                  </a:lnTo>
                  <a:lnTo>
                    <a:pt x="434213" y="647573"/>
                  </a:lnTo>
                  <a:lnTo>
                    <a:pt x="499745" y="644144"/>
                  </a:lnTo>
                  <a:lnTo>
                    <a:pt x="561721" y="634238"/>
                  </a:lnTo>
                  <a:lnTo>
                    <a:pt x="619632" y="618236"/>
                  </a:lnTo>
                  <a:lnTo>
                    <a:pt x="672846" y="596519"/>
                  </a:lnTo>
                  <a:lnTo>
                    <a:pt x="720851" y="569722"/>
                  </a:lnTo>
                  <a:lnTo>
                    <a:pt x="763016" y="538099"/>
                  </a:lnTo>
                  <a:lnTo>
                    <a:pt x="798829" y="502158"/>
                  </a:lnTo>
                  <a:lnTo>
                    <a:pt x="827658" y="462280"/>
                  </a:lnTo>
                  <a:lnTo>
                    <a:pt x="848995" y="418973"/>
                  </a:lnTo>
                  <a:lnTo>
                    <a:pt x="862202" y="372618"/>
                  </a:lnTo>
                  <a:lnTo>
                    <a:pt x="866775" y="323723"/>
                  </a:lnTo>
                  <a:lnTo>
                    <a:pt x="862202" y="274828"/>
                  </a:lnTo>
                  <a:lnTo>
                    <a:pt x="848995" y="228473"/>
                  </a:lnTo>
                  <a:lnTo>
                    <a:pt x="827658" y="185166"/>
                  </a:lnTo>
                  <a:lnTo>
                    <a:pt x="798829" y="145415"/>
                  </a:lnTo>
                  <a:lnTo>
                    <a:pt x="763016" y="109474"/>
                  </a:lnTo>
                  <a:lnTo>
                    <a:pt x="720851" y="77851"/>
                  </a:lnTo>
                  <a:lnTo>
                    <a:pt x="672846" y="50927"/>
                  </a:lnTo>
                  <a:lnTo>
                    <a:pt x="619632" y="29337"/>
                  </a:lnTo>
                  <a:lnTo>
                    <a:pt x="561721" y="13335"/>
                  </a:lnTo>
                  <a:lnTo>
                    <a:pt x="499745" y="3429"/>
                  </a:lnTo>
                  <a:lnTo>
                    <a:pt x="434213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120125" y="3947032"/>
              <a:ext cx="865505" cy="646430"/>
            </a:xfrm>
            <a:custGeom>
              <a:avLst/>
              <a:gdLst/>
              <a:ahLst/>
              <a:cxnLst/>
              <a:rect l="l" t="t" r="r" b="b"/>
              <a:pathLst>
                <a:path w="865504" h="646429">
                  <a:moveTo>
                    <a:pt x="433324" y="0"/>
                  </a:moveTo>
                  <a:lnTo>
                    <a:pt x="498728" y="3429"/>
                  </a:lnTo>
                  <a:lnTo>
                    <a:pt x="560577" y="13335"/>
                  </a:lnTo>
                  <a:lnTo>
                    <a:pt x="618363" y="29337"/>
                  </a:lnTo>
                  <a:lnTo>
                    <a:pt x="671449" y="50927"/>
                  </a:lnTo>
                  <a:lnTo>
                    <a:pt x="719454" y="77724"/>
                  </a:lnTo>
                  <a:lnTo>
                    <a:pt x="761492" y="109220"/>
                  </a:lnTo>
                  <a:lnTo>
                    <a:pt x="797305" y="145161"/>
                  </a:lnTo>
                  <a:lnTo>
                    <a:pt x="826007" y="184912"/>
                  </a:lnTo>
                  <a:lnTo>
                    <a:pt x="847344" y="228092"/>
                  </a:lnTo>
                  <a:lnTo>
                    <a:pt x="860551" y="274320"/>
                  </a:lnTo>
                  <a:lnTo>
                    <a:pt x="864997" y="323215"/>
                  </a:lnTo>
                  <a:lnTo>
                    <a:pt x="860551" y="371983"/>
                  </a:lnTo>
                  <a:lnTo>
                    <a:pt x="847344" y="418211"/>
                  </a:lnTo>
                  <a:lnTo>
                    <a:pt x="826007" y="461391"/>
                  </a:lnTo>
                  <a:lnTo>
                    <a:pt x="797305" y="501269"/>
                  </a:lnTo>
                  <a:lnTo>
                    <a:pt x="761492" y="537083"/>
                  </a:lnTo>
                  <a:lnTo>
                    <a:pt x="719454" y="568706"/>
                  </a:lnTo>
                  <a:lnTo>
                    <a:pt x="671449" y="595503"/>
                  </a:lnTo>
                  <a:lnTo>
                    <a:pt x="618363" y="617093"/>
                  </a:lnTo>
                  <a:lnTo>
                    <a:pt x="560577" y="632968"/>
                  </a:lnTo>
                  <a:lnTo>
                    <a:pt x="498728" y="642874"/>
                  </a:lnTo>
                  <a:lnTo>
                    <a:pt x="433324" y="646303"/>
                  </a:lnTo>
                  <a:lnTo>
                    <a:pt x="367919" y="642874"/>
                  </a:lnTo>
                  <a:lnTo>
                    <a:pt x="305943" y="632968"/>
                  </a:lnTo>
                  <a:lnTo>
                    <a:pt x="248030" y="617093"/>
                  </a:lnTo>
                  <a:lnTo>
                    <a:pt x="194691" y="595503"/>
                  </a:lnTo>
                  <a:lnTo>
                    <a:pt x="146557" y="568706"/>
                  </a:lnTo>
                  <a:lnTo>
                    <a:pt x="104140" y="537083"/>
                  </a:lnTo>
                  <a:lnTo>
                    <a:pt x="68199" y="501269"/>
                  </a:lnTo>
                  <a:lnTo>
                    <a:pt x="39243" y="461391"/>
                  </a:lnTo>
                  <a:lnTo>
                    <a:pt x="17779" y="418211"/>
                  </a:lnTo>
                  <a:lnTo>
                    <a:pt x="4445" y="371983"/>
                  </a:lnTo>
                  <a:lnTo>
                    <a:pt x="0" y="323215"/>
                  </a:lnTo>
                  <a:lnTo>
                    <a:pt x="4445" y="274320"/>
                  </a:lnTo>
                  <a:lnTo>
                    <a:pt x="17779" y="228092"/>
                  </a:lnTo>
                  <a:lnTo>
                    <a:pt x="39243" y="184912"/>
                  </a:lnTo>
                  <a:lnTo>
                    <a:pt x="68199" y="145161"/>
                  </a:lnTo>
                  <a:lnTo>
                    <a:pt x="104140" y="109220"/>
                  </a:lnTo>
                  <a:lnTo>
                    <a:pt x="146557" y="77724"/>
                  </a:lnTo>
                  <a:lnTo>
                    <a:pt x="194691" y="50927"/>
                  </a:lnTo>
                  <a:lnTo>
                    <a:pt x="248030" y="29337"/>
                  </a:lnTo>
                  <a:lnTo>
                    <a:pt x="305943" y="13335"/>
                  </a:lnTo>
                  <a:lnTo>
                    <a:pt x="367919" y="3429"/>
                  </a:lnTo>
                  <a:lnTo>
                    <a:pt x="43332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115452" y="3942359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4673"/>
                  </a:moveTo>
                  <a:lnTo>
                    <a:pt x="1368" y="1368"/>
                  </a:lnTo>
                  <a:lnTo>
                    <a:pt x="4673" y="0"/>
                  </a:lnTo>
                  <a:lnTo>
                    <a:pt x="7977" y="1368"/>
                  </a:lnTo>
                  <a:lnTo>
                    <a:pt x="9346" y="4673"/>
                  </a:lnTo>
                  <a:lnTo>
                    <a:pt x="7977" y="7977"/>
                  </a:lnTo>
                  <a:lnTo>
                    <a:pt x="4673" y="9346"/>
                  </a:lnTo>
                  <a:lnTo>
                    <a:pt x="1368" y="7977"/>
                  </a:lnTo>
                  <a:lnTo>
                    <a:pt x="0" y="467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24502" y="1171320"/>
              <a:ext cx="4952694" cy="507536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8982101" y="4589932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4673"/>
                  </a:moveTo>
                  <a:lnTo>
                    <a:pt x="1368" y="1368"/>
                  </a:lnTo>
                  <a:lnTo>
                    <a:pt x="4673" y="0"/>
                  </a:lnTo>
                  <a:lnTo>
                    <a:pt x="7977" y="1368"/>
                  </a:lnTo>
                  <a:lnTo>
                    <a:pt x="9346" y="4673"/>
                  </a:lnTo>
                  <a:lnTo>
                    <a:pt x="7977" y="7977"/>
                  </a:lnTo>
                  <a:lnTo>
                    <a:pt x="4673" y="9346"/>
                  </a:lnTo>
                  <a:lnTo>
                    <a:pt x="1368" y="7977"/>
                  </a:lnTo>
                  <a:lnTo>
                    <a:pt x="0" y="467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8263255" y="4178617"/>
            <a:ext cx="41465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dirty="0">
                <a:solidFill>
                  <a:srgbClr val="91CF4F"/>
                </a:solidFill>
                <a:latin typeface="Arial"/>
                <a:cs typeface="Arial"/>
              </a:rPr>
              <a:t>K</a:t>
            </a:r>
            <a:r>
              <a:rPr sz="2000" b="1" spc="-145" dirty="0">
                <a:solidFill>
                  <a:srgbClr val="91CF4F"/>
                </a:solidFill>
                <a:latin typeface="Arial"/>
                <a:cs typeface="Arial"/>
              </a:rPr>
              <a:t> </a:t>
            </a:r>
            <a:r>
              <a:rPr sz="2000" b="1" spc="-50" dirty="0">
                <a:solidFill>
                  <a:srgbClr val="91CF4F"/>
                </a:solidFill>
                <a:latin typeface="Arial"/>
                <a:cs typeface="Arial"/>
              </a:rPr>
              <a:t>+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819150" y="3932745"/>
            <a:ext cx="5095875" cy="2171700"/>
            <a:chOff x="819150" y="3932745"/>
            <a:chExt cx="5095875" cy="2171700"/>
          </a:xfrm>
        </p:grpSpPr>
        <p:sp>
          <p:nvSpPr>
            <p:cNvPr id="25" name="object 25"/>
            <p:cNvSpPr/>
            <p:nvPr/>
          </p:nvSpPr>
          <p:spPr>
            <a:xfrm>
              <a:off x="1971675" y="5513578"/>
              <a:ext cx="866775" cy="581025"/>
            </a:xfrm>
            <a:custGeom>
              <a:avLst/>
              <a:gdLst/>
              <a:ahLst/>
              <a:cxnLst/>
              <a:rect l="l" t="t" r="r" b="b"/>
              <a:pathLst>
                <a:path w="866775" h="581025">
                  <a:moveTo>
                    <a:pt x="433450" y="0"/>
                  </a:moveTo>
                  <a:lnTo>
                    <a:pt x="367919" y="3048"/>
                  </a:lnTo>
                  <a:lnTo>
                    <a:pt x="305943" y="11938"/>
                  </a:lnTo>
                  <a:lnTo>
                    <a:pt x="248031" y="26289"/>
                  </a:lnTo>
                  <a:lnTo>
                    <a:pt x="194691" y="45720"/>
                  </a:lnTo>
                  <a:lnTo>
                    <a:pt x="146557" y="69850"/>
                  </a:lnTo>
                  <a:lnTo>
                    <a:pt x="104267" y="98183"/>
                  </a:lnTo>
                  <a:lnTo>
                    <a:pt x="68325" y="130441"/>
                  </a:lnTo>
                  <a:lnTo>
                    <a:pt x="39243" y="166179"/>
                  </a:lnTo>
                  <a:lnTo>
                    <a:pt x="17906" y="205016"/>
                  </a:lnTo>
                  <a:lnTo>
                    <a:pt x="4572" y="246557"/>
                  </a:lnTo>
                  <a:lnTo>
                    <a:pt x="0" y="290398"/>
                  </a:lnTo>
                  <a:lnTo>
                    <a:pt x="4572" y="334238"/>
                  </a:lnTo>
                  <a:lnTo>
                    <a:pt x="17906" y="375780"/>
                  </a:lnTo>
                  <a:lnTo>
                    <a:pt x="39243" y="414604"/>
                  </a:lnTo>
                  <a:lnTo>
                    <a:pt x="68325" y="450354"/>
                  </a:lnTo>
                  <a:lnTo>
                    <a:pt x="104267" y="482600"/>
                  </a:lnTo>
                  <a:lnTo>
                    <a:pt x="146557" y="510984"/>
                  </a:lnTo>
                  <a:lnTo>
                    <a:pt x="194691" y="535076"/>
                  </a:lnTo>
                  <a:lnTo>
                    <a:pt x="248031" y="554507"/>
                  </a:lnTo>
                  <a:lnTo>
                    <a:pt x="305943" y="568871"/>
                  </a:lnTo>
                  <a:lnTo>
                    <a:pt x="367919" y="577773"/>
                  </a:lnTo>
                  <a:lnTo>
                    <a:pt x="433450" y="580834"/>
                  </a:lnTo>
                  <a:lnTo>
                    <a:pt x="498856" y="577773"/>
                  </a:lnTo>
                  <a:lnTo>
                    <a:pt x="560832" y="568871"/>
                  </a:lnTo>
                  <a:lnTo>
                    <a:pt x="618744" y="554507"/>
                  </a:lnTo>
                  <a:lnTo>
                    <a:pt x="672083" y="535076"/>
                  </a:lnTo>
                  <a:lnTo>
                    <a:pt x="720217" y="510984"/>
                  </a:lnTo>
                  <a:lnTo>
                    <a:pt x="762507" y="482600"/>
                  </a:lnTo>
                  <a:lnTo>
                    <a:pt x="798449" y="450354"/>
                  </a:lnTo>
                  <a:lnTo>
                    <a:pt x="827532" y="414604"/>
                  </a:lnTo>
                  <a:lnTo>
                    <a:pt x="848868" y="375780"/>
                  </a:lnTo>
                  <a:lnTo>
                    <a:pt x="862202" y="334238"/>
                  </a:lnTo>
                  <a:lnTo>
                    <a:pt x="866775" y="290398"/>
                  </a:lnTo>
                  <a:lnTo>
                    <a:pt x="862202" y="246557"/>
                  </a:lnTo>
                  <a:lnTo>
                    <a:pt x="848868" y="205016"/>
                  </a:lnTo>
                  <a:lnTo>
                    <a:pt x="827532" y="166179"/>
                  </a:lnTo>
                  <a:lnTo>
                    <a:pt x="798449" y="130441"/>
                  </a:lnTo>
                  <a:lnTo>
                    <a:pt x="762507" y="98183"/>
                  </a:lnTo>
                  <a:lnTo>
                    <a:pt x="720217" y="69850"/>
                  </a:lnTo>
                  <a:lnTo>
                    <a:pt x="672083" y="45720"/>
                  </a:lnTo>
                  <a:lnTo>
                    <a:pt x="618744" y="26289"/>
                  </a:lnTo>
                  <a:lnTo>
                    <a:pt x="560832" y="11938"/>
                  </a:lnTo>
                  <a:lnTo>
                    <a:pt x="498856" y="3048"/>
                  </a:lnTo>
                  <a:lnTo>
                    <a:pt x="433450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976500" y="5518277"/>
              <a:ext cx="866775" cy="579755"/>
            </a:xfrm>
            <a:custGeom>
              <a:avLst/>
              <a:gdLst/>
              <a:ahLst/>
              <a:cxnLst/>
              <a:rect l="l" t="t" r="r" b="b"/>
              <a:pathLst>
                <a:path w="866775" h="579754">
                  <a:moveTo>
                    <a:pt x="433324" y="0"/>
                  </a:moveTo>
                  <a:lnTo>
                    <a:pt x="498729" y="3048"/>
                  </a:lnTo>
                  <a:lnTo>
                    <a:pt x="560705" y="11938"/>
                  </a:lnTo>
                  <a:lnTo>
                    <a:pt x="618617" y="26289"/>
                  </a:lnTo>
                  <a:lnTo>
                    <a:pt x="671957" y="45720"/>
                  </a:lnTo>
                  <a:lnTo>
                    <a:pt x="720090" y="69723"/>
                  </a:lnTo>
                  <a:lnTo>
                    <a:pt x="762507" y="98031"/>
                  </a:lnTo>
                  <a:lnTo>
                    <a:pt x="798449" y="130213"/>
                  </a:lnTo>
                  <a:lnTo>
                    <a:pt x="827405" y="165874"/>
                  </a:lnTo>
                  <a:lnTo>
                    <a:pt x="848868" y="204635"/>
                  </a:lnTo>
                  <a:lnTo>
                    <a:pt x="862203" y="246075"/>
                  </a:lnTo>
                  <a:lnTo>
                    <a:pt x="866775" y="289814"/>
                  </a:lnTo>
                  <a:lnTo>
                    <a:pt x="862203" y="333565"/>
                  </a:lnTo>
                  <a:lnTo>
                    <a:pt x="848868" y="375005"/>
                  </a:lnTo>
                  <a:lnTo>
                    <a:pt x="827405" y="413753"/>
                  </a:lnTo>
                  <a:lnTo>
                    <a:pt x="798449" y="449414"/>
                  </a:lnTo>
                  <a:lnTo>
                    <a:pt x="762507" y="481596"/>
                  </a:lnTo>
                  <a:lnTo>
                    <a:pt x="720090" y="509917"/>
                  </a:lnTo>
                  <a:lnTo>
                    <a:pt x="671957" y="533958"/>
                  </a:lnTo>
                  <a:lnTo>
                    <a:pt x="618617" y="553339"/>
                  </a:lnTo>
                  <a:lnTo>
                    <a:pt x="560705" y="567677"/>
                  </a:lnTo>
                  <a:lnTo>
                    <a:pt x="498729" y="576567"/>
                  </a:lnTo>
                  <a:lnTo>
                    <a:pt x="433324" y="579615"/>
                  </a:lnTo>
                  <a:lnTo>
                    <a:pt x="367919" y="576567"/>
                  </a:lnTo>
                  <a:lnTo>
                    <a:pt x="305943" y="567677"/>
                  </a:lnTo>
                  <a:lnTo>
                    <a:pt x="248031" y="553339"/>
                  </a:lnTo>
                  <a:lnTo>
                    <a:pt x="194691" y="533958"/>
                  </a:lnTo>
                  <a:lnTo>
                    <a:pt x="146557" y="509917"/>
                  </a:lnTo>
                  <a:lnTo>
                    <a:pt x="104140" y="481596"/>
                  </a:lnTo>
                  <a:lnTo>
                    <a:pt x="68199" y="449414"/>
                  </a:lnTo>
                  <a:lnTo>
                    <a:pt x="39243" y="413753"/>
                  </a:lnTo>
                  <a:lnTo>
                    <a:pt x="17780" y="375005"/>
                  </a:lnTo>
                  <a:lnTo>
                    <a:pt x="4444" y="333565"/>
                  </a:lnTo>
                  <a:lnTo>
                    <a:pt x="0" y="289814"/>
                  </a:lnTo>
                  <a:lnTo>
                    <a:pt x="4444" y="246075"/>
                  </a:lnTo>
                  <a:lnTo>
                    <a:pt x="17780" y="204635"/>
                  </a:lnTo>
                  <a:lnTo>
                    <a:pt x="39243" y="165874"/>
                  </a:lnTo>
                  <a:lnTo>
                    <a:pt x="68199" y="130213"/>
                  </a:lnTo>
                  <a:lnTo>
                    <a:pt x="104140" y="98031"/>
                  </a:lnTo>
                  <a:lnTo>
                    <a:pt x="146557" y="69723"/>
                  </a:lnTo>
                  <a:lnTo>
                    <a:pt x="194691" y="45720"/>
                  </a:lnTo>
                  <a:lnTo>
                    <a:pt x="248031" y="26289"/>
                  </a:lnTo>
                  <a:lnTo>
                    <a:pt x="305943" y="11938"/>
                  </a:lnTo>
                  <a:lnTo>
                    <a:pt x="367919" y="3048"/>
                  </a:lnTo>
                  <a:lnTo>
                    <a:pt x="43332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971827" y="5513616"/>
              <a:ext cx="876300" cy="590550"/>
            </a:xfrm>
            <a:custGeom>
              <a:avLst/>
              <a:gdLst/>
              <a:ahLst/>
              <a:cxnLst/>
              <a:rect l="l" t="t" r="r" b="b"/>
              <a:pathLst>
                <a:path w="876300" h="59055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90550">
                  <a:moveTo>
                    <a:pt x="876109" y="585558"/>
                  </a:moveTo>
                  <a:lnTo>
                    <a:pt x="874750" y="582256"/>
                  </a:lnTo>
                  <a:lnTo>
                    <a:pt x="871448" y="580898"/>
                  </a:lnTo>
                  <a:lnTo>
                    <a:pt x="868133" y="582256"/>
                  </a:lnTo>
                  <a:lnTo>
                    <a:pt x="866775" y="585558"/>
                  </a:lnTo>
                  <a:lnTo>
                    <a:pt x="868133" y="588873"/>
                  </a:lnTo>
                  <a:lnTo>
                    <a:pt x="871448" y="590232"/>
                  </a:lnTo>
                  <a:lnTo>
                    <a:pt x="874750" y="588873"/>
                  </a:lnTo>
                  <a:lnTo>
                    <a:pt x="876109" y="5855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866900" y="4151757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4213" y="0"/>
                  </a:moveTo>
                  <a:lnTo>
                    <a:pt x="368681" y="3048"/>
                  </a:lnTo>
                  <a:lnTo>
                    <a:pt x="306577" y="11938"/>
                  </a:lnTo>
                  <a:lnTo>
                    <a:pt x="248538" y="26162"/>
                  </a:lnTo>
                  <a:lnTo>
                    <a:pt x="195072" y="45339"/>
                  </a:lnTo>
                  <a:lnTo>
                    <a:pt x="146812" y="69215"/>
                  </a:lnTo>
                  <a:lnTo>
                    <a:pt x="104393" y="97155"/>
                  </a:lnTo>
                  <a:lnTo>
                    <a:pt x="68452" y="129032"/>
                  </a:lnTo>
                  <a:lnTo>
                    <a:pt x="39369" y="164211"/>
                  </a:lnTo>
                  <a:lnTo>
                    <a:pt x="17906" y="202438"/>
                  </a:lnTo>
                  <a:lnTo>
                    <a:pt x="4572" y="243332"/>
                  </a:lnTo>
                  <a:lnTo>
                    <a:pt x="0" y="286385"/>
                  </a:lnTo>
                  <a:lnTo>
                    <a:pt x="4572" y="329438"/>
                  </a:lnTo>
                  <a:lnTo>
                    <a:pt x="17906" y="370205"/>
                  </a:lnTo>
                  <a:lnTo>
                    <a:pt x="39369" y="408305"/>
                  </a:lnTo>
                  <a:lnTo>
                    <a:pt x="68452" y="443357"/>
                  </a:lnTo>
                  <a:lnTo>
                    <a:pt x="104393" y="474980"/>
                  </a:lnTo>
                  <a:lnTo>
                    <a:pt x="146812" y="502793"/>
                  </a:lnTo>
                  <a:lnTo>
                    <a:pt x="195072" y="526542"/>
                  </a:lnTo>
                  <a:lnTo>
                    <a:pt x="248538" y="545592"/>
                  </a:lnTo>
                  <a:lnTo>
                    <a:pt x="306577" y="559689"/>
                  </a:lnTo>
                  <a:lnTo>
                    <a:pt x="368681" y="568452"/>
                  </a:lnTo>
                  <a:lnTo>
                    <a:pt x="434213" y="571373"/>
                  </a:lnTo>
                  <a:lnTo>
                    <a:pt x="499363" y="568452"/>
                  </a:lnTo>
                  <a:lnTo>
                    <a:pt x="561086" y="559689"/>
                  </a:lnTo>
                  <a:lnTo>
                    <a:pt x="618870" y="545592"/>
                  </a:lnTo>
                  <a:lnTo>
                    <a:pt x="672083" y="526542"/>
                  </a:lnTo>
                  <a:lnTo>
                    <a:pt x="720217" y="502793"/>
                  </a:lnTo>
                  <a:lnTo>
                    <a:pt x="762507" y="474980"/>
                  </a:lnTo>
                  <a:lnTo>
                    <a:pt x="798449" y="443357"/>
                  </a:lnTo>
                  <a:lnTo>
                    <a:pt x="827405" y="408305"/>
                  </a:lnTo>
                  <a:lnTo>
                    <a:pt x="848868" y="370205"/>
                  </a:lnTo>
                  <a:lnTo>
                    <a:pt x="862202" y="329438"/>
                  </a:lnTo>
                  <a:lnTo>
                    <a:pt x="866775" y="286385"/>
                  </a:lnTo>
                  <a:lnTo>
                    <a:pt x="862202" y="243332"/>
                  </a:lnTo>
                  <a:lnTo>
                    <a:pt x="848868" y="202438"/>
                  </a:lnTo>
                  <a:lnTo>
                    <a:pt x="827405" y="164211"/>
                  </a:lnTo>
                  <a:lnTo>
                    <a:pt x="798449" y="129032"/>
                  </a:lnTo>
                  <a:lnTo>
                    <a:pt x="762507" y="97155"/>
                  </a:lnTo>
                  <a:lnTo>
                    <a:pt x="720217" y="69215"/>
                  </a:lnTo>
                  <a:lnTo>
                    <a:pt x="672083" y="45339"/>
                  </a:lnTo>
                  <a:lnTo>
                    <a:pt x="618870" y="26162"/>
                  </a:lnTo>
                  <a:lnTo>
                    <a:pt x="561086" y="11938"/>
                  </a:lnTo>
                  <a:lnTo>
                    <a:pt x="499363" y="3048"/>
                  </a:lnTo>
                  <a:lnTo>
                    <a:pt x="434213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871599" y="4156583"/>
              <a:ext cx="865505" cy="571500"/>
            </a:xfrm>
            <a:custGeom>
              <a:avLst/>
              <a:gdLst/>
              <a:ahLst/>
              <a:cxnLst/>
              <a:rect l="l" t="t" r="r" b="b"/>
              <a:pathLst>
                <a:path w="865505" h="571500">
                  <a:moveTo>
                    <a:pt x="433450" y="0"/>
                  </a:moveTo>
                  <a:lnTo>
                    <a:pt x="498475" y="3048"/>
                  </a:lnTo>
                  <a:lnTo>
                    <a:pt x="560069" y="11811"/>
                  </a:lnTo>
                  <a:lnTo>
                    <a:pt x="617727" y="26035"/>
                  </a:lnTo>
                  <a:lnTo>
                    <a:pt x="670940" y="45339"/>
                  </a:lnTo>
                  <a:lnTo>
                    <a:pt x="718819" y="69088"/>
                  </a:lnTo>
                  <a:lnTo>
                    <a:pt x="761111" y="97155"/>
                  </a:lnTo>
                  <a:lnTo>
                    <a:pt x="796925" y="128905"/>
                  </a:lnTo>
                  <a:lnTo>
                    <a:pt x="825881" y="164211"/>
                  </a:lnTo>
                  <a:lnTo>
                    <a:pt x="847344" y="202438"/>
                  </a:lnTo>
                  <a:lnTo>
                    <a:pt x="860551" y="243205"/>
                  </a:lnTo>
                  <a:lnTo>
                    <a:pt x="865124" y="286258"/>
                  </a:lnTo>
                  <a:lnTo>
                    <a:pt x="860551" y="329311"/>
                  </a:lnTo>
                  <a:lnTo>
                    <a:pt x="847344" y="370078"/>
                  </a:lnTo>
                  <a:lnTo>
                    <a:pt x="825881" y="408178"/>
                  </a:lnTo>
                  <a:lnTo>
                    <a:pt x="796925" y="443230"/>
                  </a:lnTo>
                  <a:lnTo>
                    <a:pt x="761111" y="474980"/>
                  </a:lnTo>
                  <a:lnTo>
                    <a:pt x="718819" y="502793"/>
                  </a:lnTo>
                  <a:lnTo>
                    <a:pt x="670940" y="526415"/>
                  </a:lnTo>
                  <a:lnTo>
                    <a:pt x="617727" y="545465"/>
                  </a:lnTo>
                  <a:lnTo>
                    <a:pt x="560069" y="559562"/>
                  </a:lnTo>
                  <a:lnTo>
                    <a:pt x="498475" y="568325"/>
                  </a:lnTo>
                  <a:lnTo>
                    <a:pt x="433450" y="571373"/>
                  </a:lnTo>
                  <a:lnTo>
                    <a:pt x="368045" y="568325"/>
                  </a:lnTo>
                  <a:lnTo>
                    <a:pt x="306069" y="559562"/>
                  </a:lnTo>
                  <a:lnTo>
                    <a:pt x="248157" y="545465"/>
                  </a:lnTo>
                  <a:lnTo>
                    <a:pt x="194818" y="526415"/>
                  </a:lnTo>
                  <a:lnTo>
                    <a:pt x="146684" y="502793"/>
                  </a:lnTo>
                  <a:lnTo>
                    <a:pt x="104267" y="474980"/>
                  </a:lnTo>
                  <a:lnTo>
                    <a:pt x="68325" y="443230"/>
                  </a:lnTo>
                  <a:lnTo>
                    <a:pt x="39369" y="408178"/>
                  </a:lnTo>
                  <a:lnTo>
                    <a:pt x="17906" y="370078"/>
                  </a:lnTo>
                  <a:lnTo>
                    <a:pt x="4571" y="329311"/>
                  </a:lnTo>
                  <a:lnTo>
                    <a:pt x="0" y="286258"/>
                  </a:lnTo>
                  <a:lnTo>
                    <a:pt x="4571" y="243205"/>
                  </a:lnTo>
                  <a:lnTo>
                    <a:pt x="17906" y="202438"/>
                  </a:lnTo>
                  <a:lnTo>
                    <a:pt x="39369" y="164211"/>
                  </a:lnTo>
                  <a:lnTo>
                    <a:pt x="68325" y="128905"/>
                  </a:lnTo>
                  <a:lnTo>
                    <a:pt x="104267" y="97155"/>
                  </a:lnTo>
                  <a:lnTo>
                    <a:pt x="146684" y="69088"/>
                  </a:lnTo>
                  <a:lnTo>
                    <a:pt x="194818" y="45339"/>
                  </a:lnTo>
                  <a:lnTo>
                    <a:pt x="248157" y="26035"/>
                  </a:lnTo>
                  <a:lnTo>
                    <a:pt x="306069" y="11811"/>
                  </a:lnTo>
                  <a:lnTo>
                    <a:pt x="368045" y="3048"/>
                  </a:lnTo>
                  <a:lnTo>
                    <a:pt x="433450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866925" y="4151922"/>
              <a:ext cx="876300" cy="581025"/>
            </a:xfrm>
            <a:custGeom>
              <a:avLst/>
              <a:gdLst/>
              <a:ahLst/>
              <a:cxnLst/>
              <a:rect l="l" t="t" r="r" b="b"/>
              <a:pathLst>
                <a:path w="876300" h="58102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81025">
                  <a:moveTo>
                    <a:pt x="876109" y="576033"/>
                  </a:moveTo>
                  <a:lnTo>
                    <a:pt x="874750" y="572731"/>
                  </a:lnTo>
                  <a:lnTo>
                    <a:pt x="871448" y="571373"/>
                  </a:lnTo>
                  <a:lnTo>
                    <a:pt x="868133" y="572731"/>
                  </a:lnTo>
                  <a:lnTo>
                    <a:pt x="866775" y="576033"/>
                  </a:lnTo>
                  <a:lnTo>
                    <a:pt x="868133" y="579348"/>
                  </a:lnTo>
                  <a:lnTo>
                    <a:pt x="871448" y="580707"/>
                  </a:lnTo>
                  <a:lnTo>
                    <a:pt x="874750" y="579348"/>
                  </a:lnTo>
                  <a:lnTo>
                    <a:pt x="876109" y="5760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771650" y="4866005"/>
              <a:ext cx="866775" cy="581025"/>
            </a:xfrm>
            <a:custGeom>
              <a:avLst/>
              <a:gdLst/>
              <a:ahLst/>
              <a:cxnLst/>
              <a:rect l="l" t="t" r="r" b="b"/>
              <a:pathLst>
                <a:path w="866775" h="581025">
                  <a:moveTo>
                    <a:pt x="432562" y="0"/>
                  </a:moveTo>
                  <a:lnTo>
                    <a:pt x="367030" y="3048"/>
                  </a:lnTo>
                  <a:lnTo>
                    <a:pt x="305054" y="11938"/>
                  </a:lnTo>
                  <a:lnTo>
                    <a:pt x="247142" y="26289"/>
                  </a:lnTo>
                  <a:lnTo>
                    <a:pt x="193929" y="45720"/>
                  </a:lnTo>
                  <a:lnTo>
                    <a:pt x="145923" y="69850"/>
                  </a:lnTo>
                  <a:lnTo>
                    <a:pt x="103758" y="98171"/>
                  </a:lnTo>
                  <a:lnTo>
                    <a:pt x="67944" y="130429"/>
                  </a:lnTo>
                  <a:lnTo>
                    <a:pt x="39116" y="166243"/>
                  </a:lnTo>
                  <a:lnTo>
                    <a:pt x="17780" y="205105"/>
                  </a:lnTo>
                  <a:lnTo>
                    <a:pt x="4572" y="246634"/>
                  </a:lnTo>
                  <a:lnTo>
                    <a:pt x="0" y="290449"/>
                  </a:lnTo>
                  <a:lnTo>
                    <a:pt x="4572" y="334264"/>
                  </a:lnTo>
                  <a:lnTo>
                    <a:pt x="17780" y="375793"/>
                  </a:lnTo>
                  <a:lnTo>
                    <a:pt x="39116" y="414655"/>
                  </a:lnTo>
                  <a:lnTo>
                    <a:pt x="67944" y="450342"/>
                  </a:lnTo>
                  <a:lnTo>
                    <a:pt x="103758" y="482600"/>
                  </a:lnTo>
                  <a:lnTo>
                    <a:pt x="145923" y="511048"/>
                  </a:lnTo>
                  <a:lnTo>
                    <a:pt x="193929" y="535178"/>
                  </a:lnTo>
                  <a:lnTo>
                    <a:pt x="247142" y="554609"/>
                  </a:lnTo>
                  <a:lnTo>
                    <a:pt x="305054" y="568960"/>
                  </a:lnTo>
                  <a:lnTo>
                    <a:pt x="367030" y="577850"/>
                  </a:lnTo>
                  <a:lnTo>
                    <a:pt x="432562" y="580898"/>
                  </a:lnTo>
                  <a:lnTo>
                    <a:pt x="498094" y="577850"/>
                  </a:lnTo>
                  <a:lnTo>
                    <a:pt x="560197" y="568960"/>
                  </a:lnTo>
                  <a:lnTo>
                    <a:pt x="618236" y="554609"/>
                  </a:lnTo>
                  <a:lnTo>
                    <a:pt x="671702" y="535178"/>
                  </a:lnTo>
                  <a:lnTo>
                    <a:pt x="719963" y="511048"/>
                  </a:lnTo>
                  <a:lnTo>
                    <a:pt x="762381" y="482600"/>
                  </a:lnTo>
                  <a:lnTo>
                    <a:pt x="798322" y="450342"/>
                  </a:lnTo>
                  <a:lnTo>
                    <a:pt x="827405" y="414655"/>
                  </a:lnTo>
                  <a:lnTo>
                    <a:pt x="848868" y="375793"/>
                  </a:lnTo>
                  <a:lnTo>
                    <a:pt x="862202" y="334264"/>
                  </a:lnTo>
                  <a:lnTo>
                    <a:pt x="866775" y="290449"/>
                  </a:lnTo>
                  <a:lnTo>
                    <a:pt x="862202" y="246634"/>
                  </a:lnTo>
                  <a:lnTo>
                    <a:pt x="848868" y="205105"/>
                  </a:lnTo>
                  <a:lnTo>
                    <a:pt x="827405" y="166243"/>
                  </a:lnTo>
                  <a:lnTo>
                    <a:pt x="798322" y="130429"/>
                  </a:lnTo>
                  <a:lnTo>
                    <a:pt x="762381" y="98171"/>
                  </a:lnTo>
                  <a:lnTo>
                    <a:pt x="719963" y="69850"/>
                  </a:lnTo>
                  <a:lnTo>
                    <a:pt x="671702" y="45720"/>
                  </a:lnTo>
                  <a:lnTo>
                    <a:pt x="618236" y="26289"/>
                  </a:lnTo>
                  <a:lnTo>
                    <a:pt x="560197" y="11938"/>
                  </a:lnTo>
                  <a:lnTo>
                    <a:pt x="498094" y="3048"/>
                  </a:lnTo>
                  <a:lnTo>
                    <a:pt x="432562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776475" y="4870831"/>
              <a:ext cx="866775" cy="579755"/>
            </a:xfrm>
            <a:custGeom>
              <a:avLst/>
              <a:gdLst/>
              <a:ahLst/>
              <a:cxnLst/>
              <a:rect l="l" t="t" r="r" b="b"/>
              <a:pathLst>
                <a:path w="866775" h="579754">
                  <a:moveTo>
                    <a:pt x="432435" y="0"/>
                  </a:moveTo>
                  <a:lnTo>
                    <a:pt x="497967" y="3048"/>
                  </a:lnTo>
                  <a:lnTo>
                    <a:pt x="560069" y="11938"/>
                  </a:lnTo>
                  <a:lnTo>
                    <a:pt x="618236" y="26162"/>
                  </a:lnTo>
                  <a:lnTo>
                    <a:pt x="671576" y="45593"/>
                  </a:lnTo>
                  <a:lnTo>
                    <a:pt x="719836" y="69596"/>
                  </a:lnTo>
                  <a:lnTo>
                    <a:pt x="762254" y="97917"/>
                  </a:lnTo>
                  <a:lnTo>
                    <a:pt x="798322" y="130175"/>
                  </a:lnTo>
                  <a:lnTo>
                    <a:pt x="827405" y="165735"/>
                  </a:lnTo>
                  <a:lnTo>
                    <a:pt x="848868" y="204597"/>
                  </a:lnTo>
                  <a:lnTo>
                    <a:pt x="862203" y="245999"/>
                  </a:lnTo>
                  <a:lnTo>
                    <a:pt x="866648" y="289687"/>
                  </a:lnTo>
                  <a:lnTo>
                    <a:pt x="862203" y="333502"/>
                  </a:lnTo>
                  <a:lnTo>
                    <a:pt x="848868" y="374904"/>
                  </a:lnTo>
                  <a:lnTo>
                    <a:pt x="827405" y="413639"/>
                  </a:lnTo>
                  <a:lnTo>
                    <a:pt x="798322" y="449326"/>
                  </a:lnTo>
                  <a:lnTo>
                    <a:pt x="762254" y="481457"/>
                  </a:lnTo>
                  <a:lnTo>
                    <a:pt x="719836" y="509778"/>
                  </a:lnTo>
                  <a:lnTo>
                    <a:pt x="671576" y="533908"/>
                  </a:lnTo>
                  <a:lnTo>
                    <a:pt x="618236" y="553212"/>
                  </a:lnTo>
                  <a:lnTo>
                    <a:pt x="560069" y="567563"/>
                  </a:lnTo>
                  <a:lnTo>
                    <a:pt x="497967" y="576453"/>
                  </a:lnTo>
                  <a:lnTo>
                    <a:pt x="432435" y="579501"/>
                  </a:lnTo>
                  <a:lnTo>
                    <a:pt x="366903" y="576453"/>
                  </a:lnTo>
                  <a:lnTo>
                    <a:pt x="304926" y="567563"/>
                  </a:lnTo>
                  <a:lnTo>
                    <a:pt x="247015" y="553212"/>
                  </a:lnTo>
                  <a:lnTo>
                    <a:pt x="193801" y="533908"/>
                  </a:lnTo>
                  <a:lnTo>
                    <a:pt x="145796" y="509778"/>
                  </a:lnTo>
                  <a:lnTo>
                    <a:pt x="103631" y="481457"/>
                  </a:lnTo>
                  <a:lnTo>
                    <a:pt x="67818" y="449326"/>
                  </a:lnTo>
                  <a:lnTo>
                    <a:pt x="38988" y="413639"/>
                  </a:lnTo>
                  <a:lnTo>
                    <a:pt x="17653" y="374904"/>
                  </a:lnTo>
                  <a:lnTo>
                    <a:pt x="4444" y="333502"/>
                  </a:lnTo>
                  <a:lnTo>
                    <a:pt x="0" y="289687"/>
                  </a:lnTo>
                  <a:lnTo>
                    <a:pt x="4444" y="245999"/>
                  </a:lnTo>
                  <a:lnTo>
                    <a:pt x="17653" y="204597"/>
                  </a:lnTo>
                  <a:lnTo>
                    <a:pt x="38988" y="165735"/>
                  </a:lnTo>
                  <a:lnTo>
                    <a:pt x="67818" y="130175"/>
                  </a:lnTo>
                  <a:lnTo>
                    <a:pt x="103631" y="97917"/>
                  </a:lnTo>
                  <a:lnTo>
                    <a:pt x="145796" y="69596"/>
                  </a:lnTo>
                  <a:lnTo>
                    <a:pt x="193801" y="45593"/>
                  </a:lnTo>
                  <a:lnTo>
                    <a:pt x="247015" y="26162"/>
                  </a:lnTo>
                  <a:lnTo>
                    <a:pt x="304926" y="11938"/>
                  </a:lnTo>
                  <a:lnTo>
                    <a:pt x="366903" y="3048"/>
                  </a:lnTo>
                  <a:lnTo>
                    <a:pt x="432435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771802" y="4866170"/>
              <a:ext cx="876300" cy="590550"/>
            </a:xfrm>
            <a:custGeom>
              <a:avLst/>
              <a:gdLst/>
              <a:ahLst/>
              <a:cxnLst/>
              <a:rect l="l" t="t" r="r" b="b"/>
              <a:pathLst>
                <a:path w="876300" h="59055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90550">
                  <a:moveTo>
                    <a:pt x="875982" y="585431"/>
                  </a:moveTo>
                  <a:lnTo>
                    <a:pt x="874623" y="582129"/>
                  </a:lnTo>
                  <a:lnTo>
                    <a:pt x="871321" y="580771"/>
                  </a:lnTo>
                  <a:lnTo>
                    <a:pt x="868006" y="582129"/>
                  </a:lnTo>
                  <a:lnTo>
                    <a:pt x="866648" y="585431"/>
                  </a:lnTo>
                  <a:lnTo>
                    <a:pt x="868006" y="588746"/>
                  </a:lnTo>
                  <a:lnTo>
                    <a:pt x="871321" y="590105"/>
                  </a:lnTo>
                  <a:lnTo>
                    <a:pt x="874623" y="588746"/>
                  </a:lnTo>
                  <a:lnTo>
                    <a:pt x="875982" y="5854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14400" y="5513578"/>
              <a:ext cx="866775" cy="581025"/>
            </a:xfrm>
            <a:custGeom>
              <a:avLst/>
              <a:gdLst/>
              <a:ahLst/>
              <a:cxnLst/>
              <a:rect l="l" t="t" r="r" b="b"/>
              <a:pathLst>
                <a:path w="866775" h="581025">
                  <a:moveTo>
                    <a:pt x="432562" y="0"/>
                  </a:moveTo>
                  <a:lnTo>
                    <a:pt x="367030" y="3048"/>
                  </a:lnTo>
                  <a:lnTo>
                    <a:pt x="305041" y="11938"/>
                  </a:lnTo>
                  <a:lnTo>
                    <a:pt x="247129" y="26289"/>
                  </a:lnTo>
                  <a:lnTo>
                    <a:pt x="193890" y="45720"/>
                  </a:lnTo>
                  <a:lnTo>
                    <a:pt x="145897" y="69850"/>
                  </a:lnTo>
                  <a:lnTo>
                    <a:pt x="103708" y="98183"/>
                  </a:lnTo>
                  <a:lnTo>
                    <a:pt x="67894" y="130441"/>
                  </a:lnTo>
                  <a:lnTo>
                    <a:pt x="39052" y="166179"/>
                  </a:lnTo>
                  <a:lnTo>
                    <a:pt x="17741" y="205016"/>
                  </a:lnTo>
                  <a:lnTo>
                    <a:pt x="4533" y="246557"/>
                  </a:lnTo>
                  <a:lnTo>
                    <a:pt x="0" y="290398"/>
                  </a:lnTo>
                  <a:lnTo>
                    <a:pt x="4533" y="334238"/>
                  </a:lnTo>
                  <a:lnTo>
                    <a:pt x="17741" y="375780"/>
                  </a:lnTo>
                  <a:lnTo>
                    <a:pt x="39052" y="414604"/>
                  </a:lnTo>
                  <a:lnTo>
                    <a:pt x="67894" y="450354"/>
                  </a:lnTo>
                  <a:lnTo>
                    <a:pt x="103708" y="482600"/>
                  </a:lnTo>
                  <a:lnTo>
                    <a:pt x="145897" y="510984"/>
                  </a:lnTo>
                  <a:lnTo>
                    <a:pt x="193890" y="535076"/>
                  </a:lnTo>
                  <a:lnTo>
                    <a:pt x="247129" y="554507"/>
                  </a:lnTo>
                  <a:lnTo>
                    <a:pt x="305041" y="568871"/>
                  </a:lnTo>
                  <a:lnTo>
                    <a:pt x="367030" y="577773"/>
                  </a:lnTo>
                  <a:lnTo>
                    <a:pt x="432562" y="580834"/>
                  </a:lnTo>
                  <a:lnTo>
                    <a:pt x="498094" y="577773"/>
                  </a:lnTo>
                  <a:lnTo>
                    <a:pt x="560197" y="568871"/>
                  </a:lnTo>
                  <a:lnTo>
                    <a:pt x="618236" y="554507"/>
                  </a:lnTo>
                  <a:lnTo>
                    <a:pt x="671703" y="535076"/>
                  </a:lnTo>
                  <a:lnTo>
                    <a:pt x="719963" y="510984"/>
                  </a:lnTo>
                  <a:lnTo>
                    <a:pt x="762381" y="482600"/>
                  </a:lnTo>
                  <a:lnTo>
                    <a:pt x="798322" y="450354"/>
                  </a:lnTo>
                  <a:lnTo>
                    <a:pt x="827405" y="414604"/>
                  </a:lnTo>
                  <a:lnTo>
                    <a:pt x="848868" y="375780"/>
                  </a:lnTo>
                  <a:lnTo>
                    <a:pt x="862202" y="334238"/>
                  </a:lnTo>
                  <a:lnTo>
                    <a:pt x="866775" y="290398"/>
                  </a:lnTo>
                  <a:lnTo>
                    <a:pt x="862202" y="246557"/>
                  </a:lnTo>
                  <a:lnTo>
                    <a:pt x="848868" y="205016"/>
                  </a:lnTo>
                  <a:lnTo>
                    <a:pt x="827405" y="166179"/>
                  </a:lnTo>
                  <a:lnTo>
                    <a:pt x="798322" y="130441"/>
                  </a:lnTo>
                  <a:lnTo>
                    <a:pt x="762381" y="98183"/>
                  </a:lnTo>
                  <a:lnTo>
                    <a:pt x="719963" y="69850"/>
                  </a:lnTo>
                  <a:lnTo>
                    <a:pt x="671703" y="45720"/>
                  </a:lnTo>
                  <a:lnTo>
                    <a:pt x="618236" y="26289"/>
                  </a:lnTo>
                  <a:lnTo>
                    <a:pt x="560197" y="11938"/>
                  </a:lnTo>
                  <a:lnTo>
                    <a:pt x="498094" y="3048"/>
                  </a:lnTo>
                  <a:lnTo>
                    <a:pt x="432562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19162" y="5518277"/>
              <a:ext cx="867410" cy="579755"/>
            </a:xfrm>
            <a:custGeom>
              <a:avLst/>
              <a:gdLst/>
              <a:ahLst/>
              <a:cxnLst/>
              <a:rect l="l" t="t" r="r" b="b"/>
              <a:pathLst>
                <a:path w="867410" h="579754">
                  <a:moveTo>
                    <a:pt x="432498" y="0"/>
                  </a:moveTo>
                  <a:lnTo>
                    <a:pt x="498030" y="3048"/>
                  </a:lnTo>
                  <a:lnTo>
                    <a:pt x="560133" y="11938"/>
                  </a:lnTo>
                  <a:lnTo>
                    <a:pt x="618299" y="26289"/>
                  </a:lnTo>
                  <a:lnTo>
                    <a:pt x="671639" y="45720"/>
                  </a:lnTo>
                  <a:lnTo>
                    <a:pt x="719899" y="69723"/>
                  </a:lnTo>
                  <a:lnTo>
                    <a:pt x="762317" y="98031"/>
                  </a:lnTo>
                  <a:lnTo>
                    <a:pt x="798385" y="130213"/>
                  </a:lnTo>
                  <a:lnTo>
                    <a:pt x="827468" y="165874"/>
                  </a:lnTo>
                  <a:lnTo>
                    <a:pt x="848931" y="204635"/>
                  </a:lnTo>
                  <a:lnTo>
                    <a:pt x="862266" y="246075"/>
                  </a:lnTo>
                  <a:lnTo>
                    <a:pt x="866838" y="289814"/>
                  </a:lnTo>
                  <a:lnTo>
                    <a:pt x="862266" y="333565"/>
                  </a:lnTo>
                  <a:lnTo>
                    <a:pt x="848931" y="375005"/>
                  </a:lnTo>
                  <a:lnTo>
                    <a:pt x="827468" y="413753"/>
                  </a:lnTo>
                  <a:lnTo>
                    <a:pt x="798385" y="449414"/>
                  </a:lnTo>
                  <a:lnTo>
                    <a:pt x="762317" y="481596"/>
                  </a:lnTo>
                  <a:lnTo>
                    <a:pt x="719899" y="509917"/>
                  </a:lnTo>
                  <a:lnTo>
                    <a:pt x="671639" y="533958"/>
                  </a:lnTo>
                  <a:lnTo>
                    <a:pt x="618299" y="553339"/>
                  </a:lnTo>
                  <a:lnTo>
                    <a:pt x="560133" y="567677"/>
                  </a:lnTo>
                  <a:lnTo>
                    <a:pt x="498030" y="576567"/>
                  </a:lnTo>
                  <a:lnTo>
                    <a:pt x="432498" y="579615"/>
                  </a:lnTo>
                  <a:lnTo>
                    <a:pt x="366966" y="576567"/>
                  </a:lnTo>
                  <a:lnTo>
                    <a:pt x="305028" y="567677"/>
                  </a:lnTo>
                  <a:lnTo>
                    <a:pt x="247129" y="553339"/>
                  </a:lnTo>
                  <a:lnTo>
                    <a:pt x="193890" y="533958"/>
                  </a:lnTo>
                  <a:lnTo>
                    <a:pt x="145897" y="509917"/>
                  </a:lnTo>
                  <a:lnTo>
                    <a:pt x="103708" y="481596"/>
                  </a:lnTo>
                  <a:lnTo>
                    <a:pt x="67894" y="449414"/>
                  </a:lnTo>
                  <a:lnTo>
                    <a:pt x="39052" y="413753"/>
                  </a:lnTo>
                  <a:lnTo>
                    <a:pt x="17741" y="375005"/>
                  </a:lnTo>
                  <a:lnTo>
                    <a:pt x="4533" y="333565"/>
                  </a:lnTo>
                  <a:lnTo>
                    <a:pt x="0" y="289814"/>
                  </a:lnTo>
                  <a:lnTo>
                    <a:pt x="4533" y="246075"/>
                  </a:lnTo>
                  <a:lnTo>
                    <a:pt x="17741" y="204635"/>
                  </a:lnTo>
                  <a:lnTo>
                    <a:pt x="39052" y="165874"/>
                  </a:lnTo>
                  <a:lnTo>
                    <a:pt x="67894" y="130213"/>
                  </a:lnTo>
                  <a:lnTo>
                    <a:pt x="103708" y="98031"/>
                  </a:lnTo>
                  <a:lnTo>
                    <a:pt x="145897" y="69723"/>
                  </a:lnTo>
                  <a:lnTo>
                    <a:pt x="193890" y="45720"/>
                  </a:lnTo>
                  <a:lnTo>
                    <a:pt x="247129" y="26289"/>
                  </a:lnTo>
                  <a:lnTo>
                    <a:pt x="305028" y="11938"/>
                  </a:lnTo>
                  <a:lnTo>
                    <a:pt x="366966" y="3048"/>
                  </a:lnTo>
                  <a:lnTo>
                    <a:pt x="432498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14488" y="5513616"/>
              <a:ext cx="876300" cy="590550"/>
            </a:xfrm>
            <a:custGeom>
              <a:avLst/>
              <a:gdLst/>
              <a:ahLst/>
              <a:cxnLst/>
              <a:rect l="l" t="t" r="r" b="b"/>
              <a:pathLst>
                <a:path w="876300" h="59055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90550">
                  <a:moveTo>
                    <a:pt x="876173" y="585558"/>
                  </a:moveTo>
                  <a:lnTo>
                    <a:pt x="874814" y="582256"/>
                  </a:lnTo>
                  <a:lnTo>
                    <a:pt x="871512" y="580898"/>
                  </a:lnTo>
                  <a:lnTo>
                    <a:pt x="868197" y="582256"/>
                  </a:lnTo>
                  <a:lnTo>
                    <a:pt x="866838" y="585558"/>
                  </a:lnTo>
                  <a:lnTo>
                    <a:pt x="868197" y="588873"/>
                  </a:lnTo>
                  <a:lnTo>
                    <a:pt x="871512" y="590232"/>
                  </a:lnTo>
                  <a:lnTo>
                    <a:pt x="874814" y="588873"/>
                  </a:lnTo>
                  <a:lnTo>
                    <a:pt x="876173" y="5855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19150" y="4656455"/>
              <a:ext cx="857250" cy="571500"/>
            </a:xfrm>
            <a:custGeom>
              <a:avLst/>
              <a:gdLst/>
              <a:ahLst/>
              <a:cxnLst/>
              <a:rect l="l" t="t" r="r" b="b"/>
              <a:pathLst>
                <a:path w="857250" h="571500">
                  <a:moveTo>
                    <a:pt x="427786" y="0"/>
                  </a:moveTo>
                  <a:lnTo>
                    <a:pt x="363372" y="3048"/>
                  </a:lnTo>
                  <a:lnTo>
                    <a:pt x="302298" y="11811"/>
                  </a:lnTo>
                  <a:lnTo>
                    <a:pt x="245148" y="25908"/>
                  </a:lnTo>
                  <a:lnTo>
                    <a:pt x="192506" y="45085"/>
                  </a:lnTo>
                  <a:lnTo>
                    <a:pt x="144970" y="68707"/>
                  </a:lnTo>
                  <a:lnTo>
                    <a:pt x="103136" y="96647"/>
                  </a:lnTo>
                  <a:lnTo>
                    <a:pt x="67576" y="128397"/>
                  </a:lnTo>
                  <a:lnTo>
                    <a:pt x="38900" y="163576"/>
                  </a:lnTo>
                  <a:lnTo>
                    <a:pt x="17678" y="201803"/>
                  </a:lnTo>
                  <a:lnTo>
                    <a:pt x="4521" y="242570"/>
                  </a:lnTo>
                  <a:lnTo>
                    <a:pt x="0" y="285750"/>
                  </a:lnTo>
                  <a:lnTo>
                    <a:pt x="4521" y="328803"/>
                  </a:lnTo>
                  <a:lnTo>
                    <a:pt x="17678" y="369697"/>
                  </a:lnTo>
                  <a:lnTo>
                    <a:pt x="38900" y="407924"/>
                  </a:lnTo>
                  <a:lnTo>
                    <a:pt x="67576" y="443103"/>
                  </a:lnTo>
                  <a:lnTo>
                    <a:pt x="103136" y="474726"/>
                  </a:lnTo>
                  <a:lnTo>
                    <a:pt x="144970" y="502666"/>
                  </a:lnTo>
                  <a:lnTo>
                    <a:pt x="192506" y="526415"/>
                  </a:lnTo>
                  <a:lnTo>
                    <a:pt x="245148" y="545465"/>
                  </a:lnTo>
                  <a:lnTo>
                    <a:pt x="302298" y="559689"/>
                  </a:lnTo>
                  <a:lnTo>
                    <a:pt x="363372" y="568452"/>
                  </a:lnTo>
                  <a:lnTo>
                    <a:pt x="427786" y="571373"/>
                  </a:lnTo>
                  <a:lnTo>
                    <a:pt x="492633" y="568452"/>
                  </a:lnTo>
                  <a:lnTo>
                    <a:pt x="553974" y="559689"/>
                  </a:lnTo>
                  <a:lnTo>
                    <a:pt x="611505" y="545465"/>
                  </a:lnTo>
                  <a:lnTo>
                    <a:pt x="664337" y="526415"/>
                  </a:lnTo>
                  <a:lnTo>
                    <a:pt x="711962" y="502666"/>
                  </a:lnTo>
                  <a:lnTo>
                    <a:pt x="753999" y="474726"/>
                  </a:lnTo>
                  <a:lnTo>
                    <a:pt x="789559" y="443103"/>
                  </a:lnTo>
                  <a:lnTo>
                    <a:pt x="818261" y="407924"/>
                  </a:lnTo>
                  <a:lnTo>
                    <a:pt x="839597" y="369697"/>
                  </a:lnTo>
                  <a:lnTo>
                    <a:pt x="852677" y="328803"/>
                  </a:lnTo>
                  <a:lnTo>
                    <a:pt x="857250" y="285750"/>
                  </a:lnTo>
                  <a:lnTo>
                    <a:pt x="852677" y="242570"/>
                  </a:lnTo>
                  <a:lnTo>
                    <a:pt x="839597" y="201803"/>
                  </a:lnTo>
                  <a:lnTo>
                    <a:pt x="818261" y="163576"/>
                  </a:lnTo>
                  <a:lnTo>
                    <a:pt x="789559" y="128397"/>
                  </a:lnTo>
                  <a:lnTo>
                    <a:pt x="753999" y="96647"/>
                  </a:lnTo>
                  <a:lnTo>
                    <a:pt x="711962" y="68707"/>
                  </a:lnTo>
                  <a:lnTo>
                    <a:pt x="664337" y="45085"/>
                  </a:lnTo>
                  <a:lnTo>
                    <a:pt x="611505" y="25908"/>
                  </a:lnTo>
                  <a:lnTo>
                    <a:pt x="553974" y="11811"/>
                  </a:lnTo>
                  <a:lnTo>
                    <a:pt x="492633" y="3048"/>
                  </a:lnTo>
                  <a:lnTo>
                    <a:pt x="427786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823912" y="4661281"/>
              <a:ext cx="857885" cy="571500"/>
            </a:xfrm>
            <a:custGeom>
              <a:avLst/>
              <a:gdLst/>
              <a:ahLst/>
              <a:cxnLst/>
              <a:rect l="l" t="t" r="r" b="b"/>
              <a:pathLst>
                <a:path w="857885" h="571500">
                  <a:moveTo>
                    <a:pt x="427786" y="0"/>
                  </a:moveTo>
                  <a:lnTo>
                    <a:pt x="492569" y="3048"/>
                  </a:lnTo>
                  <a:lnTo>
                    <a:pt x="554037" y="11811"/>
                  </a:lnTo>
                  <a:lnTo>
                    <a:pt x="611441" y="25908"/>
                  </a:lnTo>
                  <a:lnTo>
                    <a:pt x="664273" y="44958"/>
                  </a:lnTo>
                  <a:lnTo>
                    <a:pt x="712025" y="68707"/>
                  </a:lnTo>
                  <a:lnTo>
                    <a:pt x="753935" y="96647"/>
                  </a:lnTo>
                  <a:lnTo>
                    <a:pt x="789622" y="128397"/>
                  </a:lnTo>
                  <a:lnTo>
                    <a:pt x="818324" y="163449"/>
                  </a:lnTo>
                  <a:lnTo>
                    <a:pt x="839533" y="201676"/>
                  </a:lnTo>
                  <a:lnTo>
                    <a:pt x="852741" y="242570"/>
                  </a:lnTo>
                  <a:lnTo>
                    <a:pt x="857313" y="285623"/>
                  </a:lnTo>
                  <a:lnTo>
                    <a:pt x="852741" y="328803"/>
                  </a:lnTo>
                  <a:lnTo>
                    <a:pt x="839533" y="369697"/>
                  </a:lnTo>
                  <a:lnTo>
                    <a:pt x="818324" y="407797"/>
                  </a:lnTo>
                  <a:lnTo>
                    <a:pt x="789622" y="442976"/>
                  </a:lnTo>
                  <a:lnTo>
                    <a:pt x="753935" y="474726"/>
                  </a:lnTo>
                  <a:lnTo>
                    <a:pt x="712025" y="502666"/>
                  </a:lnTo>
                  <a:lnTo>
                    <a:pt x="664273" y="526288"/>
                  </a:lnTo>
                  <a:lnTo>
                    <a:pt x="611441" y="545465"/>
                  </a:lnTo>
                  <a:lnTo>
                    <a:pt x="554037" y="559562"/>
                  </a:lnTo>
                  <a:lnTo>
                    <a:pt x="492569" y="568325"/>
                  </a:lnTo>
                  <a:lnTo>
                    <a:pt x="427786" y="571373"/>
                  </a:lnTo>
                  <a:lnTo>
                    <a:pt x="363372" y="568325"/>
                  </a:lnTo>
                  <a:lnTo>
                    <a:pt x="302298" y="559562"/>
                  </a:lnTo>
                  <a:lnTo>
                    <a:pt x="245148" y="545465"/>
                  </a:lnTo>
                  <a:lnTo>
                    <a:pt x="192506" y="526288"/>
                  </a:lnTo>
                  <a:lnTo>
                    <a:pt x="144970" y="502666"/>
                  </a:lnTo>
                  <a:lnTo>
                    <a:pt x="103136" y="474726"/>
                  </a:lnTo>
                  <a:lnTo>
                    <a:pt x="67576" y="442976"/>
                  </a:lnTo>
                  <a:lnTo>
                    <a:pt x="38900" y="407797"/>
                  </a:lnTo>
                  <a:lnTo>
                    <a:pt x="17678" y="369697"/>
                  </a:lnTo>
                  <a:lnTo>
                    <a:pt x="4521" y="328803"/>
                  </a:lnTo>
                  <a:lnTo>
                    <a:pt x="0" y="285623"/>
                  </a:lnTo>
                  <a:lnTo>
                    <a:pt x="4521" y="242570"/>
                  </a:lnTo>
                  <a:lnTo>
                    <a:pt x="17678" y="201676"/>
                  </a:lnTo>
                  <a:lnTo>
                    <a:pt x="38900" y="163449"/>
                  </a:lnTo>
                  <a:lnTo>
                    <a:pt x="67576" y="128397"/>
                  </a:lnTo>
                  <a:lnTo>
                    <a:pt x="103136" y="96647"/>
                  </a:lnTo>
                  <a:lnTo>
                    <a:pt x="144970" y="68707"/>
                  </a:lnTo>
                  <a:lnTo>
                    <a:pt x="192506" y="44958"/>
                  </a:lnTo>
                  <a:lnTo>
                    <a:pt x="245148" y="25908"/>
                  </a:lnTo>
                  <a:lnTo>
                    <a:pt x="302298" y="11811"/>
                  </a:lnTo>
                  <a:lnTo>
                    <a:pt x="363372" y="3048"/>
                  </a:lnTo>
                  <a:lnTo>
                    <a:pt x="427786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819238" y="4656620"/>
              <a:ext cx="866775" cy="581025"/>
            </a:xfrm>
            <a:custGeom>
              <a:avLst/>
              <a:gdLst/>
              <a:ahLst/>
              <a:cxnLst/>
              <a:rect l="l" t="t" r="r" b="b"/>
              <a:pathLst>
                <a:path w="866775" h="58102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66775" h="581025">
                  <a:moveTo>
                    <a:pt x="866648" y="576033"/>
                  </a:moveTo>
                  <a:lnTo>
                    <a:pt x="865289" y="572731"/>
                  </a:lnTo>
                  <a:lnTo>
                    <a:pt x="861987" y="571373"/>
                  </a:lnTo>
                  <a:lnTo>
                    <a:pt x="858672" y="572731"/>
                  </a:lnTo>
                  <a:lnTo>
                    <a:pt x="857313" y="576033"/>
                  </a:lnTo>
                  <a:lnTo>
                    <a:pt x="858672" y="579348"/>
                  </a:lnTo>
                  <a:lnTo>
                    <a:pt x="861987" y="580707"/>
                  </a:lnTo>
                  <a:lnTo>
                    <a:pt x="865289" y="579348"/>
                  </a:lnTo>
                  <a:lnTo>
                    <a:pt x="866648" y="5760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009650" y="3932809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4213" y="0"/>
                  </a:moveTo>
                  <a:lnTo>
                    <a:pt x="368681" y="3048"/>
                  </a:lnTo>
                  <a:lnTo>
                    <a:pt x="306578" y="11684"/>
                  </a:lnTo>
                  <a:lnTo>
                    <a:pt x="248513" y="25781"/>
                  </a:lnTo>
                  <a:lnTo>
                    <a:pt x="195084" y="44958"/>
                  </a:lnTo>
                  <a:lnTo>
                    <a:pt x="146862" y="68580"/>
                  </a:lnTo>
                  <a:lnTo>
                    <a:pt x="104432" y="96393"/>
                  </a:lnTo>
                  <a:lnTo>
                    <a:pt x="68414" y="128016"/>
                  </a:lnTo>
                  <a:lnTo>
                    <a:pt x="39357" y="163068"/>
                  </a:lnTo>
                  <a:lnTo>
                    <a:pt x="17881" y="201295"/>
                  </a:lnTo>
                  <a:lnTo>
                    <a:pt x="4571" y="242062"/>
                  </a:lnTo>
                  <a:lnTo>
                    <a:pt x="0" y="284988"/>
                  </a:lnTo>
                  <a:lnTo>
                    <a:pt x="4571" y="328422"/>
                  </a:lnTo>
                  <a:lnTo>
                    <a:pt x="17881" y="369443"/>
                  </a:lnTo>
                  <a:lnTo>
                    <a:pt x="39357" y="407670"/>
                  </a:lnTo>
                  <a:lnTo>
                    <a:pt x="68414" y="442976"/>
                  </a:lnTo>
                  <a:lnTo>
                    <a:pt x="104432" y="474726"/>
                  </a:lnTo>
                  <a:lnTo>
                    <a:pt x="146862" y="502666"/>
                  </a:lnTo>
                  <a:lnTo>
                    <a:pt x="195084" y="526415"/>
                  </a:lnTo>
                  <a:lnTo>
                    <a:pt x="248513" y="545465"/>
                  </a:lnTo>
                  <a:lnTo>
                    <a:pt x="306578" y="559562"/>
                  </a:lnTo>
                  <a:lnTo>
                    <a:pt x="368681" y="568325"/>
                  </a:lnTo>
                  <a:lnTo>
                    <a:pt x="434213" y="571373"/>
                  </a:lnTo>
                  <a:lnTo>
                    <a:pt x="499744" y="568325"/>
                  </a:lnTo>
                  <a:lnTo>
                    <a:pt x="561721" y="559562"/>
                  </a:lnTo>
                  <a:lnTo>
                    <a:pt x="619632" y="545465"/>
                  </a:lnTo>
                  <a:lnTo>
                    <a:pt x="672845" y="526415"/>
                  </a:lnTo>
                  <a:lnTo>
                    <a:pt x="720851" y="502666"/>
                  </a:lnTo>
                  <a:lnTo>
                    <a:pt x="763016" y="474726"/>
                  </a:lnTo>
                  <a:lnTo>
                    <a:pt x="798830" y="442976"/>
                  </a:lnTo>
                  <a:lnTo>
                    <a:pt x="827658" y="407670"/>
                  </a:lnTo>
                  <a:lnTo>
                    <a:pt x="848994" y="369443"/>
                  </a:lnTo>
                  <a:lnTo>
                    <a:pt x="862202" y="328422"/>
                  </a:lnTo>
                  <a:lnTo>
                    <a:pt x="866775" y="284988"/>
                  </a:lnTo>
                  <a:lnTo>
                    <a:pt x="862202" y="242062"/>
                  </a:lnTo>
                  <a:lnTo>
                    <a:pt x="848994" y="201295"/>
                  </a:lnTo>
                  <a:lnTo>
                    <a:pt x="827658" y="163068"/>
                  </a:lnTo>
                  <a:lnTo>
                    <a:pt x="798830" y="128016"/>
                  </a:lnTo>
                  <a:lnTo>
                    <a:pt x="763016" y="96393"/>
                  </a:lnTo>
                  <a:lnTo>
                    <a:pt x="720851" y="68580"/>
                  </a:lnTo>
                  <a:lnTo>
                    <a:pt x="672845" y="44958"/>
                  </a:lnTo>
                  <a:lnTo>
                    <a:pt x="619632" y="25781"/>
                  </a:lnTo>
                  <a:lnTo>
                    <a:pt x="561721" y="11684"/>
                  </a:lnTo>
                  <a:lnTo>
                    <a:pt x="499744" y="3048"/>
                  </a:lnTo>
                  <a:lnTo>
                    <a:pt x="434213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14412" y="3937508"/>
              <a:ext cx="865505" cy="571500"/>
            </a:xfrm>
            <a:custGeom>
              <a:avLst/>
              <a:gdLst/>
              <a:ahLst/>
              <a:cxnLst/>
              <a:rect l="l" t="t" r="r" b="b"/>
              <a:pathLst>
                <a:path w="865505" h="571500">
                  <a:moveTo>
                    <a:pt x="433387" y="0"/>
                  </a:moveTo>
                  <a:lnTo>
                    <a:pt x="498792" y="3048"/>
                  </a:lnTo>
                  <a:lnTo>
                    <a:pt x="560641" y="11811"/>
                  </a:lnTo>
                  <a:lnTo>
                    <a:pt x="618426" y="25908"/>
                  </a:lnTo>
                  <a:lnTo>
                    <a:pt x="671512" y="44958"/>
                  </a:lnTo>
                  <a:lnTo>
                    <a:pt x="719518" y="68580"/>
                  </a:lnTo>
                  <a:lnTo>
                    <a:pt x="761555" y="96520"/>
                  </a:lnTo>
                  <a:lnTo>
                    <a:pt x="797369" y="128143"/>
                  </a:lnTo>
                  <a:lnTo>
                    <a:pt x="826071" y="163195"/>
                  </a:lnTo>
                  <a:lnTo>
                    <a:pt x="847407" y="201295"/>
                  </a:lnTo>
                  <a:lnTo>
                    <a:pt x="860615" y="242062"/>
                  </a:lnTo>
                  <a:lnTo>
                    <a:pt x="865060" y="285115"/>
                  </a:lnTo>
                  <a:lnTo>
                    <a:pt x="860615" y="328422"/>
                  </a:lnTo>
                  <a:lnTo>
                    <a:pt x="847407" y="369443"/>
                  </a:lnTo>
                  <a:lnTo>
                    <a:pt x="826071" y="407797"/>
                  </a:lnTo>
                  <a:lnTo>
                    <a:pt x="797369" y="442976"/>
                  </a:lnTo>
                  <a:lnTo>
                    <a:pt x="761555" y="474853"/>
                  </a:lnTo>
                  <a:lnTo>
                    <a:pt x="719518" y="502666"/>
                  </a:lnTo>
                  <a:lnTo>
                    <a:pt x="671512" y="526415"/>
                  </a:lnTo>
                  <a:lnTo>
                    <a:pt x="618426" y="545592"/>
                  </a:lnTo>
                  <a:lnTo>
                    <a:pt x="560641" y="559689"/>
                  </a:lnTo>
                  <a:lnTo>
                    <a:pt x="498792" y="568452"/>
                  </a:lnTo>
                  <a:lnTo>
                    <a:pt x="433387" y="571373"/>
                  </a:lnTo>
                  <a:lnTo>
                    <a:pt x="367982" y="568452"/>
                  </a:lnTo>
                  <a:lnTo>
                    <a:pt x="306006" y="559689"/>
                  </a:lnTo>
                  <a:lnTo>
                    <a:pt x="248031" y="545592"/>
                  </a:lnTo>
                  <a:lnTo>
                    <a:pt x="194703" y="526415"/>
                  </a:lnTo>
                  <a:lnTo>
                    <a:pt x="146570" y="502666"/>
                  </a:lnTo>
                  <a:lnTo>
                    <a:pt x="104228" y="474853"/>
                  </a:lnTo>
                  <a:lnTo>
                    <a:pt x="68275" y="442976"/>
                  </a:lnTo>
                  <a:lnTo>
                    <a:pt x="39281" y="407797"/>
                  </a:lnTo>
                  <a:lnTo>
                    <a:pt x="17856" y="369443"/>
                  </a:lnTo>
                  <a:lnTo>
                    <a:pt x="4559" y="328422"/>
                  </a:lnTo>
                  <a:lnTo>
                    <a:pt x="0" y="285115"/>
                  </a:lnTo>
                  <a:lnTo>
                    <a:pt x="4559" y="242062"/>
                  </a:lnTo>
                  <a:lnTo>
                    <a:pt x="17856" y="201295"/>
                  </a:lnTo>
                  <a:lnTo>
                    <a:pt x="39281" y="163195"/>
                  </a:lnTo>
                  <a:lnTo>
                    <a:pt x="68275" y="128143"/>
                  </a:lnTo>
                  <a:lnTo>
                    <a:pt x="104228" y="96520"/>
                  </a:lnTo>
                  <a:lnTo>
                    <a:pt x="146570" y="68580"/>
                  </a:lnTo>
                  <a:lnTo>
                    <a:pt x="194703" y="44958"/>
                  </a:lnTo>
                  <a:lnTo>
                    <a:pt x="248031" y="25908"/>
                  </a:lnTo>
                  <a:lnTo>
                    <a:pt x="306006" y="11811"/>
                  </a:lnTo>
                  <a:lnTo>
                    <a:pt x="367982" y="3048"/>
                  </a:lnTo>
                  <a:lnTo>
                    <a:pt x="433387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09738" y="3932847"/>
              <a:ext cx="876300" cy="581025"/>
            </a:xfrm>
            <a:custGeom>
              <a:avLst/>
              <a:gdLst/>
              <a:ahLst/>
              <a:cxnLst/>
              <a:rect l="l" t="t" r="r" b="b"/>
              <a:pathLst>
                <a:path w="876300" h="58102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81025">
                  <a:moveTo>
                    <a:pt x="876173" y="576033"/>
                  </a:moveTo>
                  <a:lnTo>
                    <a:pt x="874814" y="572731"/>
                  </a:lnTo>
                  <a:lnTo>
                    <a:pt x="871512" y="571373"/>
                  </a:lnTo>
                  <a:lnTo>
                    <a:pt x="868197" y="572731"/>
                  </a:lnTo>
                  <a:lnTo>
                    <a:pt x="866838" y="576033"/>
                  </a:lnTo>
                  <a:lnTo>
                    <a:pt x="868197" y="579348"/>
                  </a:lnTo>
                  <a:lnTo>
                    <a:pt x="871512" y="580707"/>
                  </a:lnTo>
                  <a:lnTo>
                    <a:pt x="874814" y="579348"/>
                  </a:lnTo>
                  <a:lnTo>
                    <a:pt x="876173" y="5760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828925" y="4580382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3450" y="0"/>
                  </a:moveTo>
                  <a:lnTo>
                    <a:pt x="367919" y="2921"/>
                  </a:lnTo>
                  <a:lnTo>
                    <a:pt x="305943" y="11684"/>
                  </a:lnTo>
                  <a:lnTo>
                    <a:pt x="248031" y="25781"/>
                  </a:lnTo>
                  <a:lnTo>
                    <a:pt x="194691" y="44831"/>
                  </a:lnTo>
                  <a:lnTo>
                    <a:pt x="146557" y="68453"/>
                  </a:lnTo>
                  <a:lnTo>
                    <a:pt x="104267" y="96393"/>
                  </a:lnTo>
                  <a:lnTo>
                    <a:pt x="68325" y="128016"/>
                  </a:lnTo>
                  <a:lnTo>
                    <a:pt x="39243" y="163068"/>
                  </a:lnTo>
                  <a:lnTo>
                    <a:pt x="17906" y="201168"/>
                  </a:lnTo>
                  <a:lnTo>
                    <a:pt x="4572" y="241935"/>
                  </a:lnTo>
                  <a:lnTo>
                    <a:pt x="0" y="284988"/>
                  </a:lnTo>
                  <a:lnTo>
                    <a:pt x="4572" y="328295"/>
                  </a:lnTo>
                  <a:lnTo>
                    <a:pt x="17906" y="369316"/>
                  </a:lnTo>
                  <a:lnTo>
                    <a:pt x="39243" y="407670"/>
                  </a:lnTo>
                  <a:lnTo>
                    <a:pt x="68325" y="442976"/>
                  </a:lnTo>
                  <a:lnTo>
                    <a:pt x="104267" y="474726"/>
                  </a:lnTo>
                  <a:lnTo>
                    <a:pt x="146557" y="502666"/>
                  </a:lnTo>
                  <a:lnTo>
                    <a:pt x="194691" y="526288"/>
                  </a:lnTo>
                  <a:lnTo>
                    <a:pt x="248031" y="545465"/>
                  </a:lnTo>
                  <a:lnTo>
                    <a:pt x="305943" y="559562"/>
                  </a:lnTo>
                  <a:lnTo>
                    <a:pt x="367919" y="568325"/>
                  </a:lnTo>
                  <a:lnTo>
                    <a:pt x="433450" y="571246"/>
                  </a:lnTo>
                  <a:lnTo>
                    <a:pt x="498855" y="568325"/>
                  </a:lnTo>
                  <a:lnTo>
                    <a:pt x="560832" y="559562"/>
                  </a:lnTo>
                  <a:lnTo>
                    <a:pt x="618744" y="545465"/>
                  </a:lnTo>
                  <a:lnTo>
                    <a:pt x="672084" y="526288"/>
                  </a:lnTo>
                  <a:lnTo>
                    <a:pt x="720216" y="502666"/>
                  </a:lnTo>
                  <a:lnTo>
                    <a:pt x="762508" y="474726"/>
                  </a:lnTo>
                  <a:lnTo>
                    <a:pt x="798449" y="442976"/>
                  </a:lnTo>
                  <a:lnTo>
                    <a:pt x="827532" y="407670"/>
                  </a:lnTo>
                  <a:lnTo>
                    <a:pt x="848867" y="369316"/>
                  </a:lnTo>
                  <a:lnTo>
                    <a:pt x="862202" y="328295"/>
                  </a:lnTo>
                  <a:lnTo>
                    <a:pt x="866775" y="284988"/>
                  </a:lnTo>
                  <a:lnTo>
                    <a:pt x="862202" y="241935"/>
                  </a:lnTo>
                  <a:lnTo>
                    <a:pt x="848867" y="201168"/>
                  </a:lnTo>
                  <a:lnTo>
                    <a:pt x="827532" y="163068"/>
                  </a:lnTo>
                  <a:lnTo>
                    <a:pt x="798449" y="128016"/>
                  </a:lnTo>
                  <a:lnTo>
                    <a:pt x="762508" y="96393"/>
                  </a:lnTo>
                  <a:lnTo>
                    <a:pt x="720216" y="68453"/>
                  </a:lnTo>
                  <a:lnTo>
                    <a:pt x="672084" y="44831"/>
                  </a:lnTo>
                  <a:lnTo>
                    <a:pt x="618744" y="25781"/>
                  </a:lnTo>
                  <a:lnTo>
                    <a:pt x="560832" y="11684"/>
                  </a:lnTo>
                  <a:lnTo>
                    <a:pt x="498855" y="2921"/>
                  </a:lnTo>
                  <a:lnTo>
                    <a:pt x="433450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833751" y="4585081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3324" y="0"/>
                  </a:moveTo>
                  <a:lnTo>
                    <a:pt x="498728" y="3048"/>
                  </a:lnTo>
                  <a:lnTo>
                    <a:pt x="560704" y="11811"/>
                  </a:lnTo>
                  <a:lnTo>
                    <a:pt x="618616" y="25908"/>
                  </a:lnTo>
                  <a:lnTo>
                    <a:pt x="671957" y="44958"/>
                  </a:lnTo>
                  <a:lnTo>
                    <a:pt x="720089" y="68580"/>
                  </a:lnTo>
                  <a:lnTo>
                    <a:pt x="762508" y="96393"/>
                  </a:lnTo>
                  <a:lnTo>
                    <a:pt x="798449" y="128016"/>
                  </a:lnTo>
                  <a:lnTo>
                    <a:pt x="827404" y="163195"/>
                  </a:lnTo>
                  <a:lnTo>
                    <a:pt x="848868" y="201295"/>
                  </a:lnTo>
                  <a:lnTo>
                    <a:pt x="862202" y="242062"/>
                  </a:lnTo>
                  <a:lnTo>
                    <a:pt x="866775" y="285115"/>
                  </a:lnTo>
                  <a:lnTo>
                    <a:pt x="862202" y="328422"/>
                  </a:lnTo>
                  <a:lnTo>
                    <a:pt x="848868" y="369443"/>
                  </a:lnTo>
                  <a:lnTo>
                    <a:pt x="827404" y="407797"/>
                  </a:lnTo>
                  <a:lnTo>
                    <a:pt x="798449" y="442976"/>
                  </a:lnTo>
                  <a:lnTo>
                    <a:pt x="762508" y="474726"/>
                  </a:lnTo>
                  <a:lnTo>
                    <a:pt x="720089" y="502666"/>
                  </a:lnTo>
                  <a:lnTo>
                    <a:pt x="671957" y="526415"/>
                  </a:lnTo>
                  <a:lnTo>
                    <a:pt x="618616" y="545465"/>
                  </a:lnTo>
                  <a:lnTo>
                    <a:pt x="560704" y="559562"/>
                  </a:lnTo>
                  <a:lnTo>
                    <a:pt x="498728" y="568325"/>
                  </a:lnTo>
                  <a:lnTo>
                    <a:pt x="433324" y="571373"/>
                  </a:lnTo>
                  <a:lnTo>
                    <a:pt x="367919" y="568325"/>
                  </a:lnTo>
                  <a:lnTo>
                    <a:pt x="305943" y="559562"/>
                  </a:lnTo>
                  <a:lnTo>
                    <a:pt x="248031" y="545465"/>
                  </a:lnTo>
                  <a:lnTo>
                    <a:pt x="194691" y="526415"/>
                  </a:lnTo>
                  <a:lnTo>
                    <a:pt x="146557" y="502666"/>
                  </a:lnTo>
                  <a:lnTo>
                    <a:pt x="104140" y="474726"/>
                  </a:lnTo>
                  <a:lnTo>
                    <a:pt x="68199" y="442976"/>
                  </a:lnTo>
                  <a:lnTo>
                    <a:pt x="39243" y="407797"/>
                  </a:lnTo>
                  <a:lnTo>
                    <a:pt x="17780" y="369443"/>
                  </a:lnTo>
                  <a:lnTo>
                    <a:pt x="4444" y="328422"/>
                  </a:lnTo>
                  <a:lnTo>
                    <a:pt x="0" y="285115"/>
                  </a:lnTo>
                  <a:lnTo>
                    <a:pt x="4444" y="242062"/>
                  </a:lnTo>
                  <a:lnTo>
                    <a:pt x="17780" y="201295"/>
                  </a:lnTo>
                  <a:lnTo>
                    <a:pt x="39243" y="163195"/>
                  </a:lnTo>
                  <a:lnTo>
                    <a:pt x="68199" y="128016"/>
                  </a:lnTo>
                  <a:lnTo>
                    <a:pt x="104140" y="96393"/>
                  </a:lnTo>
                  <a:lnTo>
                    <a:pt x="146557" y="68580"/>
                  </a:lnTo>
                  <a:lnTo>
                    <a:pt x="194691" y="44958"/>
                  </a:lnTo>
                  <a:lnTo>
                    <a:pt x="248031" y="25908"/>
                  </a:lnTo>
                  <a:lnTo>
                    <a:pt x="305943" y="11811"/>
                  </a:lnTo>
                  <a:lnTo>
                    <a:pt x="367919" y="3048"/>
                  </a:lnTo>
                  <a:lnTo>
                    <a:pt x="43332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829077" y="4580420"/>
              <a:ext cx="876300" cy="581025"/>
            </a:xfrm>
            <a:custGeom>
              <a:avLst/>
              <a:gdLst/>
              <a:ahLst/>
              <a:cxnLst/>
              <a:rect l="l" t="t" r="r" b="b"/>
              <a:pathLst>
                <a:path w="876300" h="58102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81025">
                  <a:moveTo>
                    <a:pt x="876109" y="576033"/>
                  </a:moveTo>
                  <a:lnTo>
                    <a:pt x="874750" y="572731"/>
                  </a:lnTo>
                  <a:lnTo>
                    <a:pt x="871448" y="571373"/>
                  </a:lnTo>
                  <a:lnTo>
                    <a:pt x="868133" y="572731"/>
                  </a:lnTo>
                  <a:lnTo>
                    <a:pt x="866775" y="576033"/>
                  </a:lnTo>
                  <a:lnTo>
                    <a:pt x="868133" y="579348"/>
                  </a:lnTo>
                  <a:lnTo>
                    <a:pt x="871448" y="580707"/>
                  </a:lnTo>
                  <a:lnTo>
                    <a:pt x="874750" y="579348"/>
                  </a:lnTo>
                  <a:lnTo>
                    <a:pt x="876109" y="5760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924175" y="3932809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2562" y="0"/>
                  </a:moveTo>
                  <a:lnTo>
                    <a:pt x="367029" y="3048"/>
                  </a:lnTo>
                  <a:lnTo>
                    <a:pt x="305054" y="11684"/>
                  </a:lnTo>
                  <a:lnTo>
                    <a:pt x="247142" y="25781"/>
                  </a:lnTo>
                  <a:lnTo>
                    <a:pt x="193929" y="44958"/>
                  </a:lnTo>
                  <a:lnTo>
                    <a:pt x="145923" y="68580"/>
                  </a:lnTo>
                  <a:lnTo>
                    <a:pt x="103758" y="96393"/>
                  </a:lnTo>
                  <a:lnTo>
                    <a:pt x="67944" y="128016"/>
                  </a:lnTo>
                  <a:lnTo>
                    <a:pt x="39116" y="163068"/>
                  </a:lnTo>
                  <a:lnTo>
                    <a:pt x="17780" y="201295"/>
                  </a:lnTo>
                  <a:lnTo>
                    <a:pt x="4572" y="242062"/>
                  </a:lnTo>
                  <a:lnTo>
                    <a:pt x="0" y="284988"/>
                  </a:lnTo>
                  <a:lnTo>
                    <a:pt x="4572" y="328422"/>
                  </a:lnTo>
                  <a:lnTo>
                    <a:pt x="17780" y="369443"/>
                  </a:lnTo>
                  <a:lnTo>
                    <a:pt x="39116" y="407670"/>
                  </a:lnTo>
                  <a:lnTo>
                    <a:pt x="67944" y="442976"/>
                  </a:lnTo>
                  <a:lnTo>
                    <a:pt x="103758" y="474726"/>
                  </a:lnTo>
                  <a:lnTo>
                    <a:pt x="145923" y="502666"/>
                  </a:lnTo>
                  <a:lnTo>
                    <a:pt x="193929" y="526415"/>
                  </a:lnTo>
                  <a:lnTo>
                    <a:pt x="247142" y="545465"/>
                  </a:lnTo>
                  <a:lnTo>
                    <a:pt x="305054" y="559562"/>
                  </a:lnTo>
                  <a:lnTo>
                    <a:pt x="367029" y="568325"/>
                  </a:lnTo>
                  <a:lnTo>
                    <a:pt x="432562" y="571373"/>
                  </a:lnTo>
                  <a:lnTo>
                    <a:pt x="498094" y="568325"/>
                  </a:lnTo>
                  <a:lnTo>
                    <a:pt x="560197" y="559562"/>
                  </a:lnTo>
                  <a:lnTo>
                    <a:pt x="618236" y="545465"/>
                  </a:lnTo>
                  <a:lnTo>
                    <a:pt x="671702" y="526415"/>
                  </a:lnTo>
                  <a:lnTo>
                    <a:pt x="719963" y="502666"/>
                  </a:lnTo>
                  <a:lnTo>
                    <a:pt x="762380" y="474726"/>
                  </a:lnTo>
                  <a:lnTo>
                    <a:pt x="798322" y="442976"/>
                  </a:lnTo>
                  <a:lnTo>
                    <a:pt x="827404" y="407670"/>
                  </a:lnTo>
                  <a:lnTo>
                    <a:pt x="848867" y="369443"/>
                  </a:lnTo>
                  <a:lnTo>
                    <a:pt x="862202" y="328422"/>
                  </a:lnTo>
                  <a:lnTo>
                    <a:pt x="866775" y="284988"/>
                  </a:lnTo>
                  <a:lnTo>
                    <a:pt x="862202" y="242062"/>
                  </a:lnTo>
                  <a:lnTo>
                    <a:pt x="848867" y="201295"/>
                  </a:lnTo>
                  <a:lnTo>
                    <a:pt x="827404" y="163068"/>
                  </a:lnTo>
                  <a:lnTo>
                    <a:pt x="798322" y="128016"/>
                  </a:lnTo>
                  <a:lnTo>
                    <a:pt x="762380" y="96393"/>
                  </a:lnTo>
                  <a:lnTo>
                    <a:pt x="719963" y="68580"/>
                  </a:lnTo>
                  <a:lnTo>
                    <a:pt x="671702" y="44958"/>
                  </a:lnTo>
                  <a:lnTo>
                    <a:pt x="618236" y="25781"/>
                  </a:lnTo>
                  <a:lnTo>
                    <a:pt x="560197" y="11684"/>
                  </a:lnTo>
                  <a:lnTo>
                    <a:pt x="498094" y="3048"/>
                  </a:lnTo>
                  <a:lnTo>
                    <a:pt x="432562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929001" y="3937508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2435" y="0"/>
                  </a:moveTo>
                  <a:lnTo>
                    <a:pt x="497966" y="3048"/>
                  </a:lnTo>
                  <a:lnTo>
                    <a:pt x="560070" y="11811"/>
                  </a:lnTo>
                  <a:lnTo>
                    <a:pt x="618236" y="25908"/>
                  </a:lnTo>
                  <a:lnTo>
                    <a:pt x="671576" y="44958"/>
                  </a:lnTo>
                  <a:lnTo>
                    <a:pt x="719836" y="68580"/>
                  </a:lnTo>
                  <a:lnTo>
                    <a:pt x="762253" y="96520"/>
                  </a:lnTo>
                  <a:lnTo>
                    <a:pt x="798322" y="128143"/>
                  </a:lnTo>
                  <a:lnTo>
                    <a:pt x="827404" y="163195"/>
                  </a:lnTo>
                  <a:lnTo>
                    <a:pt x="848868" y="201295"/>
                  </a:lnTo>
                  <a:lnTo>
                    <a:pt x="862202" y="242062"/>
                  </a:lnTo>
                  <a:lnTo>
                    <a:pt x="866775" y="285115"/>
                  </a:lnTo>
                  <a:lnTo>
                    <a:pt x="862202" y="328422"/>
                  </a:lnTo>
                  <a:lnTo>
                    <a:pt x="848868" y="369443"/>
                  </a:lnTo>
                  <a:lnTo>
                    <a:pt x="827404" y="407797"/>
                  </a:lnTo>
                  <a:lnTo>
                    <a:pt x="798322" y="442976"/>
                  </a:lnTo>
                  <a:lnTo>
                    <a:pt x="762253" y="474853"/>
                  </a:lnTo>
                  <a:lnTo>
                    <a:pt x="719836" y="502666"/>
                  </a:lnTo>
                  <a:lnTo>
                    <a:pt x="671576" y="526415"/>
                  </a:lnTo>
                  <a:lnTo>
                    <a:pt x="618236" y="545592"/>
                  </a:lnTo>
                  <a:lnTo>
                    <a:pt x="560070" y="559689"/>
                  </a:lnTo>
                  <a:lnTo>
                    <a:pt x="497966" y="568452"/>
                  </a:lnTo>
                  <a:lnTo>
                    <a:pt x="432435" y="571373"/>
                  </a:lnTo>
                  <a:lnTo>
                    <a:pt x="366902" y="568452"/>
                  </a:lnTo>
                  <a:lnTo>
                    <a:pt x="304926" y="559689"/>
                  </a:lnTo>
                  <a:lnTo>
                    <a:pt x="247015" y="545592"/>
                  </a:lnTo>
                  <a:lnTo>
                    <a:pt x="193801" y="526415"/>
                  </a:lnTo>
                  <a:lnTo>
                    <a:pt x="145796" y="502666"/>
                  </a:lnTo>
                  <a:lnTo>
                    <a:pt x="103631" y="474853"/>
                  </a:lnTo>
                  <a:lnTo>
                    <a:pt x="67818" y="442976"/>
                  </a:lnTo>
                  <a:lnTo>
                    <a:pt x="38988" y="407797"/>
                  </a:lnTo>
                  <a:lnTo>
                    <a:pt x="17653" y="369443"/>
                  </a:lnTo>
                  <a:lnTo>
                    <a:pt x="4444" y="328422"/>
                  </a:lnTo>
                  <a:lnTo>
                    <a:pt x="0" y="285115"/>
                  </a:lnTo>
                  <a:lnTo>
                    <a:pt x="4444" y="242062"/>
                  </a:lnTo>
                  <a:lnTo>
                    <a:pt x="17653" y="201295"/>
                  </a:lnTo>
                  <a:lnTo>
                    <a:pt x="38988" y="163195"/>
                  </a:lnTo>
                  <a:lnTo>
                    <a:pt x="67818" y="128143"/>
                  </a:lnTo>
                  <a:lnTo>
                    <a:pt x="103631" y="96520"/>
                  </a:lnTo>
                  <a:lnTo>
                    <a:pt x="145796" y="68580"/>
                  </a:lnTo>
                  <a:lnTo>
                    <a:pt x="193801" y="44958"/>
                  </a:lnTo>
                  <a:lnTo>
                    <a:pt x="247015" y="25908"/>
                  </a:lnTo>
                  <a:lnTo>
                    <a:pt x="304926" y="11811"/>
                  </a:lnTo>
                  <a:lnTo>
                    <a:pt x="366902" y="3048"/>
                  </a:lnTo>
                  <a:lnTo>
                    <a:pt x="432435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924327" y="3932847"/>
              <a:ext cx="876300" cy="581025"/>
            </a:xfrm>
            <a:custGeom>
              <a:avLst/>
              <a:gdLst/>
              <a:ahLst/>
              <a:cxnLst/>
              <a:rect l="l" t="t" r="r" b="b"/>
              <a:pathLst>
                <a:path w="876300" h="58102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81025">
                  <a:moveTo>
                    <a:pt x="876109" y="576033"/>
                  </a:moveTo>
                  <a:lnTo>
                    <a:pt x="874750" y="572731"/>
                  </a:lnTo>
                  <a:lnTo>
                    <a:pt x="871448" y="571373"/>
                  </a:lnTo>
                  <a:lnTo>
                    <a:pt x="868133" y="572731"/>
                  </a:lnTo>
                  <a:lnTo>
                    <a:pt x="866775" y="576033"/>
                  </a:lnTo>
                  <a:lnTo>
                    <a:pt x="868133" y="579348"/>
                  </a:lnTo>
                  <a:lnTo>
                    <a:pt x="871448" y="580707"/>
                  </a:lnTo>
                  <a:lnTo>
                    <a:pt x="874750" y="579348"/>
                  </a:lnTo>
                  <a:lnTo>
                    <a:pt x="876109" y="5760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828925" y="5304028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3450" y="0"/>
                  </a:moveTo>
                  <a:lnTo>
                    <a:pt x="367919" y="3048"/>
                  </a:lnTo>
                  <a:lnTo>
                    <a:pt x="305943" y="11811"/>
                  </a:lnTo>
                  <a:lnTo>
                    <a:pt x="248031" y="25908"/>
                  </a:lnTo>
                  <a:lnTo>
                    <a:pt x="194691" y="45085"/>
                  </a:lnTo>
                  <a:lnTo>
                    <a:pt x="146557" y="68707"/>
                  </a:lnTo>
                  <a:lnTo>
                    <a:pt x="104267" y="96647"/>
                  </a:lnTo>
                  <a:lnTo>
                    <a:pt x="68325" y="128397"/>
                  </a:lnTo>
                  <a:lnTo>
                    <a:pt x="39243" y="163576"/>
                  </a:lnTo>
                  <a:lnTo>
                    <a:pt x="17906" y="201676"/>
                  </a:lnTo>
                  <a:lnTo>
                    <a:pt x="4572" y="242570"/>
                  </a:lnTo>
                  <a:lnTo>
                    <a:pt x="0" y="285686"/>
                  </a:lnTo>
                  <a:lnTo>
                    <a:pt x="4572" y="328815"/>
                  </a:lnTo>
                  <a:lnTo>
                    <a:pt x="17906" y="369671"/>
                  </a:lnTo>
                  <a:lnTo>
                    <a:pt x="39243" y="407860"/>
                  </a:lnTo>
                  <a:lnTo>
                    <a:pt x="68325" y="443026"/>
                  </a:lnTo>
                  <a:lnTo>
                    <a:pt x="104267" y="474751"/>
                  </a:lnTo>
                  <a:lnTo>
                    <a:pt x="146557" y="502653"/>
                  </a:lnTo>
                  <a:lnTo>
                    <a:pt x="194691" y="526364"/>
                  </a:lnTo>
                  <a:lnTo>
                    <a:pt x="248031" y="545465"/>
                  </a:lnTo>
                  <a:lnTo>
                    <a:pt x="305943" y="559600"/>
                  </a:lnTo>
                  <a:lnTo>
                    <a:pt x="367919" y="568363"/>
                  </a:lnTo>
                  <a:lnTo>
                    <a:pt x="433450" y="571373"/>
                  </a:lnTo>
                  <a:lnTo>
                    <a:pt x="498855" y="568363"/>
                  </a:lnTo>
                  <a:lnTo>
                    <a:pt x="560832" y="559600"/>
                  </a:lnTo>
                  <a:lnTo>
                    <a:pt x="618744" y="545465"/>
                  </a:lnTo>
                  <a:lnTo>
                    <a:pt x="672084" y="526364"/>
                  </a:lnTo>
                  <a:lnTo>
                    <a:pt x="720216" y="502653"/>
                  </a:lnTo>
                  <a:lnTo>
                    <a:pt x="762508" y="474751"/>
                  </a:lnTo>
                  <a:lnTo>
                    <a:pt x="798449" y="443026"/>
                  </a:lnTo>
                  <a:lnTo>
                    <a:pt x="827532" y="407860"/>
                  </a:lnTo>
                  <a:lnTo>
                    <a:pt x="848867" y="369671"/>
                  </a:lnTo>
                  <a:lnTo>
                    <a:pt x="862202" y="328815"/>
                  </a:lnTo>
                  <a:lnTo>
                    <a:pt x="866775" y="285686"/>
                  </a:lnTo>
                  <a:lnTo>
                    <a:pt x="862202" y="242570"/>
                  </a:lnTo>
                  <a:lnTo>
                    <a:pt x="848867" y="201676"/>
                  </a:lnTo>
                  <a:lnTo>
                    <a:pt x="827532" y="163576"/>
                  </a:lnTo>
                  <a:lnTo>
                    <a:pt x="798449" y="128397"/>
                  </a:lnTo>
                  <a:lnTo>
                    <a:pt x="762508" y="96647"/>
                  </a:lnTo>
                  <a:lnTo>
                    <a:pt x="720216" y="68707"/>
                  </a:lnTo>
                  <a:lnTo>
                    <a:pt x="672084" y="45085"/>
                  </a:lnTo>
                  <a:lnTo>
                    <a:pt x="618744" y="25908"/>
                  </a:lnTo>
                  <a:lnTo>
                    <a:pt x="560832" y="11811"/>
                  </a:lnTo>
                  <a:lnTo>
                    <a:pt x="498855" y="3048"/>
                  </a:lnTo>
                  <a:lnTo>
                    <a:pt x="433450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833751" y="5308854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3324" y="0"/>
                  </a:moveTo>
                  <a:lnTo>
                    <a:pt x="498728" y="2921"/>
                  </a:lnTo>
                  <a:lnTo>
                    <a:pt x="560704" y="11684"/>
                  </a:lnTo>
                  <a:lnTo>
                    <a:pt x="618616" y="25908"/>
                  </a:lnTo>
                  <a:lnTo>
                    <a:pt x="671957" y="44958"/>
                  </a:lnTo>
                  <a:lnTo>
                    <a:pt x="720089" y="68707"/>
                  </a:lnTo>
                  <a:lnTo>
                    <a:pt x="762508" y="96520"/>
                  </a:lnTo>
                  <a:lnTo>
                    <a:pt x="798449" y="128270"/>
                  </a:lnTo>
                  <a:lnTo>
                    <a:pt x="827404" y="163449"/>
                  </a:lnTo>
                  <a:lnTo>
                    <a:pt x="848868" y="201676"/>
                  </a:lnTo>
                  <a:lnTo>
                    <a:pt x="862202" y="242443"/>
                  </a:lnTo>
                  <a:lnTo>
                    <a:pt x="866775" y="285623"/>
                  </a:lnTo>
                  <a:lnTo>
                    <a:pt x="862202" y="328752"/>
                  </a:lnTo>
                  <a:lnTo>
                    <a:pt x="848868" y="369608"/>
                  </a:lnTo>
                  <a:lnTo>
                    <a:pt x="827404" y="407797"/>
                  </a:lnTo>
                  <a:lnTo>
                    <a:pt x="798449" y="442963"/>
                  </a:lnTo>
                  <a:lnTo>
                    <a:pt x="762508" y="474687"/>
                  </a:lnTo>
                  <a:lnTo>
                    <a:pt x="720089" y="502589"/>
                  </a:lnTo>
                  <a:lnTo>
                    <a:pt x="671957" y="526288"/>
                  </a:lnTo>
                  <a:lnTo>
                    <a:pt x="618616" y="545401"/>
                  </a:lnTo>
                  <a:lnTo>
                    <a:pt x="560704" y="559536"/>
                  </a:lnTo>
                  <a:lnTo>
                    <a:pt x="498728" y="568299"/>
                  </a:lnTo>
                  <a:lnTo>
                    <a:pt x="433324" y="571296"/>
                  </a:lnTo>
                  <a:lnTo>
                    <a:pt x="367919" y="568299"/>
                  </a:lnTo>
                  <a:lnTo>
                    <a:pt x="305943" y="559536"/>
                  </a:lnTo>
                  <a:lnTo>
                    <a:pt x="248031" y="545401"/>
                  </a:lnTo>
                  <a:lnTo>
                    <a:pt x="194691" y="526288"/>
                  </a:lnTo>
                  <a:lnTo>
                    <a:pt x="146557" y="502589"/>
                  </a:lnTo>
                  <a:lnTo>
                    <a:pt x="104140" y="474687"/>
                  </a:lnTo>
                  <a:lnTo>
                    <a:pt x="68199" y="442963"/>
                  </a:lnTo>
                  <a:lnTo>
                    <a:pt x="39243" y="407797"/>
                  </a:lnTo>
                  <a:lnTo>
                    <a:pt x="17780" y="369608"/>
                  </a:lnTo>
                  <a:lnTo>
                    <a:pt x="4444" y="328752"/>
                  </a:lnTo>
                  <a:lnTo>
                    <a:pt x="0" y="285623"/>
                  </a:lnTo>
                  <a:lnTo>
                    <a:pt x="4444" y="242443"/>
                  </a:lnTo>
                  <a:lnTo>
                    <a:pt x="17780" y="201676"/>
                  </a:lnTo>
                  <a:lnTo>
                    <a:pt x="39243" y="163449"/>
                  </a:lnTo>
                  <a:lnTo>
                    <a:pt x="68199" y="128270"/>
                  </a:lnTo>
                  <a:lnTo>
                    <a:pt x="104140" y="96520"/>
                  </a:lnTo>
                  <a:lnTo>
                    <a:pt x="146557" y="68707"/>
                  </a:lnTo>
                  <a:lnTo>
                    <a:pt x="194691" y="44958"/>
                  </a:lnTo>
                  <a:lnTo>
                    <a:pt x="248031" y="25908"/>
                  </a:lnTo>
                  <a:lnTo>
                    <a:pt x="305943" y="11684"/>
                  </a:lnTo>
                  <a:lnTo>
                    <a:pt x="367919" y="2921"/>
                  </a:lnTo>
                  <a:lnTo>
                    <a:pt x="43332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829077" y="5304193"/>
              <a:ext cx="876300" cy="581025"/>
            </a:xfrm>
            <a:custGeom>
              <a:avLst/>
              <a:gdLst/>
              <a:ahLst/>
              <a:cxnLst/>
              <a:rect l="l" t="t" r="r" b="b"/>
              <a:pathLst>
                <a:path w="876300" h="58102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81025">
                  <a:moveTo>
                    <a:pt x="876109" y="575957"/>
                  </a:moveTo>
                  <a:lnTo>
                    <a:pt x="874750" y="572655"/>
                  </a:lnTo>
                  <a:lnTo>
                    <a:pt x="871448" y="571296"/>
                  </a:lnTo>
                  <a:lnTo>
                    <a:pt x="868133" y="572655"/>
                  </a:lnTo>
                  <a:lnTo>
                    <a:pt x="866775" y="575957"/>
                  </a:lnTo>
                  <a:lnTo>
                    <a:pt x="868133" y="579272"/>
                  </a:lnTo>
                  <a:lnTo>
                    <a:pt x="871448" y="580631"/>
                  </a:lnTo>
                  <a:lnTo>
                    <a:pt x="874750" y="579272"/>
                  </a:lnTo>
                  <a:lnTo>
                    <a:pt x="876109" y="5759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981450" y="4723130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3450" y="0"/>
                  </a:moveTo>
                  <a:lnTo>
                    <a:pt x="367919" y="3048"/>
                  </a:lnTo>
                  <a:lnTo>
                    <a:pt x="305942" y="11684"/>
                  </a:lnTo>
                  <a:lnTo>
                    <a:pt x="248030" y="25781"/>
                  </a:lnTo>
                  <a:lnTo>
                    <a:pt x="194690" y="44704"/>
                  </a:lnTo>
                  <a:lnTo>
                    <a:pt x="146558" y="68326"/>
                  </a:lnTo>
                  <a:lnTo>
                    <a:pt x="104266" y="96139"/>
                  </a:lnTo>
                  <a:lnTo>
                    <a:pt x="68325" y="127889"/>
                  </a:lnTo>
                  <a:lnTo>
                    <a:pt x="39242" y="162941"/>
                  </a:lnTo>
                  <a:lnTo>
                    <a:pt x="17907" y="201295"/>
                  </a:lnTo>
                  <a:lnTo>
                    <a:pt x="4572" y="242316"/>
                  </a:lnTo>
                  <a:lnTo>
                    <a:pt x="0" y="285750"/>
                  </a:lnTo>
                  <a:lnTo>
                    <a:pt x="4572" y="328803"/>
                  </a:lnTo>
                  <a:lnTo>
                    <a:pt x="17907" y="369697"/>
                  </a:lnTo>
                  <a:lnTo>
                    <a:pt x="39242" y="407924"/>
                  </a:lnTo>
                  <a:lnTo>
                    <a:pt x="68325" y="443103"/>
                  </a:lnTo>
                  <a:lnTo>
                    <a:pt x="104266" y="474726"/>
                  </a:lnTo>
                  <a:lnTo>
                    <a:pt x="146558" y="502666"/>
                  </a:lnTo>
                  <a:lnTo>
                    <a:pt x="194690" y="526415"/>
                  </a:lnTo>
                  <a:lnTo>
                    <a:pt x="248030" y="545465"/>
                  </a:lnTo>
                  <a:lnTo>
                    <a:pt x="305942" y="559562"/>
                  </a:lnTo>
                  <a:lnTo>
                    <a:pt x="367919" y="568325"/>
                  </a:lnTo>
                  <a:lnTo>
                    <a:pt x="433450" y="571373"/>
                  </a:lnTo>
                  <a:lnTo>
                    <a:pt x="498855" y="568325"/>
                  </a:lnTo>
                  <a:lnTo>
                    <a:pt x="560832" y="559562"/>
                  </a:lnTo>
                  <a:lnTo>
                    <a:pt x="618744" y="545465"/>
                  </a:lnTo>
                  <a:lnTo>
                    <a:pt x="672084" y="526415"/>
                  </a:lnTo>
                  <a:lnTo>
                    <a:pt x="720216" y="502666"/>
                  </a:lnTo>
                  <a:lnTo>
                    <a:pt x="762508" y="474726"/>
                  </a:lnTo>
                  <a:lnTo>
                    <a:pt x="798449" y="443103"/>
                  </a:lnTo>
                  <a:lnTo>
                    <a:pt x="827532" y="407924"/>
                  </a:lnTo>
                  <a:lnTo>
                    <a:pt x="848867" y="369697"/>
                  </a:lnTo>
                  <a:lnTo>
                    <a:pt x="862202" y="328803"/>
                  </a:lnTo>
                  <a:lnTo>
                    <a:pt x="866775" y="285750"/>
                  </a:lnTo>
                  <a:lnTo>
                    <a:pt x="862202" y="242316"/>
                  </a:lnTo>
                  <a:lnTo>
                    <a:pt x="848867" y="201295"/>
                  </a:lnTo>
                  <a:lnTo>
                    <a:pt x="827532" y="162941"/>
                  </a:lnTo>
                  <a:lnTo>
                    <a:pt x="798449" y="127889"/>
                  </a:lnTo>
                  <a:lnTo>
                    <a:pt x="762508" y="96139"/>
                  </a:lnTo>
                  <a:lnTo>
                    <a:pt x="720216" y="68326"/>
                  </a:lnTo>
                  <a:lnTo>
                    <a:pt x="672084" y="44704"/>
                  </a:lnTo>
                  <a:lnTo>
                    <a:pt x="618744" y="25781"/>
                  </a:lnTo>
                  <a:lnTo>
                    <a:pt x="560832" y="11684"/>
                  </a:lnTo>
                  <a:lnTo>
                    <a:pt x="498855" y="3048"/>
                  </a:lnTo>
                  <a:lnTo>
                    <a:pt x="433450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986148" y="4727956"/>
              <a:ext cx="867410" cy="579755"/>
            </a:xfrm>
            <a:custGeom>
              <a:avLst/>
              <a:gdLst/>
              <a:ahLst/>
              <a:cxnLst/>
              <a:rect l="l" t="t" r="r" b="b"/>
              <a:pathLst>
                <a:path w="867410" h="579754">
                  <a:moveTo>
                    <a:pt x="433450" y="0"/>
                  </a:moveTo>
                  <a:lnTo>
                    <a:pt x="498855" y="3048"/>
                  </a:lnTo>
                  <a:lnTo>
                    <a:pt x="560831" y="11811"/>
                  </a:lnTo>
                  <a:lnTo>
                    <a:pt x="618743" y="26035"/>
                  </a:lnTo>
                  <a:lnTo>
                    <a:pt x="672084" y="45339"/>
                  </a:lnTo>
                  <a:lnTo>
                    <a:pt x="720216" y="69215"/>
                  </a:lnTo>
                  <a:lnTo>
                    <a:pt x="762635" y="97409"/>
                  </a:lnTo>
                  <a:lnTo>
                    <a:pt x="798576" y="129540"/>
                  </a:lnTo>
                  <a:lnTo>
                    <a:pt x="827531" y="165227"/>
                  </a:lnTo>
                  <a:lnTo>
                    <a:pt x="848995" y="204089"/>
                  </a:lnTo>
                  <a:lnTo>
                    <a:pt x="862329" y="245745"/>
                  </a:lnTo>
                  <a:lnTo>
                    <a:pt x="866901" y="289814"/>
                  </a:lnTo>
                  <a:lnTo>
                    <a:pt x="862329" y="333502"/>
                  </a:lnTo>
                  <a:lnTo>
                    <a:pt x="848995" y="374904"/>
                  </a:lnTo>
                  <a:lnTo>
                    <a:pt x="827531" y="413766"/>
                  </a:lnTo>
                  <a:lnTo>
                    <a:pt x="798576" y="449326"/>
                  </a:lnTo>
                  <a:lnTo>
                    <a:pt x="762635" y="481584"/>
                  </a:lnTo>
                  <a:lnTo>
                    <a:pt x="720216" y="509905"/>
                  </a:lnTo>
                  <a:lnTo>
                    <a:pt x="672084" y="533908"/>
                  </a:lnTo>
                  <a:lnTo>
                    <a:pt x="618743" y="553339"/>
                  </a:lnTo>
                  <a:lnTo>
                    <a:pt x="560831" y="567690"/>
                  </a:lnTo>
                  <a:lnTo>
                    <a:pt x="498855" y="576453"/>
                  </a:lnTo>
                  <a:lnTo>
                    <a:pt x="433450" y="579628"/>
                  </a:lnTo>
                  <a:lnTo>
                    <a:pt x="368046" y="576453"/>
                  </a:lnTo>
                  <a:lnTo>
                    <a:pt x="306070" y="567690"/>
                  </a:lnTo>
                  <a:lnTo>
                    <a:pt x="248158" y="553339"/>
                  </a:lnTo>
                  <a:lnTo>
                    <a:pt x="194817" y="533908"/>
                  </a:lnTo>
                  <a:lnTo>
                    <a:pt x="146685" y="509905"/>
                  </a:lnTo>
                  <a:lnTo>
                    <a:pt x="104266" y="481584"/>
                  </a:lnTo>
                  <a:lnTo>
                    <a:pt x="68325" y="449326"/>
                  </a:lnTo>
                  <a:lnTo>
                    <a:pt x="39370" y="413766"/>
                  </a:lnTo>
                  <a:lnTo>
                    <a:pt x="17906" y="374904"/>
                  </a:lnTo>
                  <a:lnTo>
                    <a:pt x="4572" y="333502"/>
                  </a:lnTo>
                  <a:lnTo>
                    <a:pt x="0" y="289814"/>
                  </a:lnTo>
                  <a:lnTo>
                    <a:pt x="4572" y="245745"/>
                  </a:lnTo>
                  <a:lnTo>
                    <a:pt x="17906" y="204089"/>
                  </a:lnTo>
                  <a:lnTo>
                    <a:pt x="39370" y="165227"/>
                  </a:lnTo>
                  <a:lnTo>
                    <a:pt x="68325" y="129540"/>
                  </a:lnTo>
                  <a:lnTo>
                    <a:pt x="104266" y="97409"/>
                  </a:lnTo>
                  <a:lnTo>
                    <a:pt x="146685" y="69215"/>
                  </a:lnTo>
                  <a:lnTo>
                    <a:pt x="194817" y="45339"/>
                  </a:lnTo>
                  <a:lnTo>
                    <a:pt x="248158" y="26035"/>
                  </a:lnTo>
                  <a:lnTo>
                    <a:pt x="306070" y="11811"/>
                  </a:lnTo>
                  <a:lnTo>
                    <a:pt x="368046" y="3048"/>
                  </a:lnTo>
                  <a:lnTo>
                    <a:pt x="433450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981475" y="4723295"/>
              <a:ext cx="876300" cy="590550"/>
            </a:xfrm>
            <a:custGeom>
              <a:avLst/>
              <a:gdLst/>
              <a:ahLst/>
              <a:cxnLst/>
              <a:rect l="l" t="t" r="r" b="b"/>
              <a:pathLst>
                <a:path w="876300" h="59055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90550">
                  <a:moveTo>
                    <a:pt x="876236" y="585558"/>
                  </a:moveTo>
                  <a:lnTo>
                    <a:pt x="874877" y="582256"/>
                  </a:lnTo>
                  <a:lnTo>
                    <a:pt x="871575" y="580898"/>
                  </a:lnTo>
                  <a:lnTo>
                    <a:pt x="868260" y="582256"/>
                  </a:lnTo>
                  <a:lnTo>
                    <a:pt x="866902" y="585558"/>
                  </a:lnTo>
                  <a:lnTo>
                    <a:pt x="868260" y="588873"/>
                  </a:lnTo>
                  <a:lnTo>
                    <a:pt x="871575" y="590232"/>
                  </a:lnTo>
                  <a:lnTo>
                    <a:pt x="874877" y="588873"/>
                  </a:lnTo>
                  <a:lnTo>
                    <a:pt x="876236" y="5855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076700" y="3932809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2562" y="0"/>
                  </a:moveTo>
                  <a:lnTo>
                    <a:pt x="367029" y="3048"/>
                  </a:lnTo>
                  <a:lnTo>
                    <a:pt x="305053" y="11684"/>
                  </a:lnTo>
                  <a:lnTo>
                    <a:pt x="247141" y="25781"/>
                  </a:lnTo>
                  <a:lnTo>
                    <a:pt x="193928" y="44958"/>
                  </a:lnTo>
                  <a:lnTo>
                    <a:pt x="145923" y="68580"/>
                  </a:lnTo>
                  <a:lnTo>
                    <a:pt x="103759" y="96393"/>
                  </a:lnTo>
                  <a:lnTo>
                    <a:pt x="67945" y="128016"/>
                  </a:lnTo>
                  <a:lnTo>
                    <a:pt x="39115" y="163068"/>
                  </a:lnTo>
                  <a:lnTo>
                    <a:pt x="17779" y="201295"/>
                  </a:lnTo>
                  <a:lnTo>
                    <a:pt x="4572" y="242062"/>
                  </a:lnTo>
                  <a:lnTo>
                    <a:pt x="0" y="284988"/>
                  </a:lnTo>
                  <a:lnTo>
                    <a:pt x="4572" y="328422"/>
                  </a:lnTo>
                  <a:lnTo>
                    <a:pt x="17779" y="369443"/>
                  </a:lnTo>
                  <a:lnTo>
                    <a:pt x="39115" y="407670"/>
                  </a:lnTo>
                  <a:lnTo>
                    <a:pt x="67945" y="442976"/>
                  </a:lnTo>
                  <a:lnTo>
                    <a:pt x="103759" y="474726"/>
                  </a:lnTo>
                  <a:lnTo>
                    <a:pt x="145923" y="502666"/>
                  </a:lnTo>
                  <a:lnTo>
                    <a:pt x="193928" y="526415"/>
                  </a:lnTo>
                  <a:lnTo>
                    <a:pt x="247141" y="545465"/>
                  </a:lnTo>
                  <a:lnTo>
                    <a:pt x="305053" y="559562"/>
                  </a:lnTo>
                  <a:lnTo>
                    <a:pt x="367029" y="568325"/>
                  </a:lnTo>
                  <a:lnTo>
                    <a:pt x="432562" y="571373"/>
                  </a:lnTo>
                  <a:lnTo>
                    <a:pt x="498094" y="568325"/>
                  </a:lnTo>
                  <a:lnTo>
                    <a:pt x="560197" y="559562"/>
                  </a:lnTo>
                  <a:lnTo>
                    <a:pt x="618236" y="545465"/>
                  </a:lnTo>
                  <a:lnTo>
                    <a:pt x="671702" y="526415"/>
                  </a:lnTo>
                  <a:lnTo>
                    <a:pt x="719963" y="502666"/>
                  </a:lnTo>
                  <a:lnTo>
                    <a:pt x="762380" y="474726"/>
                  </a:lnTo>
                  <a:lnTo>
                    <a:pt x="798322" y="442976"/>
                  </a:lnTo>
                  <a:lnTo>
                    <a:pt x="827404" y="407670"/>
                  </a:lnTo>
                  <a:lnTo>
                    <a:pt x="848867" y="369443"/>
                  </a:lnTo>
                  <a:lnTo>
                    <a:pt x="862202" y="328422"/>
                  </a:lnTo>
                  <a:lnTo>
                    <a:pt x="866775" y="284988"/>
                  </a:lnTo>
                  <a:lnTo>
                    <a:pt x="862202" y="242062"/>
                  </a:lnTo>
                  <a:lnTo>
                    <a:pt x="848867" y="201295"/>
                  </a:lnTo>
                  <a:lnTo>
                    <a:pt x="827404" y="163068"/>
                  </a:lnTo>
                  <a:lnTo>
                    <a:pt x="798322" y="128016"/>
                  </a:lnTo>
                  <a:lnTo>
                    <a:pt x="762380" y="96393"/>
                  </a:lnTo>
                  <a:lnTo>
                    <a:pt x="719963" y="68580"/>
                  </a:lnTo>
                  <a:lnTo>
                    <a:pt x="671702" y="44958"/>
                  </a:lnTo>
                  <a:lnTo>
                    <a:pt x="618236" y="25781"/>
                  </a:lnTo>
                  <a:lnTo>
                    <a:pt x="560197" y="11684"/>
                  </a:lnTo>
                  <a:lnTo>
                    <a:pt x="498094" y="3048"/>
                  </a:lnTo>
                  <a:lnTo>
                    <a:pt x="432562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081526" y="3937508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2435" y="0"/>
                  </a:moveTo>
                  <a:lnTo>
                    <a:pt x="497966" y="3048"/>
                  </a:lnTo>
                  <a:lnTo>
                    <a:pt x="560070" y="11811"/>
                  </a:lnTo>
                  <a:lnTo>
                    <a:pt x="618236" y="25908"/>
                  </a:lnTo>
                  <a:lnTo>
                    <a:pt x="671576" y="44958"/>
                  </a:lnTo>
                  <a:lnTo>
                    <a:pt x="719836" y="68580"/>
                  </a:lnTo>
                  <a:lnTo>
                    <a:pt x="762253" y="96520"/>
                  </a:lnTo>
                  <a:lnTo>
                    <a:pt x="798322" y="128143"/>
                  </a:lnTo>
                  <a:lnTo>
                    <a:pt x="827404" y="163195"/>
                  </a:lnTo>
                  <a:lnTo>
                    <a:pt x="848868" y="201295"/>
                  </a:lnTo>
                  <a:lnTo>
                    <a:pt x="862202" y="242062"/>
                  </a:lnTo>
                  <a:lnTo>
                    <a:pt x="866648" y="285115"/>
                  </a:lnTo>
                  <a:lnTo>
                    <a:pt x="862202" y="328422"/>
                  </a:lnTo>
                  <a:lnTo>
                    <a:pt x="848868" y="369443"/>
                  </a:lnTo>
                  <a:lnTo>
                    <a:pt x="827404" y="407797"/>
                  </a:lnTo>
                  <a:lnTo>
                    <a:pt x="798322" y="442976"/>
                  </a:lnTo>
                  <a:lnTo>
                    <a:pt x="762253" y="474853"/>
                  </a:lnTo>
                  <a:lnTo>
                    <a:pt x="719836" y="502666"/>
                  </a:lnTo>
                  <a:lnTo>
                    <a:pt x="671576" y="526415"/>
                  </a:lnTo>
                  <a:lnTo>
                    <a:pt x="618236" y="545592"/>
                  </a:lnTo>
                  <a:lnTo>
                    <a:pt x="560070" y="559689"/>
                  </a:lnTo>
                  <a:lnTo>
                    <a:pt x="497966" y="568452"/>
                  </a:lnTo>
                  <a:lnTo>
                    <a:pt x="432435" y="571373"/>
                  </a:lnTo>
                  <a:lnTo>
                    <a:pt x="366902" y="568452"/>
                  </a:lnTo>
                  <a:lnTo>
                    <a:pt x="304926" y="559689"/>
                  </a:lnTo>
                  <a:lnTo>
                    <a:pt x="247014" y="545592"/>
                  </a:lnTo>
                  <a:lnTo>
                    <a:pt x="193801" y="526415"/>
                  </a:lnTo>
                  <a:lnTo>
                    <a:pt x="145796" y="502666"/>
                  </a:lnTo>
                  <a:lnTo>
                    <a:pt x="103632" y="474853"/>
                  </a:lnTo>
                  <a:lnTo>
                    <a:pt x="67818" y="442976"/>
                  </a:lnTo>
                  <a:lnTo>
                    <a:pt x="38988" y="407797"/>
                  </a:lnTo>
                  <a:lnTo>
                    <a:pt x="17652" y="369443"/>
                  </a:lnTo>
                  <a:lnTo>
                    <a:pt x="4445" y="328422"/>
                  </a:lnTo>
                  <a:lnTo>
                    <a:pt x="0" y="285115"/>
                  </a:lnTo>
                  <a:lnTo>
                    <a:pt x="4445" y="242062"/>
                  </a:lnTo>
                  <a:lnTo>
                    <a:pt x="17652" y="201295"/>
                  </a:lnTo>
                  <a:lnTo>
                    <a:pt x="38988" y="163195"/>
                  </a:lnTo>
                  <a:lnTo>
                    <a:pt x="67818" y="128143"/>
                  </a:lnTo>
                  <a:lnTo>
                    <a:pt x="103632" y="96520"/>
                  </a:lnTo>
                  <a:lnTo>
                    <a:pt x="145796" y="68580"/>
                  </a:lnTo>
                  <a:lnTo>
                    <a:pt x="193801" y="44958"/>
                  </a:lnTo>
                  <a:lnTo>
                    <a:pt x="247014" y="25908"/>
                  </a:lnTo>
                  <a:lnTo>
                    <a:pt x="304926" y="11811"/>
                  </a:lnTo>
                  <a:lnTo>
                    <a:pt x="366902" y="3048"/>
                  </a:lnTo>
                  <a:lnTo>
                    <a:pt x="432435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076852" y="3932847"/>
              <a:ext cx="876300" cy="581025"/>
            </a:xfrm>
            <a:custGeom>
              <a:avLst/>
              <a:gdLst/>
              <a:ahLst/>
              <a:cxnLst/>
              <a:rect l="l" t="t" r="r" b="b"/>
              <a:pathLst>
                <a:path w="876300" h="58102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81025">
                  <a:moveTo>
                    <a:pt x="875982" y="576033"/>
                  </a:moveTo>
                  <a:lnTo>
                    <a:pt x="874623" y="572731"/>
                  </a:lnTo>
                  <a:lnTo>
                    <a:pt x="871321" y="571373"/>
                  </a:lnTo>
                  <a:lnTo>
                    <a:pt x="868006" y="572731"/>
                  </a:lnTo>
                  <a:lnTo>
                    <a:pt x="866648" y="576033"/>
                  </a:lnTo>
                  <a:lnTo>
                    <a:pt x="868006" y="579348"/>
                  </a:lnTo>
                  <a:lnTo>
                    <a:pt x="871321" y="580707"/>
                  </a:lnTo>
                  <a:lnTo>
                    <a:pt x="874623" y="579348"/>
                  </a:lnTo>
                  <a:lnTo>
                    <a:pt x="875982" y="5760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981450" y="5513578"/>
              <a:ext cx="866775" cy="581025"/>
            </a:xfrm>
            <a:custGeom>
              <a:avLst/>
              <a:gdLst/>
              <a:ahLst/>
              <a:cxnLst/>
              <a:rect l="l" t="t" r="r" b="b"/>
              <a:pathLst>
                <a:path w="866775" h="581025">
                  <a:moveTo>
                    <a:pt x="433450" y="0"/>
                  </a:moveTo>
                  <a:lnTo>
                    <a:pt x="367919" y="3048"/>
                  </a:lnTo>
                  <a:lnTo>
                    <a:pt x="305942" y="11938"/>
                  </a:lnTo>
                  <a:lnTo>
                    <a:pt x="248030" y="26289"/>
                  </a:lnTo>
                  <a:lnTo>
                    <a:pt x="194690" y="45720"/>
                  </a:lnTo>
                  <a:lnTo>
                    <a:pt x="146558" y="69850"/>
                  </a:lnTo>
                  <a:lnTo>
                    <a:pt x="104266" y="98183"/>
                  </a:lnTo>
                  <a:lnTo>
                    <a:pt x="68325" y="130441"/>
                  </a:lnTo>
                  <a:lnTo>
                    <a:pt x="39242" y="166179"/>
                  </a:lnTo>
                  <a:lnTo>
                    <a:pt x="17907" y="205016"/>
                  </a:lnTo>
                  <a:lnTo>
                    <a:pt x="4572" y="246557"/>
                  </a:lnTo>
                  <a:lnTo>
                    <a:pt x="0" y="290398"/>
                  </a:lnTo>
                  <a:lnTo>
                    <a:pt x="4572" y="334238"/>
                  </a:lnTo>
                  <a:lnTo>
                    <a:pt x="17907" y="375780"/>
                  </a:lnTo>
                  <a:lnTo>
                    <a:pt x="39242" y="414604"/>
                  </a:lnTo>
                  <a:lnTo>
                    <a:pt x="68325" y="450354"/>
                  </a:lnTo>
                  <a:lnTo>
                    <a:pt x="104266" y="482600"/>
                  </a:lnTo>
                  <a:lnTo>
                    <a:pt x="146558" y="510984"/>
                  </a:lnTo>
                  <a:lnTo>
                    <a:pt x="194690" y="535076"/>
                  </a:lnTo>
                  <a:lnTo>
                    <a:pt x="248030" y="554507"/>
                  </a:lnTo>
                  <a:lnTo>
                    <a:pt x="305942" y="568871"/>
                  </a:lnTo>
                  <a:lnTo>
                    <a:pt x="367919" y="577773"/>
                  </a:lnTo>
                  <a:lnTo>
                    <a:pt x="433450" y="580834"/>
                  </a:lnTo>
                  <a:lnTo>
                    <a:pt x="498855" y="577773"/>
                  </a:lnTo>
                  <a:lnTo>
                    <a:pt x="560832" y="568871"/>
                  </a:lnTo>
                  <a:lnTo>
                    <a:pt x="618744" y="554507"/>
                  </a:lnTo>
                  <a:lnTo>
                    <a:pt x="672084" y="535076"/>
                  </a:lnTo>
                  <a:lnTo>
                    <a:pt x="720216" y="510984"/>
                  </a:lnTo>
                  <a:lnTo>
                    <a:pt x="762508" y="482600"/>
                  </a:lnTo>
                  <a:lnTo>
                    <a:pt x="798449" y="450354"/>
                  </a:lnTo>
                  <a:lnTo>
                    <a:pt x="827532" y="414604"/>
                  </a:lnTo>
                  <a:lnTo>
                    <a:pt x="848867" y="375780"/>
                  </a:lnTo>
                  <a:lnTo>
                    <a:pt x="862202" y="334238"/>
                  </a:lnTo>
                  <a:lnTo>
                    <a:pt x="866775" y="290398"/>
                  </a:lnTo>
                  <a:lnTo>
                    <a:pt x="862202" y="246557"/>
                  </a:lnTo>
                  <a:lnTo>
                    <a:pt x="848867" y="205016"/>
                  </a:lnTo>
                  <a:lnTo>
                    <a:pt x="827532" y="166179"/>
                  </a:lnTo>
                  <a:lnTo>
                    <a:pt x="798449" y="130441"/>
                  </a:lnTo>
                  <a:lnTo>
                    <a:pt x="762508" y="98183"/>
                  </a:lnTo>
                  <a:lnTo>
                    <a:pt x="720216" y="69850"/>
                  </a:lnTo>
                  <a:lnTo>
                    <a:pt x="672084" y="45720"/>
                  </a:lnTo>
                  <a:lnTo>
                    <a:pt x="618744" y="26289"/>
                  </a:lnTo>
                  <a:lnTo>
                    <a:pt x="560832" y="11938"/>
                  </a:lnTo>
                  <a:lnTo>
                    <a:pt x="498855" y="3048"/>
                  </a:lnTo>
                  <a:lnTo>
                    <a:pt x="433450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986148" y="5518277"/>
              <a:ext cx="867410" cy="579755"/>
            </a:xfrm>
            <a:custGeom>
              <a:avLst/>
              <a:gdLst/>
              <a:ahLst/>
              <a:cxnLst/>
              <a:rect l="l" t="t" r="r" b="b"/>
              <a:pathLst>
                <a:path w="867410" h="579754">
                  <a:moveTo>
                    <a:pt x="433450" y="0"/>
                  </a:moveTo>
                  <a:lnTo>
                    <a:pt x="498855" y="3048"/>
                  </a:lnTo>
                  <a:lnTo>
                    <a:pt x="560831" y="11938"/>
                  </a:lnTo>
                  <a:lnTo>
                    <a:pt x="618743" y="26289"/>
                  </a:lnTo>
                  <a:lnTo>
                    <a:pt x="672084" y="45720"/>
                  </a:lnTo>
                  <a:lnTo>
                    <a:pt x="720216" y="69723"/>
                  </a:lnTo>
                  <a:lnTo>
                    <a:pt x="762635" y="98031"/>
                  </a:lnTo>
                  <a:lnTo>
                    <a:pt x="798576" y="130213"/>
                  </a:lnTo>
                  <a:lnTo>
                    <a:pt x="827531" y="165874"/>
                  </a:lnTo>
                  <a:lnTo>
                    <a:pt x="848995" y="204635"/>
                  </a:lnTo>
                  <a:lnTo>
                    <a:pt x="862329" y="246075"/>
                  </a:lnTo>
                  <a:lnTo>
                    <a:pt x="866901" y="289814"/>
                  </a:lnTo>
                  <a:lnTo>
                    <a:pt x="862329" y="333565"/>
                  </a:lnTo>
                  <a:lnTo>
                    <a:pt x="848995" y="375005"/>
                  </a:lnTo>
                  <a:lnTo>
                    <a:pt x="827531" y="413753"/>
                  </a:lnTo>
                  <a:lnTo>
                    <a:pt x="798576" y="449414"/>
                  </a:lnTo>
                  <a:lnTo>
                    <a:pt x="762635" y="481596"/>
                  </a:lnTo>
                  <a:lnTo>
                    <a:pt x="720216" y="509917"/>
                  </a:lnTo>
                  <a:lnTo>
                    <a:pt x="672084" y="533958"/>
                  </a:lnTo>
                  <a:lnTo>
                    <a:pt x="618743" y="553339"/>
                  </a:lnTo>
                  <a:lnTo>
                    <a:pt x="560831" y="567677"/>
                  </a:lnTo>
                  <a:lnTo>
                    <a:pt x="498855" y="576567"/>
                  </a:lnTo>
                  <a:lnTo>
                    <a:pt x="433450" y="579615"/>
                  </a:lnTo>
                  <a:lnTo>
                    <a:pt x="368046" y="576567"/>
                  </a:lnTo>
                  <a:lnTo>
                    <a:pt x="306070" y="567677"/>
                  </a:lnTo>
                  <a:lnTo>
                    <a:pt x="248158" y="553339"/>
                  </a:lnTo>
                  <a:lnTo>
                    <a:pt x="194817" y="533958"/>
                  </a:lnTo>
                  <a:lnTo>
                    <a:pt x="146685" y="509917"/>
                  </a:lnTo>
                  <a:lnTo>
                    <a:pt x="104266" y="481596"/>
                  </a:lnTo>
                  <a:lnTo>
                    <a:pt x="68325" y="449414"/>
                  </a:lnTo>
                  <a:lnTo>
                    <a:pt x="39370" y="413753"/>
                  </a:lnTo>
                  <a:lnTo>
                    <a:pt x="17906" y="375005"/>
                  </a:lnTo>
                  <a:lnTo>
                    <a:pt x="4572" y="333565"/>
                  </a:lnTo>
                  <a:lnTo>
                    <a:pt x="0" y="289814"/>
                  </a:lnTo>
                  <a:lnTo>
                    <a:pt x="4572" y="246075"/>
                  </a:lnTo>
                  <a:lnTo>
                    <a:pt x="17906" y="204635"/>
                  </a:lnTo>
                  <a:lnTo>
                    <a:pt x="39370" y="165874"/>
                  </a:lnTo>
                  <a:lnTo>
                    <a:pt x="68325" y="130213"/>
                  </a:lnTo>
                  <a:lnTo>
                    <a:pt x="104266" y="98031"/>
                  </a:lnTo>
                  <a:lnTo>
                    <a:pt x="146685" y="69723"/>
                  </a:lnTo>
                  <a:lnTo>
                    <a:pt x="194817" y="45720"/>
                  </a:lnTo>
                  <a:lnTo>
                    <a:pt x="248158" y="26289"/>
                  </a:lnTo>
                  <a:lnTo>
                    <a:pt x="306070" y="11938"/>
                  </a:lnTo>
                  <a:lnTo>
                    <a:pt x="368046" y="3048"/>
                  </a:lnTo>
                  <a:lnTo>
                    <a:pt x="433450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3981475" y="5513616"/>
              <a:ext cx="876300" cy="590550"/>
            </a:xfrm>
            <a:custGeom>
              <a:avLst/>
              <a:gdLst/>
              <a:ahLst/>
              <a:cxnLst/>
              <a:rect l="l" t="t" r="r" b="b"/>
              <a:pathLst>
                <a:path w="876300" h="59055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90550">
                  <a:moveTo>
                    <a:pt x="876236" y="585558"/>
                  </a:moveTo>
                  <a:lnTo>
                    <a:pt x="874877" y="582256"/>
                  </a:lnTo>
                  <a:lnTo>
                    <a:pt x="871575" y="580898"/>
                  </a:lnTo>
                  <a:lnTo>
                    <a:pt x="868260" y="582256"/>
                  </a:lnTo>
                  <a:lnTo>
                    <a:pt x="866902" y="585558"/>
                  </a:lnTo>
                  <a:lnTo>
                    <a:pt x="868260" y="588873"/>
                  </a:lnTo>
                  <a:lnTo>
                    <a:pt x="871575" y="590232"/>
                  </a:lnTo>
                  <a:lnTo>
                    <a:pt x="874877" y="588873"/>
                  </a:lnTo>
                  <a:lnTo>
                    <a:pt x="876236" y="5855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038725" y="4723130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2562" y="0"/>
                  </a:moveTo>
                  <a:lnTo>
                    <a:pt x="367411" y="3048"/>
                  </a:lnTo>
                  <a:lnTo>
                    <a:pt x="305688" y="11684"/>
                  </a:lnTo>
                  <a:lnTo>
                    <a:pt x="247903" y="25781"/>
                  </a:lnTo>
                  <a:lnTo>
                    <a:pt x="194690" y="44704"/>
                  </a:lnTo>
                  <a:lnTo>
                    <a:pt x="146558" y="68326"/>
                  </a:lnTo>
                  <a:lnTo>
                    <a:pt x="104266" y="96139"/>
                  </a:lnTo>
                  <a:lnTo>
                    <a:pt x="68325" y="127889"/>
                  </a:lnTo>
                  <a:lnTo>
                    <a:pt x="39370" y="162941"/>
                  </a:lnTo>
                  <a:lnTo>
                    <a:pt x="17907" y="201295"/>
                  </a:lnTo>
                  <a:lnTo>
                    <a:pt x="4572" y="242316"/>
                  </a:lnTo>
                  <a:lnTo>
                    <a:pt x="0" y="285750"/>
                  </a:lnTo>
                  <a:lnTo>
                    <a:pt x="4572" y="328803"/>
                  </a:lnTo>
                  <a:lnTo>
                    <a:pt x="17907" y="369697"/>
                  </a:lnTo>
                  <a:lnTo>
                    <a:pt x="39370" y="407924"/>
                  </a:lnTo>
                  <a:lnTo>
                    <a:pt x="68325" y="443103"/>
                  </a:lnTo>
                  <a:lnTo>
                    <a:pt x="104266" y="474726"/>
                  </a:lnTo>
                  <a:lnTo>
                    <a:pt x="146558" y="502666"/>
                  </a:lnTo>
                  <a:lnTo>
                    <a:pt x="194690" y="526415"/>
                  </a:lnTo>
                  <a:lnTo>
                    <a:pt x="247903" y="545465"/>
                  </a:lnTo>
                  <a:lnTo>
                    <a:pt x="305688" y="559562"/>
                  </a:lnTo>
                  <a:lnTo>
                    <a:pt x="367411" y="568325"/>
                  </a:lnTo>
                  <a:lnTo>
                    <a:pt x="432562" y="571373"/>
                  </a:lnTo>
                  <a:lnTo>
                    <a:pt x="498094" y="568325"/>
                  </a:lnTo>
                  <a:lnTo>
                    <a:pt x="560197" y="559562"/>
                  </a:lnTo>
                  <a:lnTo>
                    <a:pt x="618236" y="545465"/>
                  </a:lnTo>
                  <a:lnTo>
                    <a:pt x="671702" y="526415"/>
                  </a:lnTo>
                  <a:lnTo>
                    <a:pt x="719963" y="502666"/>
                  </a:lnTo>
                  <a:lnTo>
                    <a:pt x="762380" y="474726"/>
                  </a:lnTo>
                  <a:lnTo>
                    <a:pt x="798322" y="443103"/>
                  </a:lnTo>
                  <a:lnTo>
                    <a:pt x="827404" y="407924"/>
                  </a:lnTo>
                  <a:lnTo>
                    <a:pt x="848867" y="369697"/>
                  </a:lnTo>
                  <a:lnTo>
                    <a:pt x="862202" y="328803"/>
                  </a:lnTo>
                  <a:lnTo>
                    <a:pt x="866775" y="285750"/>
                  </a:lnTo>
                  <a:lnTo>
                    <a:pt x="862202" y="242316"/>
                  </a:lnTo>
                  <a:lnTo>
                    <a:pt x="848867" y="201295"/>
                  </a:lnTo>
                  <a:lnTo>
                    <a:pt x="827404" y="162941"/>
                  </a:lnTo>
                  <a:lnTo>
                    <a:pt x="798322" y="127889"/>
                  </a:lnTo>
                  <a:lnTo>
                    <a:pt x="762380" y="96139"/>
                  </a:lnTo>
                  <a:lnTo>
                    <a:pt x="719963" y="68326"/>
                  </a:lnTo>
                  <a:lnTo>
                    <a:pt x="671702" y="44704"/>
                  </a:lnTo>
                  <a:lnTo>
                    <a:pt x="618236" y="25781"/>
                  </a:lnTo>
                  <a:lnTo>
                    <a:pt x="560197" y="11684"/>
                  </a:lnTo>
                  <a:lnTo>
                    <a:pt x="498094" y="3048"/>
                  </a:lnTo>
                  <a:lnTo>
                    <a:pt x="432562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043551" y="4727956"/>
              <a:ext cx="866775" cy="579755"/>
            </a:xfrm>
            <a:custGeom>
              <a:avLst/>
              <a:gdLst/>
              <a:ahLst/>
              <a:cxnLst/>
              <a:rect l="l" t="t" r="r" b="b"/>
              <a:pathLst>
                <a:path w="866775" h="579754">
                  <a:moveTo>
                    <a:pt x="432435" y="0"/>
                  </a:moveTo>
                  <a:lnTo>
                    <a:pt x="497966" y="3048"/>
                  </a:lnTo>
                  <a:lnTo>
                    <a:pt x="560070" y="11811"/>
                  </a:lnTo>
                  <a:lnTo>
                    <a:pt x="618236" y="26035"/>
                  </a:lnTo>
                  <a:lnTo>
                    <a:pt x="671576" y="45339"/>
                  </a:lnTo>
                  <a:lnTo>
                    <a:pt x="719836" y="69215"/>
                  </a:lnTo>
                  <a:lnTo>
                    <a:pt x="762253" y="97409"/>
                  </a:lnTo>
                  <a:lnTo>
                    <a:pt x="798322" y="129540"/>
                  </a:lnTo>
                  <a:lnTo>
                    <a:pt x="827404" y="165227"/>
                  </a:lnTo>
                  <a:lnTo>
                    <a:pt x="848868" y="204089"/>
                  </a:lnTo>
                  <a:lnTo>
                    <a:pt x="862202" y="245745"/>
                  </a:lnTo>
                  <a:lnTo>
                    <a:pt x="866648" y="289814"/>
                  </a:lnTo>
                  <a:lnTo>
                    <a:pt x="862202" y="333502"/>
                  </a:lnTo>
                  <a:lnTo>
                    <a:pt x="848868" y="374904"/>
                  </a:lnTo>
                  <a:lnTo>
                    <a:pt x="827404" y="413766"/>
                  </a:lnTo>
                  <a:lnTo>
                    <a:pt x="798322" y="449326"/>
                  </a:lnTo>
                  <a:lnTo>
                    <a:pt x="762253" y="481584"/>
                  </a:lnTo>
                  <a:lnTo>
                    <a:pt x="719836" y="509905"/>
                  </a:lnTo>
                  <a:lnTo>
                    <a:pt x="671576" y="533908"/>
                  </a:lnTo>
                  <a:lnTo>
                    <a:pt x="618236" y="553339"/>
                  </a:lnTo>
                  <a:lnTo>
                    <a:pt x="560070" y="567690"/>
                  </a:lnTo>
                  <a:lnTo>
                    <a:pt x="497966" y="576453"/>
                  </a:lnTo>
                  <a:lnTo>
                    <a:pt x="432435" y="579628"/>
                  </a:lnTo>
                  <a:lnTo>
                    <a:pt x="367284" y="576453"/>
                  </a:lnTo>
                  <a:lnTo>
                    <a:pt x="305562" y="567690"/>
                  </a:lnTo>
                  <a:lnTo>
                    <a:pt x="247776" y="553339"/>
                  </a:lnTo>
                  <a:lnTo>
                    <a:pt x="194563" y="533908"/>
                  </a:lnTo>
                  <a:lnTo>
                    <a:pt x="146558" y="509905"/>
                  </a:lnTo>
                  <a:lnTo>
                    <a:pt x="104266" y="481584"/>
                  </a:lnTo>
                  <a:lnTo>
                    <a:pt x="68325" y="449326"/>
                  </a:lnTo>
                  <a:lnTo>
                    <a:pt x="39243" y="413766"/>
                  </a:lnTo>
                  <a:lnTo>
                    <a:pt x="17779" y="374904"/>
                  </a:lnTo>
                  <a:lnTo>
                    <a:pt x="4445" y="333502"/>
                  </a:lnTo>
                  <a:lnTo>
                    <a:pt x="0" y="289814"/>
                  </a:lnTo>
                  <a:lnTo>
                    <a:pt x="4445" y="245745"/>
                  </a:lnTo>
                  <a:lnTo>
                    <a:pt x="17779" y="204089"/>
                  </a:lnTo>
                  <a:lnTo>
                    <a:pt x="39243" y="165227"/>
                  </a:lnTo>
                  <a:lnTo>
                    <a:pt x="68325" y="129540"/>
                  </a:lnTo>
                  <a:lnTo>
                    <a:pt x="104266" y="97409"/>
                  </a:lnTo>
                  <a:lnTo>
                    <a:pt x="146558" y="69215"/>
                  </a:lnTo>
                  <a:lnTo>
                    <a:pt x="194563" y="45339"/>
                  </a:lnTo>
                  <a:lnTo>
                    <a:pt x="247776" y="26035"/>
                  </a:lnTo>
                  <a:lnTo>
                    <a:pt x="305562" y="11811"/>
                  </a:lnTo>
                  <a:lnTo>
                    <a:pt x="367284" y="3048"/>
                  </a:lnTo>
                  <a:lnTo>
                    <a:pt x="432435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038877" y="4723295"/>
              <a:ext cx="876300" cy="590550"/>
            </a:xfrm>
            <a:custGeom>
              <a:avLst/>
              <a:gdLst/>
              <a:ahLst/>
              <a:cxnLst/>
              <a:rect l="l" t="t" r="r" b="b"/>
              <a:pathLst>
                <a:path w="876300" h="59055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90550">
                  <a:moveTo>
                    <a:pt x="875982" y="585558"/>
                  </a:moveTo>
                  <a:lnTo>
                    <a:pt x="874623" y="582256"/>
                  </a:lnTo>
                  <a:lnTo>
                    <a:pt x="871321" y="580898"/>
                  </a:lnTo>
                  <a:lnTo>
                    <a:pt x="868006" y="582256"/>
                  </a:lnTo>
                  <a:lnTo>
                    <a:pt x="866648" y="585558"/>
                  </a:lnTo>
                  <a:lnTo>
                    <a:pt x="868006" y="588873"/>
                  </a:lnTo>
                  <a:lnTo>
                    <a:pt x="871321" y="590232"/>
                  </a:lnTo>
                  <a:lnTo>
                    <a:pt x="874623" y="588873"/>
                  </a:lnTo>
                  <a:lnTo>
                    <a:pt x="875982" y="5855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4253865" y="4033456"/>
            <a:ext cx="321945" cy="1927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latin typeface="Arial"/>
                <a:cs typeface="Arial"/>
              </a:rPr>
              <a:t>K</a:t>
            </a:r>
            <a:endParaRPr sz="2400">
              <a:latin typeface="Arial"/>
              <a:cs typeface="Arial"/>
            </a:endParaRPr>
          </a:p>
          <a:p>
            <a:pPr marL="107950">
              <a:lnSpc>
                <a:spcPct val="100000"/>
              </a:lnSpc>
              <a:spcBef>
                <a:spcPts val="50"/>
              </a:spcBef>
            </a:pPr>
            <a:r>
              <a:rPr sz="2400" b="1" spc="-50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400" b="1" spc="-50" dirty="0">
                <a:latin typeface="Arial"/>
                <a:cs typeface="Arial"/>
              </a:rPr>
              <a:t>K</a:t>
            </a:r>
            <a:endParaRPr sz="2400">
              <a:latin typeface="Arial"/>
              <a:cs typeface="Arial"/>
            </a:endParaRPr>
          </a:p>
          <a:p>
            <a:pPr marL="12700" marR="81280" indent="19050">
              <a:lnSpc>
                <a:spcPts val="2780"/>
              </a:lnSpc>
              <a:spcBef>
                <a:spcPts val="300"/>
              </a:spcBef>
            </a:pPr>
            <a:r>
              <a:rPr sz="2400" b="1" spc="-50" dirty="0">
                <a:latin typeface="Arial"/>
                <a:cs typeface="Arial"/>
              </a:rPr>
              <a:t>+ K</a:t>
            </a:r>
            <a:endParaRPr sz="24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309615" y="4899342"/>
            <a:ext cx="24574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latin typeface="Arial"/>
                <a:cs typeface="Arial"/>
              </a:rPr>
              <a:t>K</a:t>
            </a:r>
            <a:endParaRPr sz="2400">
              <a:latin typeface="Arial"/>
              <a:cs typeface="Arial"/>
            </a:endParaRPr>
          </a:p>
          <a:p>
            <a:pPr marL="39370">
              <a:lnSpc>
                <a:spcPct val="100000"/>
              </a:lnSpc>
              <a:spcBef>
                <a:spcPts val="5"/>
              </a:spcBef>
            </a:pPr>
            <a:r>
              <a:rPr sz="2400" b="1" spc="-50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101339" y="4033456"/>
            <a:ext cx="321945" cy="2137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latin typeface="Arial"/>
                <a:cs typeface="Arial"/>
              </a:rPr>
              <a:t>K</a:t>
            </a:r>
            <a:endParaRPr sz="2400">
              <a:latin typeface="Arial"/>
              <a:cs typeface="Arial"/>
            </a:endParaRPr>
          </a:p>
          <a:p>
            <a:pPr marL="12700" marR="27940" indent="95250">
              <a:lnSpc>
                <a:spcPct val="78200"/>
              </a:lnSpc>
              <a:spcBef>
                <a:spcPts val="680"/>
              </a:spcBef>
            </a:pPr>
            <a:r>
              <a:rPr sz="2400" b="1" spc="-50" dirty="0">
                <a:latin typeface="Arial"/>
                <a:cs typeface="Arial"/>
              </a:rPr>
              <a:t>+ K</a:t>
            </a:r>
            <a:endParaRPr sz="2400">
              <a:latin typeface="Arial"/>
              <a:cs typeface="Arial"/>
            </a:endParaRPr>
          </a:p>
          <a:p>
            <a:pPr marL="12700" marR="81280" indent="19050">
              <a:lnSpc>
                <a:spcPts val="2780"/>
              </a:lnSpc>
              <a:spcBef>
                <a:spcPts val="300"/>
              </a:spcBef>
            </a:pPr>
            <a:r>
              <a:rPr sz="2400" b="1" spc="-50" dirty="0">
                <a:latin typeface="Arial"/>
                <a:cs typeface="Arial"/>
              </a:rPr>
              <a:t>+ K</a:t>
            </a:r>
            <a:endParaRPr sz="2400">
              <a:latin typeface="Arial"/>
              <a:cs typeface="Arial"/>
            </a:endParaRPr>
          </a:p>
          <a:p>
            <a:pPr marL="31750">
              <a:lnSpc>
                <a:spcPts val="2700"/>
              </a:lnSpc>
            </a:pPr>
            <a:r>
              <a:rPr sz="2400" b="1" spc="-50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226819" y="5964247"/>
            <a:ext cx="2504440" cy="407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55"/>
              </a:lnSpc>
              <a:tabLst>
                <a:tab pos="790575" algn="l"/>
                <a:tab pos="2306320" algn="l"/>
              </a:tabLst>
            </a:pPr>
            <a:r>
              <a:rPr sz="3600" b="1" spc="-1920" baseline="-10416" dirty="0">
                <a:latin typeface="Arial"/>
                <a:cs typeface="Arial"/>
              </a:rPr>
              <a:t>+</a:t>
            </a:r>
            <a:r>
              <a:rPr sz="3600" b="1" spc="-37" baseline="-12731" dirty="0">
                <a:solidFill>
                  <a:srgbClr val="BEBEBE"/>
                </a:solidFill>
                <a:latin typeface="Arial"/>
                <a:cs typeface="Arial"/>
              </a:rPr>
              <a:t>+</a:t>
            </a:r>
            <a:r>
              <a:rPr sz="3600" b="1" baseline="-12731" dirty="0">
                <a:solidFill>
                  <a:srgbClr val="BEBEBE"/>
                </a:solidFill>
                <a:latin typeface="Arial"/>
                <a:cs typeface="Arial"/>
              </a:rPr>
              <a:t>	</a:t>
            </a:r>
            <a:r>
              <a:rPr sz="2400" b="1" spc="-1290" dirty="0">
                <a:latin typeface="Arial"/>
                <a:cs typeface="Arial"/>
              </a:rPr>
              <a:t>+</a:t>
            </a:r>
            <a:r>
              <a:rPr sz="2400" b="1" spc="-35" dirty="0">
                <a:solidFill>
                  <a:srgbClr val="BEBEBE"/>
                </a:solidFill>
                <a:latin typeface="Arial"/>
                <a:cs typeface="Arial"/>
              </a:rPr>
              <a:t>+</a:t>
            </a:r>
            <a:r>
              <a:rPr sz="2400" b="1" dirty="0">
                <a:solidFill>
                  <a:srgbClr val="BEBEBE"/>
                </a:solidFill>
                <a:latin typeface="Arial"/>
                <a:cs typeface="Arial"/>
              </a:rPr>
              <a:t>	</a:t>
            </a:r>
            <a:r>
              <a:rPr sz="2400" b="1" spc="-1280" dirty="0">
                <a:latin typeface="Arial"/>
                <a:cs typeface="Arial"/>
              </a:rPr>
              <a:t>+</a:t>
            </a:r>
            <a:r>
              <a:rPr sz="2400" b="1" spc="-25" dirty="0">
                <a:solidFill>
                  <a:srgbClr val="BEBEBE"/>
                </a:solidFill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2044064" y="4249737"/>
            <a:ext cx="388620" cy="1679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latin typeface="Arial"/>
                <a:cs typeface="Arial"/>
              </a:rPr>
              <a:t>K</a:t>
            </a:r>
            <a:endParaRPr sz="2400">
              <a:latin typeface="Arial"/>
              <a:cs typeface="Arial"/>
            </a:endParaRPr>
          </a:p>
          <a:p>
            <a:pPr marL="12700" marR="94615" indent="95250">
              <a:lnSpc>
                <a:spcPct val="78200"/>
              </a:lnSpc>
              <a:spcBef>
                <a:spcPts val="675"/>
              </a:spcBef>
            </a:pPr>
            <a:r>
              <a:rPr sz="2400" b="1" spc="-50" dirty="0">
                <a:latin typeface="Arial"/>
                <a:cs typeface="Arial"/>
              </a:rPr>
              <a:t>+ K</a:t>
            </a:r>
            <a:endParaRPr sz="2400">
              <a:latin typeface="Arial"/>
              <a:cs typeface="Arial"/>
            </a:endParaRPr>
          </a:p>
          <a:p>
            <a:pPr marL="31750">
              <a:lnSpc>
                <a:spcPts val="2280"/>
              </a:lnSpc>
            </a:pPr>
            <a:r>
              <a:rPr sz="2400" b="1" spc="-50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  <a:p>
            <a:pPr marL="155575">
              <a:lnSpc>
                <a:spcPts val="2680"/>
              </a:lnSpc>
            </a:pPr>
            <a:r>
              <a:rPr sz="2400" b="1" spc="-50" dirty="0">
                <a:latin typeface="Arial"/>
                <a:cs typeface="Arial"/>
              </a:rPr>
              <a:t>K</a:t>
            </a:r>
            <a:endParaRPr sz="24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081405" y="3962463"/>
            <a:ext cx="398145" cy="2060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latin typeface="Arial"/>
                <a:cs typeface="Arial"/>
              </a:rPr>
              <a:t>K</a:t>
            </a:r>
            <a:endParaRPr sz="2400">
              <a:latin typeface="Arial"/>
              <a:cs typeface="Arial"/>
            </a:endParaRPr>
          </a:p>
          <a:p>
            <a:pPr marL="184150">
              <a:lnSpc>
                <a:spcPct val="100000"/>
              </a:lnSpc>
              <a:spcBef>
                <a:spcPts val="50"/>
              </a:spcBef>
            </a:pPr>
            <a:r>
              <a:rPr sz="2400" b="1" spc="-50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65"/>
              </a:lnSpc>
              <a:spcBef>
                <a:spcPts val="500"/>
              </a:spcBef>
            </a:pPr>
            <a:r>
              <a:rPr sz="2400" b="1" spc="-50" dirty="0">
                <a:latin typeface="Arial"/>
                <a:cs typeface="Arial"/>
              </a:rPr>
              <a:t>K</a:t>
            </a:r>
            <a:endParaRPr sz="2400">
              <a:latin typeface="Arial"/>
              <a:cs typeface="Arial"/>
            </a:endParaRPr>
          </a:p>
          <a:p>
            <a:pPr marL="31750">
              <a:lnSpc>
                <a:spcPts val="2865"/>
              </a:lnSpc>
            </a:pPr>
            <a:r>
              <a:rPr sz="2400" b="1" spc="-50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  <a:p>
            <a:pPr marL="88900">
              <a:lnSpc>
                <a:spcPct val="100000"/>
              </a:lnSpc>
              <a:spcBef>
                <a:spcPts val="1100"/>
              </a:spcBef>
            </a:pPr>
            <a:r>
              <a:rPr sz="2400" b="1" spc="-50" dirty="0">
                <a:latin typeface="Arial"/>
                <a:cs typeface="Arial"/>
              </a:rPr>
              <a:t>K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8115300" y="4151757"/>
            <a:ext cx="2695575" cy="1952625"/>
            <a:chOff x="8115300" y="4151757"/>
            <a:chExt cx="2695575" cy="1952625"/>
          </a:xfrm>
        </p:grpSpPr>
        <p:sp>
          <p:nvSpPr>
            <p:cNvPr id="71" name="object 71"/>
            <p:cNvSpPr/>
            <p:nvPr/>
          </p:nvSpPr>
          <p:spPr>
            <a:xfrm>
              <a:off x="8115300" y="5304028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4213" y="0"/>
                  </a:moveTo>
                  <a:lnTo>
                    <a:pt x="368680" y="3048"/>
                  </a:lnTo>
                  <a:lnTo>
                    <a:pt x="306577" y="11811"/>
                  </a:lnTo>
                  <a:lnTo>
                    <a:pt x="248539" y="25908"/>
                  </a:lnTo>
                  <a:lnTo>
                    <a:pt x="195072" y="45085"/>
                  </a:lnTo>
                  <a:lnTo>
                    <a:pt x="146811" y="68707"/>
                  </a:lnTo>
                  <a:lnTo>
                    <a:pt x="104394" y="96647"/>
                  </a:lnTo>
                  <a:lnTo>
                    <a:pt x="68452" y="128397"/>
                  </a:lnTo>
                  <a:lnTo>
                    <a:pt x="39370" y="163576"/>
                  </a:lnTo>
                  <a:lnTo>
                    <a:pt x="17906" y="201676"/>
                  </a:lnTo>
                  <a:lnTo>
                    <a:pt x="4572" y="242570"/>
                  </a:lnTo>
                  <a:lnTo>
                    <a:pt x="0" y="285686"/>
                  </a:lnTo>
                  <a:lnTo>
                    <a:pt x="4572" y="328815"/>
                  </a:lnTo>
                  <a:lnTo>
                    <a:pt x="17906" y="369671"/>
                  </a:lnTo>
                  <a:lnTo>
                    <a:pt x="39370" y="407860"/>
                  </a:lnTo>
                  <a:lnTo>
                    <a:pt x="68452" y="443026"/>
                  </a:lnTo>
                  <a:lnTo>
                    <a:pt x="104394" y="474751"/>
                  </a:lnTo>
                  <a:lnTo>
                    <a:pt x="146811" y="502653"/>
                  </a:lnTo>
                  <a:lnTo>
                    <a:pt x="195072" y="526364"/>
                  </a:lnTo>
                  <a:lnTo>
                    <a:pt x="248539" y="545465"/>
                  </a:lnTo>
                  <a:lnTo>
                    <a:pt x="306577" y="559600"/>
                  </a:lnTo>
                  <a:lnTo>
                    <a:pt x="368680" y="568363"/>
                  </a:lnTo>
                  <a:lnTo>
                    <a:pt x="434213" y="571373"/>
                  </a:lnTo>
                  <a:lnTo>
                    <a:pt x="499745" y="568363"/>
                  </a:lnTo>
                  <a:lnTo>
                    <a:pt x="561721" y="559600"/>
                  </a:lnTo>
                  <a:lnTo>
                    <a:pt x="619632" y="545465"/>
                  </a:lnTo>
                  <a:lnTo>
                    <a:pt x="672846" y="526364"/>
                  </a:lnTo>
                  <a:lnTo>
                    <a:pt x="720851" y="502653"/>
                  </a:lnTo>
                  <a:lnTo>
                    <a:pt x="763016" y="474751"/>
                  </a:lnTo>
                  <a:lnTo>
                    <a:pt x="798829" y="443026"/>
                  </a:lnTo>
                  <a:lnTo>
                    <a:pt x="827658" y="407860"/>
                  </a:lnTo>
                  <a:lnTo>
                    <a:pt x="848995" y="369671"/>
                  </a:lnTo>
                  <a:lnTo>
                    <a:pt x="862202" y="328815"/>
                  </a:lnTo>
                  <a:lnTo>
                    <a:pt x="866775" y="285686"/>
                  </a:lnTo>
                  <a:lnTo>
                    <a:pt x="862202" y="242570"/>
                  </a:lnTo>
                  <a:lnTo>
                    <a:pt x="848995" y="201676"/>
                  </a:lnTo>
                  <a:lnTo>
                    <a:pt x="827658" y="163576"/>
                  </a:lnTo>
                  <a:lnTo>
                    <a:pt x="798829" y="128397"/>
                  </a:lnTo>
                  <a:lnTo>
                    <a:pt x="763016" y="96647"/>
                  </a:lnTo>
                  <a:lnTo>
                    <a:pt x="720851" y="68707"/>
                  </a:lnTo>
                  <a:lnTo>
                    <a:pt x="672846" y="45085"/>
                  </a:lnTo>
                  <a:lnTo>
                    <a:pt x="619632" y="25908"/>
                  </a:lnTo>
                  <a:lnTo>
                    <a:pt x="561721" y="11811"/>
                  </a:lnTo>
                  <a:lnTo>
                    <a:pt x="499745" y="3048"/>
                  </a:lnTo>
                  <a:lnTo>
                    <a:pt x="434213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8120125" y="5308854"/>
              <a:ext cx="865505" cy="571500"/>
            </a:xfrm>
            <a:custGeom>
              <a:avLst/>
              <a:gdLst/>
              <a:ahLst/>
              <a:cxnLst/>
              <a:rect l="l" t="t" r="r" b="b"/>
              <a:pathLst>
                <a:path w="865504" h="571500">
                  <a:moveTo>
                    <a:pt x="433324" y="0"/>
                  </a:moveTo>
                  <a:lnTo>
                    <a:pt x="498728" y="2921"/>
                  </a:lnTo>
                  <a:lnTo>
                    <a:pt x="560577" y="11684"/>
                  </a:lnTo>
                  <a:lnTo>
                    <a:pt x="618363" y="25908"/>
                  </a:lnTo>
                  <a:lnTo>
                    <a:pt x="671449" y="44958"/>
                  </a:lnTo>
                  <a:lnTo>
                    <a:pt x="719454" y="68707"/>
                  </a:lnTo>
                  <a:lnTo>
                    <a:pt x="761492" y="96520"/>
                  </a:lnTo>
                  <a:lnTo>
                    <a:pt x="797305" y="128270"/>
                  </a:lnTo>
                  <a:lnTo>
                    <a:pt x="826007" y="163449"/>
                  </a:lnTo>
                  <a:lnTo>
                    <a:pt x="847344" y="201676"/>
                  </a:lnTo>
                  <a:lnTo>
                    <a:pt x="860551" y="242443"/>
                  </a:lnTo>
                  <a:lnTo>
                    <a:pt x="864997" y="285623"/>
                  </a:lnTo>
                  <a:lnTo>
                    <a:pt x="860551" y="328752"/>
                  </a:lnTo>
                  <a:lnTo>
                    <a:pt x="847344" y="369608"/>
                  </a:lnTo>
                  <a:lnTo>
                    <a:pt x="826007" y="407797"/>
                  </a:lnTo>
                  <a:lnTo>
                    <a:pt x="797305" y="442963"/>
                  </a:lnTo>
                  <a:lnTo>
                    <a:pt x="761492" y="474687"/>
                  </a:lnTo>
                  <a:lnTo>
                    <a:pt x="719454" y="502589"/>
                  </a:lnTo>
                  <a:lnTo>
                    <a:pt x="671449" y="526288"/>
                  </a:lnTo>
                  <a:lnTo>
                    <a:pt x="618363" y="545401"/>
                  </a:lnTo>
                  <a:lnTo>
                    <a:pt x="560577" y="559536"/>
                  </a:lnTo>
                  <a:lnTo>
                    <a:pt x="498728" y="568299"/>
                  </a:lnTo>
                  <a:lnTo>
                    <a:pt x="433324" y="571296"/>
                  </a:lnTo>
                  <a:lnTo>
                    <a:pt x="367919" y="568299"/>
                  </a:lnTo>
                  <a:lnTo>
                    <a:pt x="305943" y="559536"/>
                  </a:lnTo>
                  <a:lnTo>
                    <a:pt x="248030" y="545401"/>
                  </a:lnTo>
                  <a:lnTo>
                    <a:pt x="194691" y="526288"/>
                  </a:lnTo>
                  <a:lnTo>
                    <a:pt x="146557" y="502589"/>
                  </a:lnTo>
                  <a:lnTo>
                    <a:pt x="104140" y="474687"/>
                  </a:lnTo>
                  <a:lnTo>
                    <a:pt x="68199" y="442963"/>
                  </a:lnTo>
                  <a:lnTo>
                    <a:pt x="39243" y="407797"/>
                  </a:lnTo>
                  <a:lnTo>
                    <a:pt x="17779" y="369608"/>
                  </a:lnTo>
                  <a:lnTo>
                    <a:pt x="4445" y="328752"/>
                  </a:lnTo>
                  <a:lnTo>
                    <a:pt x="0" y="285623"/>
                  </a:lnTo>
                  <a:lnTo>
                    <a:pt x="4445" y="242443"/>
                  </a:lnTo>
                  <a:lnTo>
                    <a:pt x="17779" y="201676"/>
                  </a:lnTo>
                  <a:lnTo>
                    <a:pt x="39243" y="163449"/>
                  </a:lnTo>
                  <a:lnTo>
                    <a:pt x="68199" y="128270"/>
                  </a:lnTo>
                  <a:lnTo>
                    <a:pt x="104140" y="96520"/>
                  </a:lnTo>
                  <a:lnTo>
                    <a:pt x="146557" y="68707"/>
                  </a:lnTo>
                  <a:lnTo>
                    <a:pt x="194691" y="44958"/>
                  </a:lnTo>
                  <a:lnTo>
                    <a:pt x="248030" y="25908"/>
                  </a:lnTo>
                  <a:lnTo>
                    <a:pt x="305943" y="11684"/>
                  </a:lnTo>
                  <a:lnTo>
                    <a:pt x="367919" y="2921"/>
                  </a:lnTo>
                  <a:lnTo>
                    <a:pt x="43332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8115452" y="5304193"/>
              <a:ext cx="876300" cy="581025"/>
            </a:xfrm>
            <a:custGeom>
              <a:avLst/>
              <a:gdLst/>
              <a:ahLst/>
              <a:cxnLst/>
              <a:rect l="l" t="t" r="r" b="b"/>
              <a:pathLst>
                <a:path w="876300" h="58102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81025">
                  <a:moveTo>
                    <a:pt x="875982" y="575957"/>
                  </a:moveTo>
                  <a:lnTo>
                    <a:pt x="874623" y="572655"/>
                  </a:lnTo>
                  <a:lnTo>
                    <a:pt x="871321" y="571296"/>
                  </a:lnTo>
                  <a:lnTo>
                    <a:pt x="868006" y="572655"/>
                  </a:lnTo>
                  <a:lnTo>
                    <a:pt x="866648" y="575957"/>
                  </a:lnTo>
                  <a:lnTo>
                    <a:pt x="868006" y="579272"/>
                  </a:lnTo>
                  <a:lnTo>
                    <a:pt x="871321" y="580631"/>
                  </a:lnTo>
                  <a:lnTo>
                    <a:pt x="874623" y="579272"/>
                  </a:lnTo>
                  <a:lnTo>
                    <a:pt x="875982" y="5759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9553575" y="5513578"/>
              <a:ext cx="866775" cy="581025"/>
            </a:xfrm>
            <a:custGeom>
              <a:avLst/>
              <a:gdLst/>
              <a:ahLst/>
              <a:cxnLst/>
              <a:rect l="l" t="t" r="r" b="b"/>
              <a:pathLst>
                <a:path w="866775" h="581025">
                  <a:moveTo>
                    <a:pt x="433450" y="0"/>
                  </a:moveTo>
                  <a:lnTo>
                    <a:pt x="367919" y="3048"/>
                  </a:lnTo>
                  <a:lnTo>
                    <a:pt x="305943" y="11938"/>
                  </a:lnTo>
                  <a:lnTo>
                    <a:pt x="248030" y="26289"/>
                  </a:lnTo>
                  <a:lnTo>
                    <a:pt x="194691" y="45720"/>
                  </a:lnTo>
                  <a:lnTo>
                    <a:pt x="146557" y="69850"/>
                  </a:lnTo>
                  <a:lnTo>
                    <a:pt x="104267" y="98183"/>
                  </a:lnTo>
                  <a:lnTo>
                    <a:pt x="68325" y="130441"/>
                  </a:lnTo>
                  <a:lnTo>
                    <a:pt x="39243" y="166179"/>
                  </a:lnTo>
                  <a:lnTo>
                    <a:pt x="17906" y="205016"/>
                  </a:lnTo>
                  <a:lnTo>
                    <a:pt x="4572" y="246557"/>
                  </a:lnTo>
                  <a:lnTo>
                    <a:pt x="0" y="290398"/>
                  </a:lnTo>
                  <a:lnTo>
                    <a:pt x="4572" y="334238"/>
                  </a:lnTo>
                  <a:lnTo>
                    <a:pt x="17906" y="375780"/>
                  </a:lnTo>
                  <a:lnTo>
                    <a:pt x="39243" y="414604"/>
                  </a:lnTo>
                  <a:lnTo>
                    <a:pt x="68325" y="450354"/>
                  </a:lnTo>
                  <a:lnTo>
                    <a:pt x="104267" y="482600"/>
                  </a:lnTo>
                  <a:lnTo>
                    <a:pt x="146557" y="510984"/>
                  </a:lnTo>
                  <a:lnTo>
                    <a:pt x="194691" y="535076"/>
                  </a:lnTo>
                  <a:lnTo>
                    <a:pt x="248030" y="554507"/>
                  </a:lnTo>
                  <a:lnTo>
                    <a:pt x="305943" y="568871"/>
                  </a:lnTo>
                  <a:lnTo>
                    <a:pt x="367919" y="577773"/>
                  </a:lnTo>
                  <a:lnTo>
                    <a:pt x="433450" y="580834"/>
                  </a:lnTo>
                  <a:lnTo>
                    <a:pt x="498855" y="577773"/>
                  </a:lnTo>
                  <a:lnTo>
                    <a:pt x="560831" y="568871"/>
                  </a:lnTo>
                  <a:lnTo>
                    <a:pt x="618744" y="554507"/>
                  </a:lnTo>
                  <a:lnTo>
                    <a:pt x="672083" y="535076"/>
                  </a:lnTo>
                  <a:lnTo>
                    <a:pt x="720217" y="510984"/>
                  </a:lnTo>
                  <a:lnTo>
                    <a:pt x="762507" y="482600"/>
                  </a:lnTo>
                  <a:lnTo>
                    <a:pt x="798449" y="450354"/>
                  </a:lnTo>
                  <a:lnTo>
                    <a:pt x="827531" y="414604"/>
                  </a:lnTo>
                  <a:lnTo>
                    <a:pt x="848868" y="375780"/>
                  </a:lnTo>
                  <a:lnTo>
                    <a:pt x="862202" y="334238"/>
                  </a:lnTo>
                  <a:lnTo>
                    <a:pt x="866775" y="290398"/>
                  </a:lnTo>
                  <a:lnTo>
                    <a:pt x="862202" y="246557"/>
                  </a:lnTo>
                  <a:lnTo>
                    <a:pt x="848868" y="205016"/>
                  </a:lnTo>
                  <a:lnTo>
                    <a:pt x="827531" y="166179"/>
                  </a:lnTo>
                  <a:lnTo>
                    <a:pt x="798449" y="130441"/>
                  </a:lnTo>
                  <a:lnTo>
                    <a:pt x="762507" y="98183"/>
                  </a:lnTo>
                  <a:lnTo>
                    <a:pt x="720217" y="69850"/>
                  </a:lnTo>
                  <a:lnTo>
                    <a:pt x="672083" y="45720"/>
                  </a:lnTo>
                  <a:lnTo>
                    <a:pt x="618744" y="26289"/>
                  </a:lnTo>
                  <a:lnTo>
                    <a:pt x="560831" y="11938"/>
                  </a:lnTo>
                  <a:lnTo>
                    <a:pt x="498855" y="3048"/>
                  </a:lnTo>
                  <a:lnTo>
                    <a:pt x="433450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9558274" y="5518277"/>
              <a:ext cx="866775" cy="579755"/>
            </a:xfrm>
            <a:custGeom>
              <a:avLst/>
              <a:gdLst/>
              <a:ahLst/>
              <a:cxnLst/>
              <a:rect l="l" t="t" r="r" b="b"/>
              <a:pathLst>
                <a:path w="866775" h="579754">
                  <a:moveTo>
                    <a:pt x="433450" y="0"/>
                  </a:moveTo>
                  <a:lnTo>
                    <a:pt x="498855" y="3048"/>
                  </a:lnTo>
                  <a:lnTo>
                    <a:pt x="560831" y="11938"/>
                  </a:lnTo>
                  <a:lnTo>
                    <a:pt x="618744" y="26289"/>
                  </a:lnTo>
                  <a:lnTo>
                    <a:pt x="672083" y="45720"/>
                  </a:lnTo>
                  <a:lnTo>
                    <a:pt x="720217" y="69723"/>
                  </a:lnTo>
                  <a:lnTo>
                    <a:pt x="762634" y="98031"/>
                  </a:lnTo>
                  <a:lnTo>
                    <a:pt x="798576" y="130213"/>
                  </a:lnTo>
                  <a:lnTo>
                    <a:pt x="827531" y="165874"/>
                  </a:lnTo>
                  <a:lnTo>
                    <a:pt x="848995" y="204635"/>
                  </a:lnTo>
                  <a:lnTo>
                    <a:pt x="862329" y="246075"/>
                  </a:lnTo>
                  <a:lnTo>
                    <a:pt x="866775" y="289814"/>
                  </a:lnTo>
                  <a:lnTo>
                    <a:pt x="862329" y="333565"/>
                  </a:lnTo>
                  <a:lnTo>
                    <a:pt x="848995" y="375005"/>
                  </a:lnTo>
                  <a:lnTo>
                    <a:pt x="827531" y="413753"/>
                  </a:lnTo>
                  <a:lnTo>
                    <a:pt x="798576" y="449414"/>
                  </a:lnTo>
                  <a:lnTo>
                    <a:pt x="762634" y="481596"/>
                  </a:lnTo>
                  <a:lnTo>
                    <a:pt x="720217" y="509917"/>
                  </a:lnTo>
                  <a:lnTo>
                    <a:pt x="672083" y="533958"/>
                  </a:lnTo>
                  <a:lnTo>
                    <a:pt x="618744" y="553339"/>
                  </a:lnTo>
                  <a:lnTo>
                    <a:pt x="560831" y="567677"/>
                  </a:lnTo>
                  <a:lnTo>
                    <a:pt x="498855" y="576567"/>
                  </a:lnTo>
                  <a:lnTo>
                    <a:pt x="433450" y="579615"/>
                  </a:lnTo>
                  <a:lnTo>
                    <a:pt x="368046" y="576567"/>
                  </a:lnTo>
                  <a:lnTo>
                    <a:pt x="306070" y="567677"/>
                  </a:lnTo>
                  <a:lnTo>
                    <a:pt x="248157" y="553339"/>
                  </a:lnTo>
                  <a:lnTo>
                    <a:pt x="194818" y="533958"/>
                  </a:lnTo>
                  <a:lnTo>
                    <a:pt x="146684" y="509917"/>
                  </a:lnTo>
                  <a:lnTo>
                    <a:pt x="104267" y="481596"/>
                  </a:lnTo>
                  <a:lnTo>
                    <a:pt x="68325" y="449414"/>
                  </a:lnTo>
                  <a:lnTo>
                    <a:pt x="39370" y="413753"/>
                  </a:lnTo>
                  <a:lnTo>
                    <a:pt x="17906" y="375005"/>
                  </a:lnTo>
                  <a:lnTo>
                    <a:pt x="4572" y="333565"/>
                  </a:lnTo>
                  <a:lnTo>
                    <a:pt x="0" y="289814"/>
                  </a:lnTo>
                  <a:lnTo>
                    <a:pt x="4572" y="246075"/>
                  </a:lnTo>
                  <a:lnTo>
                    <a:pt x="17906" y="204635"/>
                  </a:lnTo>
                  <a:lnTo>
                    <a:pt x="39370" y="165874"/>
                  </a:lnTo>
                  <a:lnTo>
                    <a:pt x="68325" y="130213"/>
                  </a:lnTo>
                  <a:lnTo>
                    <a:pt x="104267" y="98031"/>
                  </a:lnTo>
                  <a:lnTo>
                    <a:pt x="146684" y="69723"/>
                  </a:lnTo>
                  <a:lnTo>
                    <a:pt x="194818" y="45720"/>
                  </a:lnTo>
                  <a:lnTo>
                    <a:pt x="248157" y="26289"/>
                  </a:lnTo>
                  <a:lnTo>
                    <a:pt x="306070" y="11938"/>
                  </a:lnTo>
                  <a:lnTo>
                    <a:pt x="368046" y="3048"/>
                  </a:lnTo>
                  <a:lnTo>
                    <a:pt x="433450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9553600" y="5513616"/>
              <a:ext cx="876300" cy="590550"/>
            </a:xfrm>
            <a:custGeom>
              <a:avLst/>
              <a:gdLst/>
              <a:ahLst/>
              <a:cxnLst/>
              <a:rect l="l" t="t" r="r" b="b"/>
              <a:pathLst>
                <a:path w="876300" h="59055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90550">
                  <a:moveTo>
                    <a:pt x="876109" y="585558"/>
                  </a:moveTo>
                  <a:lnTo>
                    <a:pt x="874750" y="582256"/>
                  </a:lnTo>
                  <a:lnTo>
                    <a:pt x="871448" y="580898"/>
                  </a:lnTo>
                  <a:lnTo>
                    <a:pt x="868133" y="582256"/>
                  </a:lnTo>
                  <a:lnTo>
                    <a:pt x="866775" y="585558"/>
                  </a:lnTo>
                  <a:lnTo>
                    <a:pt x="868133" y="588873"/>
                  </a:lnTo>
                  <a:lnTo>
                    <a:pt x="871448" y="590232"/>
                  </a:lnTo>
                  <a:lnTo>
                    <a:pt x="874750" y="588873"/>
                  </a:lnTo>
                  <a:lnTo>
                    <a:pt x="876109" y="5855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9934575" y="4151757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3324" y="0"/>
                  </a:moveTo>
                  <a:lnTo>
                    <a:pt x="367919" y="3048"/>
                  </a:lnTo>
                  <a:lnTo>
                    <a:pt x="305943" y="11938"/>
                  </a:lnTo>
                  <a:lnTo>
                    <a:pt x="248030" y="26162"/>
                  </a:lnTo>
                  <a:lnTo>
                    <a:pt x="194691" y="45339"/>
                  </a:lnTo>
                  <a:lnTo>
                    <a:pt x="146557" y="69215"/>
                  </a:lnTo>
                  <a:lnTo>
                    <a:pt x="104267" y="97155"/>
                  </a:lnTo>
                  <a:lnTo>
                    <a:pt x="68325" y="129032"/>
                  </a:lnTo>
                  <a:lnTo>
                    <a:pt x="39243" y="164211"/>
                  </a:lnTo>
                  <a:lnTo>
                    <a:pt x="17906" y="202438"/>
                  </a:lnTo>
                  <a:lnTo>
                    <a:pt x="4572" y="243332"/>
                  </a:lnTo>
                  <a:lnTo>
                    <a:pt x="0" y="286385"/>
                  </a:lnTo>
                  <a:lnTo>
                    <a:pt x="4572" y="329438"/>
                  </a:lnTo>
                  <a:lnTo>
                    <a:pt x="17906" y="370205"/>
                  </a:lnTo>
                  <a:lnTo>
                    <a:pt x="39243" y="408305"/>
                  </a:lnTo>
                  <a:lnTo>
                    <a:pt x="68325" y="443357"/>
                  </a:lnTo>
                  <a:lnTo>
                    <a:pt x="104267" y="474980"/>
                  </a:lnTo>
                  <a:lnTo>
                    <a:pt x="146557" y="502793"/>
                  </a:lnTo>
                  <a:lnTo>
                    <a:pt x="194691" y="526542"/>
                  </a:lnTo>
                  <a:lnTo>
                    <a:pt x="248030" y="545592"/>
                  </a:lnTo>
                  <a:lnTo>
                    <a:pt x="305943" y="559689"/>
                  </a:lnTo>
                  <a:lnTo>
                    <a:pt x="367919" y="568452"/>
                  </a:lnTo>
                  <a:lnTo>
                    <a:pt x="433324" y="571373"/>
                  </a:lnTo>
                  <a:lnTo>
                    <a:pt x="498855" y="568452"/>
                  </a:lnTo>
                  <a:lnTo>
                    <a:pt x="560831" y="559689"/>
                  </a:lnTo>
                  <a:lnTo>
                    <a:pt x="618744" y="545592"/>
                  </a:lnTo>
                  <a:lnTo>
                    <a:pt x="672083" y="526542"/>
                  </a:lnTo>
                  <a:lnTo>
                    <a:pt x="720217" y="502793"/>
                  </a:lnTo>
                  <a:lnTo>
                    <a:pt x="762507" y="474980"/>
                  </a:lnTo>
                  <a:lnTo>
                    <a:pt x="798449" y="443357"/>
                  </a:lnTo>
                  <a:lnTo>
                    <a:pt x="827531" y="408305"/>
                  </a:lnTo>
                  <a:lnTo>
                    <a:pt x="848868" y="370205"/>
                  </a:lnTo>
                  <a:lnTo>
                    <a:pt x="862202" y="329438"/>
                  </a:lnTo>
                  <a:lnTo>
                    <a:pt x="866775" y="286385"/>
                  </a:lnTo>
                  <a:lnTo>
                    <a:pt x="862202" y="243332"/>
                  </a:lnTo>
                  <a:lnTo>
                    <a:pt x="848868" y="202438"/>
                  </a:lnTo>
                  <a:lnTo>
                    <a:pt x="827531" y="164211"/>
                  </a:lnTo>
                  <a:lnTo>
                    <a:pt x="798449" y="129032"/>
                  </a:lnTo>
                  <a:lnTo>
                    <a:pt x="762507" y="97155"/>
                  </a:lnTo>
                  <a:lnTo>
                    <a:pt x="720217" y="69215"/>
                  </a:lnTo>
                  <a:lnTo>
                    <a:pt x="672083" y="45339"/>
                  </a:lnTo>
                  <a:lnTo>
                    <a:pt x="618744" y="26162"/>
                  </a:lnTo>
                  <a:lnTo>
                    <a:pt x="560831" y="11938"/>
                  </a:lnTo>
                  <a:lnTo>
                    <a:pt x="498855" y="3048"/>
                  </a:lnTo>
                  <a:lnTo>
                    <a:pt x="433324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9939401" y="4156583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3324" y="0"/>
                  </a:moveTo>
                  <a:lnTo>
                    <a:pt x="498728" y="3048"/>
                  </a:lnTo>
                  <a:lnTo>
                    <a:pt x="560704" y="11811"/>
                  </a:lnTo>
                  <a:lnTo>
                    <a:pt x="618617" y="26035"/>
                  </a:lnTo>
                  <a:lnTo>
                    <a:pt x="671956" y="45339"/>
                  </a:lnTo>
                  <a:lnTo>
                    <a:pt x="720090" y="69088"/>
                  </a:lnTo>
                  <a:lnTo>
                    <a:pt x="762507" y="97155"/>
                  </a:lnTo>
                  <a:lnTo>
                    <a:pt x="798449" y="128905"/>
                  </a:lnTo>
                  <a:lnTo>
                    <a:pt x="827404" y="164211"/>
                  </a:lnTo>
                  <a:lnTo>
                    <a:pt x="848868" y="202438"/>
                  </a:lnTo>
                  <a:lnTo>
                    <a:pt x="862202" y="243205"/>
                  </a:lnTo>
                  <a:lnTo>
                    <a:pt x="866648" y="286258"/>
                  </a:lnTo>
                  <a:lnTo>
                    <a:pt x="862202" y="329311"/>
                  </a:lnTo>
                  <a:lnTo>
                    <a:pt x="848868" y="370078"/>
                  </a:lnTo>
                  <a:lnTo>
                    <a:pt x="827404" y="408178"/>
                  </a:lnTo>
                  <a:lnTo>
                    <a:pt x="798449" y="443230"/>
                  </a:lnTo>
                  <a:lnTo>
                    <a:pt x="762507" y="474980"/>
                  </a:lnTo>
                  <a:lnTo>
                    <a:pt x="720090" y="502793"/>
                  </a:lnTo>
                  <a:lnTo>
                    <a:pt x="671956" y="526415"/>
                  </a:lnTo>
                  <a:lnTo>
                    <a:pt x="618617" y="545465"/>
                  </a:lnTo>
                  <a:lnTo>
                    <a:pt x="560704" y="559562"/>
                  </a:lnTo>
                  <a:lnTo>
                    <a:pt x="498728" y="568325"/>
                  </a:lnTo>
                  <a:lnTo>
                    <a:pt x="433324" y="571373"/>
                  </a:lnTo>
                  <a:lnTo>
                    <a:pt x="367919" y="568325"/>
                  </a:lnTo>
                  <a:lnTo>
                    <a:pt x="305943" y="559562"/>
                  </a:lnTo>
                  <a:lnTo>
                    <a:pt x="248030" y="545465"/>
                  </a:lnTo>
                  <a:lnTo>
                    <a:pt x="194691" y="526415"/>
                  </a:lnTo>
                  <a:lnTo>
                    <a:pt x="146557" y="502793"/>
                  </a:lnTo>
                  <a:lnTo>
                    <a:pt x="104140" y="474980"/>
                  </a:lnTo>
                  <a:lnTo>
                    <a:pt x="68199" y="443230"/>
                  </a:lnTo>
                  <a:lnTo>
                    <a:pt x="39243" y="408178"/>
                  </a:lnTo>
                  <a:lnTo>
                    <a:pt x="17779" y="370078"/>
                  </a:lnTo>
                  <a:lnTo>
                    <a:pt x="4445" y="329311"/>
                  </a:lnTo>
                  <a:lnTo>
                    <a:pt x="0" y="286258"/>
                  </a:lnTo>
                  <a:lnTo>
                    <a:pt x="4445" y="243205"/>
                  </a:lnTo>
                  <a:lnTo>
                    <a:pt x="17779" y="202438"/>
                  </a:lnTo>
                  <a:lnTo>
                    <a:pt x="39243" y="164211"/>
                  </a:lnTo>
                  <a:lnTo>
                    <a:pt x="68199" y="128905"/>
                  </a:lnTo>
                  <a:lnTo>
                    <a:pt x="104140" y="97155"/>
                  </a:lnTo>
                  <a:lnTo>
                    <a:pt x="146557" y="69088"/>
                  </a:lnTo>
                  <a:lnTo>
                    <a:pt x="194691" y="45339"/>
                  </a:lnTo>
                  <a:lnTo>
                    <a:pt x="248030" y="26035"/>
                  </a:lnTo>
                  <a:lnTo>
                    <a:pt x="305943" y="11811"/>
                  </a:lnTo>
                  <a:lnTo>
                    <a:pt x="367919" y="3048"/>
                  </a:lnTo>
                  <a:lnTo>
                    <a:pt x="43332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9934727" y="4151922"/>
              <a:ext cx="876300" cy="581025"/>
            </a:xfrm>
            <a:custGeom>
              <a:avLst/>
              <a:gdLst/>
              <a:ahLst/>
              <a:cxnLst/>
              <a:rect l="l" t="t" r="r" b="b"/>
              <a:pathLst>
                <a:path w="876300" h="58102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81025">
                  <a:moveTo>
                    <a:pt x="875982" y="576033"/>
                  </a:moveTo>
                  <a:lnTo>
                    <a:pt x="874623" y="572731"/>
                  </a:lnTo>
                  <a:lnTo>
                    <a:pt x="871321" y="571373"/>
                  </a:lnTo>
                  <a:lnTo>
                    <a:pt x="868006" y="572731"/>
                  </a:lnTo>
                  <a:lnTo>
                    <a:pt x="866648" y="576033"/>
                  </a:lnTo>
                  <a:lnTo>
                    <a:pt x="868006" y="579348"/>
                  </a:lnTo>
                  <a:lnTo>
                    <a:pt x="871321" y="580707"/>
                  </a:lnTo>
                  <a:lnTo>
                    <a:pt x="874623" y="579348"/>
                  </a:lnTo>
                  <a:lnTo>
                    <a:pt x="875982" y="5760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8263255" y="5404167"/>
            <a:ext cx="41465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dirty="0">
                <a:solidFill>
                  <a:srgbClr val="91CF4F"/>
                </a:solidFill>
                <a:latin typeface="Arial"/>
                <a:cs typeface="Arial"/>
              </a:rPr>
              <a:t>K</a:t>
            </a:r>
            <a:r>
              <a:rPr sz="2000" b="1" spc="-145" dirty="0">
                <a:solidFill>
                  <a:srgbClr val="91CF4F"/>
                </a:solidFill>
                <a:latin typeface="Arial"/>
                <a:cs typeface="Arial"/>
              </a:rPr>
              <a:t> </a:t>
            </a:r>
            <a:r>
              <a:rPr sz="2000" b="1" spc="-50" dirty="0">
                <a:solidFill>
                  <a:srgbClr val="91CF4F"/>
                </a:solidFill>
                <a:latin typeface="Arial"/>
                <a:cs typeface="Arial"/>
              </a:rPr>
              <a:t>+</a:t>
            </a:r>
            <a:endParaRPr sz="20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0086593" y="4251007"/>
            <a:ext cx="42418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dirty="0">
                <a:solidFill>
                  <a:srgbClr val="91CF4F"/>
                </a:solidFill>
                <a:latin typeface="Arial"/>
                <a:cs typeface="Arial"/>
              </a:rPr>
              <a:t>K</a:t>
            </a:r>
            <a:r>
              <a:rPr sz="2000" b="1" spc="-70" dirty="0">
                <a:solidFill>
                  <a:srgbClr val="91CF4F"/>
                </a:solidFill>
                <a:latin typeface="Arial"/>
                <a:cs typeface="Arial"/>
              </a:rPr>
              <a:t> </a:t>
            </a:r>
            <a:r>
              <a:rPr sz="2000" b="1" spc="-50" dirty="0">
                <a:solidFill>
                  <a:srgbClr val="91CF4F"/>
                </a:solidFill>
                <a:latin typeface="Arial"/>
                <a:cs typeface="Arial"/>
              </a:rPr>
              <a:t>+</a:t>
            </a:r>
            <a:endParaRPr sz="200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9703689" y="5548312"/>
            <a:ext cx="414020" cy="3340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dirty="0">
                <a:solidFill>
                  <a:srgbClr val="91CF4F"/>
                </a:solidFill>
                <a:latin typeface="Arial"/>
                <a:cs typeface="Arial"/>
              </a:rPr>
              <a:t>K</a:t>
            </a:r>
            <a:r>
              <a:rPr sz="2000" b="1" spc="-145" dirty="0">
                <a:solidFill>
                  <a:srgbClr val="91CF4F"/>
                </a:solidFill>
                <a:latin typeface="Arial"/>
                <a:cs typeface="Arial"/>
              </a:rPr>
              <a:t> </a:t>
            </a:r>
            <a:r>
              <a:rPr sz="2000" b="1" spc="-50" dirty="0">
                <a:solidFill>
                  <a:srgbClr val="91CF4F"/>
                </a:solidFill>
                <a:latin typeface="Arial"/>
                <a:cs typeface="Arial"/>
              </a:rPr>
              <a:t>+</a:t>
            </a:r>
            <a:endParaRPr sz="20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6500876" y="5307965"/>
            <a:ext cx="823594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b="1" spc="-30" dirty="0">
                <a:solidFill>
                  <a:srgbClr val="00AEEE"/>
                </a:solidFill>
                <a:latin typeface="Arial"/>
                <a:cs typeface="Arial"/>
              </a:rPr>
              <a:t>ATP</a:t>
            </a:r>
            <a:endParaRPr sz="32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6595744" y="4105592"/>
            <a:ext cx="823594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b="1" spc="-30" dirty="0">
                <a:solidFill>
                  <a:srgbClr val="00AEEE"/>
                </a:solidFill>
                <a:latin typeface="Arial"/>
                <a:cs typeface="Arial"/>
              </a:rPr>
              <a:t>ATP</a:t>
            </a:r>
            <a:endParaRPr sz="32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4675759" y="2857182"/>
            <a:ext cx="823594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b="1" spc="-30" dirty="0">
                <a:solidFill>
                  <a:srgbClr val="00AEEE"/>
                </a:solidFill>
                <a:latin typeface="Arial"/>
                <a:cs typeface="Arial"/>
              </a:rPr>
              <a:t>ATP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86" name="object 86"/>
          <p:cNvGrpSpPr/>
          <p:nvPr/>
        </p:nvGrpSpPr>
        <p:grpSpPr>
          <a:xfrm>
            <a:off x="723900" y="1409319"/>
            <a:ext cx="10668635" cy="2314575"/>
            <a:chOff x="723900" y="1409319"/>
            <a:chExt cx="10668635" cy="2314575"/>
          </a:xfrm>
        </p:grpSpPr>
        <p:sp>
          <p:nvSpPr>
            <p:cNvPr id="87" name="object 87"/>
            <p:cNvSpPr/>
            <p:nvPr/>
          </p:nvSpPr>
          <p:spPr>
            <a:xfrm>
              <a:off x="3124200" y="2637790"/>
              <a:ext cx="857250" cy="571500"/>
            </a:xfrm>
            <a:custGeom>
              <a:avLst/>
              <a:gdLst/>
              <a:ahLst/>
              <a:cxnLst/>
              <a:rect l="l" t="t" r="r" b="b"/>
              <a:pathLst>
                <a:path w="857250" h="571500">
                  <a:moveTo>
                    <a:pt x="427736" y="0"/>
                  </a:moveTo>
                  <a:lnTo>
                    <a:pt x="362965" y="2921"/>
                  </a:lnTo>
                  <a:lnTo>
                    <a:pt x="301625" y="11684"/>
                  </a:lnTo>
                  <a:lnTo>
                    <a:pt x="244475" y="25781"/>
                  </a:lnTo>
                  <a:lnTo>
                    <a:pt x="191770" y="44958"/>
                  </a:lnTo>
                  <a:lnTo>
                    <a:pt x="144272" y="68580"/>
                  </a:lnTo>
                  <a:lnTo>
                    <a:pt x="102616" y="96520"/>
                  </a:lnTo>
                  <a:lnTo>
                    <a:pt x="67182" y="128270"/>
                  </a:lnTo>
                  <a:lnTo>
                    <a:pt x="38607" y="163575"/>
                  </a:lnTo>
                  <a:lnTo>
                    <a:pt x="17525" y="201930"/>
                  </a:lnTo>
                  <a:lnTo>
                    <a:pt x="4444" y="242950"/>
                  </a:lnTo>
                  <a:lnTo>
                    <a:pt x="0" y="286258"/>
                  </a:lnTo>
                  <a:lnTo>
                    <a:pt x="4444" y="329311"/>
                  </a:lnTo>
                  <a:lnTo>
                    <a:pt x="17525" y="370077"/>
                  </a:lnTo>
                  <a:lnTo>
                    <a:pt x="38607" y="408177"/>
                  </a:lnTo>
                  <a:lnTo>
                    <a:pt x="67182" y="443230"/>
                  </a:lnTo>
                  <a:lnTo>
                    <a:pt x="102616" y="474852"/>
                  </a:lnTo>
                  <a:lnTo>
                    <a:pt x="144272" y="502793"/>
                  </a:lnTo>
                  <a:lnTo>
                    <a:pt x="191770" y="526414"/>
                  </a:lnTo>
                  <a:lnTo>
                    <a:pt x="244475" y="545464"/>
                  </a:lnTo>
                  <a:lnTo>
                    <a:pt x="301625" y="559562"/>
                  </a:lnTo>
                  <a:lnTo>
                    <a:pt x="362965" y="568325"/>
                  </a:lnTo>
                  <a:lnTo>
                    <a:pt x="427736" y="571246"/>
                  </a:lnTo>
                  <a:lnTo>
                    <a:pt x="492633" y="568325"/>
                  </a:lnTo>
                  <a:lnTo>
                    <a:pt x="553974" y="559562"/>
                  </a:lnTo>
                  <a:lnTo>
                    <a:pt x="611504" y="545464"/>
                  </a:lnTo>
                  <a:lnTo>
                    <a:pt x="664337" y="526414"/>
                  </a:lnTo>
                  <a:lnTo>
                    <a:pt x="711962" y="502793"/>
                  </a:lnTo>
                  <a:lnTo>
                    <a:pt x="753999" y="474852"/>
                  </a:lnTo>
                  <a:lnTo>
                    <a:pt x="789559" y="443230"/>
                  </a:lnTo>
                  <a:lnTo>
                    <a:pt x="818261" y="408177"/>
                  </a:lnTo>
                  <a:lnTo>
                    <a:pt x="839597" y="370077"/>
                  </a:lnTo>
                  <a:lnTo>
                    <a:pt x="852677" y="329311"/>
                  </a:lnTo>
                  <a:lnTo>
                    <a:pt x="857250" y="286258"/>
                  </a:lnTo>
                  <a:lnTo>
                    <a:pt x="852677" y="242950"/>
                  </a:lnTo>
                  <a:lnTo>
                    <a:pt x="839597" y="201930"/>
                  </a:lnTo>
                  <a:lnTo>
                    <a:pt x="818261" y="163575"/>
                  </a:lnTo>
                  <a:lnTo>
                    <a:pt x="789559" y="128270"/>
                  </a:lnTo>
                  <a:lnTo>
                    <a:pt x="753999" y="96520"/>
                  </a:lnTo>
                  <a:lnTo>
                    <a:pt x="711962" y="68580"/>
                  </a:lnTo>
                  <a:lnTo>
                    <a:pt x="664337" y="44958"/>
                  </a:lnTo>
                  <a:lnTo>
                    <a:pt x="611504" y="25781"/>
                  </a:lnTo>
                  <a:lnTo>
                    <a:pt x="553974" y="11684"/>
                  </a:lnTo>
                  <a:lnTo>
                    <a:pt x="492633" y="2921"/>
                  </a:lnTo>
                  <a:lnTo>
                    <a:pt x="427736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129026" y="2642488"/>
              <a:ext cx="857250" cy="571500"/>
            </a:xfrm>
            <a:custGeom>
              <a:avLst/>
              <a:gdLst/>
              <a:ahLst/>
              <a:cxnLst/>
              <a:rect l="l" t="t" r="r" b="b"/>
              <a:pathLst>
                <a:path w="857250" h="571500">
                  <a:moveTo>
                    <a:pt x="427736" y="0"/>
                  </a:moveTo>
                  <a:lnTo>
                    <a:pt x="492506" y="3048"/>
                  </a:lnTo>
                  <a:lnTo>
                    <a:pt x="553974" y="11811"/>
                  </a:lnTo>
                  <a:lnTo>
                    <a:pt x="611377" y="25908"/>
                  </a:lnTo>
                  <a:lnTo>
                    <a:pt x="664210" y="44958"/>
                  </a:lnTo>
                  <a:lnTo>
                    <a:pt x="711962" y="68707"/>
                  </a:lnTo>
                  <a:lnTo>
                    <a:pt x="753872" y="96647"/>
                  </a:lnTo>
                  <a:lnTo>
                    <a:pt x="789559" y="128397"/>
                  </a:lnTo>
                  <a:lnTo>
                    <a:pt x="818261" y="163575"/>
                  </a:lnTo>
                  <a:lnTo>
                    <a:pt x="839470" y="201930"/>
                  </a:lnTo>
                  <a:lnTo>
                    <a:pt x="852677" y="242950"/>
                  </a:lnTo>
                  <a:lnTo>
                    <a:pt x="857123" y="286258"/>
                  </a:lnTo>
                  <a:lnTo>
                    <a:pt x="852677" y="329311"/>
                  </a:lnTo>
                  <a:lnTo>
                    <a:pt x="839470" y="370077"/>
                  </a:lnTo>
                  <a:lnTo>
                    <a:pt x="818261" y="408177"/>
                  </a:lnTo>
                  <a:lnTo>
                    <a:pt x="789559" y="443357"/>
                  </a:lnTo>
                  <a:lnTo>
                    <a:pt x="753872" y="474980"/>
                  </a:lnTo>
                  <a:lnTo>
                    <a:pt x="711962" y="502793"/>
                  </a:lnTo>
                  <a:lnTo>
                    <a:pt x="664210" y="526414"/>
                  </a:lnTo>
                  <a:lnTo>
                    <a:pt x="611377" y="545464"/>
                  </a:lnTo>
                  <a:lnTo>
                    <a:pt x="553974" y="559562"/>
                  </a:lnTo>
                  <a:lnTo>
                    <a:pt x="492506" y="568325"/>
                  </a:lnTo>
                  <a:lnTo>
                    <a:pt x="427736" y="571373"/>
                  </a:lnTo>
                  <a:lnTo>
                    <a:pt x="362965" y="568325"/>
                  </a:lnTo>
                  <a:lnTo>
                    <a:pt x="301625" y="559562"/>
                  </a:lnTo>
                  <a:lnTo>
                    <a:pt x="244348" y="545464"/>
                  </a:lnTo>
                  <a:lnTo>
                    <a:pt x="191643" y="526414"/>
                  </a:lnTo>
                  <a:lnTo>
                    <a:pt x="144272" y="502793"/>
                  </a:lnTo>
                  <a:lnTo>
                    <a:pt x="102488" y="474980"/>
                  </a:lnTo>
                  <a:lnTo>
                    <a:pt x="67056" y="443357"/>
                  </a:lnTo>
                  <a:lnTo>
                    <a:pt x="38607" y="408177"/>
                  </a:lnTo>
                  <a:lnTo>
                    <a:pt x="17525" y="370077"/>
                  </a:lnTo>
                  <a:lnTo>
                    <a:pt x="4444" y="329311"/>
                  </a:lnTo>
                  <a:lnTo>
                    <a:pt x="0" y="286258"/>
                  </a:lnTo>
                  <a:lnTo>
                    <a:pt x="4444" y="242950"/>
                  </a:lnTo>
                  <a:lnTo>
                    <a:pt x="17525" y="201930"/>
                  </a:lnTo>
                  <a:lnTo>
                    <a:pt x="38607" y="163575"/>
                  </a:lnTo>
                  <a:lnTo>
                    <a:pt x="67056" y="128397"/>
                  </a:lnTo>
                  <a:lnTo>
                    <a:pt x="102488" y="96647"/>
                  </a:lnTo>
                  <a:lnTo>
                    <a:pt x="144272" y="68707"/>
                  </a:lnTo>
                  <a:lnTo>
                    <a:pt x="191643" y="44958"/>
                  </a:lnTo>
                  <a:lnTo>
                    <a:pt x="244348" y="25908"/>
                  </a:lnTo>
                  <a:lnTo>
                    <a:pt x="301625" y="11811"/>
                  </a:lnTo>
                  <a:lnTo>
                    <a:pt x="362965" y="3048"/>
                  </a:lnTo>
                  <a:lnTo>
                    <a:pt x="427736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3124352" y="2637827"/>
              <a:ext cx="866775" cy="581025"/>
            </a:xfrm>
            <a:custGeom>
              <a:avLst/>
              <a:gdLst/>
              <a:ahLst/>
              <a:cxnLst/>
              <a:rect l="l" t="t" r="r" b="b"/>
              <a:pathLst>
                <a:path w="866775" h="58102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66775" h="581025">
                  <a:moveTo>
                    <a:pt x="866457" y="576033"/>
                  </a:moveTo>
                  <a:lnTo>
                    <a:pt x="865098" y="572731"/>
                  </a:lnTo>
                  <a:lnTo>
                    <a:pt x="861796" y="571373"/>
                  </a:lnTo>
                  <a:lnTo>
                    <a:pt x="858481" y="572731"/>
                  </a:lnTo>
                  <a:lnTo>
                    <a:pt x="857123" y="576033"/>
                  </a:lnTo>
                  <a:lnTo>
                    <a:pt x="858481" y="579348"/>
                  </a:lnTo>
                  <a:lnTo>
                    <a:pt x="861796" y="580707"/>
                  </a:lnTo>
                  <a:lnTo>
                    <a:pt x="865098" y="579348"/>
                  </a:lnTo>
                  <a:lnTo>
                    <a:pt x="866457" y="5760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971675" y="2275840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3450" y="0"/>
                  </a:moveTo>
                  <a:lnTo>
                    <a:pt x="367919" y="3048"/>
                  </a:lnTo>
                  <a:lnTo>
                    <a:pt x="305943" y="11811"/>
                  </a:lnTo>
                  <a:lnTo>
                    <a:pt x="248031" y="25908"/>
                  </a:lnTo>
                  <a:lnTo>
                    <a:pt x="194691" y="45085"/>
                  </a:lnTo>
                  <a:lnTo>
                    <a:pt x="146557" y="68707"/>
                  </a:lnTo>
                  <a:lnTo>
                    <a:pt x="104267" y="96647"/>
                  </a:lnTo>
                  <a:lnTo>
                    <a:pt x="68325" y="128397"/>
                  </a:lnTo>
                  <a:lnTo>
                    <a:pt x="39243" y="163575"/>
                  </a:lnTo>
                  <a:lnTo>
                    <a:pt x="17906" y="201802"/>
                  </a:lnTo>
                  <a:lnTo>
                    <a:pt x="4572" y="242570"/>
                  </a:lnTo>
                  <a:lnTo>
                    <a:pt x="0" y="285750"/>
                  </a:lnTo>
                  <a:lnTo>
                    <a:pt x="4572" y="328802"/>
                  </a:lnTo>
                  <a:lnTo>
                    <a:pt x="17906" y="369697"/>
                  </a:lnTo>
                  <a:lnTo>
                    <a:pt x="39243" y="407924"/>
                  </a:lnTo>
                  <a:lnTo>
                    <a:pt x="68325" y="443102"/>
                  </a:lnTo>
                  <a:lnTo>
                    <a:pt x="104267" y="474725"/>
                  </a:lnTo>
                  <a:lnTo>
                    <a:pt x="146557" y="502665"/>
                  </a:lnTo>
                  <a:lnTo>
                    <a:pt x="194691" y="526414"/>
                  </a:lnTo>
                  <a:lnTo>
                    <a:pt x="248031" y="545464"/>
                  </a:lnTo>
                  <a:lnTo>
                    <a:pt x="305943" y="559562"/>
                  </a:lnTo>
                  <a:lnTo>
                    <a:pt x="367919" y="568325"/>
                  </a:lnTo>
                  <a:lnTo>
                    <a:pt x="433450" y="571373"/>
                  </a:lnTo>
                  <a:lnTo>
                    <a:pt x="498856" y="568325"/>
                  </a:lnTo>
                  <a:lnTo>
                    <a:pt x="560832" y="559562"/>
                  </a:lnTo>
                  <a:lnTo>
                    <a:pt x="618744" y="545464"/>
                  </a:lnTo>
                  <a:lnTo>
                    <a:pt x="672083" y="526414"/>
                  </a:lnTo>
                  <a:lnTo>
                    <a:pt x="720217" y="502665"/>
                  </a:lnTo>
                  <a:lnTo>
                    <a:pt x="762507" y="474725"/>
                  </a:lnTo>
                  <a:lnTo>
                    <a:pt x="798449" y="443102"/>
                  </a:lnTo>
                  <a:lnTo>
                    <a:pt x="827532" y="407924"/>
                  </a:lnTo>
                  <a:lnTo>
                    <a:pt x="848868" y="369697"/>
                  </a:lnTo>
                  <a:lnTo>
                    <a:pt x="862202" y="328802"/>
                  </a:lnTo>
                  <a:lnTo>
                    <a:pt x="866775" y="285750"/>
                  </a:lnTo>
                  <a:lnTo>
                    <a:pt x="862202" y="242570"/>
                  </a:lnTo>
                  <a:lnTo>
                    <a:pt x="848868" y="201802"/>
                  </a:lnTo>
                  <a:lnTo>
                    <a:pt x="827532" y="163575"/>
                  </a:lnTo>
                  <a:lnTo>
                    <a:pt x="798449" y="128397"/>
                  </a:lnTo>
                  <a:lnTo>
                    <a:pt x="762507" y="96647"/>
                  </a:lnTo>
                  <a:lnTo>
                    <a:pt x="720217" y="68707"/>
                  </a:lnTo>
                  <a:lnTo>
                    <a:pt x="672083" y="45085"/>
                  </a:lnTo>
                  <a:lnTo>
                    <a:pt x="618744" y="25908"/>
                  </a:lnTo>
                  <a:lnTo>
                    <a:pt x="560832" y="11811"/>
                  </a:lnTo>
                  <a:lnTo>
                    <a:pt x="498856" y="3048"/>
                  </a:lnTo>
                  <a:lnTo>
                    <a:pt x="433450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976500" y="2280666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3324" y="0"/>
                  </a:moveTo>
                  <a:lnTo>
                    <a:pt x="498729" y="2921"/>
                  </a:lnTo>
                  <a:lnTo>
                    <a:pt x="560705" y="11684"/>
                  </a:lnTo>
                  <a:lnTo>
                    <a:pt x="618617" y="25908"/>
                  </a:lnTo>
                  <a:lnTo>
                    <a:pt x="671957" y="44958"/>
                  </a:lnTo>
                  <a:lnTo>
                    <a:pt x="720090" y="68707"/>
                  </a:lnTo>
                  <a:lnTo>
                    <a:pt x="762507" y="96647"/>
                  </a:lnTo>
                  <a:lnTo>
                    <a:pt x="798449" y="128270"/>
                  </a:lnTo>
                  <a:lnTo>
                    <a:pt x="827405" y="163449"/>
                  </a:lnTo>
                  <a:lnTo>
                    <a:pt x="848868" y="201675"/>
                  </a:lnTo>
                  <a:lnTo>
                    <a:pt x="862203" y="242570"/>
                  </a:lnTo>
                  <a:lnTo>
                    <a:pt x="866775" y="285623"/>
                  </a:lnTo>
                  <a:lnTo>
                    <a:pt x="862203" y="328803"/>
                  </a:lnTo>
                  <a:lnTo>
                    <a:pt x="848868" y="369570"/>
                  </a:lnTo>
                  <a:lnTo>
                    <a:pt x="827405" y="407797"/>
                  </a:lnTo>
                  <a:lnTo>
                    <a:pt x="798449" y="442975"/>
                  </a:lnTo>
                  <a:lnTo>
                    <a:pt x="762507" y="474725"/>
                  </a:lnTo>
                  <a:lnTo>
                    <a:pt x="720090" y="502666"/>
                  </a:lnTo>
                  <a:lnTo>
                    <a:pt x="671957" y="526288"/>
                  </a:lnTo>
                  <a:lnTo>
                    <a:pt x="618617" y="545464"/>
                  </a:lnTo>
                  <a:lnTo>
                    <a:pt x="560705" y="559562"/>
                  </a:lnTo>
                  <a:lnTo>
                    <a:pt x="498729" y="568325"/>
                  </a:lnTo>
                  <a:lnTo>
                    <a:pt x="433324" y="571373"/>
                  </a:lnTo>
                  <a:lnTo>
                    <a:pt x="367919" y="568325"/>
                  </a:lnTo>
                  <a:lnTo>
                    <a:pt x="305943" y="559562"/>
                  </a:lnTo>
                  <a:lnTo>
                    <a:pt x="248031" y="545464"/>
                  </a:lnTo>
                  <a:lnTo>
                    <a:pt x="194691" y="526288"/>
                  </a:lnTo>
                  <a:lnTo>
                    <a:pt x="146557" y="502666"/>
                  </a:lnTo>
                  <a:lnTo>
                    <a:pt x="104140" y="474725"/>
                  </a:lnTo>
                  <a:lnTo>
                    <a:pt x="68199" y="442975"/>
                  </a:lnTo>
                  <a:lnTo>
                    <a:pt x="39243" y="407797"/>
                  </a:lnTo>
                  <a:lnTo>
                    <a:pt x="17780" y="369570"/>
                  </a:lnTo>
                  <a:lnTo>
                    <a:pt x="4444" y="328803"/>
                  </a:lnTo>
                  <a:lnTo>
                    <a:pt x="0" y="285623"/>
                  </a:lnTo>
                  <a:lnTo>
                    <a:pt x="4444" y="242570"/>
                  </a:lnTo>
                  <a:lnTo>
                    <a:pt x="17780" y="201675"/>
                  </a:lnTo>
                  <a:lnTo>
                    <a:pt x="39243" y="163449"/>
                  </a:lnTo>
                  <a:lnTo>
                    <a:pt x="68199" y="128270"/>
                  </a:lnTo>
                  <a:lnTo>
                    <a:pt x="104140" y="96647"/>
                  </a:lnTo>
                  <a:lnTo>
                    <a:pt x="146557" y="68707"/>
                  </a:lnTo>
                  <a:lnTo>
                    <a:pt x="194691" y="44958"/>
                  </a:lnTo>
                  <a:lnTo>
                    <a:pt x="248031" y="25908"/>
                  </a:lnTo>
                  <a:lnTo>
                    <a:pt x="305943" y="11684"/>
                  </a:lnTo>
                  <a:lnTo>
                    <a:pt x="367919" y="2921"/>
                  </a:lnTo>
                  <a:lnTo>
                    <a:pt x="43332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971827" y="2276004"/>
              <a:ext cx="876300" cy="581025"/>
            </a:xfrm>
            <a:custGeom>
              <a:avLst/>
              <a:gdLst/>
              <a:ahLst/>
              <a:cxnLst/>
              <a:rect l="l" t="t" r="r" b="b"/>
              <a:pathLst>
                <a:path w="876300" h="58102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81025">
                  <a:moveTo>
                    <a:pt x="876109" y="576033"/>
                  </a:moveTo>
                  <a:lnTo>
                    <a:pt x="874750" y="572731"/>
                  </a:lnTo>
                  <a:lnTo>
                    <a:pt x="871448" y="571373"/>
                  </a:lnTo>
                  <a:lnTo>
                    <a:pt x="868133" y="572731"/>
                  </a:lnTo>
                  <a:lnTo>
                    <a:pt x="866775" y="576033"/>
                  </a:lnTo>
                  <a:lnTo>
                    <a:pt x="868133" y="579348"/>
                  </a:lnTo>
                  <a:lnTo>
                    <a:pt x="871448" y="580707"/>
                  </a:lnTo>
                  <a:lnTo>
                    <a:pt x="874750" y="579348"/>
                  </a:lnTo>
                  <a:lnTo>
                    <a:pt x="876109" y="5760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23900" y="1409319"/>
              <a:ext cx="857250" cy="581025"/>
            </a:xfrm>
            <a:custGeom>
              <a:avLst/>
              <a:gdLst/>
              <a:ahLst/>
              <a:cxnLst/>
              <a:rect l="l" t="t" r="r" b="b"/>
              <a:pathLst>
                <a:path w="857250" h="581025">
                  <a:moveTo>
                    <a:pt x="429463" y="0"/>
                  </a:moveTo>
                  <a:lnTo>
                    <a:pt x="364629" y="3047"/>
                  </a:lnTo>
                  <a:lnTo>
                    <a:pt x="303212" y="11937"/>
                  </a:lnTo>
                  <a:lnTo>
                    <a:pt x="245783" y="26288"/>
                  </a:lnTo>
                  <a:lnTo>
                    <a:pt x="192938" y="45719"/>
                  </a:lnTo>
                  <a:lnTo>
                    <a:pt x="145237" y="69850"/>
                  </a:lnTo>
                  <a:lnTo>
                    <a:pt x="103289" y="98297"/>
                  </a:lnTo>
                  <a:lnTo>
                    <a:pt x="67652" y="130555"/>
                  </a:lnTo>
                  <a:lnTo>
                    <a:pt x="38925" y="166242"/>
                  </a:lnTo>
                  <a:lnTo>
                    <a:pt x="17691" y="205104"/>
                  </a:lnTo>
                  <a:lnTo>
                    <a:pt x="4521" y="246633"/>
                  </a:lnTo>
                  <a:lnTo>
                    <a:pt x="0" y="290448"/>
                  </a:lnTo>
                  <a:lnTo>
                    <a:pt x="4521" y="334263"/>
                  </a:lnTo>
                  <a:lnTo>
                    <a:pt x="17691" y="375792"/>
                  </a:lnTo>
                  <a:lnTo>
                    <a:pt x="38925" y="414654"/>
                  </a:lnTo>
                  <a:lnTo>
                    <a:pt x="67652" y="450341"/>
                  </a:lnTo>
                  <a:lnTo>
                    <a:pt x="103289" y="482600"/>
                  </a:lnTo>
                  <a:lnTo>
                    <a:pt x="145237" y="511047"/>
                  </a:lnTo>
                  <a:lnTo>
                    <a:pt x="192938" y="535177"/>
                  </a:lnTo>
                  <a:lnTo>
                    <a:pt x="245783" y="554608"/>
                  </a:lnTo>
                  <a:lnTo>
                    <a:pt x="303212" y="568959"/>
                  </a:lnTo>
                  <a:lnTo>
                    <a:pt x="364629" y="577850"/>
                  </a:lnTo>
                  <a:lnTo>
                    <a:pt x="429463" y="580897"/>
                  </a:lnTo>
                  <a:lnTo>
                    <a:pt x="493877" y="577850"/>
                  </a:lnTo>
                  <a:lnTo>
                    <a:pt x="554990" y="568959"/>
                  </a:lnTo>
                  <a:lnTo>
                    <a:pt x="612140" y="554608"/>
                  </a:lnTo>
                  <a:lnTo>
                    <a:pt x="664718" y="535177"/>
                  </a:lnTo>
                  <a:lnTo>
                    <a:pt x="712216" y="511047"/>
                  </a:lnTo>
                  <a:lnTo>
                    <a:pt x="754126" y="482600"/>
                  </a:lnTo>
                  <a:lnTo>
                    <a:pt x="789686" y="450341"/>
                  </a:lnTo>
                  <a:lnTo>
                    <a:pt x="818388" y="414654"/>
                  </a:lnTo>
                  <a:lnTo>
                    <a:pt x="839597" y="375792"/>
                  </a:lnTo>
                  <a:lnTo>
                    <a:pt x="852678" y="334263"/>
                  </a:lnTo>
                  <a:lnTo>
                    <a:pt x="857250" y="290448"/>
                  </a:lnTo>
                  <a:lnTo>
                    <a:pt x="852678" y="246633"/>
                  </a:lnTo>
                  <a:lnTo>
                    <a:pt x="839597" y="205104"/>
                  </a:lnTo>
                  <a:lnTo>
                    <a:pt x="818388" y="166242"/>
                  </a:lnTo>
                  <a:lnTo>
                    <a:pt x="789686" y="130555"/>
                  </a:lnTo>
                  <a:lnTo>
                    <a:pt x="754126" y="98297"/>
                  </a:lnTo>
                  <a:lnTo>
                    <a:pt x="712216" y="69850"/>
                  </a:lnTo>
                  <a:lnTo>
                    <a:pt x="664718" y="45719"/>
                  </a:lnTo>
                  <a:lnTo>
                    <a:pt x="612140" y="26288"/>
                  </a:lnTo>
                  <a:lnTo>
                    <a:pt x="554990" y="11937"/>
                  </a:lnTo>
                  <a:lnTo>
                    <a:pt x="493877" y="3047"/>
                  </a:lnTo>
                  <a:lnTo>
                    <a:pt x="429463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728662" y="1414145"/>
              <a:ext cx="865505" cy="581025"/>
            </a:xfrm>
            <a:custGeom>
              <a:avLst/>
              <a:gdLst/>
              <a:ahLst/>
              <a:cxnLst/>
              <a:rect l="l" t="t" r="r" b="b"/>
              <a:pathLst>
                <a:path w="865505" h="581025">
                  <a:moveTo>
                    <a:pt x="433387" y="0"/>
                  </a:moveTo>
                  <a:lnTo>
                    <a:pt x="498386" y="3047"/>
                  </a:lnTo>
                  <a:lnTo>
                    <a:pt x="560006" y="11937"/>
                  </a:lnTo>
                  <a:lnTo>
                    <a:pt x="617664" y="26288"/>
                  </a:lnTo>
                  <a:lnTo>
                    <a:pt x="670877" y="45719"/>
                  </a:lnTo>
                  <a:lnTo>
                    <a:pt x="718756" y="69850"/>
                  </a:lnTo>
                  <a:lnTo>
                    <a:pt x="761047" y="98170"/>
                  </a:lnTo>
                  <a:lnTo>
                    <a:pt x="796861" y="130428"/>
                  </a:lnTo>
                  <a:lnTo>
                    <a:pt x="825817" y="166115"/>
                  </a:lnTo>
                  <a:lnTo>
                    <a:pt x="847280" y="204977"/>
                  </a:lnTo>
                  <a:lnTo>
                    <a:pt x="860488" y="246506"/>
                  </a:lnTo>
                  <a:lnTo>
                    <a:pt x="865060" y="290321"/>
                  </a:lnTo>
                  <a:lnTo>
                    <a:pt x="860488" y="334263"/>
                  </a:lnTo>
                  <a:lnTo>
                    <a:pt x="847280" y="375792"/>
                  </a:lnTo>
                  <a:lnTo>
                    <a:pt x="825817" y="414654"/>
                  </a:lnTo>
                  <a:lnTo>
                    <a:pt x="796861" y="450341"/>
                  </a:lnTo>
                  <a:lnTo>
                    <a:pt x="761047" y="482600"/>
                  </a:lnTo>
                  <a:lnTo>
                    <a:pt x="718756" y="510920"/>
                  </a:lnTo>
                  <a:lnTo>
                    <a:pt x="670877" y="535051"/>
                  </a:lnTo>
                  <a:lnTo>
                    <a:pt x="617664" y="554481"/>
                  </a:lnTo>
                  <a:lnTo>
                    <a:pt x="560006" y="568832"/>
                  </a:lnTo>
                  <a:lnTo>
                    <a:pt x="498386" y="577722"/>
                  </a:lnTo>
                  <a:lnTo>
                    <a:pt x="433387" y="580770"/>
                  </a:lnTo>
                  <a:lnTo>
                    <a:pt x="367969" y="577722"/>
                  </a:lnTo>
                  <a:lnTo>
                    <a:pt x="305981" y="568832"/>
                  </a:lnTo>
                  <a:lnTo>
                    <a:pt x="248031" y="554481"/>
                  </a:lnTo>
                  <a:lnTo>
                    <a:pt x="194703" y="535051"/>
                  </a:lnTo>
                  <a:lnTo>
                    <a:pt x="146570" y="510920"/>
                  </a:lnTo>
                  <a:lnTo>
                    <a:pt x="104228" y="482600"/>
                  </a:lnTo>
                  <a:lnTo>
                    <a:pt x="68275" y="450341"/>
                  </a:lnTo>
                  <a:lnTo>
                    <a:pt x="39281" y="414654"/>
                  </a:lnTo>
                  <a:lnTo>
                    <a:pt x="17856" y="375792"/>
                  </a:lnTo>
                  <a:lnTo>
                    <a:pt x="4559" y="334263"/>
                  </a:lnTo>
                  <a:lnTo>
                    <a:pt x="0" y="290321"/>
                  </a:lnTo>
                  <a:lnTo>
                    <a:pt x="4559" y="246506"/>
                  </a:lnTo>
                  <a:lnTo>
                    <a:pt x="17856" y="204977"/>
                  </a:lnTo>
                  <a:lnTo>
                    <a:pt x="39281" y="166115"/>
                  </a:lnTo>
                  <a:lnTo>
                    <a:pt x="68275" y="130428"/>
                  </a:lnTo>
                  <a:lnTo>
                    <a:pt x="104228" y="98170"/>
                  </a:lnTo>
                  <a:lnTo>
                    <a:pt x="146570" y="69850"/>
                  </a:lnTo>
                  <a:lnTo>
                    <a:pt x="194703" y="45719"/>
                  </a:lnTo>
                  <a:lnTo>
                    <a:pt x="248031" y="26288"/>
                  </a:lnTo>
                  <a:lnTo>
                    <a:pt x="305981" y="11937"/>
                  </a:lnTo>
                  <a:lnTo>
                    <a:pt x="367969" y="3047"/>
                  </a:lnTo>
                  <a:lnTo>
                    <a:pt x="433387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723988" y="1409483"/>
              <a:ext cx="876300" cy="590550"/>
            </a:xfrm>
            <a:custGeom>
              <a:avLst/>
              <a:gdLst/>
              <a:ahLst/>
              <a:cxnLst/>
              <a:rect l="l" t="t" r="r" b="b"/>
              <a:pathLst>
                <a:path w="876300" h="59055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90550">
                  <a:moveTo>
                    <a:pt x="876046" y="585431"/>
                  </a:moveTo>
                  <a:lnTo>
                    <a:pt x="874687" y="582129"/>
                  </a:lnTo>
                  <a:lnTo>
                    <a:pt x="871385" y="580771"/>
                  </a:lnTo>
                  <a:lnTo>
                    <a:pt x="868070" y="582129"/>
                  </a:lnTo>
                  <a:lnTo>
                    <a:pt x="866711" y="585431"/>
                  </a:lnTo>
                  <a:lnTo>
                    <a:pt x="868070" y="588746"/>
                  </a:lnTo>
                  <a:lnTo>
                    <a:pt x="871385" y="590105"/>
                  </a:lnTo>
                  <a:lnTo>
                    <a:pt x="874687" y="588746"/>
                  </a:lnTo>
                  <a:lnTo>
                    <a:pt x="876046" y="5854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3124200" y="1409319"/>
              <a:ext cx="857250" cy="581025"/>
            </a:xfrm>
            <a:custGeom>
              <a:avLst/>
              <a:gdLst/>
              <a:ahLst/>
              <a:cxnLst/>
              <a:rect l="l" t="t" r="r" b="b"/>
              <a:pathLst>
                <a:path w="857250" h="581025">
                  <a:moveTo>
                    <a:pt x="427736" y="0"/>
                  </a:moveTo>
                  <a:lnTo>
                    <a:pt x="362965" y="3047"/>
                  </a:lnTo>
                  <a:lnTo>
                    <a:pt x="301625" y="11937"/>
                  </a:lnTo>
                  <a:lnTo>
                    <a:pt x="244475" y="26288"/>
                  </a:lnTo>
                  <a:lnTo>
                    <a:pt x="191770" y="45719"/>
                  </a:lnTo>
                  <a:lnTo>
                    <a:pt x="144272" y="69850"/>
                  </a:lnTo>
                  <a:lnTo>
                    <a:pt x="102616" y="98297"/>
                  </a:lnTo>
                  <a:lnTo>
                    <a:pt x="67182" y="130555"/>
                  </a:lnTo>
                  <a:lnTo>
                    <a:pt x="38607" y="166242"/>
                  </a:lnTo>
                  <a:lnTo>
                    <a:pt x="17525" y="205104"/>
                  </a:lnTo>
                  <a:lnTo>
                    <a:pt x="4444" y="246633"/>
                  </a:lnTo>
                  <a:lnTo>
                    <a:pt x="0" y="290448"/>
                  </a:lnTo>
                  <a:lnTo>
                    <a:pt x="4444" y="334263"/>
                  </a:lnTo>
                  <a:lnTo>
                    <a:pt x="17525" y="375792"/>
                  </a:lnTo>
                  <a:lnTo>
                    <a:pt x="38607" y="414654"/>
                  </a:lnTo>
                  <a:lnTo>
                    <a:pt x="67182" y="450341"/>
                  </a:lnTo>
                  <a:lnTo>
                    <a:pt x="102616" y="482600"/>
                  </a:lnTo>
                  <a:lnTo>
                    <a:pt x="144272" y="511047"/>
                  </a:lnTo>
                  <a:lnTo>
                    <a:pt x="191770" y="535177"/>
                  </a:lnTo>
                  <a:lnTo>
                    <a:pt x="244475" y="554608"/>
                  </a:lnTo>
                  <a:lnTo>
                    <a:pt x="301625" y="568959"/>
                  </a:lnTo>
                  <a:lnTo>
                    <a:pt x="362965" y="577850"/>
                  </a:lnTo>
                  <a:lnTo>
                    <a:pt x="427736" y="580897"/>
                  </a:lnTo>
                  <a:lnTo>
                    <a:pt x="492633" y="577850"/>
                  </a:lnTo>
                  <a:lnTo>
                    <a:pt x="553974" y="568959"/>
                  </a:lnTo>
                  <a:lnTo>
                    <a:pt x="611504" y="554608"/>
                  </a:lnTo>
                  <a:lnTo>
                    <a:pt x="664337" y="535177"/>
                  </a:lnTo>
                  <a:lnTo>
                    <a:pt x="711962" y="511047"/>
                  </a:lnTo>
                  <a:lnTo>
                    <a:pt x="753999" y="482600"/>
                  </a:lnTo>
                  <a:lnTo>
                    <a:pt x="789559" y="450341"/>
                  </a:lnTo>
                  <a:lnTo>
                    <a:pt x="818261" y="414654"/>
                  </a:lnTo>
                  <a:lnTo>
                    <a:pt x="839597" y="375792"/>
                  </a:lnTo>
                  <a:lnTo>
                    <a:pt x="852677" y="334263"/>
                  </a:lnTo>
                  <a:lnTo>
                    <a:pt x="857250" y="290448"/>
                  </a:lnTo>
                  <a:lnTo>
                    <a:pt x="852677" y="246633"/>
                  </a:lnTo>
                  <a:lnTo>
                    <a:pt x="839597" y="205104"/>
                  </a:lnTo>
                  <a:lnTo>
                    <a:pt x="818261" y="166242"/>
                  </a:lnTo>
                  <a:lnTo>
                    <a:pt x="789559" y="130555"/>
                  </a:lnTo>
                  <a:lnTo>
                    <a:pt x="753999" y="98297"/>
                  </a:lnTo>
                  <a:lnTo>
                    <a:pt x="711962" y="69850"/>
                  </a:lnTo>
                  <a:lnTo>
                    <a:pt x="664337" y="45719"/>
                  </a:lnTo>
                  <a:lnTo>
                    <a:pt x="611504" y="26288"/>
                  </a:lnTo>
                  <a:lnTo>
                    <a:pt x="553974" y="11937"/>
                  </a:lnTo>
                  <a:lnTo>
                    <a:pt x="492633" y="3047"/>
                  </a:lnTo>
                  <a:lnTo>
                    <a:pt x="427736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3129026" y="1414145"/>
              <a:ext cx="857250" cy="581025"/>
            </a:xfrm>
            <a:custGeom>
              <a:avLst/>
              <a:gdLst/>
              <a:ahLst/>
              <a:cxnLst/>
              <a:rect l="l" t="t" r="r" b="b"/>
              <a:pathLst>
                <a:path w="857250" h="581025">
                  <a:moveTo>
                    <a:pt x="427736" y="0"/>
                  </a:moveTo>
                  <a:lnTo>
                    <a:pt x="492506" y="3047"/>
                  </a:lnTo>
                  <a:lnTo>
                    <a:pt x="553974" y="11937"/>
                  </a:lnTo>
                  <a:lnTo>
                    <a:pt x="611377" y="26288"/>
                  </a:lnTo>
                  <a:lnTo>
                    <a:pt x="664210" y="45719"/>
                  </a:lnTo>
                  <a:lnTo>
                    <a:pt x="711962" y="69850"/>
                  </a:lnTo>
                  <a:lnTo>
                    <a:pt x="753872" y="98170"/>
                  </a:lnTo>
                  <a:lnTo>
                    <a:pt x="789559" y="130428"/>
                  </a:lnTo>
                  <a:lnTo>
                    <a:pt x="818261" y="166115"/>
                  </a:lnTo>
                  <a:lnTo>
                    <a:pt x="839470" y="204977"/>
                  </a:lnTo>
                  <a:lnTo>
                    <a:pt x="852677" y="246506"/>
                  </a:lnTo>
                  <a:lnTo>
                    <a:pt x="857123" y="290321"/>
                  </a:lnTo>
                  <a:lnTo>
                    <a:pt x="852677" y="334263"/>
                  </a:lnTo>
                  <a:lnTo>
                    <a:pt x="839470" y="375792"/>
                  </a:lnTo>
                  <a:lnTo>
                    <a:pt x="818261" y="414654"/>
                  </a:lnTo>
                  <a:lnTo>
                    <a:pt x="789559" y="450341"/>
                  </a:lnTo>
                  <a:lnTo>
                    <a:pt x="753872" y="482600"/>
                  </a:lnTo>
                  <a:lnTo>
                    <a:pt x="711962" y="510920"/>
                  </a:lnTo>
                  <a:lnTo>
                    <a:pt x="664210" y="535051"/>
                  </a:lnTo>
                  <a:lnTo>
                    <a:pt x="611377" y="554481"/>
                  </a:lnTo>
                  <a:lnTo>
                    <a:pt x="553974" y="568832"/>
                  </a:lnTo>
                  <a:lnTo>
                    <a:pt x="492506" y="577722"/>
                  </a:lnTo>
                  <a:lnTo>
                    <a:pt x="427736" y="580770"/>
                  </a:lnTo>
                  <a:lnTo>
                    <a:pt x="362965" y="577722"/>
                  </a:lnTo>
                  <a:lnTo>
                    <a:pt x="301625" y="568832"/>
                  </a:lnTo>
                  <a:lnTo>
                    <a:pt x="244348" y="554481"/>
                  </a:lnTo>
                  <a:lnTo>
                    <a:pt x="191643" y="535051"/>
                  </a:lnTo>
                  <a:lnTo>
                    <a:pt x="144272" y="510920"/>
                  </a:lnTo>
                  <a:lnTo>
                    <a:pt x="102488" y="482600"/>
                  </a:lnTo>
                  <a:lnTo>
                    <a:pt x="67056" y="450341"/>
                  </a:lnTo>
                  <a:lnTo>
                    <a:pt x="38607" y="414654"/>
                  </a:lnTo>
                  <a:lnTo>
                    <a:pt x="17525" y="375792"/>
                  </a:lnTo>
                  <a:lnTo>
                    <a:pt x="4444" y="334263"/>
                  </a:lnTo>
                  <a:lnTo>
                    <a:pt x="0" y="290321"/>
                  </a:lnTo>
                  <a:lnTo>
                    <a:pt x="4444" y="246506"/>
                  </a:lnTo>
                  <a:lnTo>
                    <a:pt x="17525" y="204977"/>
                  </a:lnTo>
                  <a:lnTo>
                    <a:pt x="38607" y="166115"/>
                  </a:lnTo>
                  <a:lnTo>
                    <a:pt x="67056" y="130428"/>
                  </a:lnTo>
                  <a:lnTo>
                    <a:pt x="102488" y="98170"/>
                  </a:lnTo>
                  <a:lnTo>
                    <a:pt x="144272" y="69850"/>
                  </a:lnTo>
                  <a:lnTo>
                    <a:pt x="191643" y="45719"/>
                  </a:lnTo>
                  <a:lnTo>
                    <a:pt x="244348" y="26288"/>
                  </a:lnTo>
                  <a:lnTo>
                    <a:pt x="301625" y="11937"/>
                  </a:lnTo>
                  <a:lnTo>
                    <a:pt x="362965" y="3047"/>
                  </a:lnTo>
                  <a:lnTo>
                    <a:pt x="427736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3124352" y="1409483"/>
              <a:ext cx="866775" cy="590550"/>
            </a:xfrm>
            <a:custGeom>
              <a:avLst/>
              <a:gdLst/>
              <a:ahLst/>
              <a:cxnLst/>
              <a:rect l="l" t="t" r="r" b="b"/>
              <a:pathLst>
                <a:path w="866775" h="59055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66775" h="590550">
                  <a:moveTo>
                    <a:pt x="866457" y="585431"/>
                  </a:moveTo>
                  <a:lnTo>
                    <a:pt x="865098" y="582129"/>
                  </a:lnTo>
                  <a:lnTo>
                    <a:pt x="861796" y="580771"/>
                  </a:lnTo>
                  <a:lnTo>
                    <a:pt x="858481" y="582129"/>
                  </a:lnTo>
                  <a:lnTo>
                    <a:pt x="857123" y="585431"/>
                  </a:lnTo>
                  <a:lnTo>
                    <a:pt x="858481" y="588746"/>
                  </a:lnTo>
                  <a:lnTo>
                    <a:pt x="861796" y="590105"/>
                  </a:lnTo>
                  <a:lnTo>
                    <a:pt x="865098" y="588746"/>
                  </a:lnTo>
                  <a:lnTo>
                    <a:pt x="866457" y="5854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723900" y="2418715"/>
              <a:ext cx="857250" cy="581025"/>
            </a:xfrm>
            <a:custGeom>
              <a:avLst/>
              <a:gdLst/>
              <a:ahLst/>
              <a:cxnLst/>
              <a:rect l="l" t="t" r="r" b="b"/>
              <a:pathLst>
                <a:path w="857250" h="581025">
                  <a:moveTo>
                    <a:pt x="429463" y="0"/>
                  </a:moveTo>
                  <a:lnTo>
                    <a:pt x="364629" y="3048"/>
                  </a:lnTo>
                  <a:lnTo>
                    <a:pt x="303212" y="11937"/>
                  </a:lnTo>
                  <a:lnTo>
                    <a:pt x="245783" y="26288"/>
                  </a:lnTo>
                  <a:lnTo>
                    <a:pt x="192938" y="45720"/>
                  </a:lnTo>
                  <a:lnTo>
                    <a:pt x="145237" y="69850"/>
                  </a:lnTo>
                  <a:lnTo>
                    <a:pt x="103289" y="98171"/>
                  </a:lnTo>
                  <a:lnTo>
                    <a:pt x="67652" y="130556"/>
                  </a:lnTo>
                  <a:lnTo>
                    <a:pt x="38925" y="166370"/>
                  </a:lnTo>
                  <a:lnTo>
                    <a:pt x="17691" y="205359"/>
                  </a:lnTo>
                  <a:lnTo>
                    <a:pt x="4521" y="247014"/>
                  </a:lnTo>
                  <a:lnTo>
                    <a:pt x="0" y="291084"/>
                  </a:lnTo>
                  <a:lnTo>
                    <a:pt x="4521" y="334772"/>
                  </a:lnTo>
                  <a:lnTo>
                    <a:pt x="17691" y="376300"/>
                  </a:lnTo>
                  <a:lnTo>
                    <a:pt x="38925" y="415036"/>
                  </a:lnTo>
                  <a:lnTo>
                    <a:pt x="67652" y="450723"/>
                  </a:lnTo>
                  <a:lnTo>
                    <a:pt x="103289" y="482854"/>
                  </a:lnTo>
                  <a:lnTo>
                    <a:pt x="145237" y="511175"/>
                  </a:lnTo>
                  <a:lnTo>
                    <a:pt x="192938" y="535177"/>
                  </a:lnTo>
                  <a:lnTo>
                    <a:pt x="245783" y="554609"/>
                  </a:lnTo>
                  <a:lnTo>
                    <a:pt x="303212" y="568960"/>
                  </a:lnTo>
                  <a:lnTo>
                    <a:pt x="364629" y="577850"/>
                  </a:lnTo>
                  <a:lnTo>
                    <a:pt x="429463" y="580898"/>
                  </a:lnTo>
                  <a:lnTo>
                    <a:pt x="493877" y="577850"/>
                  </a:lnTo>
                  <a:lnTo>
                    <a:pt x="554990" y="568960"/>
                  </a:lnTo>
                  <a:lnTo>
                    <a:pt x="612140" y="554609"/>
                  </a:lnTo>
                  <a:lnTo>
                    <a:pt x="664718" y="535177"/>
                  </a:lnTo>
                  <a:lnTo>
                    <a:pt x="712216" y="511175"/>
                  </a:lnTo>
                  <a:lnTo>
                    <a:pt x="754126" y="482854"/>
                  </a:lnTo>
                  <a:lnTo>
                    <a:pt x="789686" y="450723"/>
                  </a:lnTo>
                  <a:lnTo>
                    <a:pt x="818388" y="415036"/>
                  </a:lnTo>
                  <a:lnTo>
                    <a:pt x="839597" y="376300"/>
                  </a:lnTo>
                  <a:lnTo>
                    <a:pt x="852678" y="334772"/>
                  </a:lnTo>
                  <a:lnTo>
                    <a:pt x="857250" y="291084"/>
                  </a:lnTo>
                  <a:lnTo>
                    <a:pt x="852678" y="247014"/>
                  </a:lnTo>
                  <a:lnTo>
                    <a:pt x="839597" y="205359"/>
                  </a:lnTo>
                  <a:lnTo>
                    <a:pt x="818388" y="166370"/>
                  </a:lnTo>
                  <a:lnTo>
                    <a:pt x="789686" y="130556"/>
                  </a:lnTo>
                  <a:lnTo>
                    <a:pt x="754126" y="98171"/>
                  </a:lnTo>
                  <a:lnTo>
                    <a:pt x="712216" y="69850"/>
                  </a:lnTo>
                  <a:lnTo>
                    <a:pt x="664718" y="45720"/>
                  </a:lnTo>
                  <a:lnTo>
                    <a:pt x="612140" y="26288"/>
                  </a:lnTo>
                  <a:lnTo>
                    <a:pt x="554990" y="11937"/>
                  </a:lnTo>
                  <a:lnTo>
                    <a:pt x="493877" y="3048"/>
                  </a:lnTo>
                  <a:lnTo>
                    <a:pt x="429463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728662" y="2423541"/>
              <a:ext cx="865505" cy="581025"/>
            </a:xfrm>
            <a:custGeom>
              <a:avLst/>
              <a:gdLst/>
              <a:ahLst/>
              <a:cxnLst/>
              <a:rect l="l" t="t" r="r" b="b"/>
              <a:pathLst>
                <a:path w="865505" h="581025">
                  <a:moveTo>
                    <a:pt x="433387" y="0"/>
                  </a:moveTo>
                  <a:lnTo>
                    <a:pt x="498386" y="3048"/>
                  </a:lnTo>
                  <a:lnTo>
                    <a:pt x="560006" y="11937"/>
                  </a:lnTo>
                  <a:lnTo>
                    <a:pt x="617664" y="26288"/>
                  </a:lnTo>
                  <a:lnTo>
                    <a:pt x="670877" y="45720"/>
                  </a:lnTo>
                  <a:lnTo>
                    <a:pt x="718756" y="69723"/>
                  </a:lnTo>
                  <a:lnTo>
                    <a:pt x="761047" y="98171"/>
                  </a:lnTo>
                  <a:lnTo>
                    <a:pt x="796861" y="130429"/>
                  </a:lnTo>
                  <a:lnTo>
                    <a:pt x="825817" y="166243"/>
                  </a:lnTo>
                  <a:lnTo>
                    <a:pt x="847280" y="205232"/>
                  </a:lnTo>
                  <a:lnTo>
                    <a:pt x="860488" y="247014"/>
                  </a:lnTo>
                  <a:lnTo>
                    <a:pt x="865060" y="290957"/>
                  </a:lnTo>
                  <a:lnTo>
                    <a:pt x="860488" y="334772"/>
                  </a:lnTo>
                  <a:lnTo>
                    <a:pt x="847280" y="376174"/>
                  </a:lnTo>
                  <a:lnTo>
                    <a:pt x="825817" y="414909"/>
                  </a:lnTo>
                  <a:lnTo>
                    <a:pt x="796861" y="450596"/>
                  </a:lnTo>
                  <a:lnTo>
                    <a:pt x="761047" y="482854"/>
                  </a:lnTo>
                  <a:lnTo>
                    <a:pt x="718756" y="511048"/>
                  </a:lnTo>
                  <a:lnTo>
                    <a:pt x="670877" y="535178"/>
                  </a:lnTo>
                  <a:lnTo>
                    <a:pt x="617664" y="554482"/>
                  </a:lnTo>
                  <a:lnTo>
                    <a:pt x="560006" y="568833"/>
                  </a:lnTo>
                  <a:lnTo>
                    <a:pt x="498386" y="577723"/>
                  </a:lnTo>
                  <a:lnTo>
                    <a:pt x="433387" y="580771"/>
                  </a:lnTo>
                  <a:lnTo>
                    <a:pt x="367969" y="577723"/>
                  </a:lnTo>
                  <a:lnTo>
                    <a:pt x="305981" y="568833"/>
                  </a:lnTo>
                  <a:lnTo>
                    <a:pt x="248031" y="554482"/>
                  </a:lnTo>
                  <a:lnTo>
                    <a:pt x="194703" y="535178"/>
                  </a:lnTo>
                  <a:lnTo>
                    <a:pt x="146570" y="511048"/>
                  </a:lnTo>
                  <a:lnTo>
                    <a:pt x="104228" y="482854"/>
                  </a:lnTo>
                  <a:lnTo>
                    <a:pt x="68275" y="450596"/>
                  </a:lnTo>
                  <a:lnTo>
                    <a:pt x="39281" y="414909"/>
                  </a:lnTo>
                  <a:lnTo>
                    <a:pt x="17856" y="376174"/>
                  </a:lnTo>
                  <a:lnTo>
                    <a:pt x="4559" y="334772"/>
                  </a:lnTo>
                  <a:lnTo>
                    <a:pt x="0" y="290957"/>
                  </a:lnTo>
                  <a:lnTo>
                    <a:pt x="4559" y="247014"/>
                  </a:lnTo>
                  <a:lnTo>
                    <a:pt x="17856" y="205232"/>
                  </a:lnTo>
                  <a:lnTo>
                    <a:pt x="39281" y="166243"/>
                  </a:lnTo>
                  <a:lnTo>
                    <a:pt x="68275" y="130429"/>
                  </a:lnTo>
                  <a:lnTo>
                    <a:pt x="104228" y="98171"/>
                  </a:lnTo>
                  <a:lnTo>
                    <a:pt x="146570" y="69723"/>
                  </a:lnTo>
                  <a:lnTo>
                    <a:pt x="194703" y="45720"/>
                  </a:lnTo>
                  <a:lnTo>
                    <a:pt x="248031" y="26288"/>
                  </a:lnTo>
                  <a:lnTo>
                    <a:pt x="305981" y="11937"/>
                  </a:lnTo>
                  <a:lnTo>
                    <a:pt x="367969" y="3048"/>
                  </a:lnTo>
                  <a:lnTo>
                    <a:pt x="433387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723988" y="2418879"/>
              <a:ext cx="876300" cy="590550"/>
            </a:xfrm>
            <a:custGeom>
              <a:avLst/>
              <a:gdLst/>
              <a:ahLst/>
              <a:cxnLst/>
              <a:rect l="l" t="t" r="r" b="b"/>
              <a:pathLst>
                <a:path w="876300" h="59055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90550">
                  <a:moveTo>
                    <a:pt x="876046" y="585431"/>
                  </a:moveTo>
                  <a:lnTo>
                    <a:pt x="874687" y="582129"/>
                  </a:lnTo>
                  <a:lnTo>
                    <a:pt x="871385" y="580771"/>
                  </a:lnTo>
                  <a:lnTo>
                    <a:pt x="868070" y="582129"/>
                  </a:lnTo>
                  <a:lnTo>
                    <a:pt x="866711" y="585431"/>
                  </a:lnTo>
                  <a:lnTo>
                    <a:pt x="868070" y="588746"/>
                  </a:lnTo>
                  <a:lnTo>
                    <a:pt x="871385" y="590105"/>
                  </a:lnTo>
                  <a:lnTo>
                    <a:pt x="874687" y="588746"/>
                  </a:lnTo>
                  <a:lnTo>
                    <a:pt x="876046" y="5854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771650" y="3066288"/>
              <a:ext cx="866775" cy="581025"/>
            </a:xfrm>
            <a:custGeom>
              <a:avLst/>
              <a:gdLst/>
              <a:ahLst/>
              <a:cxnLst/>
              <a:rect l="l" t="t" r="r" b="b"/>
              <a:pathLst>
                <a:path w="866775" h="581025">
                  <a:moveTo>
                    <a:pt x="432562" y="0"/>
                  </a:moveTo>
                  <a:lnTo>
                    <a:pt x="367030" y="3048"/>
                  </a:lnTo>
                  <a:lnTo>
                    <a:pt x="305054" y="11937"/>
                  </a:lnTo>
                  <a:lnTo>
                    <a:pt x="247142" y="26288"/>
                  </a:lnTo>
                  <a:lnTo>
                    <a:pt x="193929" y="45592"/>
                  </a:lnTo>
                  <a:lnTo>
                    <a:pt x="145923" y="69723"/>
                  </a:lnTo>
                  <a:lnTo>
                    <a:pt x="103758" y="97916"/>
                  </a:lnTo>
                  <a:lnTo>
                    <a:pt x="67944" y="130175"/>
                  </a:lnTo>
                  <a:lnTo>
                    <a:pt x="39116" y="165862"/>
                  </a:lnTo>
                  <a:lnTo>
                    <a:pt x="17780" y="204597"/>
                  </a:lnTo>
                  <a:lnTo>
                    <a:pt x="4572" y="245999"/>
                  </a:lnTo>
                  <a:lnTo>
                    <a:pt x="0" y="289813"/>
                  </a:lnTo>
                  <a:lnTo>
                    <a:pt x="4572" y="333883"/>
                  </a:lnTo>
                  <a:lnTo>
                    <a:pt x="17780" y="375538"/>
                  </a:lnTo>
                  <a:lnTo>
                    <a:pt x="39116" y="414527"/>
                  </a:lnTo>
                  <a:lnTo>
                    <a:pt x="67944" y="450341"/>
                  </a:lnTo>
                  <a:lnTo>
                    <a:pt x="103758" y="482600"/>
                  </a:lnTo>
                  <a:lnTo>
                    <a:pt x="145923" y="511048"/>
                  </a:lnTo>
                  <a:lnTo>
                    <a:pt x="193929" y="535177"/>
                  </a:lnTo>
                  <a:lnTo>
                    <a:pt x="247142" y="554482"/>
                  </a:lnTo>
                  <a:lnTo>
                    <a:pt x="305054" y="568832"/>
                  </a:lnTo>
                  <a:lnTo>
                    <a:pt x="367030" y="577723"/>
                  </a:lnTo>
                  <a:lnTo>
                    <a:pt x="432562" y="580898"/>
                  </a:lnTo>
                  <a:lnTo>
                    <a:pt x="498094" y="577723"/>
                  </a:lnTo>
                  <a:lnTo>
                    <a:pt x="560197" y="568832"/>
                  </a:lnTo>
                  <a:lnTo>
                    <a:pt x="618236" y="554482"/>
                  </a:lnTo>
                  <a:lnTo>
                    <a:pt x="671702" y="535177"/>
                  </a:lnTo>
                  <a:lnTo>
                    <a:pt x="719963" y="511048"/>
                  </a:lnTo>
                  <a:lnTo>
                    <a:pt x="762381" y="482600"/>
                  </a:lnTo>
                  <a:lnTo>
                    <a:pt x="798322" y="450341"/>
                  </a:lnTo>
                  <a:lnTo>
                    <a:pt x="827405" y="414527"/>
                  </a:lnTo>
                  <a:lnTo>
                    <a:pt x="848868" y="375538"/>
                  </a:lnTo>
                  <a:lnTo>
                    <a:pt x="862202" y="333883"/>
                  </a:lnTo>
                  <a:lnTo>
                    <a:pt x="866775" y="289813"/>
                  </a:lnTo>
                  <a:lnTo>
                    <a:pt x="862202" y="245999"/>
                  </a:lnTo>
                  <a:lnTo>
                    <a:pt x="848868" y="204597"/>
                  </a:lnTo>
                  <a:lnTo>
                    <a:pt x="827405" y="165862"/>
                  </a:lnTo>
                  <a:lnTo>
                    <a:pt x="798322" y="130175"/>
                  </a:lnTo>
                  <a:lnTo>
                    <a:pt x="762381" y="97916"/>
                  </a:lnTo>
                  <a:lnTo>
                    <a:pt x="719963" y="69723"/>
                  </a:lnTo>
                  <a:lnTo>
                    <a:pt x="671702" y="45592"/>
                  </a:lnTo>
                  <a:lnTo>
                    <a:pt x="618236" y="26288"/>
                  </a:lnTo>
                  <a:lnTo>
                    <a:pt x="560197" y="11937"/>
                  </a:lnTo>
                  <a:lnTo>
                    <a:pt x="498094" y="3048"/>
                  </a:lnTo>
                  <a:lnTo>
                    <a:pt x="432562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1776475" y="3070986"/>
              <a:ext cx="866775" cy="581025"/>
            </a:xfrm>
            <a:custGeom>
              <a:avLst/>
              <a:gdLst/>
              <a:ahLst/>
              <a:cxnLst/>
              <a:rect l="l" t="t" r="r" b="b"/>
              <a:pathLst>
                <a:path w="866775" h="581025">
                  <a:moveTo>
                    <a:pt x="432435" y="0"/>
                  </a:moveTo>
                  <a:lnTo>
                    <a:pt x="497967" y="3048"/>
                  </a:lnTo>
                  <a:lnTo>
                    <a:pt x="560069" y="11937"/>
                  </a:lnTo>
                  <a:lnTo>
                    <a:pt x="618236" y="26288"/>
                  </a:lnTo>
                  <a:lnTo>
                    <a:pt x="671576" y="45720"/>
                  </a:lnTo>
                  <a:lnTo>
                    <a:pt x="719836" y="69723"/>
                  </a:lnTo>
                  <a:lnTo>
                    <a:pt x="762254" y="98043"/>
                  </a:lnTo>
                  <a:lnTo>
                    <a:pt x="798322" y="130175"/>
                  </a:lnTo>
                  <a:lnTo>
                    <a:pt x="827405" y="165862"/>
                  </a:lnTo>
                  <a:lnTo>
                    <a:pt x="848868" y="204597"/>
                  </a:lnTo>
                  <a:lnTo>
                    <a:pt x="862203" y="246125"/>
                  </a:lnTo>
                  <a:lnTo>
                    <a:pt x="866648" y="289813"/>
                  </a:lnTo>
                  <a:lnTo>
                    <a:pt x="862203" y="333883"/>
                  </a:lnTo>
                  <a:lnTo>
                    <a:pt x="848868" y="375538"/>
                  </a:lnTo>
                  <a:lnTo>
                    <a:pt x="827405" y="414527"/>
                  </a:lnTo>
                  <a:lnTo>
                    <a:pt x="798322" y="450341"/>
                  </a:lnTo>
                  <a:lnTo>
                    <a:pt x="762254" y="482726"/>
                  </a:lnTo>
                  <a:lnTo>
                    <a:pt x="719836" y="511048"/>
                  </a:lnTo>
                  <a:lnTo>
                    <a:pt x="671576" y="535177"/>
                  </a:lnTo>
                  <a:lnTo>
                    <a:pt x="618236" y="554608"/>
                  </a:lnTo>
                  <a:lnTo>
                    <a:pt x="560069" y="568960"/>
                  </a:lnTo>
                  <a:lnTo>
                    <a:pt x="497967" y="577850"/>
                  </a:lnTo>
                  <a:lnTo>
                    <a:pt x="432435" y="580898"/>
                  </a:lnTo>
                  <a:lnTo>
                    <a:pt x="366903" y="577850"/>
                  </a:lnTo>
                  <a:lnTo>
                    <a:pt x="304926" y="568960"/>
                  </a:lnTo>
                  <a:lnTo>
                    <a:pt x="247015" y="554608"/>
                  </a:lnTo>
                  <a:lnTo>
                    <a:pt x="193801" y="535177"/>
                  </a:lnTo>
                  <a:lnTo>
                    <a:pt x="145796" y="511048"/>
                  </a:lnTo>
                  <a:lnTo>
                    <a:pt x="103631" y="482726"/>
                  </a:lnTo>
                  <a:lnTo>
                    <a:pt x="67818" y="450341"/>
                  </a:lnTo>
                  <a:lnTo>
                    <a:pt x="38988" y="414527"/>
                  </a:lnTo>
                  <a:lnTo>
                    <a:pt x="17653" y="375538"/>
                  </a:lnTo>
                  <a:lnTo>
                    <a:pt x="4444" y="333883"/>
                  </a:lnTo>
                  <a:lnTo>
                    <a:pt x="0" y="289813"/>
                  </a:lnTo>
                  <a:lnTo>
                    <a:pt x="4444" y="246125"/>
                  </a:lnTo>
                  <a:lnTo>
                    <a:pt x="17653" y="204597"/>
                  </a:lnTo>
                  <a:lnTo>
                    <a:pt x="38988" y="165862"/>
                  </a:lnTo>
                  <a:lnTo>
                    <a:pt x="67818" y="130175"/>
                  </a:lnTo>
                  <a:lnTo>
                    <a:pt x="103631" y="98043"/>
                  </a:lnTo>
                  <a:lnTo>
                    <a:pt x="145796" y="69723"/>
                  </a:lnTo>
                  <a:lnTo>
                    <a:pt x="193801" y="45720"/>
                  </a:lnTo>
                  <a:lnTo>
                    <a:pt x="247015" y="26288"/>
                  </a:lnTo>
                  <a:lnTo>
                    <a:pt x="304926" y="11937"/>
                  </a:lnTo>
                  <a:lnTo>
                    <a:pt x="366903" y="3048"/>
                  </a:lnTo>
                  <a:lnTo>
                    <a:pt x="432435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1771802" y="3066326"/>
              <a:ext cx="876300" cy="590550"/>
            </a:xfrm>
            <a:custGeom>
              <a:avLst/>
              <a:gdLst/>
              <a:ahLst/>
              <a:cxnLst/>
              <a:rect l="l" t="t" r="r" b="b"/>
              <a:pathLst>
                <a:path w="876300" h="59055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90550">
                  <a:moveTo>
                    <a:pt x="875982" y="585558"/>
                  </a:moveTo>
                  <a:lnTo>
                    <a:pt x="874623" y="582256"/>
                  </a:lnTo>
                  <a:lnTo>
                    <a:pt x="871321" y="580898"/>
                  </a:lnTo>
                  <a:lnTo>
                    <a:pt x="868006" y="582256"/>
                  </a:lnTo>
                  <a:lnTo>
                    <a:pt x="866648" y="585558"/>
                  </a:lnTo>
                  <a:lnTo>
                    <a:pt x="868006" y="588873"/>
                  </a:lnTo>
                  <a:lnTo>
                    <a:pt x="871321" y="590232"/>
                  </a:lnTo>
                  <a:lnTo>
                    <a:pt x="874623" y="588873"/>
                  </a:lnTo>
                  <a:lnTo>
                    <a:pt x="875982" y="5855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9363075" y="3142488"/>
              <a:ext cx="857250" cy="571500"/>
            </a:xfrm>
            <a:custGeom>
              <a:avLst/>
              <a:gdLst/>
              <a:ahLst/>
              <a:cxnLst/>
              <a:rect l="l" t="t" r="r" b="b"/>
              <a:pathLst>
                <a:path w="857250" h="571500">
                  <a:moveTo>
                    <a:pt x="429514" y="0"/>
                  </a:moveTo>
                  <a:lnTo>
                    <a:pt x="364617" y="2921"/>
                  </a:lnTo>
                  <a:lnTo>
                    <a:pt x="303275" y="11684"/>
                  </a:lnTo>
                  <a:lnTo>
                    <a:pt x="245745" y="25781"/>
                  </a:lnTo>
                  <a:lnTo>
                    <a:pt x="192913" y="44958"/>
                  </a:lnTo>
                  <a:lnTo>
                    <a:pt x="145288" y="68707"/>
                  </a:lnTo>
                  <a:lnTo>
                    <a:pt x="103250" y="96520"/>
                  </a:lnTo>
                  <a:lnTo>
                    <a:pt x="67691" y="128270"/>
                  </a:lnTo>
                  <a:lnTo>
                    <a:pt x="38989" y="163449"/>
                  </a:lnTo>
                  <a:lnTo>
                    <a:pt x="17652" y="201675"/>
                  </a:lnTo>
                  <a:lnTo>
                    <a:pt x="4572" y="242442"/>
                  </a:lnTo>
                  <a:lnTo>
                    <a:pt x="0" y="285623"/>
                  </a:lnTo>
                  <a:lnTo>
                    <a:pt x="4572" y="328802"/>
                  </a:lnTo>
                  <a:lnTo>
                    <a:pt x="17652" y="369570"/>
                  </a:lnTo>
                  <a:lnTo>
                    <a:pt x="38989" y="407797"/>
                  </a:lnTo>
                  <a:lnTo>
                    <a:pt x="67691" y="442975"/>
                  </a:lnTo>
                  <a:lnTo>
                    <a:pt x="103250" y="474725"/>
                  </a:lnTo>
                  <a:lnTo>
                    <a:pt x="145288" y="502538"/>
                  </a:lnTo>
                  <a:lnTo>
                    <a:pt x="192913" y="526288"/>
                  </a:lnTo>
                  <a:lnTo>
                    <a:pt x="245745" y="545338"/>
                  </a:lnTo>
                  <a:lnTo>
                    <a:pt x="303275" y="559562"/>
                  </a:lnTo>
                  <a:lnTo>
                    <a:pt x="364617" y="568325"/>
                  </a:lnTo>
                  <a:lnTo>
                    <a:pt x="429514" y="571245"/>
                  </a:lnTo>
                  <a:lnTo>
                    <a:pt x="494283" y="568325"/>
                  </a:lnTo>
                  <a:lnTo>
                    <a:pt x="555625" y="559562"/>
                  </a:lnTo>
                  <a:lnTo>
                    <a:pt x="612775" y="545338"/>
                  </a:lnTo>
                  <a:lnTo>
                    <a:pt x="665479" y="526288"/>
                  </a:lnTo>
                  <a:lnTo>
                    <a:pt x="712977" y="502538"/>
                  </a:lnTo>
                  <a:lnTo>
                    <a:pt x="754633" y="474725"/>
                  </a:lnTo>
                  <a:lnTo>
                    <a:pt x="790067" y="442975"/>
                  </a:lnTo>
                  <a:lnTo>
                    <a:pt x="818642" y="407797"/>
                  </a:lnTo>
                  <a:lnTo>
                    <a:pt x="839724" y="369570"/>
                  </a:lnTo>
                  <a:lnTo>
                    <a:pt x="852804" y="328802"/>
                  </a:lnTo>
                  <a:lnTo>
                    <a:pt x="857250" y="285623"/>
                  </a:lnTo>
                  <a:lnTo>
                    <a:pt x="852804" y="242442"/>
                  </a:lnTo>
                  <a:lnTo>
                    <a:pt x="839724" y="201675"/>
                  </a:lnTo>
                  <a:lnTo>
                    <a:pt x="818642" y="163449"/>
                  </a:lnTo>
                  <a:lnTo>
                    <a:pt x="790067" y="128270"/>
                  </a:lnTo>
                  <a:lnTo>
                    <a:pt x="754633" y="96520"/>
                  </a:lnTo>
                  <a:lnTo>
                    <a:pt x="712977" y="68707"/>
                  </a:lnTo>
                  <a:lnTo>
                    <a:pt x="665479" y="44958"/>
                  </a:lnTo>
                  <a:lnTo>
                    <a:pt x="612775" y="25781"/>
                  </a:lnTo>
                  <a:lnTo>
                    <a:pt x="555625" y="11684"/>
                  </a:lnTo>
                  <a:lnTo>
                    <a:pt x="494283" y="2921"/>
                  </a:lnTo>
                  <a:lnTo>
                    <a:pt x="429514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9367901" y="3147186"/>
              <a:ext cx="865505" cy="571500"/>
            </a:xfrm>
            <a:custGeom>
              <a:avLst/>
              <a:gdLst/>
              <a:ahLst/>
              <a:cxnLst/>
              <a:rect l="l" t="t" r="r" b="b"/>
              <a:pathLst>
                <a:path w="865504" h="571500">
                  <a:moveTo>
                    <a:pt x="433324" y="0"/>
                  </a:moveTo>
                  <a:lnTo>
                    <a:pt x="498728" y="3048"/>
                  </a:lnTo>
                  <a:lnTo>
                    <a:pt x="560577" y="11811"/>
                  </a:lnTo>
                  <a:lnTo>
                    <a:pt x="618363" y="25908"/>
                  </a:lnTo>
                  <a:lnTo>
                    <a:pt x="671449" y="44958"/>
                  </a:lnTo>
                  <a:lnTo>
                    <a:pt x="719454" y="68707"/>
                  </a:lnTo>
                  <a:lnTo>
                    <a:pt x="761492" y="96647"/>
                  </a:lnTo>
                  <a:lnTo>
                    <a:pt x="797305" y="128397"/>
                  </a:lnTo>
                  <a:lnTo>
                    <a:pt x="826007" y="163449"/>
                  </a:lnTo>
                  <a:lnTo>
                    <a:pt x="847344" y="201675"/>
                  </a:lnTo>
                  <a:lnTo>
                    <a:pt x="860551" y="242570"/>
                  </a:lnTo>
                  <a:lnTo>
                    <a:pt x="864997" y="285623"/>
                  </a:lnTo>
                  <a:lnTo>
                    <a:pt x="860551" y="328802"/>
                  </a:lnTo>
                  <a:lnTo>
                    <a:pt x="847344" y="369697"/>
                  </a:lnTo>
                  <a:lnTo>
                    <a:pt x="826007" y="407797"/>
                  </a:lnTo>
                  <a:lnTo>
                    <a:pt x="797305" y="442975"/>
                  </a:lnTo>
                  <a:lnTo>
                    <a:pt x="761492" y="474725"/>
                  </a:lnTo>
                  <a:lnTo>
                    <a:pt x="719454" y="502665"/>
                  </a:lnTo>
                  <a:lnTo>
                    <a:pt x="671449" y="526288"/>
                  </a:lnTo>
                  <a:lnTo>
                    <a:pt x="618363" y="545464"/>
                  </a:lnTo>
                  <a:lnTo>
                    <a:pt x="560577" y="559562"/>
                  </a:lnTo>
                  <a:lnTo>
                    <a:pt x="498728" y="568325"/>
                  </a:lnTo>
                  <a:lnTo>
                    <a:pt x="433324" y="571373"/>
                  </a:lnTo>
                  <a:lnTo>
                    <a:pt x="367919" y="568325"/>
                  </a:lnTo>
                  <a:lnTo>
                    <a:pt x="305943" y="559562"/>
                  </a:lnTo>
                  <a:lnTo>
                    <a:pt x="248030" y="545464"/>
                  </a:lnTo>
                  <a:lnTo>
                    <a:pt x="194691" y="526288"/>
                  </a:lnTo>
                  <a:lnTo>
                    <a:pt x="146557" y="502665"/>
                  </a:lnTo>
                  <a:lnTo>
                    <a:pt x="104140" y="474725"/>
                  </a:lnTo>
                  <a:lnTo>
                    <a:pt x="68199" y="442975"/>
                  </a:lnTo>
                  <a:lnTo>
                    <a:pt x="39243" y="407797"/>
                  </a:lnTo>
                  <a:lnTo>
                    <a:pt x="17779" y="369697"/>
                  </a:lnTo>
                  <a:lnTo>
                    <a:pt x="4445" y="328802"/>
                  </a:lnTo>
                  <a:lnTo>
                    <a:pt x="0" y="285623"/>
                  </a:lnTo>
                  <a:lnTo>
                    <a:pt x="4445" y="242570"/>
                  </a:lnTo>
                  <a:lnTo>
                    <a:pt x="17779" y="201675"/>
                  </a:lnTo>
                  <a:lnTo>
                    <a:pt x="39243" y="163449"/>
                  </a:lnTo>
                  <a:lnTo>
                    <a:pt x="68199" y="128397"/>
                  </a:lnTo>
                  <a:lnTo>
                    <a:pt x="104140" y="96647"/>
                  </a:lnTo>
                  <a:lnTo>
                    <a:pt x="146557" y="68707"/>
                  </a:lnTo>
                  <a:lnTo>
                    <a:pt x="194691" y="44958"/>
                  </a:lnTo>
                  <a:lnTo>
                    <a:pt x="248030" y="25908"/>
                  </a:lnTo>
                  <a:lnTo>
                    <a:pt x="305943" y="11811"/>
                  </a:lnTo>
                  <a:lnTo>
                    <a:pt x="367919" y="3048"/>
                  </a:lnTo>
                  <a:lnTo>
                    <a:pt x="43332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9363227" y="3142526"/>
              <a:ext cx="876300" cy="581025"/>
            </a:xfrm>
            <a:custGeom>
              <a:avLst/>
              <a:gdLst/>
              <a:ahLst/>
              <a:cxnLst/>
              <a:rect l="l" t="t" r="r" b="b"/>
              <a:pathLst>
                <a:path w="876300" h="58102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81025">
                  <a:moveTo>
                    <a:pt x="875982" y="576033"/>
                  </a:moveTo>
                  <a:lnTo>
                    <a:pt x="874623" y="572731"/>
                  </a:lnTo>
                  <a:lnTo>
                    <a:pt x="871321" y="571373"/>
                  </a:lnTo>
                  <a:lnTo>
                    <a:pt x="868006" y="572731"/>
                  </a:lnTo>
                  <a:lnTo>
                    <a:pt x="866648" y="576033"/>
                  </a:lnTo>
                  <a:lnTo>
                    <a:pt x="868006" y="579348"/>
                  </a:lnTo>
                  <a:lnTo>
                    <a:pt x="871321" y="580707"/>
                  </a:lnTo>
                  <a:lnTo>
                    <a:pt x="874623" y="579348"/>
                  </a:lnTo>
                  <a:lnTo>
                    <a:pt x="875982" y="5760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8591550" y="2209165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2561" y="0"/>
                  </a:moveTo>
                  <a:lnTo>
                    <a:pt x="367410" y="3048"/>
                  </a:lnTo>
                  <a:lnTo>
                    <a:pt x="305689" y="11811"/>
                  </a:lnTo>
                  <a:lnTo>
                    <a:pt x="247903" y="25908"/>
                  </a:lnTo>
                  <a:lnTo>
                    <a:pt x="194691" y="44958"/>
                  </a:lnTo>
                  <a:lnTo>
                    <a:pt x="146557" y="68580"/>
                  </a:lnTo>
                  <a:lnTo>
                    <a:pt x="104267" y="96520"/>
                  </a:lnTo>
                  <a:lnTo>
                    <a:pt x="68325" y="128143"/>
                  </a:lnTo>
                  <a:lnTo>
                    <a:pt x="39370" y="163195"/>
                  </a:lnTo>
                  <a:lnTo>
                    <a:pt x="17906" y="201295"/>
                  </a:lnTo>
                  <a:lnTo>
                    <a:pt x="4572" y="242062"/>
                  </a:lnTo>
                  <a:lnTo>
                    <a:pt x="0" y="285114"/>
                  </a:lnTo>
                  <a:lnTo>
                    <a:pt x="4572" y="328422"/>
                  </a:lnTo>
                  <a:lnTo>
                    <a:pt x="17906" y="369443"/>
                  </a:lnTo>
                  <a:lnTo>
                    <a:pt x="39370" y="407797"/>
                  </a:lnTo>
                  <a:lnTo>
                    <a:pt x="68325" y="442975"/>
                  </a:lnTo>
                  <a:lnTo>
                    <a:pt x="104267" y="474852"/>
                  </a:lnTo>
                  <a:lnTo>
                    <a:pt x="146557" y="502793"/>
                  </a:lnTo>
                  <a:lnTo>
                    <a:pt x="194691" y="526414"/>
                  </a:lnTo>
                  <a:lnTo>
                    <a:pt x="247903" y="545592"/>
                  </a:lnTo>
                  <a:lnTo>
                    <a:pt x="305689" y="559688"/>
                  </a:lnTo>
                  <a:lnTo>
                    <a:pt x="367410" y="568451"/>
                  </a:lnTo>
                  <a:lnTo>
                    <a:pt x="432561" y="571373"/>
                  </a:lnTo>
                  <a:lnTo>
                    <a:pt x="498094" y="568451"/>
                  </a:lnTo>
                  <a:lnTo>
                    <a:pt x="560197" y="559688"/>
                  </a:lnTo>
                  <a:lnTo>
                    <a:pt x="618235" y="545592"/>
                  </a:lnTo>
                  <a:lnTo>
                    <a:pt x="671702" y="526414"/>
                  </a:lnTo>
                  <a:lnTo>
                    <a:pt x="719963" y="502793"/>
                  </a:lnTo>
                  <a:lnTo>
                    <a:pt x="762380" y="474852"/>
                  </a:lnTo>
                  <a:lnTo>
                    <a:pt x="798322" y="442975"/>
                  </a:lnTo>
                  <a:lnTo>
                    <a:pt x="827404" y="407797"/>
                  </a:lnTo>
                  <a:lnTo>
                    <a:pt x="848868" y="369443"/>
                  </a:lnTo>
                  <a:lnTo>
                    <a:pt x="862202" y="328422"/>
                  </a:lnTo>
                  <a:lnTo>
                    <a:pt x="866775" y="285114"/>
                  </a:lnTo>
                  <a:lnTo>
                    <a:pt x="862202" y="242062"/>
                  </a:lnTo>
                  <a:lnTo>
                    <a:pt x="848868" y="201295"/>
                  </a:lnTo>
                  <a:lnTo>
                    <a:pt x="827404" y="163195"/>
                  </a:lnTo>
                  <a:lnTo>
                    <a:pt x="798322" y="128143"/>
                  </a:lnTo>
                  <a:lnTo>
                    <a:pt x="762380" y="96520"/>
                  </a:lnTo>
                  <a:lnTo>
                    <a:pt x="719963" y="68580"/>
                  </a:lnTo>
                  <a:lnTo>
                    <a:pt x="671702" y="44958"/>
                  </a:lnTo>
                  <a:lnTo>
                    <a:pt x="618235" y="25908"/>
                  </a:lnTo>
                  <a:lnTo>
                    <a:pt x="560197" y="11811"/>
                  </a:lnTo>
                  <a:lnTo>
                    <a:pt x="498094" y="3048"/>
                  </a:lnTo>
                  <a:lnTo>
                    <a:pt x="432561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8596376" y="2213991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2434" y="0"/>
                  </a:moveTo>
                  <a:lnTo>
                    <a:pt x="497967" y="3048"/>
                  </a:lnTo>
                  <a:lnTo>
                    <a:pt x="560070" y="11684"/>
                  </a:lnTo>
                  <a:lnTo>
                    <a:pt x="618235" y="25781"/>
                  </a:lnTo>
                  <a:lnTo>
                    <a:pt x="671576" y="44958"/>
                  </a:lnTo>
                  <a:lnTo>
                    <a:pt x="719835" y="68580"/>
                  </a:lnTo>
                  <a:lnTo>
                    <a:pt x="762253" y="96393"/>
                  </a:lnTo>
                  <a:lnTo>
                    <a:pt x="798322" y="128016"/>
                  </a:lnTo>
                  <a:lnTo>
                    <a:pt x="827404" y="163195"/>
                  </a:lnTo>
                  <a:lnTo>
                    <a:pt x="848868" y="201295"/>
                  </a:lnTo>
                  <a:lnTo>
                    <a:pt x="862202" y="242062"/>
                  </a:lnTo>
                  <a:lnTo>
                    <a:pt x="866775" y="284988"/>
                  </a:lnTo>
                  <a:lnTo>
                    <a:pt x="862202" y="328422"/>
                  </a:lnTo>
                  <a:lnTo>
                    <a:pt x="848868" y="369443"/>
                  </a:lnTo>
                  <a:lnTo>
                    <a:pt x="827404" y="407670"/>
                  </a:lnTo>
                  <a:lnTo>
                    <a:pt x="798322" y="442975"/>
                  </a:lnTo>
                  <a:lnTo>
                    <a:pt x="762253" y="474725"/>
                  </a:lnTo>
                  <a:lnTo>
                    <a:pt x="719835" y="502666"/>
                  </a:lnTo>
                  <a:lnTo>
                    <a:pt x="671576" y="526414"/>
                  </a:lnTo>
                  <a:lnTo>
                    <a:pt x="618235" y="545464"/>
                  </a:lnTo>
                  <a:lnTo>
                    <a:pt x="560070" y="559562"/>
                  </a:lnTo>
                  <a:lnTo>
                    <a:pt x="497967" y="568325"/>
                  </a:lnTo>
                  <a:lnTo>
                    <a:pt x="432434" y="571373"/>
                  </a:lnTo>
                  <a:lnTo>
                    <a:pt x="367283" y="568325"/>
                  </a:lnTo>
                  <a:lnTo>
                    <a:pt x="305562" y="559562"/>
                  </a:lnTo>
                  <a:lnTo>
                    <a:pt x="247776" y="545464"/>
                  </a:lnTo>
                  <a:lnTo>
                    <a:pt x="194564" y="526414"/>
                  </a:lnTo>
                  <a:lnTo>
                    <a:pt x="146557" y="502666"/>
                  </a:lnTo>
                  <a:lnTo>
                    <a:pt x="104267" y="474725"/>
                  </a:lnTo>
                  <a:lnTo>
                    <a:pt x="68325" y="442975"/>
                  </a:lnTo>
                  <a:lnTo>
                    <a:pt x="39243" y="407670"/>
                  </a:lnTo>
                  <a:lnTo>
                    <a:pt x="17779" y="369443"/>
                  </a:lnTo>
                  <a:lnTo>
                    <a:pt x="4445" y="328422"/>
                  </a:lnTo>
                  <a:lnTo>
                    <a:pt x="0" y="284988"/>
                  </a:lnTo>
                  <a:lnTo>
                    <a:pt x="4445" y="242062"/>
                  </a:lnTo>
                  <a:lnTo>
                    <a:pt x="17779" y="201295"/>
                  </a:lnTo>
                  <a:lnTo>
                    <a:pt x="39243" y="163195"/>
                  </a:lnTo>
                  <a:lnTo>
                    <a:pt x="68325" y="128016"/>
                  </a:lnTo>
                  <a:lnTo>
                    <a:pt x="104267" y="96393"/>
                  </a:lnTo>
                  <a:lnTo>
                    <a:pt x="146557" y="68580"/>
                  </a:lnTo>
                  <a:lnTo>
                    <a:pt x="194564" y="44958"/>
                  </a:lnTo>
                  <a:lnTo>
                    <a:pt x="247776" y="25781"/>
                  </a:lnTo>
                  <a:lnTo>
                    <a:pt x="305562" y="11684"/>
                  </a:lnTo>
                  <a:lnTo>
                    <a:pt x="367283" y="3048"/>
                  </a:lnTo>
                  <a:lnTo>
                    <a:pt x="43243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8591702" y="2209329"/>
              <a:ext cx="876300" cy="581025"/>
            </a:xfrm>
            <a:custGeom>
              <a:avLst/>
              <a:gdLst/>
              <a:ahLst/>
              <a:cxnLst/>
              <a:rect l="l" t="t" r="r" b="b"/>
              <a:pathLst>
                <a:path w="876300" h="58102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81025">
                  <a:moveTo>
                    <a:pt x="876109" y="576033"/>
                  </a:moveTo>
                  <a:lnTo>
                    <a:pt x="874750" y="572731"/>
                  </a:lnTo>
                  <a:lnTo>
                    <a:pt x="871448" y="571373"/>
                  </a:lnTo>
                  <a:lnTo>
                    <a:pt x="868133" y="572731"/>
                  </a:lnTo>
                  <a:lnTo>
                    <a:pt x="866775" y="576033"/>
                  </a:lnTo>
                  <a:lnTo>
                    <a:pt x="868133" y="579348"/>
                  </a:lnTo>
                  <a:lnTo>
                    <a:pt x="871448" y="580707"/>
                  </a:lnTo>
                  <a:lnTo>
                    <a:pt x="874750" y="579348"/>
                  </a:lnTo>
                  <a:lnTo>
                    <a:pt x="876109" y="5760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8496300" y="1485519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4213" y="0"/>
                  </a:moveTo>
                  <a:lnTo>
                    <a:pt x="368680" y="3047"/>
                  </a:lnTo>
                  <a:lnTo>
                    <a:pt x="306577" y="11810"/>
                  </a:lnTo>
                  <a:lnTo>
                    <a:pt x="248539" y="25907"/>
                  </a:lnTo>
                  <a:lnTo>
                    <a:pt x="195072" y="44957"/>
                  </a:lnTo>
                  <a:lnTo>
                    <a:pt x="146811" y="68706"/>
                  </a:lnTo>
                  <a:lnTo>
                    <a:pt x="104394" y="96646"/>
                  </a:lnTo>
                  <a:lnTo>
                    <a:pt x="68452" y="128396"/>
                  </a:lnTo>
                  <a:lnTo>
                    <a:pt x="39370" y="163448"/>
                  </a:lnTo>
                  <a:lnTo>
                    <a:pt x="17906" y="201675"/>
                  </a:lnTo>
                  <a:lnTo>
                    <a:pt x="4572" y="242569"/>
                  </a:lnTo>
                  <a:lnTo>
                    <a:pt x="0" y="285622"/>
                  </a:lnTo>
                  <a:lnTo>
                    <a:pt x="4572" y="328802"/>
                  </a:lnTo>
                  <a:lnTo>
                    <a:pt x="17906" y="369696"/>
                  </a:lnTo>
                  <a:lnTo>
                    <a:pt x="39370" y="407796"/>
                  </a:lnTo>
                  <a:lnTo>
                    <a:pt x="68452" y="442975"/>
                  </a:lnTo>
                  <a:lnTo>
                    <a:pt x="104394" y="474725"/>
                  </a:lnTo>
                  <a:lnTo>
                    <a:pt x="146811" y="502665"/>
                  </a:lnTo>
                  <a:lnTo>
                    <a:pt x="195072" y="526288"/>
                  </a:lnTo>
                  <a:lnTo>
                    <a:pt x="248539" y="545464"/>
                  </a:lnTo>
                  <a:lnTo>
                    <a:pt x="306577" y="559561"/>
                  </a:lnTo>
                  <a:lnTo>
                    <a:pt x="368680" y="568325"/>
                  </a:lnTo>
                  <a:lnTo>
                    <a:pt x="434213" y="571372"/>
                  </a:lnTo>
                  <a:lnTo>
                    <a:pt x="499745" y="568325"/>
                  </a:lnTo>
                  <a:lnTo>
                    <a:pt x="561721" y="559561"/>
                  </a:lnTo>
                  <a:lnTo>
                    <a:pt x="619632" y="545464"/>
                  </a:lnTo>
                  <a:lnTo>
                    <a:pt x="672846" y="526288"/>
                  </a:lnTo>
                  <a:lnTo>
                    <a:pt x="720851" y="502665"/>
                  </a:lnTo>
                  <a:lnTo>
                    <a:pt x="763016" y="474725"/>
                  </a:lnTo>
                  <a:lnTo>
                    <a:pt x="798829" y="442975"/>
                  </a:lnTo>
                  <a:lnTo>
                    <a:pt x="827658" y="407796"/>
                  </a:lnTo>
                  <a:lnTo>
                    <a:pt x="848995" y="369696"/>
                  </a:lnTo>
                  <a:lnTo>
                    <a:pt x="862202" y="328802"/>
                  </a:lnTo>
                  <a:lnTo>
                    <a:pt x="866775" y="285622"/>
                  </a:lnTo>
                  <a:lnTo>
                    <a:pt x="862202" y="242569"/>
                  </a:lnTo>
                  <a:lnTo>
                    <a:pt x="848995" y="201675"/>
                  </a:lnTo>
                  <a:lnTo>
                    <a:pt x="827658" y="163448"/>
                  </a:lnTo>
                  <a:lnTo>
                    <a:pt x="798829" y="128396"/>
                  </a:lnTo>
                  <a:lnTo>
                    <a:pt x="763016" y="96646"/>
                  </a:lnTo>
                  <a:lnTo>
                    <a:pt x="720851" y="68706"/>
                  </a:lnTo>
                  <a:lnTo>
                    <a:pt x="672846" y="44957"/>
                  </a:lnTo>
                  <a:lnTo>
                    <a:pt x="619632" y="25907"/>
                  </a:lnTo>
                  <a:lnTo>
                    <a:pt x="561721" y="11810"/>
                  </a:lnTo>
                  <a:lnTo>
                    <a:pt x="499745" y="3047"/>
                  </a:lnTo>
                  <a:lnTo>
                    <a:pt x="434213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8501126" y="1490218"/>
              <a:ext cx="865505" cy="571500"/>
            </a:xfrm>
            <a:custGeom>
              <a:avLst/>
              <a:gdLst/>
              <a:ahLst/>
              <a:cxnLst/>
              <a:rect l="l" t="t" r="r" b="b"/>
              <a:pathLst>
                <a:path w="865504" h="571500">
                  <a:moveTo>
                    <a:pt x="433324" y="0"/>
                  </a:moveTo>
                  <a:lnTo>
                    <a:pt x="498728" y="3048"/>
                  </a:lnTo>
                  <a:lnTo>
                    <a:pt x="560577" y="11811"/>
                  </a:lnTo>
                  <a:lnTo>
                    <a:pt x="618363" y="25908"/>
                  </a:lnTo>
                  <a:lnTo>
                    <a:pt x="671449" y="45085"/>
                  </a:lnTo>
                  <a:lnTo>
                    <a:pt x="719454" y="68707"/>
                  </a:lnTo>
                  <a:lnTo>
                    <a:pt x="761492" y="96647"/>
                  </a:lnTo>
                  <a:lnTo>
                    <a:pt x="797305" y="128397"/>
                  </a:lnTo>
                  <a:lnTo>
                    <a:pt x="826007" y="163576"/>
                  </a:lnTo>
                  <a:lnTo>
                    <a:pt x="847344" y="201803"/>
                  </a:lnTo>
                  <a:lnTo>
                    <a:pt x="860551" y="242570"/>
                  </a:lnTo>
                  <a:lnTo>
                    <a:pt x="864997" y="285750"/>
                  </a:lnTo>
                  <a:lnTo>
                    <a:pt x="860551" y="328803"/>
                  </a:lnTo>
                  <a:lnTo>
                    <a:pt x="847344" y="369697"/>
                  </a:lnTo>
                  <a:lnTo>
                    <a:pt x="826007" y="407924"/>
                  </a:lnTo>
                  <a:lnTo>
                    <a:pt x="797305" y="443103"/>
                  </a:lnTo>
                  <a:lnTo>
                    <a:pt x="761492" y="474726"/>
                  </a:lnTo>
                  <a:lnTo>
                    <a:pt x="719454" y="502666"/>
                  </a:lnTo>
                  <a:lnTo>
                    <a:pt x="671449" y="526415"/>
                  </a:lnTo>
                  <a:lnTo>
                    <a:pt x="618363" y="545465"/>
                  </a:lnTo>
                  <a:lnTo>
                    <a:pt x="560577" y="559689"/>
                  </a:lnTo>
                  <a:lnTo>
                    <a:pt x="498728" y="568452"/>
                  </a:lnTo>
                  <a:lnTo>
                    <a:pt x="433324" y="571373"/>
                  </a:lnTo>
                  <a:lnTo>
                    <a:pt x="367919" y="568452"/>
                  </a:lnTo>
                  <a:lnTo>
                    <a:pt x="305943" y="559689"/>
                  </a:lnTo>
                  <a:lnTo>
                    <a:pt x="248030" y="545465"/>
                  </a:lnTo>
                  <a:lnTo>
                    <a:pt x="194691" y="526415"/>
                  </a:lnTo>
                  <a:lnTo>
                    <a:pt x="146557" y="502666"/>
                  </a:lnTo>
                  <a:lnTo>
                    <a:pt x="104140" y="474726"/>
                  </a:lnTo>
                  <a:lnTo>
                    <a:pt x="68199" y="443103"/>
                  </a:lnTo>
                  <a:lnTo>
                    <a:pt x="39243" y="407924"/>
                  </a:lnTo>
                  <a:lnTo>
                    <a:pt x="17779" y="369697"/>
                  </a:lnTo>
                  <a:lnTo>
                    <a:pt x="4445" y="328803"/>
                  </a:lnTo>
                  <a:lnTo>
                    <a:pt x="0" y="285750"/>
                  </a:lnTo>
                  <a:lnTo>
                    <a:pt x="4445" y="242570"/>
                  </a:lnTo>
                  <a:lnTo>
                    <a:pt x="17779" y="201803"/>
                  </a:lnTo>
                  <a:lnTo>
                    <a:pt x="39243" y="163576"/>
                  </a:lnTo>
                  <a:lnTo>
                    <a:pt x="68199" y="128397"/>
                  </a:lnTo>
                  <a:lnTo>
                    <a:pt x="104140" y="96647"/>
                  </a:lnTo>
                  <a:lnTo>
                    <a:pt x="146557" y="68707"/>
                  </a:lnTo>
                  <a:lnTo>
                    <a:pt x="194691" y="45085"/>
                  </a:lnTo>
                  <a:lnTo>
                    <a:pt x="248030" y="25908"/>
                  </a:lnTo>
                  <a:lnTo>
                    <a:pt x="305943" y="11811"/>
                  </a:lnTo>
                  <a:lnTo>
                    <a:pt x="367919" y="3048"/>
                  </a:lnTo>
                  <a:lnTo>
                    <a:pt x="43332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8496452" y="1485556"/>
              <a:ext cx="876300" cy="581025"/>
            </a:xfrm>
            <a:custGeom>
              <a:avLst/>
              <a:gdLst/>
              <a:ahLst/>
              <a:cxnLst/>
              <a:rect l="l" t="t" r="r" b="b"/>
              <a:pathLst>
                <a:path w="876300" h="58102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81025">
                  <a:moveTo>
                    <a:pt x="875982" y="576033"/>
                  </a:moveTo>
                  <a:lnTo>
                    <a:pt x="874623" y="572731"/>
                  </a:lnTo>
                  <a:lnTo>
                    <a:pt x="871321" y="571373"/>
                  </a:lnTo>
                  <a:lnTo>
                    <a:pt x="868006" y="572731"/>
                  </a:lnTo>
                  <a:lnTo>
                    <a:pt x="866648" y="576033"/>
                  </a:lnTo>
                  <a:lnTo>
                    <a:pt x="868006" y="579348"/>
                  </a:lnTo>
                  <a:lnTo>
                    <a:pt x="871321" y="580707"/>
                  </a:lnTo>
                  <a:lnTo>
                    <a:pt x="874623" y="579348"/>
                  </a:lnTo>
                  <a:lnTo>
                    <a:pt x="875982" y="5760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0515600" y="2923413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2561" y="0"/>
                  </a:moveTo>
                  <a:lnTo>
                    <a:pt x="367410" y="3048"/>
                  </a:lnTo>
                  <a:lnTo>
                    <a:pt x="305689" y="11811"/>
                  </a:lnTo>
                  <a:lnTo>
                    <a:pt x="247903" y="25908"/>
                  </a:lnTo>
                  <a:lnTo>
                    <a:pt x="194691" y="44958"/>
                  </a:lnTo>
                  <a:lnTo>
                    <a:pt x="146557" y="68707"/>
                  </a:lnTo>
                  <a:lnTo>
                    <a:pt x="104267" y="96647"/>
                  </a:lnTo>
                  <a:lnTo>
                    <a:pt x="68325" y="128397"/>
                  </a:lnTo>
                  <a:lnTo>
                    <a:pt x="39370" y="163449"/>
                  </a:lnTo>
                  <a:lnTo>
                    <a:pt x="17906" y="201675"/>
                  </a:lnTo>
                  <a:lnTo>
                    <a:pt x="4572" y="242570"/>
                  </a:lnTo>
                  <a:lnTo>
                    <a:pt x="0" y="285623"/>
                  </a:lnTo>
                  <a:lnTo>
                    <a:pt x="4572" y="328802"/>
                  </a:lnTo>
                  <a:lnTo>
                    <a:pt x="17906" y="369697"/>
                  </a:lnTo>
                  <a:lnTo>
                    <a:pt x="39370" y="407797"/>
                  </a:lnTo>
                  <a:lnTo>
                    <a:pt x="68325" y="442975"/>
                  </a:lnTo>
                  <a:lnTo>
                    <a:pt x="104267" y="474725"/>
                  </a:lnTo>
                  <a:lnTo>
                    <a:pt x="146557" y="502665"/>
                  </a:lnTo>
                  <a:lnTo>
                    <a:pt x="194691" y="526288"/>
                  </a:lnTo>
                  <a:lnTo>
                    <a:pt x="247903" y="545464"/>
                  </a:lnTo>
                  <a:lnTo>
                    <a:pt x="305689" y="559562"/>
                  </a:lnTo>
                  <a:lnTo>
                    <a:pt x="367410" y="568325"/>
                  </a:lnTo>
                  <a:lnTo>
                    <a:pt x="432561" y="571373"/>
                  </a:lnTo>
                  <a:lnTo>
                    <a:pt x="498094" y="568325"/>
                  </a:lnTo>
                  <a:lnTo>
                    <a:pt x="560197" y="559562"/>
                  </a:lnTo>
                  <a:lnTo>
                    <a:pt x="618235" y="545464"/>
                  </a:lnTo>
                  <a:lnTo>
                    <a:pt x="671702" y="526288"/>
                  </a:lnTo>
                  <a:lnTo>
                    <a:pt x="719963" y="502665"/>
                  </a:lnTo>
                  <a:lnTo>
                    <a:pt x="762380" y="474725"/>
                  </a:lnTo>
                  <a:lnTo>
                    <a:pt x="798322" y="442975"/>
                  </a:lnTo>
                  <a:lnTo>
                    <a:pt x="827404" y="407797"/>
                  </a:lnTo>
                  <a:lnTo>
                    <a:pt x="848868" y="369697"/>
                  </a:lnTo>
                  <a:lnTo>
                    <a:pt x="862202" y="328802"/>
                  </a:lnTo>
                  <a:lnTo>
                    <a:pt x="866775" y="285623"/>
                  </a:lnTo>
                  <a:lnTo>
                    <a:pt x="862202" y="242570"/>
                  </a:lnTo>
                  <a:lnTo>
                    <a:pt x="848868" y="201675"/>
                  </a:lnTo>
                  <a:lnTo>
                    <a:pt x="827404" y="163449"/>
                  </a:lnTo>
                  <a:lnTo>
                    <a:pt x="798322" y="128397"/>
                  </a:lnTo>
                  <a:lnTo>
                    <a:pt x="762380" y="96647"/>
                  </a:lnTo>
                  <a:lnTo>
                    <a:pt x="719963" y="68707"/>
                  </a:lnTo>
                  <a:lnTo>
                    <a:pt x="671702" y="44958"/>
                  </a:lnTo>
                  <a:lnTo>
                    <a:pt x="618235" y="25908"/>
                  </a:lnTo>
                  <a:lnTo>
                    <a:pt x="560197" y="11811"/>
                  </a:lnTo>
                  <a:lnTo>
                    <a:pt x="498094" y="3048"/>
                  </a:lnTo>
                  <a:lnTo>
                    <a:pt x="432561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0520426" y="2928111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2434" y="0"/>
                  </a:moveTo>
                  <a:lnTo>
                    <a:pt x="497967" y="3048"/>
                  </a:lnTo>
                  <a:lnTo>
                    <a:pt x="560070" y="11811"/>
                  </a:lnTo>
                  <a:lnTo>
                    <a:pt x="618235" y="25908"/>
                  </a:lnTo>
                  <a:lnTo>
                    <a:pt x="671576" y="45085"/>
                  </a:lnTo>
                  <a:lnTo>
                    <a:pt x="719835" y="68834"/>
                  </a:lnTo>
                  <a:lnTo>
                    <a:pt x="762253" y="96647"/>
                  </a:lnTo>
                  <a:lnTo>
                    <a:pt x="798322" y="128397"/>
                  </a:lnTo>
                  <a:lnTo>
                    <a:pt x="827404" y="163575"/>
                  </a:lnTo>
                  <a:lnTo>
                    <a:pt x="848868" y="201802"/>
                  </a:lnTo>
                  <a:lnTo>
                    <a:pt x="862202" y="242570"/>
                  </a:lnTo>
                  <a:lnTo>
                    <a:pt x="866775" y="285750"/>
                  </a:lnTo>
                  <a:lnTo>
                    <a:pt x="862202" y="328802"/>
                  </a:lnTo>
                  <a:lnTo>
                    <a:pt x="848868" y="369697"/>
                  </a:lnTo>
                  <a:lnTo>
                    <a:pt x="827404" y="407924"/>
                  </a:lnTo>
                  <a:lnTo>
                    <a:pt x="798322" y="443102"/>
                  </a:lnTo>
                  <a:lnTo>
                    <a:pt x="762253" y="474852"/>
                  </a:lnTo>
                  <a:lnTo>
                    <a:pt x="719835" y="502665"/>
                  </a:lnTo>
                  <a:lnTo>
                    <a:pt x="671576" y="526414"/>
                  </a:lnTo>
                  <a:lnTo>
                    <a:pt x="618235" y="545464"/>
                  </a:lnTo>
                  <a:lnTo>
                    <a:pt x="560070" y="559688"/>
                  </a:lnTo>
                  <a:lnTo>
                    <a:pt x="497967" y="568451"/>
                  </a:lnTo>
                  <a:lnTo>
                    <a:pt x="432434" y="571373"/>
                  </a:lnTo>
                  <a:lnTo>
                    <a:pt x="367283" y="568451"/>
                  </a:lnTo>
                  <a:lnTo>
                    <a:pt x="305562" y="559688"/>
                  </a:lnTo>
                  <a:lnTo>
                    <a:pt x="247776" y="545464"/>
                  </a:lnTo>
                  <a:lnTo>
                    <a:pt x="194564" y="526414"/>
                  </a:lnTo>
                  <a:lnTo>
                    <a:pt x="146557" y="502665"/>
                  </a:lnTo>
                  <a:lnTo>
                    <a:pt x="104267" y="474852"/>
                  </a:lnTo>
                  <a:lnTo>
                    <a:pt x="68325" y="443102"/>
                  </a:lnTo>
                  <a:lnTo>
                    <a:pt x="39243" y="407924"/>
                  </a:lnTo>
                  <a:lnTo>
                    <a:pt x="17779" y="369697"/>
                  </a:lnTo>
                  <a:lnTo>
                    <a:pt x="4445" y="328802"/>
                  </a:lnTo>
                  <a:lnTo>
                    <a:pt x="0" y="285750"/>
                  </a:lnTo>
                  <a:lnTo>
                    <a:pt x="4445" y="242570"/>
                  </a:lnTo>
                  <a:lnTo>
                    <a:pt x="17779" y="201802"/>
                  </a:lnTo>
                  <a:lnTo>
                    <a:pt x="39243" y="163575"/>
                  </a:lnTo>
                  <a:lnTo>
                    <a:pt x="68325" y="128397"/>
                  </a:lnTo>
                  <a:lnTo>
                    <a:pt x="104267" y="96647"/>
                  </a:lnTo>
                  <a:lnTo>
                    <a:pt x="146557" y="68834"/>
                  </a:lnTo>
                  <a:lnTo>
                    <a:pt x="194564" y="45085"/>
                  </a:lnTo>
                  <a:lnTo>
                    <a:pt x="247776" y="25908"/>
                  </a:lnTo>
                  <a:lnTo>
                    <a:pt x="305562" y="11811"/>
                  </a:lnTo>
                  <a:lnTo>
                    <a:pt x="367283" y="3048"/>
                  </a:lnTo>
                  <a:lnTo>
                    <a:pt x="43243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0515752" y="2923450"/>
              <a:ext cx="876300" cy="581025"/>
            </a:xfrm>
            <a:custGeom>
              <a:avLst/>
              <a:gdLst/>
              <a:ahLst/>
              <a:cxnLst/>
              <a:rect l="l" t="t" r="r" b="b"/>
              <a:pathLst>
                <a:path w="876300" h="58102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81025">
                  <a:moveTo>
                    <a:pt x="876109" y="576033"/>
                  </a:moveTo>
                  <a:lnTo>
                    <a:pt x="874750" y="572731"/>
                  </a:lnTo>
                  <a:lnTo>
                    <a:pt x="871448" y="571373"/>
                  </a:lnTo>
                  <a:lnTo>
                    <a:pt x="868133" y="572731"/>
                  </a:lnTo>
                  <a:lnTo>
                    <a:pt x="866775" y="576033"/>
                  </a:lnTo>
                  <a:lnTo>
                    <a:pt x="868133" y="579348"/>
                  </a:lnTo>
                  <a:lnTo>
                    <a:pt x="871448" y="580707"/>
                  </a:lnTo>
                  <a:lnTo>
                    <a:pt x="874750" y="579348"/>
                  </a:lnTo>
                  <a:lnTo>
                    <a:pt x="876109" y="5760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0515600" y="2209165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2561" y="0"/>
                  </a:moveTo>
                  <a:lnTo>
                    <a:pt x="367410" y="3048"/>
                  </a:lnTo>
                  <a:lnTo>
                    <a:pt x="305689" y="11811"/>
                  </a:lnTo>
                  <a:lnTo>
                    <a:pt x="247903" y="25908"/>
                  </a:lnTo>
                  <a:lnTo>
                    <a:pt x="194691" y="44958"/>
                  </a:lnTo>
                  <a:lnTo>
                    <a:pt x="146557" y="68580"/>
                  </a:lnTo>
                  <a:lnTo>
                    <a:pt x="104267" y="96520"/>
                  </a:lnTo>
                  <a:lnTo>
                    <a:pt x="68325" y="128143"/>
                  </a:lnTo>
                  <a:lnTo>
                    <a:pt x="39370" y="163195"/>
                  </a:lnTo>
                  <a:lnTo>
                    <a:pt x="17906" y="201295"/>
                  </a:lnTo>
                  <a:lnTo>
                    <a:pt x="4572" y="242062"/>
                  </a:lnTo>
                  <a:lnTo>
                    <a:pt x="0" y="285114"/>
                  </a:lnTo>
                  <a:lnTo>
                    <a:pt x="4572" y="328422"/>
                  </a:lnTo>
                  <a:lnTo>
                    <a:pt x="17906" y="369443"/>
                  </a:lnTo>
                  <a:lnTo>
                    <a:pt x="39370" y="407797"/>
                  </a:lnTo>
                  <a:lnTo>
                    <a:pt x="68325" y="442975"/>
                  </a:lnTo>
                  <a:lnTo>
                    <a:pt x="104267" y="474852"/>
                  </a:lnTo>
                  <a:lnTo>
                    <a:pt x="146557" y="502793"/>
                  </a:lnTo>
                  <a:lnTo>
                    <a:pt x="194691" y="526414"/>
                  </a:lnTo>
                  <a:lnTo>
                    <a:pt x="247903" y="545592"/>
                  </a:lnTo>
                  <a:lnTo>
                    <a:pt x="305689" y="559688"/>
                  </a:lnTo>
                  <a:lnTo>
                    <a:pt x="367410" y="568451"/>
                  </a:lnTo>
                  <a:lnTo>
                    <a:pt x="432561" y="571373"/>
                  </a:lnTo>
                  <a:lnTo>
                    <a:pt x="498094" y="568451"/>
                  </a:lnTo>
                  <a:lnTo>
                    <a:pt x="560197" y="559688"/>
                  </a:lnTo>
                  <a:lnTo>
                    <a:pt x="618235" y="545592"/>
                  </a:lnTo>
                  <a:lnTo>
                    <a:pt x="671702" y="526414"/>
                  </a:lnTo>
                  <a:lnTo>
                    <a:pt x="719963" y="502793"/>
                  </a:lnTo>
                  <a:lnTo>
                    <a:pt x="762380" y="474852"/>
                  </a:lnTo>
                  <a:lnTo>
                    <a:pt x="798322" y="442975"/>
                  </a:lnTo>
                  <a:lnTo>
                    <a:pt x="827404" y="407797"/>
                  </a:lnTo>
                  <a:lnTo>
                    <a:pt x="848868" y="369443"/>
                  </a:lnTo>
                  <a:lnTo>
                    <a:pt x="862202" y="328422"/>
                  </a:lnTo>
                  <a:lnTo>
                    <a:pt x="866775" y="285114"/>
                  </a:lnTo>
                  <a:lnTo>
                    <a:pt x="862202" y="242062"/>
                  </a:lnTo>
                  <a:lnTo>
                    <a:pt x="848868" y="201295"/>
                  </a:lnTo>
                  <a:lnTo>
                    <a:pt x="827404" y="163195"/>
                  </a:lnTo>
                  <a:lnTo>
                    <a:pt x="798322" y="128143"/>
                  </a:lnTo>
                  <a:lnTo>
                    <a:pt x="762380" y="96520"/>
                  </a:lnTo>
                  <a:lnTo>
                    <a:pt x="719963" y="68580"/>
                  </a:lnTo>
                  <a:lnTo>
                    <a:pt x="671702" y="44958"/>
                  </a:lnTo>
                  <a:lnTo>
                    <a:pt x="618235" y="25908"/>
                  </a:lnTo>
                  <a:lnTo>
                    <a:pt x="560197" y="11811"/>
                  </a:lnTo>
                  <a:lnTo>
                    <a:pt x="498094" y="3048"/>
                  </a:lnTo>
                  <a:lnTo>
                    <a:pt x="432561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0520426" y="2213991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2434" y="0"/>
                  </a:moveTo>
                  <a:lnTo>
                    <a:pt x="497967" y="3048"/>
                  </a:lnTo>
                  <a:lnTo>
                    <a:pt x="560070" y="11684"/>
                  </a:lnTo>
                  <a:lnTo>
                    <a:pt x="618235" y="25781"/>
                  </a:lnTo>
                  <a:lnTo>
                    <a:pt x="671576" y="44958"/>
                  </a:lnTo>
                  <a:lnTo>
                    <a:pt x="719835" y="68580"/>
                  </a:lnTo>
                  <a:lnTo>
                    <a:pt x="762253" y="96393"/>
                  </a:lnTo>
                  <a:lnTo>
                    <a:pt x="798322" y="128016"/>
                  </a:lnTo>
                  <a:lnTo>
                    <a:pt x="827404" y="163195"/>
                  </a:lnTo>
                  <a:lnTo>
                    <a:pt x="848868" y="201295"/>
                  </a:lnTo>
                  <a:lnTo>
                    <a:pt x="862202" y="242062"/>
                  </a:lnTo>
                  <a:lnTo>
                    <a:pt x="866775" y="284988"/>
                  </a:lnTo>
                  <a:lnTo>
                    <a:pt x="862202" y="328422"/>
                  </a:lnTo>
                  <a:lnTo>
                    <a:pt x="848868" y="369443"/>
                  </a:lnTo>
                  <a:lnTo>
                    <a:pt x="827404" y="407670"/>
                  </a:lnTo>
                  <a:lnTo>
                    <a:pt x="798322" y="442975"/>
                  </a:lnTo>
                  <a:lnTo>
                    <a:pt x="762253" y="474725"/>
                  </a:lnTo>
                  <a:lnTo>
                    <a:pt x="719835" y="502666"/>
                  </a:lnTo>
                  <a:lnTo>
                    <a:pt x="671576" y="526414"/>
                  </a:lnTo>
                  <a:lnTo>
                    <a:pt x="618235" y="545464"/>
                  </a:lnTo>
                  <a:lnTo>
                    <a:pt x="560070" y="559562"/>
                  </a:lnTo>
                  <a:lnTo>
                    <a:pt x="497967" y="568325"/>
                  </a:lnTo>
                  <a:lnTo>
                    <a:pt x="432434" y="571373"/>
                  </a:lnTo>
                  <a:lnTo>
                    <a:pt x="367283" y="568325"/>
                  </a:lnTo>
                  <a:lnTo>
                    <a:pt x="305562" y="559562"/>
                  </a:lnTo>
                  <a:lnTo>
                    <a:pt x="247776" y="545464"/>
                  </a:lnTo>
                  <a:lnTo>
                    <a:pt x="194564" y="526414"/>
                  </a:lnTo>
                  <a:lnTo>
                    <a:pt x="146557" y="502666"/>
                  </a:lnTo>
                  <a:lnTo>
                    <a:pt x="104267" y="474725"/>
                  </a:lnTo>
                  <a:lnTo>
                    <a:pt x="68325" y="442975"/>
                  </a:lnTo>
                  <a:lnTo>
                    <a:pt x="39243" y="407670"/>
                  </a:lnTo>
                  <a:lnTo>
                    <a:pt x="17779" y="369443"/>
                  </a:lnTo>
                  <a:lnTo>
                    <a:pt x="4445" y="328422"/>
                  </a:lnTo>
                  <a:lnTo>
                    <a:pt x="0" y="284988"/>
                  </a:lnTo>
                  <a:lnTo>
                    <a:pt x="4445" y="242062"/>
                  </a:lnTo>
                  <a:lnTo>
                    <a:pt x="17779" y="201295"/>
                  </a:lnTo>
                  <a:lnTo>
                    <a:pt x="39243" y="163195"/>
                  </a:lnTo>
                  <a:lnTo>
                    <a:pt x="68325" y="128016"/>
                  </a:lnTo>
                  <a:lnTo>
                    <a:pt x="104267" y="96393"/>
                  </a:lnTo>
                  <a:lnTo>
                    <a:pt x="146557" y="68580"/>
                  </a:lnTo>
                  <a:lnTo>
                    <a:pt x="194564" y="44958"/>
                  </a:lnTo>
                  <a:lnTo>
                    <a:pt x="247776" y="25781"/>
                  </a:lnTo>
                  <a:lnTo>
                    <a:pt x="305562" y="11684"/>
                  </a:lnTo>
                  <a:lnTo>
                    <a:pt x="367283" y="3048"/>
                  </a:lnTo>
                  <a:lnTo>
                    <a:pt x="43243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0515752" y="2209329"/>
              <a:ext cx="876300" cy="581025"/>
            </a:xfrm>
            <a:custGeom>
              <a:avLst/>
              <a:gdLst/>
              <a:ahLst/>
              <a:cxnLst/>
              <a:rect l="l" t="t" r="r" b="b"/>
              <a:pathLst>
                <a:path w="876300" h="58102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81025">
                  <a:moveTo>
                    <a:pt x="876109" y="576033"/>
                  </a:moveTo>
                  <a:lnTo>
                    <a:pt x="874750" y="572731"/>
                  </a:lnTo>
                  <a:lnTo>
                    <a:pt x="871448" y="571373"/>
                  </a:lnTo>
                  <a:lnTo>
                    <a:pt x="868133" y="572731"/>
                  </a:lnTo>
                  <a:lnTo>
                    <a:pt x="866775" y="576033"/>
                  </a:lnTo>
                  <a:lnTo>
                    <a:pt x="868133" y="579348"/>
                  </a:lnTo>
                  <a:lnTo>
                    <a:pt x="871448" y="580707"/>
                  </a:lnTo>
                  <a:lnTo>
                    <a:pt x="874750" y="579348"/>
                  </a:lnTo>
                  <a:lnTo>
                    <a:pt x="876109" y="5760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0515600" y="1409319"/>
              <a:ext cx="866775" cy="581025"/>
            </a:xfrm>
            <a:custGeom>
              <a:avLst/>
              <a:gdLst/>
              <a:ahLst/>
              <a:cxnLst/>
              <a:rect l="l" t="t" r="r" b="b"/>
              <a:pathLst>
                <a:path w="866775" h="581025">
                  <a:moveTo>
                    <a:pt x="432561" y="0"/>
                  </a:moveTo>
                  <a:lnTo>
                    <a:pt x="367410" y="3047"/>
                  </a:lnTo>
                  <a:lnTo>
                    <a:pt x="305689" y="11937"/>
                  </a:lnTo>
                  <a:lnTo>
                    <a:pt x="247903" y="26288"/>
                  </a:lnTo>
                  <a:lnTo>
                    <a:pt x="194691" y="45719"/>
                  </a:lnTo>
                  <a:lnTo>
                    <a:pt x="146557" y="69850"/>
                  </a:lnTo>
                  <a:lnTo>
                    <a:pt x="104267" y="98297"/>
                  </a:lnTo>
                  <a:lnTo>
                    <a:pt x="68325" y="130555"/>
                  </a:lnTo>
                  <a:lnTo>
                    <a:pt x="39370" y="166242"/>
                  </a:lnTo>
                  <a:lnTo>
                    <a:pt x="17906" y="205104"/>
                  </a:lnTo>
                  <a:lnTo>
                    <a:pt x="4572" y="246633"/>
                  </a:lnTo>
                  <a:lnTo>
                    <a:pt x="0" y="290448"/>
                  </a:lnTo>
                  <a:lnTo>
                    <a:pt x="4572" y="334263"/>
                  </a:lnTo>
                  <a:lnTo>
                    <a:pt x="17906" y="375792"/>
                  </a:lnTo>
                  <a:lnTo>
                    <a:pt x="39370" y="414654"/>
                  </a:lnTo>
                  <a:lnTo>
                    <a:pt x="68325" y="450341"/>
                  </a:lnTo>
                  <a:lnTo>
                    <a:pt x="104267" y="482600"/>
                  </a:lnTo>
                  <a:lnTo>
                    <a:pt x="146557" y="511047"/>
                  </a:lnTo>
                  <a:lnTo>
                    <a:pt x="194691" y="535177"/>
                  </a:lnTo>
                  <a:lnTo>
                    <a:pt x="247903" y="554608"/>
                  </a:lnTo>
                  <a:lnTo>
                    <a:pt x="305689" y="568959"/>
                  </a:lnTo>
                  <a:lnTo>
                    <a:pt x="367410" y="577850"/>
                  </a:lnTo>
                  <a:lnTo>
                    <a:pt x="432561" y="580897"/>
                  </a:lnTo>
                  <a:lnTo>
                    <a:pt x="498094" y="577850"/>
                  </a:lnTo>
                  <a:lnTo>
                    <a:pt x="560197" y="568959"/>
                  </a:lnTo>
                  <a:lnTo>
                    <a:pt x="618235" y="554608"/>
                  </a:lnTo>
                  <a:lnTo>
                    <a:pt x="671702" y="535177"/>
                  </a:lnTo>
                  <a:lnTo>
                    <a:pt x="719963" y="511047"/>
                  </a:lnTo>
                  <a:lnTo>
                    <a:pt x="762380" y="482600"/>
                  </a:lnTo>
                  <a:lnTo>
                    <a:pt x="798322" y="450341"/>
                  </a:lnTo>
                  <a:lnTo>
                    <a:pt x="827404" y="414654"/>
                  </a:lnTo>
                  <a:lnTo>
                    <a:pt x="848868" y="375792"/>
                  </a:lnTo>
                  <a:lnTo>
                    <a:pt x="862202" y="334263"/>
                  </a:lnTo>
                  <a:lnTo>
                    <a:pt x="866775" y="290448"/>
                  </a:lnTo>
                  <a:lnTo>
                    <a:pt x="862202" y="246633"/>
                  </a:lnTo>
                  <a:lnTo>
                    <a:pt x="848868" y="205104"/>
                  </a:lnTo>
                  <a:lnTo>
                    <a:pt x="827404" y="166242"/>
                  </a:lnTo>
                  <a:lnTo>
                    <a:pt x="798322" y="130555"/>
                  </a:lnTo>
                  <a:lnTo>
                    <a:pt x="762380" y="98297"/>
                  </a:lnTo>
                  <a:lnTo>
                    <a:pt x="719963" y="69850"/>
                  </a:lnTo>
                  <a:lnTo>
                    <a:pt x="671702" y="45719"/>
                  </a:lnTo>
                  <a:lnTo>
                    <a:pt x="618235" y="26288"/>
                  </a:lnTo>
                  <a:lnTo>
                    <a:pt x="560197" y="11937"/>
                  </a:lnTo>
                  <a:lnTo>
                    <a:pt x="498094" y="3047"/>
                  </a:lnTo>
                  <a:lnTo>
                    <a:pt x="432561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10520426" y="1414145"/>
              <a:ext cx="866775" cy="581025"/>
            </a:xfrm>
            <a:custGeom>
              <a:avLst/>
              <a:gdLst/>
              <a:ahLst/>
              <a:cxnLst/>
              <a:rect l="l" t="t" r="r" b="b"/>
              <a:pathLst>
                <a:path w="866775" h="581025">
                  <a:moveTo>
                    <a:pt x="432434" y="0"/>
                  </a:moveTo>
                  <a:lnTo>
                    <a:pt x="497967" y="3047"/>
                  </a:lnTo>
                  <a:lnTo>
                    <a:pt x="560070" y="11937"/>
                  </a:lnTo>
                  <a:lnTo>
                    <a:pt x="618235" y="26288"/>
                  </a:lnTo>
                  <a:lnTo>
                    <a:pt x="671576" y="45719"/>
                  </a:lnTo>
                  <a:lnTo>
                    <a:pt x="719835" y="69850"/>
                  </a:lnTo>
                  <a:lnTo>
                    <a:pt x="762253" y="98170"/>
                  </a:lnTo>
                  <a:lnTo>
                    <a:pt x="798322" y="130428"/>
                  </a:lnTo>
                  <a:lnTo>
                    <a:pt x="827404" y="166115"/>
                  </a:lnTo>
                  <a:lnTo>
                    <a:pt x="848868" y="204977"/>
                  </a:lnTo>
                  <a:lnTo>
                    <a:pt x="862202" y="246506"/>
                  </a:lnTo>
                  <a:lnTo>
                    <a:pt x="866775" y="290321"/>
                  </a:lnTo>
                  <a:lnTo>
                    <a:pt x="862202" y="334263"/>
                  </a:lnTo>
                  <a:lnTo>
                    <a:pt x="848868" y="375792"/>
                  </a:lnTo>
                  <a:lnTo>
                    <a:pt x="827404" y="414654"/>
                  </a:lnTo>
                  <a:lnTo>
                    <a:pt x="798322" y="450341"/>
                  </a:lnTo>
                  <a:lnTo>
                    <a:pt x="762253" y="482600"/>
                  </a:lnTo>
                  <a:lnTo>
                    <a:pt x="719835" y="510920"/>
                  </a:lnTo>
                  <a:lnTo>
                    <a:pt x="671576" y="535051"/>
                  </a:lnTo>
                  <a:lnTo>
                    <a:pt x="618235" y="554481"/>
                  </a:lnTo>
                  <a:lnTo>
                    <a:pt x="560070" y="568832"/>
                  </a:lnTo>
                  <a:lnTo>
                    <a:pt x="497967" y="577722"/>
                  </a:lnTo>
                  <a:lnTo>
                    <a:pt x="432434" y="580770"/>
                  </a:lnTo>
                  <a:lnTo>
                    <a:pt x="367283" y="577722"/>
                  </a:lnTo>
                  <a:lnTo>
                    <a:pt x="305562" y="568832"/>
                  </a:lnTo>
                  <a:lnTo>
                    <a:pt x="247776" y="554481"/>
                  </a:lnTo>
                  <a:lnTo>
                    <a:pt x="194564" y="535051"/>
                  </a:lnTo>
                  <a:lnTo>
                    <a:pt x="146557" y="510920"/>
                  </a:lnTo>
                  <a:lnTo>
                    <a:pt x="104267" y="482600"/>
                  </a:lnTo>
                  <a:lnTo>
                    <a:pt x="68325" y="450341"/>
                  </a:lnTo>
                  <a:lnTo>
                    <a:pt x="39243" y="414654"/>
                  </a:lnTo>
                  <a:lnTo>
                    <a:pt x="17779" y="375792"/>
                  </a:lnTo>
                  <a:lnTo>
                    <a:pt x="4445" y="334263"/>
                  </a:lnTo>
                  <a:lnTo>
                    <a:pt x="0" y="290321"/>
                  </a:lnTo>
                  <a:lnTo>
                    <a:pt x="4445" y="246506"/>
                  </a:lnTo>
                  <a:lnTo>
                    <a:pt x="17779" y="204977"/>
                  </a:lnTo>
                  <a:lnTo>
                    <a:pt x="39243" y="166115"/>
                  </a:lnTo>
                  <a:lnTo>
                    <a:pt x="68325" y="130428"/>
                  </a:lnTo>
                  <a:lnTo>
                    <a:pt x="104267" y="98170"/>
                  </a:lnTo>
                  <a:lnTo>
                    <a:pt x="146557" y="69850"/>
                  </a:lnTo>
                  <a:lnTo>
                    <a:pt x="194564" y="45719"/>
                  </a:lnTo>
                  <a:lnTo>
                    <a:pt x="247776" y="26288"/>
                  </a:lnTo>
                  <a:lnTo>
                    <a:pt x="305562" y="11937"/>
                  </a:lnTo>
                  <a:lnTo>
                    <a:pt x="367283" y="3047"/>
                  </a:lnTo>
                  <a:lnTo>
                    <a:pt x="43243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10515752" y="1409483"/>
              <a:ext cx="876300" cy="590550"/>
            </a:xfrm>
            <a:custGeom>
              <a:avLst/>
              <a:gdLst/>
              <a:ahLst/>
              <a:cxnLst/>
              <a:rect l="l" t="t" r="r" b="b"/>
              <a:pathLst>
                <a:path w="876300" h="59055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90550">
                  <a:moveTo>
                    <a:pt x="876109" y="585431"/>
                  </a:moveTo>
                  <a:lnTo>
                    <a:pt x="874750" y="582129"/>
                  </a:lnTo>
                  <a:lnTo>
                    <a:pt x="871448" y="580771"/>
                  </a:lnTo>
                  <a:lnTo>
                    <a:pt x="868133" y="582129"/>
                  </a:lnTo>
                  <a:lnTo>
                    <a:pt x="866775" y="585431"/>
                  </a:lnTo>
                  <a:lnTo>
                    <a:pt x="868133" y="588746"/>
                  </a:lnTo>
                  <a:lnTo>
                    <a:pt x="871448" y="590105"/>
                  </a:lnTo>
                  <a:lnTo>
                    <a:pt x="874750" y="588746"/>
                  </a:lnTo>
                  <a:lnTo>
                    <a:pt x="876109" y="5854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9553575" y="2494915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3450" y="0"/>
                  </a:moveTo>
                  <a:lnTo>
                    <a:pt x="367919" y="2921"/>
                  </a:lnTo>
                  <a:lnTo>
                    <a:pt x="305943" y="11684"/>
                  </a:lnTo>
                  <a:lnTo>
                    <a:pt x="248030" y="25781"/>
                  </a:lnTo>
                  <a:lnTo>
                    <a:pt x="194691" y="44831"/>
                  </a:lnTo>
                  <a:lnTo>
                    <a:pt x="146557" y="68580"/>
                  </a:lnTo>
                  <a:lnTo>
                    <a:pt x="104267" y="96393"/>
                  </a:lnTo>
                  <a:lnTo>
                    <a:pt x="68325" y="128015"/>
                  </a:lnTo>
                  <a:lnTo>
                    <a:pt x="39243" y="163068"/>
                  </a:lnTo>
                  <a:lnTo>
                    <a:pt x="17906" y="201295"/>
                  </a:lnTo>
                  <a:lnTo>
                    <a:pt x="4572" y="242062"/>
                  </a:lnTo>
                  <a:lnTo>
                    <a:pt x="0" y="284988"/>
                  </a:lnTo>
                  <a:lnTo>
                    <a:pt x="4572" y="328422"/>
                  </a:lnTo>
                  <a:lnTo>
                    <a:pt x="17906" y="369443"/>
                  </a:lnTo>
                  <a:lnTo>
                    <a:pt x="39243" y="407670"/>
                  </a:lnTo>
                  <a:lnTo>
                    <a:pt x="68325" y="442975"/>
                  </a:lnTo>
                  <a:lnTo>
                    <a:pt x="104267" y="474725"/>
                  </a:lnTo>
                  <a:lnTo>
                    <a:pt x="146557" y="502665"/>
                  </a:lnTo>
                  <a:lnTo>
                    <a:pt x="194691" y="526414"/>
                  </a:lnTo>
                  <a:lnTo>
                    <a:pt x="248030" y="545464"/>
                  </a:lnTo>
                  <a:lnTo>
                    <a:pt x="305943" y="559562"/>
                  </a:lnTo>
                  <a:lnTo>
                    <a:pt x="367919" y="568325"/>
                  </a:lnTo>
                  <a:lnTo>
                    <a:pt x="433450" y="571373"/>
                  </a:lnTo>
                  <a:lnTo>
                    <a:pt x="498855" y="568325"/>
                  </a:lnTo>
                  <a:lnTo>
                    <a:pt x="560831" y="559562"/>
                  </a:lnTo>
                  <a:lnTo>
                    <a:pt x="618744" y="545464"/>
                  </a:lnTo>
                  <a:lnTo>
                    <a:pt x="672083" y="526414"/>
                  </a:lnTo>
                  <a:lnTo>
                    <a:pt x="720217" y="502665"/>
                  </a:lnTo>
                  <a:lnTo>
                    <a:pt x="762507" y="474725"/>
                  </a:lnTo>
                  <a:lnTo>
                    <a:pt x="798449" y="442975"/>
                  </a:lnTo>
                  <a:lnTo>
                    <a:pt x="827531" y="407670"/>
                  </a:lnTo>
                  <a:lnTo>
                    <a:pt x="848868" y="369443"/>
                  </a:lnTo>
                  <a:lnTo>
                    <a:pt x="862202" y="328422"/>
                  </a:lnTo>
                  <a:lnTo>
                    <a:pt x="866775" y="284988"/>
                  </a:lnTo>
                  <a:lnTo>
                    <a:pt x="862202" y="242062"/>
                  </a:lnTo>
                  <a:lnTo>
                    <a:pt x="848868" y="201295"/>
                  </a:lnTo>
                  <a:lnTo>
                    <a:pt x="827531" y="163068"/>
                  </a:lnTo>
                  <a:lnTo>
                    <a:pt x="798449" y="128015"/>
                  </a:lnTo>
                  <a:lnTo>
                    <a:pt x="762507" y="96393"/>
                  </a:lnTo>
                  <a:lnTo>
                    <a:pt x="720217" y="68580"/>
                  </a:lnTo>
                  <a:lnTo>
                    <a:pt x="672083" y="44831"/>
                  </a:lnTo>
                  <a:lnTo>
                    <a:pt x="618744" y="25781"/>
                  </a:lnTo>
                  <a:lnTo>
                    <a:pt x="560831" y="11684"/>
                  </a:lnTo>
                  <a:lnTo>
                    <a:pt x="498855" y="2921"/>
                  </a:lnTo>
                  <a:lnTo>
                    <a:pt x="433450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9558273" y="2499613"/>
              <a:ext cx="866775" cy="571500"/>
            </a:xfrm>
            <a:custGeom>
              <a:avLst/>
              <a:gdLst/>
              <a:ahLst/>
              <a:cxnLst/>
              <a:rect l="l" t="t" r="r" b="b"/>
              <a:pathLst>
                <a:path w="866775" h="571500">
                  <a:moveTo>
                    <a:pt x="433450" y="0"/>
                  </a:moveTo>
                  <a:lnTo>
                    <a:pt x="498855" y="3048"/>
                  </a:lnTo>
                  <a:lnTo>
                    <a:pt x="560831" y="11811"/>
                  </a:lnTo>
                  <a:lnTo>
                    <a:pt x="618744" y="25908"/>
                  </a:lnTo>
                  <a:lnTo>
                    <a:pt x="672083" y="44958"/>
                  </a:lnTo>
                  <a:lnTo>
                    <a:pt x="720217" y="68580"/>
                  </a:lnTo>
                  <a:lnTo>
                    <a:pt x="762634" y="96393"/>
                  </a:lnTo>
                  <a:lnTo>
                    <a:pt x="798576" y="128143"/>
                  </a:lnTo>
                  <a:lnTo>
                    <a:pt x="827531" y="163195"/>
                  </a:lnTo>
                  <a:lnTo>
                    <a:pt x="848995" y="201295"/>
                  </a:lnTo>
                  <a:lnTo>
                    <a:pt x="862329" y="242062"/>
                  </a:lnTo>
                  <a:lnTo>
                    <a:pt x="866775" y="285114"/>
                  </a:lnTo>
                  <a:lnTo>
                    <a:pt x="862329" y="328422"/>
                  </a:lnTo>
                  <a:lnTo>
                    <a:pt x="848995" y="369443"/>
                  </a:lnTo>
                  <a:lnTo>
                    <a:pt x="827531" y="407797"/>
                  </a:lnTo>
                  <a:lnTo>
                    <a:pt x="798576" y="442975"/>
                  </a:lnTo>
                  <a:lnTo>
                    <a:pt x="762634" y="474725"/>
                  </a:lnTo>
                  <a:lnTo>
                    <a:pt x="720217" y="502665"/>
                  </a:lnTo>
                  <a:lnTo>
                    <a:pt x="672083" y="526414"/>
                  </a:lnTo>
                  <a:lnTo>
                    <a:pt x="618744" y="545591"/>
                  </a:lnTo>
                  <a:lnTo>
                    <a:pt x="560831" y="559688"/>
                  </a:lnTo>
                  <a:lnTo>
                    <a:pt x="498855" y="568451"/>
                  </a:lnTo>
                  <a:lnTo>
                    <a:pt x="433450" y="571373"/>
                  </a:lnTo>
                  <a:lnTo>
                    <a:pt x="368046" y="568451"/>
                  </a:lnTo>
                  <a:lnTo>
                    <a:pt x="306070" y="559688"/>
                  </a:lnTo>
                  <a:lnTo>
                    <a:pt x="248157" y="545591"/>
                  </a:lnTo>
                  <a:lnTo>
                    <a:pt x="194818" y="526414"/>
                  </a:lnTo>
                  <a:lnTo>
                    <a:pt x="146684" y="502665"/>
                  </a:lnTo>
                  <a:lnTo>
                    <a:pt x="104267" y="474725"/>
                  </a:lnTo>
                  <a:lnTo>
                    <a:pt x="68325" y="442975"/>
                  </a:lnTo>
                  <a:lnTo>
                    <a:pt x="39370" y="407797"/>
                  </a:lnTo>
                  <a:lnTo>
                    <a:pt x="17906" y="369443"/>
                  </a:lnTo>
                  <a:lnTo>
                    <a:pt x="4572" y="328422"/>
                  </a:lnTo>
                  <a:lnTo>
                    <a:pt x="0" y="285114"/>
                  </a:lnTo>
                  <a:lnTo>
                    <a:pt x="4572" y="242062"/>
                  </a:lnTo>
                  <a:lnTo>
                    <a:pt x="17906" y="201295"/>
                  </a:lnTo>
                  <a:lnTo>
                    <a:pt x="39370" y="163195"/>
                  </a:lnTo>
                  <a:lnTo>
                    <a:pt x="68325" y="128143"/>
                  </a:lnTo>
                  <a:lnTo>
                    <a:pt x="104267" y="96393"/>
                  </a:lnTo>
                  <a:lnTo>
                    <a:pt x="146684" y="68580"/>
                  </a:lnTo>
                  <a:lnTo>
                    <a:pt x="194818" y="44958"/>
                  </a:lnTo>
                  <a:lnTo>
                    <a:pt x="248157" y="25908"/>
                  </a:lnTo>
                  <a:lnTo>
                    <a:pt x="306070" y="11811"/>
                  </a:lnTo>
                  <a:lnTo>
                    <a:pt x="368046" y="3048"/>
                  </a:lnTo>
                  <a:lnTo>
                    <a:pt x="433450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9553600" y="2494952"/>
              <a:ext cx="876300" cy="581025"/>
            </a:xfrm>
            <a:custGeom>
              <a:avLst/>
              <a:gdLst/>
              <a:ahLst/>
              <a:cxnLst/>
              <a:rect l="l" t="t" r="r" b="b"/>
              <a:pathLst>
                <a:path w="876300" h="58102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81025">
                  <a:moveTo>
                    <a:pt x="876109" y="576033"/>
                  </a:moveTo>
                  <a:lnTo>
                    <a:pt x="874750" y="572731"/>
                  </a:lnTo>
                  <a:lnTo>
                    <a:pt x="871448" y="571373"/>
                  </a:lnTo>
                  <a:lnTo>
                    <a:pt x="868133" y="572731"/>
                  </a:lnTo>
                  <a:lnTo>
                    <a:pt x="866775" y="576033"/>
                  </a:lnTo>
                  <a:lnTo>
                    <a:pt x="868133" y="579348"/>
                  </a:lnTo>
                  <a:lnTo>
                    <a:pt x="871448" y="580707"/>
                  </a:lnTo>
                  <a:lnTo>
                    <a:pt x="874750" y="579348"/>
                  </a:lnTo>
                  <a:lnTo>
                    <a:pt x="876109" y="5760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9458325" y="1771142"/>
              <a:ext cx="866775" cy="581025"/>
            </a:xfrm>
            <a:custGeom>
              <a:avLst/>
              <a:gdLst/>
              <a:ahLst/>
              <a:cxnLst/>
              <a:rect l="l" t="t" r="r" b="b"/>
              <a:pathLst>
                <a:path w="866775" h="581025">
                  <a:moveTo>
                    <a:pt x="432561" y="0"/>
                  </a:moveTo>
                  <a:lnTo>
                    <a:pt x="367029" y="3048"/>
                  </a:lnTo>
                  <a:lnTo>
                    <a:pt x="305053" y="11937"/>
                  </a:lnTo>
                  <a:lnTo>
                    <a:pt x="247142" y="26288"/>
                  </a:lnTo>
                  <a:lnTo>
                    <a:pt x="193928" y="45720"/>
                  </a:lnTo>
                  <a:lnTo>
                    <a:pt x="145923" y="69850"/>
                  </a:lnTo>
                  <a:lnTo>
                    <a:pt x="103758" y="98298"/>
                  </a:lnTo>
                  <a:lnTo>
                    <a:pt x="67945" y="130556"/>
                  </a:lnTo>
                  <a:lnTo>
                    <a:pt x="39116" y="166370"/>
                  </a:lnTo>
                  <a:lnTo>
                    <a:pt x="17779" y="205359"/>
                  </a:lnTo>
                  <a:lnTo>
                    <a:pt x="4572" y="247015"/>
                  </a:lnTo>
                  <a:lnTo>
                    <a:pt x="0" y="291084"/>
                  </a:lnTo>
                  <a:lnTo>
                    <a:pt x="4572" y="334899"/>
                  </a:lnTo>
                  <a:lnTo>
                    <a:pt x="17779" y="376300"/>
                  </a:lnTo>
                  <a:lnTo>
                    <a:pt x="39116" y="415036"/>
                  </a:lnTo>
                  <a:lnTo>
                    <a:pt x="67945" y="450723"/>
                  </a:lnTo>
                  <a:lnTo>
                    <a:pt x="103758" y="482854"/>
                  </a:lnTo>
                  <a:lnTo>
                    <a:pt x="145923" y="511175"/>
                  </a:lnTo>
                  <a:lnTo>
                    <a:pt x="193928" y="535305"/>
                  </a:lnTo>
                  <a:lnTo>
                    <a:pt x="247142" y="554609"/>
                  </a:lnTo>
                  <a:lnTo>
                    <a:pt x="305053" y="568960"/>
                  </a:lnTo>
                  <a:lnTo>
                    <a:pt x="367029" y="577850"/>
                  </a:lnTo>
                  <a:lnTo>
                    <a:pt x="432561" y="580898"/>
                  </a:lnTo>
                  <a:lnTo>
                    <a:pt x="498094" y="577850"/>
                  </a:lnTo>
                  <a:lnTo>
                    <a:pt x="560197" y="568960"/>
                  </a:lnTo>
                  <a:lnTo>
                    <a:pt x="618235" y="554609"/>
                  </a:lnTo>
                  <a:lnTo>
                    <a:pt x="671702" y="535305"/>
                  </a:lnTo>
                  <a:lnTo>
                    <a:pt x="719963" y="511175"/>
                  </a:lnTo>
                  <a:lnTo>
                    <a:pt x="762380" y="482854"/>
                  </a:lnTo>
                  <a:lnTo>
                    <a:pt x="798322" y="450723"/>
                  </a:lnTo>
                  <a:lnTo>
                    <a:pt x="827404" y="415036"/>
                  </a:lnTo>
                  <a:lnTo>
                    <a:pt x="848868" y="376300"/>
                  </a:lnTo>
                  <a:lnTo>
                    <a:pt x="862202" y="334899"/>
                  </a:lnTo>
                  <a:lnTo>
                    <a:pt x="866775" y="291084"/>
                  </a:lnTo>
                  <a:lnTo>
                    <a:pt x="862202" y="247015"/>
                  </a:lnTo>
                  <a:lnTo>
                    <a:pt x="848868" y="205359"/>
                  </a:lnTo>
                  <a:lnTo>
                    <a:pt x="827404" y="166370"/>
                  </a:lnTo>
                  <a:lnTo>
                    <a:pt x="798322" y="130556"/>
                  </a:lnTo>
                  <a:lnTo>
                    <a:pt x="762380" y="98298"/>
                  </a:lnTo>
                  <a:lnTo>
                    <a:pt x="719963" y="69850"/>
                  </a:lnTo>
                  <a:lnTo>
                    <a:pt x="671702" y="45720"/>
                  </a:lnTo>
                  <a:lnTo>
                    <a:pt x="618235" y="26288"/>
                  </a:lnTo>
                  <a:lnTo>
                    <a:pt x="560197" y="11937"/>
                  </a:lnTo>
                  <a:lnTo>
                    <a:pt x="498094" y="3048"/>
                  </a:lnTo>
                  <a:lnTo>
                    <a:pt x="432561" y="0"/>
                  </a:lnTo>
                  <a:close/>
                </a:path>
              </a:pathLst>
            </a:custGeom>
            <a:solidFill>
              <a:srgbClr val="7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9463151" y="1775968"/>
              <a:ext cx="866775" cy="581025"/>
            </a:xfrm>
            <a:custGeom>
              <a:avLst/>
              <a:gdLst/>
              <a:ahLst/>
              <a:cxnLst/>
              <a:rect l="l" t="t" r="r" b="b"/>
              <a:pathLst>
                <a:path w="866775" h="581025">
                  <a:moveTo>
                    <a:pt x="432434" y="0"/>
                  </a:moveTo>
                  <a:lnTo>
                    <a:pt x="497967" y="3048"/>
                  </a:lnTo>
                  <a:lnTo>
                    <a:pt x="560070" y="11937"/>
                  </a:lnTo>
                  <a:lnTo>
                    <a:pt x="618235" y="26289"/>
                  </a:lnTo>
                  <a:lnTo>
                    <a:pt x="671576" y="45720"/>
                  </a:lnTo>
                  <a:lnTo>
                    <a:pt x="719835" y="69850"/>
                  </a:lnTo>
                  <a:lnTo>
                    <a:pt x="762253" y="98171"/>
                  </a:lnTo>
                  <a:lnTo>
                    <a:pt x="798322" y="130556"/>
                  </a:lnTo>
                  <a:lnTo>
                    <a:pt x="827404" y="166370"/>
                  </a:lnTo>
                  <a:lnTo>
                    <a:pt x="848868" y="205232"/>
                  </a:lnTo>
                  <a:lnTo>
                    <a:pt x="862202" y="247015"/>
                  </a:lnTo>
                  <a:lnTo>
                    <a:pt x="866775" y="291084"/>
                  </a:lnTo>
                  <a:lnTo>
                    <a:pt x="862202" y="334772"/>
                  </a:lnTo>
                  <a:lnTo>
                    <a:pt x="848868" y="376301"/>
                  </a:lnTo>
                  <a:lnTo>
                    <a:pt x="827404" y="415036"/>
                  </a:lnTo>
                  <a:lnTo>
                    <a:pt x="798322" y="450723"/>
                  </a:lnTo>
                  <a:lnTo>
                    <a:pt x="762253" y="482854"/>
                  </a:lnTo>
                  <a:lnTo>
                    <a:pt x="719835" y="511175"/>
                  </a:lnTo>
                  <a:lnTo>
                    <a:pt x="671576" y="535178"/>
                  </a:lnTo>
                  <a:lnTo>
                    <a:pt x="618235" y="554609"/>
                  </a:lnTo>
                  <a:lnTo>
                    <a:pt x="560070" y="568960"/>
                  </a:lnTo>
                  <a:lnTo>
                    <a:pt x="497967" y="577850"/>
                  </a:lnTo>
                  <a:lnTo>
                    <a:pt x="432434" y="580898"/>
                  </a:lnTo>
                  <a:lnTo>
                    <a:pt x="366902" y="577850"/>
                  </a:lnTo>
                  <a:lnTo>
                    <a:pt x="304926" y="568960"/>
                  </a:lnTo>
                  <a:lnTo>
                    <a:pt x="247015" y="554609"/>
                  </a:lnTo>
                  <a:lnTo>
                    <a:pt x="193801" y="535178"/>
                  </a:lnTo>
                  <a:lnTo>
                    <a:pt x="145796" y="511175"/>
                  </a:lnTo>
                  <a:lnTo>
                    <a:pt x="103631" y="482854"/>
                  </a:lnTo>
                  <a:lnTo>
                    <a:pt x="67818" y="450723"/>
                  </a:lnTo>
                  <a:lnTo>
                    <a:pt x="38989" y="415036"/>
                  </a:lnTo>
                  <a:lnTo>
                    <a:pt x="17652" y="376301"/>
                  </a:lnTo>
                  <a:lnTo>
                    <a:pt x="4445" y="334772"/>
                  </a:lnTo>
                  <a:lnTo>
                    <a:pt x="0" y="291084"/>
                  </a:lnTo>
                  <a:lnTo>
                    <a:pt x="4445" y="247015"/>
                  </a:lnTo>
                  <a:lnTo>
                    <a:pt x="17652" y="205232"/>
                  </a:lnTo>
                  <a:lnTo>
                    <a:pt x="38989" y="166370"/>
                  </a:lnTo>
                  <a:lnTo>
                    <a:pt x="67818" y="130556"/>
                  </a:lnTo>
                  <a:lnTo>
                    <a:pt x="103631" y="98171"/>
                  </a:lnTo>
                  <a:lnTo>
                    <a:pt x="145796" y="69850"/>
                  </a:lnTo>
                  <a:lnTo>
                    <a:pt x="193801" y="45720"/>
                  </a:lnTo>
                  <a:lnTo>
                    <a:pt x="247015" y="26289"/>
                  </a:lnTo>
                  <a:lnTo>
                    <a:pt x="304926" y="11937"/>
                  </a:lnTo>
                  <a:lnTo>
                    <a:pt x="366902" y="3048"/>
                  </a:lnTo>
                  <a:lnTo>
                    <a:pt x="432434" y="0"/>
                  </a:lnTo>
                  <a:close/>
                </a:path>
              </a:pathLst>
            </a:custGeom>
            <a:ln w="9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9458477" y="1771306"/>
              <a:ext cx="876300" cy="590550"/>
            </a:xfrm>
            <a:custGeom>
              <a:avLst/>
              <a:gdLst/>
              <a:ahLst/>
              <a:cxnLst/>
              <a:rect l="l" t="t" r="r" b="b"/>
              <a:pathLst>
                <a:path w="876300" h="590550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76300" h="590550">
                  <a:moveTo>
                    <a:pt x="876109" y="585558"/>
                  </a:moveTo>
                  <a:lnTo>
                    <a:pt x="874750" y="582256"/>
                  </a:lnTo>
                  <a:lnTo>
                    <a:pt x="871448" y="580898"/>
                  </a:lnTo>
                  <a:lnTo>
                    <a:pt x="868133" y="582256"/>
                  </a:lnTo>
                  <a:lnTo>
                    <a:pt x="866775" y="585558"/>
                  </a:lnTo>
                  <a:lnTo>
                    <a:pt x="868133" y="588873"/>
                  </a:lnTo>
                  <a:lnTo>
                    <a:pt x="871448" y="590232"/>
                  </a:lnTo>
                  <a:lnTo>
                    <a:pt x="874750" y="588873"/>
                  </a:lnTo>
                  <a:lnTo>
                    <a:pt x="876109" y="5855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9" name="object 129"/>
          <p:cNvSpPr txBox="1"/>
          <p:nvPr/>
        </p:nvSpPr>
        <p:spPr>
          <a:xfrm>
            <a:off x="10544175" y="1509394"/>
            <a:ext cx="67119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latin typeface="Arial"/>
                <a:cs typeface="Arial"/>
              </a:rPr>
              <a:t>Na</a:t>
            </a:r>
            <a:r>
              <a:rPr sz="2400" b="1" spc="-100" dirty="0">
                <a:latin typeface="Arial"/>
                <a:cs typeface="Arial"/>
              </a:rPr>
              <a:t> </a:t>
            </a:r>
            <a:r>
              <a:rPr sz="2400" b="1" spc="-50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9488551" y="1871027"/>
            <a:ext cx="6616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Arial"/>
                <a:cs typeface="Arial"/>
              </a:rPr>
              <a:t>Na</a:t>
            </a:r>
            <a:r>
              <a:rPr sz="2400" b="1" spc="-155" dirty="0">
                <a:latin typeface="Arial"/>
                <a:cs typeface="Arial"/>
              </a:rPr>
              <a:t> </a:t>
            </a:r>
            <a:r>
              <a:rPr sz="2400" b="1" spc="-50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9392031" y="3241611"/>
            <a:ext cx="6711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Na</a:t>
            </a:r>
            <a:r>
              <a:rPr sz="2400" b="1" spc="-100" dirty="0">
                <a:latin typeface="Arial"/>
                <a:cs typeface="Arial"/>
              </a:rPr>
              <a:t> </a:t>
            </a:r>
            <a:r>
              <a:rPr sz="2400" b="1" spc="-50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10216768" y="2264981"/>
            <a:ext cx="998219" cy="1152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675">
              <a:lnSpc>
                <a:spcPts val="2755"/>
              </a:lnSpc>
              <a:spcBef>
                <a:spcPts val="100"/>
              </a:spcBef>
            </a:pPr>
            <a:r>
              <a:rPr sz="2400" b="1" spc="-10" dirty="0">
                <a:latin typeface="Arial"/>
                <a:cs typeface="Arial"/>
              </a:rPr>
              <a:t>Na</a:t>
            </a:r>
            <a:r>
              <a:rPr sz="2400" b="1" spc="-155" dirty="0">
                <a:latin typeface="Arial"/>
                <a:cs typeface="Arial"/>
              </a:rPr>
              <a:t> </a:t>
            </a:r>
            <a:r>
              <a:rPr sz="2400" b="1" spc="-50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755"/>
              </a:lnSpc>
            </a:pPr>
            <a:r>
              <a:rPr sz="2400" b="1" spc="-50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  <a:p>
            <a:pPr marL="339725">
              <a:lnSpc>
                <a:spcPct val="100000"/>
              </a:lnSpc>
              <a:spcBef>
                <a:spcPts val="480"/>
              </a:spcBef>
            </a:pPr>
            <a:r>
              <a:rPr sz="2400" b="1" dirty="0">
                <a:latin typeface="Arial"/>
                <a:cs typeface="Arial"/>
              </a:rPr>
              <a:t>Na</a:t>
            </a:r>
            <a:r>
              <a:rPr sz="2400" b="1" spc="-100" dirty="0">
                <a:latin typeface="Arial"/>
                <a:cs typeface="Arial"/>
              </a:rPr>
              <a:t> </a:t>
            </a:r>
            <a:r>
              <a:rPr sz="2400" b="1" spc="-50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7373619" y="3168967"/>
            <a:ext cx="6616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Arial"/>
                <a:cs typeface="Arial"/>
              </a:rPr>
              <a:t>Na</a:t>
            </a:r>
            <a:r>
              <a:rPr sz="2400" b="1" spc="-150" dirty="0">
                <a:latin typeface="Arial"/>
                <a:cs typeface="Arial"/>
              </a:rPr>
              <a:t> </a:t>
            </a:r>
            <a:r>
              <a:rPr sz="2400" b="1" spc="-50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8430894" y="2880423"/>
            <a:ext cx="6616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Arial"/>
                <a:cs typeface="Arial"/>
              </a:rPr>
              <a:t>Na</a:t>
            </a:r>
            <a:r>
              <a:rPr sz="2400" b="1" spc="-155" dirty="0">
                <a:latin typeface="Arial"/>
                <a:cs typeface="Arial"/>
              </a:rPr>
              <a:t> </a:t>
            </a:r>
            <a:r>
              <a:rPr sz="2400" b="1" spc="-50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3141979" y="1509394"/>
            <a:ext cx="68072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Na</a:t>
            </a:r>
            <a:r>
              <a:rPr sz="24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0" dirty="0">
                <a:solidFill>
                  <a:srgbClr val="FFFF00"/>
                </a:solidFill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4648453" y="1509394"/>
            <a:ext cx="4591685" cy="13309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22350">
              <a:lnSpc>
                <a:spcPts val="2560"/>
              </a:lnSpc>
              <a:spcBef>
                <a:spcPts val="105"/>
              </a:spcBef>
              <a:tabLst>
                <a:tab pos="2538095" algn="l"/>
              </a:tabLst>
            </a:pPr>
            <a:r>
              <a:rPr sz="2400" b="1" dirty="0">
                <a:latin typeface="Arial"/>
                <a:cs typeface="Arial"/>
              </a:rPr>
              <a:t>Na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+</a:t>
            </a:r>
            <a:r>
              <a:rPr sz="2400" b="1" spc="-165" dirty="0">
                <a:latin typeface="Arial"/>
                <a:cs typeface="Arial"/>
              </a:rPr>
              <a:t> </a:t>
            </a:r>
            <a:r>
              <a:rPr sz="3600" b="1" baseline="-20833" dirty="0">
                <a:latin typeface="Arial"/>
                <a:cs typeface="Arial"/>
              </a:rPr>
              <a:t>Na</a:t>
            </a:r>
            <a:r>
              <a:rPr sz="3600" b="1" spc="-82" baseline="-20833" dirty="0">
                <a:latin typeface="Arial"/>
                <a:cs typeface="Arial"/>
              </a:rPr>
              <a:t> </a:t>
            </a:r>
            <a:r>
              <a:rPr sz="3600" b="1" spc="-75" baseline="-20833" dirty="0">
                <a:latin typeface="Arial"/>
                <a:cs typeface="Arial"/>
              </a:rPr>
              <a:t>+</a:t>
            </a:r>
            <a:r>
              <a:rPr sz="3600" b="1" baseline="-20833" dirty="0">
                <a:latin typeface="Arial"/>
                <a:cs typeface="Arial"/>
              </a:rPr>
              <a:t>	</a:t>
            </a:r>
            <a:r>
              <a:rPr sz="3600" b="1" baseline="-10416" dirty="0">
                <a:latin typeface="Arial"/>
                <a:cs typeface="Arial"/>
              </a:rPr>
              <a:t>Na</a:t>
            </a:r>
            <a:r>
              <a:rPr sz="3600" b="1" spc="-150" baseline="-10416" dirty="0">
                <a:latin typeface="Arial"/>
                <a:cs typeface="Arial"/>
              </a:rPr>
              <a:t> </a:t>
            </a:r>
            <a:r>
              <a:rPr sz="3600" b="1" spc="-75" baseline="-10416" dirty="0">
                <a:latin typeface="Arial"/>
                <a:cs typeface="Arial"/>
              </a:rPr>
              <a:t>+</a:t>
            </a:r>
            <a:endParaRPr sz="3600" baseline="-10416">
              <a:latin typeface="Arial"/>
              <a:cs typeface="Arial"/>
            </a:endParaRPr>
          </a:p>
          <a:p>
            <a:pPr marL="38100">
              <a:lnSpc>
                <a:spcPts val="3520"/>
              </a:lnSpc>
            </a:pPr>
            <a:r>
              <a:rPr sz="3200" b="1" spc="-25" dirty="0">
                <a:solidFill>
                  <a:srgbClr val="00AEEE"/>
                </a:solidFill>
                <a:latin typeface="Arial"/>
                <a:cs typeface="Arial"/>
              </a:rPr>
              <a:t>ATP</a:t>
            </a:r>
            <a:endParaRPr sz="3200">
              <a:latin typeface="Arial"/>
              <a:cs typeface="Arial"/>
            </a:endParaRPr>
          </a:p>
          <a:p>
            <a:pPr marL="1962785">
              <a:lnSpc>
                <a:spcPct val="100000"/>
              </a:lnSpc>
              <a:spcBef>
                <a:spcPts val="1315"/>
              </a:spcBef>
              <a:tabLst>
                <a:tab pos="3478529" algn="l"/>
              </a:tabLst>
            </a:pPr>
            <a:r>
              <a:rPr sz="2400" b="1" dirty="0">
                <a:latin typeface="Arial"/>
                <a:cs typeface="Arial"/>
              </a:rPr>
              <a:t>Na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+</a:t>
            </a:r>
            <a:r>
              <a:rPr sz="2400" b="1" spc="-19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Na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50" dirty="0">
                <a:latin typeface="Arial"/>
                <a:cs typeface="Arial"/>
              </a:rPr>
              <a:t>+</a:t>
            </a:r>
            <a:r>
              <a:rPr sz="2400" b="1" dirty="0">
                <a:latin typeface="Arial"/>
                <a:cs typeface="Arial"/>
              </a:rPr>
              <a:t>	</a:t>
            </a:r>
            <a:r>
              <a:rPr sz="3600" b="1" baseline="23148" dirty="0">
                <a:latin typeface="Arial"/>
                <a:cs typeface="Arial"/>
              </a:rPr>
              <a:t>Na</a:t>
            </a:r>
            <a:r>
              <a:rPr sz="3600" b="1" spc="-37" baseline="23148" dirty="0">
                <a:latin typeface="Arial"/>
                <a:cs typeface="Arial"/>
              </a:rPr>
              <a:t> </a:t>
            </a:r>
            <a:r>
              <a:rPr sz="3600" b="1" baseline="23148" dirty="0">
                <a:latin typeface="Arial"/>
                <a:cs typeface="Arial"/>
              </a:rPr>
              <a:t>+</a:t>
            </a:r>
            <a:r>
              <a:rPr sz="3600" b="1" spc="-405" baseline="23148" dirty="0">
                <a:latin typeface="Arial"/>
                <a:cs typeface="Arial"/>
              </a:rPr>
              <a:t> </a:t>
            </a:r>
            <a:r>
              <a:rPr sz="3600" b="1" spc="-37" baseline="-20833" dirty="0">
                <a:latin typeface="Arial"/>
                <a:cs typeface="Arial"/>
              </a:rPr>
              <a:t>Na</a:t>
            </a:r>
            <a:endParaRPr sz="3600" baseline="-20833">
              <a:latin typeface="Arial"/>
              <a:cs typeface="Arial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3147060" y="2735516"/>
            <a:ext cx="6616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Na</a:t>
            </a:r>
            <a:r>
              <a:rPr sz="2400" b="1" spc="-15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0" dirty="0">
                <a:solidFill>
                  <a:srgbClr val="FFFF00"/>
                </a:solidFill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745807" y="1509394"/>
            <a:ext cx="66167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Na</a:t>
            </a:r>
            <a:r>
              <a:rPr sz="2400" b="1" spc="-15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0" dirty="0">
                <a:solidFill>
                  <a:srgbClr val="FFFF00"/>
                </a:solidFill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1799970" y="3168967"/>
            <a:ext cx="6711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Na</a:t>
            </a:r>
            <a:r>
              <a:rPr sz="2400" b="1" spc="-10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0" dirty="0">
                <a:solidFill>
                  <a:srgbClr val="FFFF00"/>
                </a:solidFill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1993264" y="2377122"/>
            <a:ext cx="6616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Na</a:t>
            </a:r>
            <a:r>
              <a:rPr sz="2400" b="1" spc="-1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0" dirty="0">
                <a:solidFill>
                  <a:srgbClr val="FFFF00"/>
                </a:solidFill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745807" y="2519362"/>
            <a:ext cx="6616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Na</a:t>
            </a:r>
            <a:r>
              <a:rPr sz="2400" b="1" spc="-15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0" dirty="0">
                <a:solidFill>
                  <a:srgbClr val="FFFF00"/>
                </a:solidFill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723900" y="6113454"/>
            <a:ext cx="4800600" cy="742950"/>
          </a:xfrm>
          <a:custGeom>
            <a:avLst/>
            <a:gdLst/>
            <a:ahLst/>
            <a:cxnLst/>
            <a:rect l="l" t="t" r="r" b="b"/>
            <a:pathLst>
              <a:path w="4800600" h="742950">
                <a:moveTo>
                  <a:pt x="4800600" y="0"/>
                </a:moveTo>
                <a:lnTo>
                  <a:pt x="0" y="0"/>
                </a:lnTo>
                <a:lnTo>
                  <a:pt x="0" y="742759"/>
                </a:lnTo>
                <a:lnTo>
                  <a:pt x="4800600" y="742759"/>
                </a:lnTo>
                <a:lnTo>
                  <a:pt x="4800600" y="0"/>
                </a:lnTo>
                <a:close/>
              </a:path>
            </a:pathLst>
          </a:custGeom>
          <a:solidFill>
            <a:srgbClr val="FFF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 txBox="1"/>
          <p:nvPr/>
        </p:nvSpPr>
        <p:spPr>
          <a:xfrm>
            <a:off x="723900" y="6113454"/>
            <a:ext cx="4800600" cy="7429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610235">
              <a:lnSpc>
                <a:spcPct val="100000"/>
              </a:lnSpc>
              <a:spcBef>
                <a:spcPts val="345"/>
              </a:spcBef>
            </a:pPr>
            <a:r>
              <a:rPr sz="2400" b="1" spc="-10" dirty="0">
                <a:solidFill>
                  <a:srgbClr val="006EBE"/>
                </a:solidFill>
                <a:latin typeface="Times New Roman"/>
                <a:cs typeface="Times New Roman"/>
              </a:rPr>
              <a:t>INTRACELLULAR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8952865" y="6502814"/>
            <a:ext cx="831215" cy="311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05"/>
              </a:lnSpc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FLUID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2471166" y="6543561"/>
            <a:ext cx="960755" cy="363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720"/>
              </a:lnSpc>
            </a:pPr>
            <a:r>
              <a:rPr sz="2400" b="1" spc="-20" dirty="0">
                <a:solidFill>
                  <a:srgbClr val="006EBE"/>
                </a:solidFill>
                <a:latin typeface="Times New Roman"/>
                <a:cs typeface="Times New Roman"/>
              </a:rPr>
              <a:t>FLUID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7629525" y="6142019"/>
            <a:ext cx="4229100" cy="704850"/>
          </a:xfrm>
          <a:prstGeom prst="rect">
            <a:avLst/>
          </a:prstGeom>
          <a:solidFill>
            <a:srgbClr val="FFFF66"/>
          </a:solidFill>
        </p:spPr>
        <p:txBody>
          <a:bodyPr vert="horz" wrap="square" lIns="0" tIns="43815" rIns="0" bIns="0" rtlCol="0">
            <a:spAutoFit/>
          </a:bodyPr>
          <a:lstStyle/>
          <a:p>
            <a:pPr marL="573405">
              <a:lnSpc>
                <a:spcPct val="100000"/>
              </a:lnSpc>
              <a:spcBef>
                <a:spcPts val="345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EXTRACELLULAR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7" name="Footer Placeholder 14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n-US" smtClean="0">
                <a:solidFill>
                  <a:srgbClr val="F1F1F1"/>
                </a:solidFill>
                <a:latin typeface="Georgia"/>
                <a:cs typeface="Georgia"/>
              </a:rPr>
              <a:t>RDP</a:t>
            </a:r>
            <a:endParaRPr lang="en-US" spc="-10" dirty="0">
              <a:solidFill>
                <a:srgbClr val="F1F1F1"/>
              </a:solidFill>
              <a:latin typeface="Georgia"/>
              <a:cs typeface="Georgia"/>
            </a:endParaRPr>
          </a:p>
        </p:txBody>
      </p:sp>
      <p:sp>
        <p:nvSpPr>
          <p:cNvPr id="148" name="Slide Number Placeholder 14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lang="en-US" spc="-50" smtClean="0"/>
              <a:t>15</a:t>
            </a:fld>
            <a:endParaRPr lang="en-US" spc="-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78914" y="557149"/>
            <a:ext cx="9112885" cy="24136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670560">
              <a:lnSpc>
                <a:spcPct val="100000"/>
              </a:lnSpc>
              <a:spcBef>
                <a:spcPts val="130"/>
              </a:spcBef>
            </a:pPr>
            <a:r>
              <a:rPr sz="2750" spc="-10" dirty="0">
                <a:latin typeface="Times New Roman"/>
                <a:cs typeface="Times New Roman"/>
              </a:rPr>
              <a:t>Filtration</a:t>
            </a:r>
            <a:endParaRPr sz="2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705"/>
              </a:spcBef>
            </a:pP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Filtration</a:t>
            </a:r>
            <a:r>
              <a:rPr sz="2750" spc="229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is</a:t>
            </a:r>
            <a:r>
              <a:rPr sz="2750" spc="60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the</a:t>
            </a:r>
            <a:r>
              <a:rPr sz="2750" spc="-30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transport</a:t>
            </a:r>
            <a:r>
              <a:rPr sz="2750" spc="180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of</a:t>
            </a:r>
            <a:r>
              <a:rPr sz="2750" spc="-30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water</a:t>
            </a:r>
            <a:r>
              <a:rPr sz="2750" spc="45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and</a:t>
            </a:r>
            <a:r>
              <a:rPr sz="2750" spc="-30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spc="-10" dirty="0">
                <a:solidFill>
                  <a:srgbClr val="0F0F0F"/>
                </a:solidFill>
                <a:latin typeface="Times New Roman"/>
                <a:cs typeface="Times New Roman"/>
              </a:rPr>
              <a:t>dissolved</a:t>
            </a:r>
            <a:endParaRPr sz="2750">
              <a:latin typeface="Times New Roman"/>
              <a:cs typeface="Times New Roman"/>
            </a:endParaRPr>
          </a:p>
          <a:p>
            <a:pPr marL="278765">
              <a:lnSpc>
                <a:spcPct val="100000"/>
              </a:lnSpc>
              <a:spcBef>
                <a:spcPts val="1130"/>
              </a:spcBef>
            </a:pP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materials</a:t>
            </a:r>
            <a:r>
              <a:rPr sz="2750" spc="190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through</a:t>
            </a:r>
            <a:r>
              <a:rPr sz="2750" spc="105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a</a:t>
            </a:r>
            <a:r>
              <a:rPr sz="2750" spc="5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membrane</a:t>
            </a:r>
            <a:r>
              <a:rPr sz="2750" spc="50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from</a:t>
            </a:r>
            <a:r>
              <a:rPr sz="2750" spc="95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an</a:t>
            </a:r>
            <a:r>
              <a:rPr sz="2750" spc="-30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area</a:t>
            </a:r>
            <a:r>
              <a:rPr sz="2750" spc="45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of</a:t>
            </a:r>
            <a:r>
              <a:rPr sz="2750" spc="-20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higher</a:t>
            </a:r>
            <a:r>
              <a:rPr sz="2750" spc="145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spc="-10" dirty="0">
                <a:solidFill>
                  <a:srgbClr val="0F0F0F"/>
                </a:solidFill>
                <a:latin typeface="Times New Roman"/>
                <a:cs typeface="Times New Roman"/>
              </a:rPr>
              <a:t>pressure</a:t>
            </a:r>
            <a:endParaRPr sz="2750">
              <a:latin typeface="Times New Roman"/>
              <a:cs typeface="Times New Roman"/>
            </a:endParaRPr>
          </a:p>
          <a:p>
            <a:pPr marL="278765">
              <a:lnSpc>
                <a:spcPct val="100000"/>
              </a:lnSpc>
              <a:spcBef>
                <a:spcPts val="1730"/>
              </a:spcBef>
            </a:pP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to</a:t>
            </a:r>
            <a:r>
              <a:rPr sz="2750" spc="-40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an</a:t>
            </a:r>
            <a:r>
              <a:rPr sz="2750" spc="50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area</a:t>
            </a:r>
            <a:r>
              <a:rPr sz="2750" spc="45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of</a:t>
            </a:r>
            <a:r>
              <a:rPr sz="2750" spc="-10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0F0F0F"/>
                </a:solidFill>
                <a:latin typeface="Times New Roman"/>
                <a:cs typeface="Times New Roman"/>
              </a:rPr>
              <a:t>lower</a:t>
            </a:r>
            <a:r>
              <a:rPr sz="2750" spc="140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2750" spc="-10" dirty="0">
                <a:solidFill>
                  <a:srgbClr val="0F0F0F"/>
                </a:solidFill>
                <a:latin typeface="Times New Roman"/>
                <a:cs typeface="Times New Roman"/>
              </a:rPr>
              <a:t>pressure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5480" rIns="0" bIns="0" rtlCol="0">
            <a:spAutoFit/>
          </a:bodyPr>
          <a:lstStyle/>
          <a:p>
            <a:pPr marL="1179195">
              <a:lnSpc>
                <a:spcPct val="100000"/>
              </a:lnSpc>
              <a:spcBef>
                <a:spcPts val="125"/>
              </a:spcBef>
            </a:pPr>
            <a:r>
              <a:rPr dirty="0"/>
              <a:t>Fluid</a:t>
            </a:r>
            <a:r>
              <a:rPr spc="175" dirty="0"/>
              <a:t> </a:t>
            </a:r>
            <a:r>
              <a:rPr dirty="0"/>
              <a:t>Movement</a:t>
            </a:r>
            <a:r>
              <a:rPr spc="-135" dirty="0"/>
              <a:t> </a:t>
            </a:r>
            <a:r>
              <a:rPr dirty="0"/>
              <a:t>Among</a:t>
            </a:r>
            <a:r>
              <a:rPr spc="-120" dirty="0"/>
              <a:t> </a:t>
            </a:r>
            <a:r>
              <a:rPr spc="-10" dirty="0"/>
              <a:t>Compartments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4122" y="1659953"/>
            <a:ext cx="209550" cy="26701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4122" y="2537142"/>
            <a:ext cx="209550" cy="26701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4122" y="3919791"/>
            <a:ext cx="209550" cy="26701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4122" y="5798820"/>
            <a:ext cx="209550" cy="26701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497964" y="1628203"/>
            <a:ext cx="4475480" cy="4438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Compartmental</a:t>
            </a:r>
            <a:r>
              <a:rPr sz="1800" spc="-1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exchange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regulated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by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sz="1800" dirty="0">
                <a:latin typeface="Times New Roman"/>
                <a:cs typeface="Times New Roman"/>
              </a:rPr>
              <a:t>osmotic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hydrostatic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pressures.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59900"/>
              </a:lnSpc>
            </a:pPr>
            <a:r>
              <a:rPr sz="1800" dirty="0">
                <a:latin typeface="Times New Roman"/>
                <a:cs typeface="Times New Roman"/>
              </a:rPr>
              <a:t>Net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leakage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fluid</a:t>
            </a:r>
            <a:r>
              <a:rPr sz="1800" spc="11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from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blood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picked</a:t>
            </a:r>
            <a:r>
              <a:rPr sz="1800" spc="40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up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lymphatic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vessels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returned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the </a:t>
            </a:r>
            <a:r>
              <a:rPr sz="1800" spc="-10" dirty="0">
                <a:latin typeface="Times New Roman"/>
                <a:cs typeface="Times New Roman"/>
              </a:rPr>
              <a:t>bloodstream.</a:t>
            </a:r>
            <a:endParaRPr sz="1800">
              <a:latin typeface="Times New Roman"/>
              <a:cs typeface="Times New Roman"/>
            </a:endParaRPr>
          </a:p>
          <a:p>
            <a:pPr marL="12700" marR="646430">
              <a:lnSpc>
                <a:spcPct val="159900"/>
              </a:lnSpc>
              <a:spcBef>
                <a:spcPts val="525"/>
              </a:spcBef>
            </a:pPr>
            <a:r>
              <a:rPr sz="1800" dirty="0">
                <a:latin typeface="Times New Roman"/>
                <a:cs typeface="Times New Roman"/>
              </a:rPr>
              <a:t>Exchanges</a:t>
            </a:r>
            <a:r>
              <a:rPr sz="1800" spc="-11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between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interstitial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and </a:t>
            </a:r>
            <a:r>
              <a:rPr sz="1800" spc="-10" dirty="0">
                <a:latin typeface="Times New Roman"/>
                <a:cs typeface="Times New Roman"/>
              </a:rPr>
              <a:t>intracellular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fluids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are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complex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due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the </a:t>
            </a:r>
            <a:r>
              <a:rPr sz="1800" spc="-10" dirty="0">
                <a:latin typeface="Times New Roman"/>
                <a:cs typeface="Times New Roman"/>
              </a:rPr>
              <a:t>selective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permeability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cellular membranes.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75" dirty="0">
                <a:latin typeface="Times New Roman"/>
                <a:cs typeface="Times New Roman"/>
              </a:rPr>
              <a:t>Two-</a:t>
            </a:r>
            <a:r>
              <a:rPr sz="1800" dirty="0">
                <a:latin typeface="Times New Roman"/>
                <a:cs typeface="Times New Roman"/>
              </a:rPr>
              <a:t>way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water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flow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substantial.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26301" y="1733486"/>
            <a:ext cx="209550" cy="26701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26301" y="2629852"/>
            <a:ext cx="209550" cy="26701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26301" y="3602418"/>
            <a:ext cx="209550" cy="26701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26301" y="5023167"/>
            <a:ext cx="209550" cy="267017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Ion fluxes</a:t>
            </a:r>
            <a:r>
              <a:rPr spc="40" dirty="0"/>
              <a:t> </a:t>
            </a:r>
            <a:r>
              <a:rPr dirty="0"/>
              <a:t>are</a:t>
            </a:r>
            <a:r>
              <a:rPr spc="-45" dirty="0"/>
              <a:t> </a:t>
            </a:r>
            <a:r>
              <a:rPr dirty="0"/>
              <a:t>restricted</a:t>
            </a:r>
            <a:r>
              <a:rPr spc="-75" dirty="0"/>
              <a:t> </a:t>
            </a:r>
            <a:r>
              <a:rPr dirty="0"/>
              <a:t>and</a:t>
            </a:r>
            <a:r>
              <a:rPr spc="25" dirty="0"/>
              <a:t> </a:t>
            </a:r>
            <a:r>
              <a:rPr spc="-20" dirty="0"/>
              <a:t>move</a:t>
            </a:r>
          </a:p>
          <a:p>
            <a:pPr marL="12700" marR="469265">
              <a:lnSpc>
                <a:spcPct val="163400"/>
              </a:lnSpc>
              <a:spcBef>
                <a:spcPts val="75"/>
              </a:spcBef>
            </a:pPr>
            <a:r>
              <a:rPr dirty="0"/>
              <a:t>selectively</a:t>
            </a:r>
            <a:r>
              <a:rPr spc="-3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dirty="0"/>
              <a:t>active</a:t>
            </a:r>
            <a:r>
              <a:rPr spc="-60" dirty="0"/>
              <a:t> </a:t>
            </a:r>
            <a:r>
              <a:rPr spc="-10" dirty="0"/>
              <a:t>transport. </a:t>
            </a:r>
            <a:r>
              <a:rPr dirty="0"/>
              <a:t>Nutrients,</a:t>
            </a:r>
            <a:r>
              <a:rPr spc="-35" dirty="0"/>
              <a:t> </a:t>
            </a:r>
            <a:r>
              <a:rPr dirty="0"/>
              <a:t>respiratory</a:t>
            </a:r>
            <a:r>
              <a:rPr spc="-85" dirty="0"/>
              <a:t> </a:t>
            </a:r>
            <a:r>
              <a:rPr dirty="0"/>
              <a:t>gases,</a:t>
            </a:r>
            <a:r>
              <a:rPr spc="-55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spc="-10" dirty="0"/>
              <a:t>wastes </a:t>
            </a:r>
            <a:r>
              <a:rPr dirty="0"/>
              <a:t>move</a:t>
            </a:r>
            <a:r>
              <a:rPr spc="-55" dirty="0"/>
              <a:t> </a:t>
            </a:r>
            <a:r>
              <a:rPr spc="-10" dirty="0"/>
              <a:t>unidirectionally.</a:t>
            </a:r>
          </a:p>
          <a:p>
            <a:pPr marL="12700" marR="166370">
              <a:lnSpc>
                <a:spcPct val="165100"/>
              </a:lnSpc>
              <a:spcBef>
                <a:spcPts val="484"/>
              </a:spcBef>
            </a:pPr>
            <a:r>
              <a:rPr spc="-10" dirty="0"/>
              <a:t>Plasma</a:t>
            </a:r>
            <a:r>
              <a:rPr spc="-80" dirty="0"/>
              <a:t> </a:t>
            </a:r>
            <a:r>
              <a:rPr dirty="0"/>
              <a:t>is</a:t>
            </a:r>
            <a:r>
              <a:rPr spc="25" dirty="0"/>
              <a:t> </a:t>
            </a:r>
            <a:r>
              <a:rPr dirty="0"/>
              <a:t>the</a:t>
            </a:r>
            <a:r>
              <a:rPr spc="-70" dirty="0"/>
              <a:t> </a:t>
            </a:r>
            <a:r>
              <a:rPr dirty="0"/>
              <a:t>only</a:t>
            </a:r>
            <a:r>
              <a:rPr spc="45" dirty="0"/>
              <a:t> </a:t>
            </a:r>
            <a:r>
              <a:rPr dirty="0"/>
              <a:t>fluid</a:t>
            </a:r>
            <a:r>
              <a:rPr spc="35" dirty="0"/>
              <a:t> </a:t>
            </a:r>
            <a:r>
              <a:rPr dirty="0"/>
              <a:t>that</a:t>
            </a:r>
            <a:r>
              <a:rPr spc="-75" dirty="0"/>
              <a:t> </a:t>
            </a:r>
            <a:r>
              <a:rPr spc="-10" dirty="0"/>
              <a:t>circulates </a:t>
            </a:r>
            <a:r>
              <a:rPr dirty="0"/>
              <a:t>throughout</a:t>
            </a:r>
            <a:r>
              <a:rPr spc="-10" dirty="0"/>
              <a:t> </a:t>
            </a:r>
            <a:r>
              <a:rPr dirty="0"/>
              <a:t>the</a:t>
            </a:r>
            <a:r>
              <a:rPr spc="-60" dirty="0"/>
              <a:t> </a:t>
            </a:r>
            <a:r>
              <a:rPr dirty="0"/>
              <a:t>body</a:t>
            </a:r>
            <a:r>
              <a:rPr spc="-10" dirty="0"/>
              <a:t> </a:t>
            </a:r>
            <a:r>
              <a:rPr dirty="0"/>
              <a:t>and</a:t>
            </a:r>
            <a:r>
              <a:rPr spc="-85" dirty="0"/>
              <a:t> </a:t>
            </a:r>
            <a:r>
              <a:rPr dirty="0"/>
              <a:t>links</a:t>
            </a:r>
            <a:r>
              <a:rPr spc="110" dirty="0"/>
              <a:t> </a:t>
            </a:r>
            <a:r>
              <a:rPr dirty="0"/>
              <a:t>external</a:t>
            </a:r>
            <a:r>
              <a:rPr spc="-185" dirty="0"/>
              <a:t> </a:t>
            </a:r>
            <a:r>
              <a:rPr spc="-25" dirty="0"/>
              <a:t>and </a:t>
            </a:r>
            <a:r>
              <a:rPr dirty="0"/>
              <a:t>internal</a:t>
            </a:r>
            <a:r>
              <a:rPr spc="-65" dirty="0"/>
              <a:t> </a:t>
            </a:r>
            <a:r>
              <a:rPr spc="-10" dirty="0"/>
              <a:t>environments.</a:t>
            </a:r>
          </a:p>
          <a:p>
            <a:pPr marL="12700" marR="5080">
              <a:lnSpc>
                <a:spcPct val="165200"/>
              </a:lnSpc>
              <a:spcBef>
                <a:spcPts val="484"/>
              </a:spcBef>
            </a:pPr>
            <a:r>
              <a:rPr spc="-10" dirty="0"/>
              <a:t>Osmolalities</a:t>
            </a:r>
            <a:r>
              <a:rPr spc="50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dirty="0"/>
              <a:t>all</a:t>
            </a:r>
            <a:r>
              <a:rPr spc="-10" dirty="0"/>
              <a:t> </a:t>
            </a:r>
            <a:r>
              <a:rPr dirty="0"/>
              <a:t>body</a:t>
            </a:r>
            <a:r>
              <a:rPr spc="-35" dirty="0"/>
              <a:t> </a:t>
            </a:r>
            <a:r>
              <a:rPr dirty="0"/>
              <a:t>fluids</a:t>
            </a:r>
            <a:r>
              <a:rPr spc="70" dirty="0"/>
              <a:t> </a:t>
            </a:r>
            <a:r>
              <a:rPr dirty="0"/>
              <a:t>are</a:t>
            </a:r>
            <a:r>
              <a:rPr spc="-80" dirty="0"/>
              <a:t> </a:t>
            </a:r>
            <a:r>
              <a:rPr spc="-10" dirty="0"/>
              <a:t>equal; </a:t>
            </a:r>
            <a:r>
              <a:rPr dirty="0"/>
              <a:t>changes</a:t>
            </a:r>
            <a:r>
              <a:rPr spc="-60" dirty="0"/>
              <a:t> </a:t>
            </a:r>
            <a:r>
              <a:rPr dirty="0"/>
              <a:t>in</a:t>
            </a:r>
            <a:r>
              <a:rPr spc="-5" dirty="0"/>
              <a:t> </a:t>
            </a:r>
            <a:r>
              <a:rPr dirty="0"/>
              <a:t>solute</a:t>
            </a:r>
            <a:r>
              <a:rPr spc="10" dirty="0"/>
              <a:t> </a:t>
            </a:r>
            <a:r>
              <a:rPr dirty="0"/>
              <a:t>concentrations</a:t>
            </a:r>
            <a:r>
              <a:rPr spc="-180" dirty="0"/>
              <a:t> </a:t>
            </a:r>
            <a:r>
              <a:rPr dirty="0"/>
              <a:t>are</a:t>
            </a:r>
            <a:r>
              <a:rPr spc="420" dirty="0"/>
              <a:t> </a:t>
            </a:r>
            <a:r>
              <a:rPr spc="-10" dirty="0"/>
              <a:t>quickly </a:t>
            </a:r>
            <a:r>
              <a:rPr dirty="0"/>
              <a:t>followed</a:t>
            </a:r>
            <a:r>
              <a:rPr spc="-20" dirty="0"/>
              <a:t> </a:t>
            </a:r>
            <a:r>
              <a:rPr dirty="0"/>
              <a:t>by</a:t>
            </a:r>
            <a:r>
              <a:rPr spc="-80" dirty="0"/>
              <a:t> </a:t>
            </a:r>
            <a:r>
              <a:rPr dirty="0"/>
              <a:t>osmotic</a:t>
            </a:r>
            <a:r>
              <a:rPr spc="10" dirty="0"/>
              <a:t> </a:t>
            </a:r>
            <a:r>
              <a:rPr spc="-10" dirty="0"/>
              <a:t>changes.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5520" y="776922"/>
            <a:ext cx="135064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b="1" spc="-90" dirty="0">
                <a:solidFill>
                  <a:srgbClr val="000000"/>
                </a:solidFill>
                <a:latin typeface="Times New Roman"/>
                <a:cs typeface="Times New Roman"/>
              </a:rPr>
              <a:t>Water</a:t>
            </a:r>
            <a:r>
              <a:rPr b="1" spc="-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spc="-50" dirty="0">
                <a:solidFill>
                  <a:srgbClr val="000000"/>
                </a:solidFill>
                <a:latin typeface="Times New Roman"/>
                <a:cs typeface="Times New Roman"/>
              </a:rPr>
              <a:t>—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0595" y="2145601"/>
            <a:ext cx="304800" cy="2193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0595" y="3318192"/>
            <a:ext cx="304800" cy="21939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0595" y="4491037"/>
            <a:ext cx="304800" cy="21939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707895" y="1259268"/>
            <a:ext cx="8841105" cy="4049395"/>
          </a:xfrm>
          <a:prstGeom prst="rect">
            <a:avLst/>
          </a:prstGeom>
        </p:spPr>
        <p:txBody>
          <a:bodyPr vert="horz" wrap="square" lIns="0" tIns="2095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0"/>
              </a:spcBef>
            </a:pPr>
            <a:r>
              <a:rPr sz="2400" spc="-114" dirty="0">
                <a:solidFill>
                  <a:srgbClr val="FF00FF"/>
                </a:solidFill>
                <a:latin typeface="Times New Roman"/>
                <a:cs typeface="Times New Roman"/>
              </a:rPr>
              <a:t>Two</a:t>
            </a:r>
            <a:r>
              <a:rPr sz="2400" spc="-3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FF"/>
                </a:solidFill>
                <a:latin typeface="Times New Roman"/>
                <a:cs typeface="Times New Roman"/>
              </a:rPr>
              <a:t>liters</a:t>
            </a:r>
            <a:r>
              <a:rPr sz="2400" spc="-10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FF"/>
                </a:solidFill>
                <a:latin typeface="Times New Roman"/>
                <a:cs typeface="Times New Roman"/>
              </a:rPr>
              <a:t>of</a:t>
            </a:r>
            <a:r>
              <a:rPr sz="2400" spc="-2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FF"/>
                </a:solidFill>
                <a:latin typeface="Times New Roman"/>
                <a:cs typeface="Times New Roman"/>
              </a:rPr>
              <a:t>water</a:t>
            </a:r>
            <a:r>
              <a:rPr sz="2400" spc="-10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FF"/>
                </a:solidFill>
                <a:latin typeface="Times New Roman"/>
                <a:cs typeface="Times New Roman"/>
              </a:rPr>
              <a:t>per</a:t>
            </a:r>
            <a:r>
              <a:rPr sz="2400" spc="-3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FF"/>
                </a:solidFill>
                <a:latin typeface="Times New Roman"/>
                <a:cs typeface="Times New Roman"/>
              </a:rPr>
              <a:t>day</a:t>
            </a:r>
            <a:r>
              <a:rPr sz="2400" spc="-6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generally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sufficient</a:t>
            </a:r>
            <a:r>
              <a:rPr sz="2400" spc="2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adults.</a:t>
            </a:r>
            <a:endParaRPr sz="2400">
              <a:latin typeface="Times New Roman"/>
              <a:cs typeface="Times New Roman"/>
            </a:endParaRPr>
          </a:p>
          <a:p>
            <a:pPr marL="278765" marR="5080" indent="-114300">
              <a:lnSpc>
                <a:spcPct val="148600"/>
              </a:lnSpc>
              <a:spcBef>
                <a:spcPts val="150"/>
              </a:spcBef>
              <a:tabLst>
                <a:tab pos="7952740" algn="l"/>
              </a:tabLst>
            </a:pPr>
            <a:r>
              <a:rPr sz="2400" dirty="0">
                <a:latin typeface="Times New Roman"/>
                <a:cs typeface="Times New Roman"/>
              </a:rPr>
              <a:t>Most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this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minimum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intake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usually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derived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water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35" dirty="0">
                <a:latin typeface="Times New Roman"/>
                <a:cs typeface="Times New Roman"/>
              </a:rPr>
              <a:t>content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food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 water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oxidation,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therefore.</a:t>
            </a:r>
            <a:endParaRPr sz="2400">
              <a:latin typeface="Times New Roman"/>
              <a:cs typeface="Times New Roman"/>
            </a:endParaRPr>
          </a:p>
          <a:p>
            <a:pPr marL="278765" marR="21590" indent="-114300">
              <a:lnSpc>
                <a:spcPct val="148600"/>
              </a:lnSpc>
              <a:spcBef>
                <a:spcPts val="675"/>
              </a:spcBef>
              <a:tabLst>
                <a:tab pos="8152765" algn="l"/>
              </a:tabLst>
            </a:pPr>
            <a:r>
              <a:rPr sz="2400" dirty="0">
                <a:latin typeface="Times New Roman"/>
                <a:cs typeface="Times New Roman"/>
              </a:rPr>
              <a:t>it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has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been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estimated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only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500ml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needs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imbibed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35" dirty="0">
                <a:latin typeface="Times New Roman"/>
                <a:cs typeface="Times New Roman"/>
              </a:rPr>
              <a:t>given </a:t>
            </a:r>
            <a:r>
              <a:rPr sz="2400" dirty="0">
                <a:latin typeface="Times New Roman"/>
                <a:cs typeface="Times New Roman"/>
              </a:rPr>
              <a:t>normal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diet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no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increased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losses.</a:t>
            </a:r>
            <a:endParaRPr sz="2400">
              <a:latin typeface="Times New Roman"/>
              <a:cs typeface="Times New Roman"/>
            </a:endParaRPr>
          </a:p>
          <a:p>
            <a:pPr marL="278765" marR="233045" indent="-114300">
              <a:lnSpc>
                <a:spcPct val="151200"/>
              </a:lnSpc>
              <a:spcBef>
                <a:spcPts val="600"/>
              </a:spcBef>
              <a:tabLst>
                <a:tab pos="8219440" algn="l"/>
              </a:tabLst>
            </a:pPr>
            <a:r>
              <a:rPr sz="2400" dirty="0">
                <a:latin typeface="Times New Roman"/>
                <a:cs typeface="Times New Roman"/>
              </a:rPr>
              <a:t>These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sources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markedly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reduced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patients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who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are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40" dirty="0">
                <a:latin typeface="Times New Roman"/>
                <a:cs typeface="Times New Roman"/>
              </a:rPr>
              <a:t>not </a:t>
            </a:r>
            <a:r>
              <a:rPr sz="2400" dirty="0">
                <a:latin typeface="Times New Roman"/>
                <a:cs typeface="Times New Roman"/>
              </a:rPr>
              <a:t>eating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must</a:t>
            </a:r>
            <a:r>
              <a:rPr sz="2400" spc="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replaced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maintenance</a:t>
            </a:r>
            <a:r>
              <a:rPr sz="2400" spc="1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fluids.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40839" y="971486"/>
            <a:ext cx="8195309" cy="1541780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requirements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FF"/>
                </a:solidFill>
                <a:latin typeface="Times New Roman"/>
                <a:cs typeface="Times New Roman"/>
              </a:rPr>
              <a:t>increase</a:t>
            </a:r>
            <a:r>
              <a:rPr sz="2400" b="1" spc="-10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with:</a:t>
            </a:r>
            <a:endParaRPr sz="2400">
              <a:latin typeface="Times New Roman"/>
              <a:cs typeface="Times New Roman"/>
            </a:endParaRPr>
          </a:p>
          <a:p>
            <a:pPr marL="927735">
              <a:lnSpc>
                <a:spcPct val="100000"/>
              </a:lnSpc>
              <a:spcBef>
                <a:spcPts val="950"/>
              </a:spcBef>
              <a:tabLst>
                <a:tab pos="6208395" algn="l"/>
              </a:tabLst>
            </a:pPr>
            <a:r>
              <a:rPr sz="2400" spc="-35" dirty="0">
                <a:solidFill>
                  <a:srgbClr val="0D6DC5"/>
                </a:solidFill>
                <a:latin typeface="Times New Roman"/>
                <a:cs typeface="Times New Roman"/>
              </a:rPr>
              <a:t>fever,</a:t>
            </a:r>
            <a:r>
              <a:rPr sz="2400" spc="-114" dirty="0">
                <a:solidFill>
                  <a:srgbClr val="0D6DC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6DC5"/>
                </a:solidFill>
                <a:latin typeface="Times New Roman"/>
                <a:cs typeface="Times New Roman"/>
              </a:rPr>
              <a:t>sweating,</a:t>
            </a:r>
            <a:r>
              <a:rPr sz="2400" spc="-45" dirty="0">
                <a:solidFill>
                  <a:srgbClr val="0D6DC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6DC5"/>
                </a:solidFill>
                <a:latin typeface="Times New Roman"/>
                <a:cs typeface="Times New Roman"/>
              </a:rPr>
              <a:t>burns,</a:t>
            </a:r>
            <a:r>
              <a:rPr sz="2400" spc="40" dirty="0">
                <a:solidFill>
                  <a:srgbClr val="0D6DC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6DC5"/>
                </a:solidFill>
                <a:latin typeface="Times New Roman"/>
                <a:cs typeface="Times New Roman"/>
              </a:rPr>
              <a:t>tachypnea,</a:t>
            </a:r>
            <a:r>
              <a:rPr sz="2400" spc="40" dirty="0">
                <a:solidFill>
                  <a:srgbClr val="0D6DC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6DC5"/>
                </a:solidFill>
                <a:latin typeface="Times New Roman"/>
                <a:cs typeface="Times New Roman"/>
              </a:rPr>
              <a:t>surgical</a:t>
            </a:r>
            <a:r>
              <a:rPr sz="2400" dirty="0">
                <a:solidFill>
                  <a:srgbClr val="0D6DC5"/>
                </a:solidFill>
                <a:latin typeface="Times New Roman"/>
                <a:cs typeface="Times New Roman"/>
              </a:rPr>
              <a:t>	drains,</a:t>
            </a:r>
            <a:r>
              <a:rPr sz="2400" spc="-35" dirty="0">
                <a:solidFill>
                  <a:srgbClr val="0D6DC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6DC5"/>
                </a:solidFill>
                <a:latin typeface="Times New Roman"/>
                <a:cs typeface="Times New Roman"/>
              </a:rPr>
              <a:t>polyuria,</a:t>
            </a:r>
            <a:endParaRPr sz="2400">
              <a:latin typeface="Times New Roman"/>
              <a:cs typeface="Times New Roman"/>
            </a:endParaRPr>
          </a:p>
          <a:p>
            <a:pPr marL="288925">
              <a:lnSpc>
                <a:spcPct val="100000"/>
              </a:lnSpc>
              <a:spcBef>
                <a:spcPts val="1400"/>
              </a:spcBef>
              <a:tabLst>
                <a:tab pos="3121025" algn="l"/>
              </a:tabLst>
            </a:pPr>
            <a:r>
              <a:rPr sz="2400" dirty="0">
                <a:solidFill>
                  <a:srgbClr val="0D6DC5"/>
                </a:solidFill>
                <a:latin typeface="Times New Roman"/>
                <a:cs typeface="Times New Roman"/>
              </a:rPr>
              <a:t>or</a:t>
            </a:r>
            <a:r>
              <a:rPr sz="2400" spc="-85" dirty="0">
                <a:solidFill>
                  <a:srgbClr val="0D6DC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D6DC5"/>
                </a:solidFill>
                <a:latin typeface="Times New Roman"/>
                <a:cs typeface="Times New Roman"/>
              </a:rPr>
              <a:t>ongoing</a:t>
            </a:r>
            <a:r>
              <a:rPr sz="2400" spc="35" dirty="0">
                <a:solidFill>
                  <a:srgbClr val="0D6DC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6DC5"/>
                </a:solidFill>
                <a:latin typeface="Times New Roman"/>
                <a:cs typeface="Times New Roman"/>
              </a:rPr>
              <a:t>significant</a:t>
            </a:r>
            <a:r>
              <a:rPr sz="2400" dirty="0">
                <a:solidFill>
                  <a:srgbClr val="0D6DC5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0D6DC5"/>
                </a:solidFill>
                <a:latin typeface="Times New Roman"/>
                <a:cs typeface="Times New Roman"/>
              </a:rPr>
              <a:t>gastrointestinal</a:t>
            </a:r>
            <a:r>
              <a:rPr sz="2400" dirty="0">
                <a:solidFill>
                  <a:srgbClr val="0D6DC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D6DC5"/>
                </a:solidFill>
                <a:latin typeface="Times New Roman"/>
                <a:cs typeface="Times New Roman"/>
              </a:rPr>
              <a:t>losses.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8029" y="405066"/>
            <a:ext cx="190944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Introduction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/>
          <p:nvPr/>
        </p:nvSpPr>
        <p:spPr>
          <a:xfrm>
            <a:off x="11406505" y="6470412"/>
            <a:ext cx="102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92936" y="1095438"/>
            <a:ext cx="9292590" cy="3103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0" marR="301625">
              <a:lnSpc>
                <a:spcPct val="151200"/>
              </a:lnSpc>
              <a:spcBef>
                <a:spcPts val="100"/>
              </a:spcBef>
            </a:pPr>
            <a:r>
              <a:rPr sz="2400" dirty="0">
                <a:latin typeface="Georgia"/>
                <a:cs typeface="Georgia"/>
              </a:rPr>
              <a:t>To</a:t>
            </a:r>
            <a:r>
              <a:rPr sz="2400" spc="35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achieve</a:t>
            </a:r>
            <a:r>
              <a:rPr sz="2400" spc="135" dirty="0">
                <a:latin typeface="Georgia"/>
                <a:cs typeface="Georgia"/>
              </a:rPr>
              <a:t> </a:t>
            </a:r>
            <a:r>
              <a:rPr sz="2400" spc="125" dirty="0">
                <a:latin typeface="Georgia"/>
                <a:cs typeface="Georgia"/>
              </a:rPr>
              <a:t>homeostasis,</a:t>
            </a:r>
            <a:r>
              <a:rPr sz="2400" spc="130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the</a:t>
            </a:r>
            <a:r>
              <a:rPr sz="2400" spc="204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body</a:t>
            </a:r>
            <a:r>
              <a:rPr sz="2400" spc="175" dirty="0">
                <a:latin typeface="Georgia"/>
                <a:cs typeface="Georgia"/>
              </a:rPr>
              <a:t> </a:t>
            </a:r>
            <a:r>
              <a:rPr sz="2400" spc="130" dirty="0">
                <a:latin typeface="Georgia"/>
                <a:cs typeface="Georgia"/>
              </a:rPr>
              <a:t>maintains</a:t>
            </a:r>
            <a:r>
              <a:rPr sz="2400" spc="55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strict</a:t>
            </a:r>
            <a:r>
              <a:rPr sz="2400" spc="120" dirty="0">
                <a:latin typeface="Georgia"/>
                <a:cs typeface="Georgia"/>
              </a:rPr>
              <a:t> </a:t>
            </a:r>
            <a:r>
              <a:rPr sz="2400" spc="75" dirty="0">
                <a:latin typeface="Georgia"/>
                <a:cs typeface="Georgia"/>
              </a:rPr>
              <a:t>control</a:t>
            </a:r>
            <a:r>
              <a:rPr sz="2400" spc="210" dirty="0">
                <a:latin typeface="Georgia"/>
                <a:cs typeface="Georgia"/>
              </a:rPr>
              <a:t> </a:t>
            </a:r>
            <a:r>
              <a:rPr sz="2400" spc="-25" dirty="0">
                <a:latin typeface="Georgia"/>
                <a:cs typeface="Georgia"/>
              </a:rPr>
              <a:t>of </a:t>
            </a:r>
            <a:r>
              <a:rPr sz="2400" spc="90" dirty="0">
                <a:latin typeface="Georgia"/>
                <a:cs typeface="Georgia"/>
              </a:rPr>
              <a:t>water</a:t>
            </a:r>
            <a:r>
              <a:rPr sz="2400" spc="180" dirty="0">
                <a:latin typeface="Georgia"/>
                <a:cs typeface="Georgia"/>
              </a:rPr>
              <a:t> </a:t>
            </a:r>
            <a:r>
              <a:rPr sz="2400" spc="150" dirty="0">
                <a:latin typeface="Georgia"/>
                <a:cs typeface="Georgia"/>
              </a:rPr>
              <a:t>and</a:t>
            </a:r>
            <a:r>
              <a:rPr sz="2400" spc="185" dirty="0">
                <a:latin typeface="Georgia"/>
                <a:cs typeface="Georgia"/>
              </a:rPr>
              <a:t> </a:t>
            </a:r>
            <a:r>
              <a:rPr sz="2400" spc="65" dirty="0">
                <a:latin typeface="Georgia"/>
                <a:cs typeface="Georgia"/>
              </a:rPr>
              <a:t>electrolyte</a:t>
            </a:r>
            <a:r>
              <a:rPr sz="2400" spc="275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distribution</a:t>
            </a:r>
            <a:r>
              <a:rPr sz="2400" spc="80" dirty="0">
                <a:latin typeface="Georgia"/>
                <a:cs typeface="Georgia"/>
              </a:rPr>
              <a:t> </a:t>
            </a:r>
            <a:r>
              <a:rPr sz="2400" spc="150" dirty="0">
                <a:latin typeface="Georgia"/>
                <a:cs typeface="Georgia"/>
              </a:rPr>
              <a:t>and</a:t>
            </a:r>
            <a:r>
              <a:rPr sz="2400" spc="20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of</a:t>
            </a:r>
            <a:r>
              <a:rPr sz="2400" spc="165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acid-</a:t>
            </a:r>
            <a:r>
              <a:rPr sz="2400" spc="160" dirty="0">
                <a:latin typeface="Georgia"/>
                <a:cs typeface="Georgia"/>
              </a:rPr>
              <a:t>base</a:t>
            </a:r>
            <a:r>
              <a:rPr sz="2400" spc="-20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balance.</a:t>
            </a:r>
            <a:endParaRPr sz="2400">
              <a:latin typeface="Georgia"/>
              <a:cs typeface="Georgia"/>
            </a:endParaRPr>
          </a:p>
          <a:p>
            <a:pPr marL="12700" marR="5080" indent="152400">
              <a:lnSpc>
                <a:spcPct val="152500"/>
              </a:lnSpc>
              <a:spcBef>
                <a:spcPts val="2345"/>
              </a:spcBef>
            </a:pPr>
            <a:r>
              <a:rPr sz="2400" spc="105" dirty="0">
                <a:latin typeface="Georgia"/>
                <a:cs typeface="Georgia"/>
              </a:rPr>
              <a:t>This</a:t>
            </a:r>
            <a:r>
              <a:rPr sz="2400" spc="130" dirty="0">
                <a:latin typeface="Georgia"/>
                <a:cs typeface="Georgia"/>
              </a:rPr>
              <a:t> </a:t>
            </a:r>
            <a:r>
              <a:rPr sz="2400" spc="80" dirty="0">
                <a:latin typeface="Georgia"/>
                <a:cs typeface="Georgia"/>
              </a:rPr>
              <a:t>control</a:t>
            </a:r>
            <a:r>
              <a:rPr sz="2400" spc="210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is</a:t>
            </a:r>
            <a:r>
              <a:rPr sz="2400" spc="130" dirty="0">
                <a:latin typeface="Georgia"/>
                <a:cs typeface="Georgia"/>
              </a:rPr>
              <a:t> </a:t>
            </a:r>
            <a:r>
              <a:rPr sz="2400" spc="165" dirty="0">
                <a:latin typeface="Georgia"/>
                <a:cs typeface="Georgia"/>
              </a:rPr>
              <a:t>a</a:t>
            </a:r>
            <a:r>
              <a:rPr sz="2400" spc="210" dirty="0">
                <a:latin typeface="Georgia"/>
                <a:cs typeface="Georgia"/>
              </a:rPr>
              <a:t> </a:t>
            </a:r>
            <a:r>
              <a:rPr sz="2400" spc="110" dirty="0">
                <a:latin typeface="Georgia"/>
                <a:cs typeface="Georgia"/>
              </a:rPr>
              <a:t>function</a:t>
            </a:r>
            <a:r>
              <a:rPr sz="2400" spc="18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of</a:t>
            </a:r>
            <a:r>
              <a:rPr sz="2400" spc="165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the</a:t>
            </a:r>
            <a:r>
              <a:rPr sz="2400" spc="210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complex</a:t>
            </a:r>
            <a:r>
              <a:rPr sz="2400" spc="185" dirty="0">
                <a:latin typeface="Georgia"/>
                <a:cs typeface="Georgia"/>
              </a:rPr>
              <a:t> </a:t>
            </a:r>
            <a:r>
              <a:rPr sz="2400" spc="70" dirty="0">
                <a:latin typeface="Georgia"/>
                <a:cs typeface="Georgia"/>
              </a:rPr>
              <a:t>inter</a:t>
            </a:r>
            <a:r>
              <a:rPr sz="2400" spc="254" dirty="0">
                <a:latin typeface="Georgia"/>
                <a:cs typeface="Georgia"/>
              </a:rPr>
              <a:t> </a:t>
            </a:r>
            <a:r>
              <a:rPr sz="2400" spc="114" dirty="0">
                <a:latin typeface="Georgia"/>
                <a:cs typeface="Georgia"/>
              </a:rPr>
              <a:t>play</a:t>
            </a:r>
            <a:r>
              <a:rPr sz="2400" spc="8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of</a:t>
            </a:r>
            <a:r>
              <a:rPr sz="2400" spc="245" dirty="0">
                <a:latin typeface="Georgia"/>
                <a:cs typeface="Georgia"/>
              </a:rPr>
              <a:t> </a:t>
            </a:r>
            <a:r>
              <a:rPr sz="2400" spc="100" dirty="0">
                <a:latin typeface="Georgia"/>
                <a:cs typeface="Georgia"/>
              </a:rPr>
              <a:t>cellular </a:t>
            </a:r>
            <a:r>
              <a:rPr sz="2400" spc="114" dirty="0">
                <a:latin typeface="Georgia"/>
                <a:cs typeface="Georgia"/>
              </a:rPr>
              <a:t>membrane</a:t>
            </a:r>
            <a:r>
              <a:rPr sz="2400" spc="125" dirty="0">
                <a:latin typeface="Georgia"/>
                <a:cs typeface="Georgia"/>
              </a:rPr>
              <a:t> </a:t>
            </a:r>
            <a:r>
              <a:rPr sz="2400" spc="90" dirty="0">
                <a:latin typeface="Georgia"/>
                <a:cs typeface="Georgia"/>
              </a:rPr>
              <a:t>forces,</a:t>
            </a:r>
            <a:r>
              <a:rPr sz="2400" spc="170" dirty="0">
                <a:latin typeface="Georgia"/>
                <a:cs typeface="Georgia"/>
              </a:rPr>
              <a:t> </a:t>
            </a:r>
            <a:r>
              <a:rPr sz="2400" spc="90" dirty="0">
                <a:latin typeface="Georgia"/>
                <a:cs typeface="Georgia"/>
              </a:rPr>
              <a:t>specific</a:t>
            </a:r>
            <a:r>
              <a:rPr sz="2400" spc="50" dirty="0">
                <a:latin typeface="Georgia"/>
                <a:cs typeface="Georgia"/>
              </a:rPr>
              <a:t> </a:t>
            </a:r>
            <a:r>
              <a:rPr sz="2400" spc="100" dirty="0">
                <a:latin typeface="Georgia"/>
                <a:cs typeface="Georgia"/>
              </a:rPr>
              <a:t>organ</a:t>
            </a:r>
            <a:r>
              <a:rPr sz="2400" spc="105" dirty="0">
                <a:latin typeface="Georgia"/>
                <a:cs typeface="Georgia"/>
              </a:rPr>
              <a:t> </a:t>
            </a:r>
            <a:r>
              <a:rPr sz="2400" spc="85" dirty="0">
                <a:latin typeface="Georgia"/>
                <a:cs typeface="Georgia"/>
              </a:rPr>
              <a:t>activities</a:t>
            </a:r>
            <a:r>
              <a:rPr sz="2400" spc="204" dirty="0">
                <a:latin typeface="Georgia"/>
                <a:cs typeface="Georgia"/>
              </a:rPr>
              <a:t> </a:t>
            </a:r>
            <a:r>
              <a:rPr sz="2400" spc="155" dirty="0">
                <a:latin typeface="Georgia"/>
                <a:cs typeface="Georgia"/>
              </a:rPr>
              <a:t>and</a:t>
            </a:r>
            <a:r>
              <a:rPr sz="2400" spc="215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systemic</a:t>
            </a:r>
            <a:r>
              <a:rPr sz="2400" spc="130" dirty="0">
                <a:latin typeface="Georgia"/>
                <a:cs typeface="Georgia"/>
              </a:rPr>
              <a:t> and </a:t>
            </a:r>
            <a:r>
              <a:rPr sz="2400" spc="100" dirty="0">
                <a:latin typeface="Georgia"/>
                <a:cs typeface="Georgia"/>
              </a:rPr>
              <a:t>local</a:t>
            </a:r>
            <a:r>
              <a:rPr sz="2400" spc="125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hormone</a:t>
            </a:r>
            <a:r>
              <a:rPr sz="2400" spc="110" dirty="0">
                <a:latin typeface="Georgia"/>
                <a:cs typeface="Georgia"/>
              </a:rPr>
              <a:t> </a:t>
            </a:r>
            <a:r>
              <a:rPr sz="2400" spc="114" dirty="0">
                <a:latin typeface="Georgia"/>
                <a:cs typeface="Georgia"/>
              </a:rPr>
              <a:t>actions.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lang="en-US" spc="-50" smtClean="0"/>
              <a:t>2</a:t>
            </a:fld>
            <a:endParaRPr lang="en-US" spc="-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6730"/>
            <a:chOff x="0" y="0"/>
            <a:chExt cx="12192000" cy="68567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25" y="199936"/>
              <a:ext cx="12172949" cy="64753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47548"/>
              <a:ext cx="12191999" cy="56182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1999" cy="685621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5955" rIns="0" bIns="0" rtlCol="0">
            <a:spAutoFit/>
          </a:bodyPr>
          <a:lstStyle/>
          <a:p>
            <a:pPr marL="3696335">
              <a:lnSpc>
                <a:spcPct val="100000"/>
              </a:lnSpc>
              <a:spcBef>
                <a:spcPts val="125"/>
              </a:spcBef>
            </a:pPr>
            <a:r>
              <a:rPr b="1" dirty="0">
                <a:solidFill>
                  <a:srgbClr val="3DDF66"/>
                </a:solidFill>
                <a:latin typeface="Times New Roman"/>
                <a:cs typeface="Times New Roman"/>
              </a:rPr>
              <a:t>Fluid</a:t>
            </a:r>
            <a:r>
              <a:rPr b="1" spc="5" dirty="0">
                <a:solidFill>
                  <a:srgbClr val="3DDF66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3DDF66"/>
                </a:solidFill>
                <a:latin typeface="Times New Roman"/>
                <a:cs typeface="Times New Roman"/>
              </a:rPr>
              <a:t>Balance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33400" y="1218933"/>
            <a:ext cx="11049000" cy="5180330"/>
            <a:chOff x="533400" y="1218933"/>
            <a:chExt cx="11049000" cy="51803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3400" y="1218933"/>
              <a:ext cx="11049000" cy="518020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933825" y="4237469"/>
              <a:ext cx="6229350" cy="781050"/>
            </a:xfrm>
            <a:custGeom>
              <a:avLst/>
              <a:gdLst/>
              <a:ahLst/>
              <a:cxnLst/>
              <a:rect l="l" t="t" r="r" b="b"/>
              <a:pathLst>
                <a:path w="6229350" h="781050">
                  <a:moveTo>
                    <a:pt x="1887728" y="88"/>
                  </a:moveTo>
                  <a:lnTo>
                    <a:pt x="0" y="88"/>
                  </a:lnTo>
                  <a:lnTo>
                    <a:pt x="0" y="780935"/>
                  </a:lnTo>
                  <a:lnTo>
                    <a:pt x="1887728" y="780935"/>
                  </a:lnTo>
                  <a:lnTo>
                    <a:pt x="1887728" y="88"/>
                  </a:lnTo>
                  <a:close/>
                </a:path>
                <a:path w="6229350" h="781050">
                  <a:moveTo>
                    <a:pt x="6229350" y="0"/>
                  </a:moveTo>
                  <a:lnTo>
                    <a:pt x="4058539" y="0"/>
                  </a:lnTo>
                  <a:lnTo>
                    <a:pt x="4058539" y="437273"/>
                  </a:lnTo>
                  <a:lnTo>
                    <a:pt x="6229350" y="437273"/>
                  </a:lnTo>
                  <a:lnTo>
                    <a:pt x="6229350" y="0"/>
                  </a:lnTo>
                  <a:close/>
                </a:path>
              </a:pathLst>
            </a:custGeom>
            <a:solidFill>
              <a:srgbClr val="91CF4F">
                <a:alpha val="4784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97178" rIns="0" bIns="0" rtlCol="0">
            <a:spAutoFit/>
          </a:bodyPr>
          <a:lstStyle/>
          <a:p>
            <a:pPr marL="1483995">
              <a:lnSpc>
                <a:spcPct val="100000"/>
              </a:lnSpc>
              <a:spcBef>
                <a:spcPts val="130"/>
              </a:spcBef>
            </a:pPr>
            <a:r>
              <a:rPr dirty="0">
                <a:solidFill>
                  <a:srgbClr val="000000"/>
                </a:solidFill>
              </a:rPr>
              <a:t>Fluid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Balance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9645" y="3516566"/>
            <a:ext cx="247650" cy="2193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9645" y="4136326"/>
            <a:ext cx="247650" cy="21939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726945" y="1476565"/>
            <a:ext cx="8411845" cy="2924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1200"/>
              </a:lnSpc>
              <a:spcBef>
                <a:spcPts val="100"/>
              </a:spcBef>
              <a:tabLst>
                <a:tab pos="6617970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body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tries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maintain</a:t>
            </a:r>
            <a:r>
              <a:rPr sz="2400" spc="1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homeostasis</a:t>
            </a:r>
            <a:r>
              <a:rPr sz="2400" b="1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fluids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and</a:t>
            </a:r>
            <a:r>
              <a:rPr sz="2400" dirty="0">
                <a:latin typeface="Times New Roman"/>
                <a:cs typeface="Times New Roman"/>
              </a:rPr>
              <a:t>	electrolytes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by </a:t>
            </a:r>
            <a:r>
              <a:rPr sz="2400" spc="-10" dirty="0">
                <a:latin typeface="Times New Roman"/>
                <a:cs typeface="Times New Roman"/>
              </a:rPr>
              <a:t>regulating: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35"/>
              </a:spcBef>
            </a:pPr>
            <a:endParaRPr sz="2400">
              <a:latin typeface="Times New Roman"/>
              <a:cs typeface="Times New Roman"/>
            </a:endParaRPr>
          </a:p>
          <a:p>
            <a:pPr marL="136525">
              <a:lnSpc>
                <a:spcPct val="100000"/>
              </a:lnSpc>
            </a:pPr>
            <a:r>
              <a:rPr sz="2400" b="1" spc="-95" dirty="0">
                <a:latin typeface="Times New Roman"/>
                <a:cs typeface="Times New Roman"/>
              </a:rPr>
              <a:t>Volumes</a:t>
            </a:r>
            <a:endParaRPr sz="2400">
              <a:latin typeface="Times New Roman"/>
              <a:cs typeface="Times New Roman"/>
            </a:endParaRPr>
          </a:p>
          <a:p>
            <a:pPr marL="136525">
              <a:lnSpc>
                <a:spcPct val="100000"/>
              </a:lnSpc>
              <a:spcBef>
                <a:spcPts val="2000"/>
              </a:spcBef>
            </a:pPr>
            <a:r>
              <a:rPr sz="2400" b="1" spc="-190" dirty="0">
                <a:latin typeface="Times New Roman"/>
                <a:cs typeface="Times New Roman"/>
              </a:rPr>
              <a:t>Solute</a:t>
            </a:r>
            <a:r>
              <a:rPr sz="2400" b="1" spc="-3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charge</a:t>
            </a:r>
            <a:r>
              <a:rPr sz="2400" b="1" spc="-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osmotic</a:t>
            </a:r>
            <a:r>
              <a:rPr sz="2400" b="1" spc="-229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load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7920" y="319341"/>
            <a:ext cx="2207895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dirty="0">
                <a:solidFill>
                  <a:srgbClr val="BE0000"/>
                </a:solidFill>
              </a:rPr>
              <a:t>Fluid</a:t>
            </a:r>
            <a:r>
              <a:rPr sz="3200" spc="-165" dirty="0">
                <a:solidFill>
                  <a:srgbClr val="BE0000"/>
                </a:solidFill>
              </a:rPr>
              <a:t> </a:t>
            </a:r>
            <a:r>
              <a:rPr sz="3200" spc="-10" dirty="0">
                <a:solidFill>
                  <a:srgbClr val="BE0000"/>
                </a:solidFill>
              </a:rPr>
              <a:t>balance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6022" y="2487231"/>
            <a:ext cx="361950" cy="26701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6022" y="3850322"/>
            <a:ext cx="361950" cy="26701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6022" y="5709920"/>
            <a:ext cx="361950" cy="26701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183322" y="771461"/>
            <a:ext cx="9688195" cy="5699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8925" marR="5080" indent="-276860">
              <a:lnSpc>
                <a:spcPct val="154700"/>
              </a:lnSpc>
              <a:spcBef>
                <a:spcPts val="90"/>
              </a:spcBef>
              <a:tabLst>
                <a:tab pos="8831580" algn="l"/>
              </a:tabLst>
            </a:pPr>
            <a:r>
              <a:rPr sz="2750" spc="-20" dirty="0">
                <a:latin typeface="Times New Roman"/>
                <a:cs typeface="Times New Roman"/>
              </a:rPr>
              <a:t>Normally,</a:t>
            </a:r>
            <a:r>
              <a:rPr sz="2750" spc="16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there</a:t>
            </a:r>
            <a:r>
              <a:rPr sz="2750" spc="1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is a</a:t>
            </a:r>
            <a:r>
              <a:rPr sz="2750" spc="-125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balance</a:t>
            </a:r>
            <a:r>
              <a:rPr sz="2750" spc="15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achieved</a:t>
            </a:r>
            <a:r>
              <a:rPr sz="2750" spc="204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between</a:t>
            </a:r>
            <a:r>
              <a:rPr sz="2750" spc="75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our</a:t>
            </a:r>
            <a:r>
              <a:rPr sz="2750" spc="-55" dirty="0"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FF00FF"/>
                </a:solidFill>
                <a:latin typeface="Times New Roman"/>
                <a:cs typeface="Times New Roman"/>
              </a:rPr>
              <a:t>total</a:t>
            </a:r>
            <a:r>
              <a:rPr sz="2750" spc="2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750" spc="-10" dirty="0">
                <a:solidFill>
                  <a:srgbClr val="FF00FF"/>
                </a:solidFill>
                <a:latin typeface="Times New Roman"/>
                <a:cs typeface="Times New Roman"/>
              </a:rPr>
              <a:t>daily</a:t>
            </a:r>
            <a:r>
              <a:rPr sz="2750" dirty="0">
                <a:solidFill>
                  <a:srgbClr val="FF00FF"/>
                </a:solidFill>
                <a:latin typeface="Times New Roman"/>
                <a:cs typeface="Times New Roman"/>
              </a:rPr>
              <a:t>	</a:t>
            </a:r>
            <a:r>
              <a:rPr sz="2750" spc="-20" dirty="0">
                <a:solidFill>
                  <a:srgbClr val="FF00FF"/>
                </a:solidFill>
                <a:latin typeface="Times New Roman"/>
                <a:cs typeface="Times New Roman"/>
              </a:rPr>
              <a:t>intake </a:t>
            </a:r>
            <a:r>
              <a:rPr sz="2750" dirty="0">
                <a:latin typeface="Times New Roman"/>
                <a:cs typeface="Times New Roman"/>
              </a:rPr>
              <a:t>and</a:t>
            </a:r>
            <a:r>
              <a:rPr sz="2750" spc="35" dirty="0"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FF00FF"/>
                </a:solidFill>
                <a:latin typeface="Times New Roman"/>
                <a:cs typeface="Times New Roman"/>
              </a:rPr>
              <a:t>output</a:t>
            </a:r>
            <a:r>
              <a:rPr sz="2750" spc="12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FF00FF"/>
                </a:solidFill>
                <a:latin typeface="Times New Roman"/>
                <a:cs typeface="Times New Roman"/>
              </a:rPr>
              <a:t>of</a:t>
            </a:r>
            <a:r>
              <a:rPr sz="2750" spc="6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750" spc="-10" dirty="0">
                <a:solidFill>
                  <a:srgbClr val="FF00FF"/>
                </a:solidFill>
                <a:latin typeface="Times New Roman"/>
                <a:cs typeface="Times New Roman"/>
              </a:rPr>
              <a:t>water</a:t>
            </a:r>
            <a:r>
              <a:rPr sz="2750" spc="-10" dirty="0">
                <a:latin typeface="Times New Roman"/>
                <a:cs typeface="Times New Roman"/>
              </a:rPr>
              <a:t>.</a:t>
            </a:r>
            <a:endParaRPr sz="2750">
              <a:latin typeface="Times New Roman"/>
              <a:cs typeface="Times New Roman"/>
            </a:endParaRPr>
          </a:p>
          <a:p>
            <a:pPr marL="288925" marR="213360" indent="-95885">
              <a:lnSpc>
                <a:spcPct val="152400"/>
              </a:lnSpc>
              <a:spcBef>
                <a:spcPts val="680"/>
              </a:spcBef>
              <a:tabLst>
                <a:tab pos="4387215" algn="l"/>
                <a:tab pos="9182100" algn="l"/>
              </a:tabLst>
            </a:pPr>
            <a:r>
              <a:rPr sz="2750" spc="-30" dirty="0">
                <a:latin typeface="Times New Roman"/>
                <a:cs typeface="Times New Roman"/>
              </a:rPr>
              <a:t>Total</a:t>
            </a:r>
            <a:r>
              <a:rPr sz="2750" spc="-135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fluid</a:t>
            </a:r>
            <a:r>
              <a:rPr sz="2750" spc="5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intake</a:t>
            </a:r>
            <a:r>
              <a:rPr sz="2750" spc="55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is</a:t>
            </a:r>
            <a:r>
              <a:rPr sz="2750" spc="-10" dirty="0">
                <a:latin typeface="Times New Roman"/>
                <a:cs typeface="Times New Roman"/>
              </a:rPr>
              <a:t> modified</a:t>
            </a:r>
            <a:r>
              <a:rPr sz="2750" dirty="0">
                <a:latin typeface="Times New Roman"/>
                <a:cs typeface="Times New Roman"/>
              </a:rPr>
              <a:t>	by</a:t>
            </a:r>
            <a:r>
              <a:rPr sz="2750" spc="5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the</a:t>
            </a:r>
            <a:r>
              <a:rPr sz="2750" spc="5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induction</a:t>
            </a:r>
            <a:r>
              <a:rPr sz="2750" spc="29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of</a:t>
            </a:r>
            <a:r>
              <a:rPr sz="2750" spc="9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the</a:t>
            </a:r>
            <a:r>
              <a:rPr sz="2750" spc="-5" dirty="0">
                <a:latin typeface="Times New Roman"/>
                <a:cs typeface="Times New Roman"/>
              </a:rPr>
              <a:t> </a:t>
            </a:r>
            <a:r>
              <a:rPr sz="2750" spc="-10" dirty="0">
                <a:latin typeface="Times New Roman"/>
                <a:cs typeface="Times New Roman"/>
              </a:rPr>
              <a:t>sensation</a:t>
            </a:r>
            <a:r>
              <a:rPr sz="2750" dirty="0">
                <a:latin typeface="Times New Roman"/>
                <a:cs typeface="Times New Roman"/>
              </a:rPr>
              <a:t>	</a:t>
            </a:r>
            <a:r>
              <a:rPr sz="2750" spc="-50" dirty="0">
                <a:latin typeface="Times New Roman"/>
                <a:cs typeface="Times New Roman"/>
              </a:rPr>
              <a:t>of </a:t>
            </a:r>
            <a:r>
              <a:rPr sz="2750" spc="-10" dirty="0">
                <a:solidFill>
                  <a:srgbClr val="FF00FF"/>
                </a:solidFill>
                <a:latin typeface="Times New Roman"/>
                <a:cs typeface="Times New Roman"/>
              </a:rPr>
              <a:t>thirst</a:t>
            </a:r>
            <a:r>
              <a:rPr sz="2750" spc="-10" dirty="0">
                <a:latin typeface="Times New Roman"/>
                <a:cs typeface="Times New Roman"/>
              </a:rPr>
              <a:t>.</a:t>
            </a:r>
            <a:endParaRPr sz="2750">
              <a:latin typeface="Times New Roman"/>
              <a:cs typeface="Times New Roman"/>
            </a:endParaRPr>
          </a:p>
          <a:p>
            <a:pPr marL="288925" marR="665480" indent="-95885">
              <a:lnSpc>
                <a:spcPct val="152500"/>
              </a:lnSpc>
              <a:spcBef>
                <a:spcPts val="675"/>
              </a:spcBef>
            </a:pPr>
            <a:r>
              <a:rPr sz="2750" dirty="0">
                <a:latin typeface="Times New Roman"/>
                <a:cs typeface="Times New Roman"/>
              </a:rPr>
              <a:t>This</a:t>
            </a:r>
            <a:r>
              <a:rPr sz="2750" spc="3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is</a:t>
            </a:r>
            <a:r>
              <a:rPr sz="2750" spc="3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produced</a:t>
            </a:r>
            <a:r>
              <a:rPr sz="2750" spc="15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by</a:t>
            </a:r>
            <a:r>
              <a:rPr sz="2750" spc="2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a</a:t>
            </a:r>
            <a:r>
              <a:rPr sz="2750" spc="-4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reaction</a:t>
            </a:r>
            <a:r>
              <a:rPr sz="2750" spc="16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of</a:t>
            </a:r>
            <a:r>
              <a:rPr sz="2750" spc="3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cells</a:t>
            </a:r>
            <a:r>
              <a:rPr sz="2750" spc="155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in</a:t>
            </a:r>
            <a:r>
              <a:rPr sz="2750" spc="25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Hypothalamus</a:t>
            </a:r>
            <a:r>
              <a:rPr sz="2750" spc="225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to</a:t>
            </a:r>
            <a:r>
              <a:rPr sz="2750" spc="-55" dirty="0">
                <a:latin typeface="Times New Roman"/>
                <a:cs typeface="Times New Roman"/>
              </a:rPr>
              <a:t> </a:t>
            </a:r>
            <a:r>
              <a:rPr sz="2750" spc="-25" dirty="0">
                <a:latin typeface="Times New Roman"/>
                <a:cs typeface="Times New Roman"/>
              </a:rPr>
              <a:t>the </a:t>
            </a:r>
            <a:r>
              <a:rPr sz="2750" dirty="0">
                <a:solidFill>
                  <a:srgbClr val="FF00FF"/>
                </a:solidFill>
                <a:latin typeface="Times New Roman"/>
                <a:cs typeface="Times New Roman"/>
              </a:rPr>
              <a:t>increased</a:t>
            </a:r>
            <a:r>
              <a:rPr sz="2750" spc="14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FF00FF"/>
                </a:solidFill>
                <a:latin typeface="Times New Roman"/>
                <a:cs typeface="Times New Roman"/>
              </a:rPr>
              <a:t>osmotic</a:t>
            </a:r>
            <a:r>
              <a:rPr sz="2750" spc="14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FF00FF"/>
                </a:solidFill>
                <a:latin typeface="Times New Roman"/>
                <a:cs typeface="Times New Roman"/>
              </a:rPr>
              <a:t>pressure</a:t>
            </a:r>
            <a:r>
              <a:rPr sz="2750" spc="12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FF00FF"/>
                </a:solidFill>
                <a:latin typeface="Times New Roman"/>
                <a:cs typeface="Times New Roman"/>
              </a:rPr>
              <a:t>of</a:t>
            </a:r>
            <a:r>
              <a:rPr sz="2750" spc="1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FF00FF"/>
                </a:solidFill>
                <a:latin typeface="Times New Roman"/>
                <a:cs typeface="Times New Roman"/>
              </a:rPr>
              <a:t>the</a:t>
            </a:r>
            <a:r>
              <a:rPr sz="2750" spc="-5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FF00FF"/>
                </a:solidFill>
                <a:latin typeface="Times New Roman"/>
                <a:cs typeface="Times New Roman"/>
              </a:rPr>
              <a:t>blood</a:t>
            </a:r>
            <a:r>
              <a:rPr sz="2750" spc="16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passing</a:t>
            </a:r>
            <a:r>
              <a:rPr sz="2750" spc="65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through</a:t>
            </a:r>
            <a:r>
              <a:rPr sz="2750" spc="80" dirty="0">
                <a:latin typeface="Times New Roman"/>
                <a:cs typeface="Times New Roman"/>
              </a:rPr>
              <a:t> </a:t>
            </a:r>
            <a:r>
              <a:rPr sz="2750" spc="-20" dirty="0">
                <a:latin typeface="Times New Roman"/>
                <a:cs typeface="Times New Roman"/>
              </a:rPr>
              <a:t>this </a:t>
            </a:r>
            <a:r>
              <a:rPr sz="2750" spc="-10" dirty="0">
                <a:latin typeface="Times New Roman"/>
                <a:cs typeface="Times New Roman"/>
              </a:rPr>
              <a:t>region.</a:t>
            </a:r>
            <a:endParaRPr sz="2750">
              <a:latin typeface="Times New Roman"/>
              <a:cs typeface="Times New Roman"/>
            </a:endParaRPr>
          </a:p>
          <a:p>
            <a:pPr marL="288925" marR="312420" indent="-95885">
              <a:lnSpc>
                <a:spcPct val="102400"/>
              </a:lnSpc>
              <a:spcBef>
                <a:spcPts val="1200"/>
              </a:spcBef>
              <a:tabLst>
                <a:tab pos="8934450" algn="l"/>
              </a:tabLst>
            </a:pPr>
            <a:r>
              <a:rPr sz="2750" dirty="0">
                <a:latin typeface="Times New Roman"/>
                <a:cs typeface="Times New Roman"/>
              </a:rPr>
              <a:t>Another</a:t>
            </a:r>
            <a:r>
              <a:rPr sz="2750" spc="185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stimulus</a:t>
            </a:r>
            <a:r>
              <a:rPr sz="2750" spc="11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of</a:t>
            </a:r>
            <a:r>
              <a:rPr sz="2750" spc="5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thirst</a:t>
            </a:r>
            <a:r>
              <a:rPr sz="2750" spc="5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would</a:t>
            </a:r>
            <a:r>
              <a:rPr sz="2750" spc="11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be</a:t>
            </a:r>
            <a:r>
              <a:rPr sz="2750" spc="-25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the</a:t>
            </a:r>
            <a:r>
              <a:rPr sz="2750" spc="-3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degree</a:t>
            </a:r>
            <a:r>
              <a:rPr sz="2750" spc="12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of</a:t>
            </a:r>
            <a:r>
              <a:rPr sz="2750" spc="50" dirty="0">
                <a:latin typeface="Times New Roman"/>
                <a:cs typeface="Times New Roman"/>
              </a:rPr>
              <a:t> </a:t>
            </a:r>
            <a:r>
              <a:rPr sz="2750" dirty="0">
                <a:solidFill>
                  <a:srgbClr val="FF00FF"/>
                </a:solidFill>
                <a:latin typeface="Times New Roman"/>
                <a:cs typeface="Times New Roman"/>
              </a:rPr>
              <a:t>dryness</a:t>
            </a:r>
            <a:r>
              <a:rPr sz="2750" spc="18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750" spc="-25" dirty="0">
                <a:solidFill>
                  <a:srgbClr val="FF00FF"/>
                </a:solidFill>
                <a:latin typeface="Times New Roman"/>
                <a:cs typeface="Times New Roman"/>
              </a:rPr>
              <a:t>of</a:t>
            </a:r>
            <a:r>
              <a:rPr sz="2750" dirty="0">
                <a:solidFill>
                  <a:srgbClr val="FF00FF"/>
                </a:solidFill>
                <a:latin typeface="Times New Roman"/>
                <a:cs typeface="Times New Roman"/>
              </a:rPr>
              <a:t>	</a:t>
            </a:r>
            <a:r>
              <a:rPr sz="2750" spc="-25" dirty="0">
                <a:solidFill>
                  <a:srgbClr val="FF00FF"/>
                </a:solidFill>
                <a:latin typeface="Times New Roman"/>
                <a:cs typeface="Times New Roman"/>
              </a:rPr>
              <a:t>the </a:t>
            </a:r>
            <a:r>
              <a:rPr sz="2750" dirty="0">
                <a:solidFill>
                  <a:srgbClr val="FF00FF"/>
                </a:solidFill>
                <a:latin typeface="Times New Roman"/>
                <a:cs typeface="Times New Roman"/>
              </a:rPr>
              <a:t>oral</a:t>
            </a:r>
            <a:r>
              <a:rPr sz="2750" spc="4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750" spc="-10" dirty="0">
                <a:solidFill>
                  <a:srgbClr val="FF00FF"/>
                </a:solidFill>
                <a:latin typeface="Times New Roman"/>
                <a:cs typeface="Times New Roman"/>
              </a:rPr>
              <a:t>mucosa</a:t>
            </a:r>
            <a:r>
              <a:rPr sz="2750" spc="-10" dirty="0">
                <a:latin typeface="Times New Roman"/>
                <a:cs typeface="Times New Roman"/>
              </a:rPr>
              <a:t>.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1998" rIns="0" bIns="0" rtlCol="0">
            <a:spAutoFit/>
          </a:bodyPr>
          <a:lstStyle/>
          <a:p>
            <a:pPr marL="1331595">
              <a:lnSpc>
                <a:spcPct val="100000"/>
              </a:lnSpc>
              <a:spcBef>
                <a:spcPts val="130"/>
              </a:spcBef>
            </a:pPr>
            <a:r>
              <a:rPr b="1" dirty="0">
                <a:solidFill>
                  <a:srgbClr val="3DDF66"/>
                </a:solidFill>
                <a:latin typeface="Times New Roman"/>
                <a:cs typeface="Times New Roman"/>
              </a:rPr>
              <a:t>Regulation</a:t>
            </a:r>
            <a:r>
              <a:rPr b="1" spc="125" dirty="0">
                <a:solidFill>
                  <a:srgbClr val="3DDF66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3DDF66"/>
                </a:solidFill>
                <a:latin typeface="Times New Roman"/>
                <a:cs typeface="Times New Roman"/>
              </a:rPr>
              <a:t>of</a:t>
            </a:r>
            <a:r>
              <a:rPr b="1" spc="75" dirty="0">
                <a:solidFill>
                  <a:srgbClr val="3DDF66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3DDF66"/>
                </a:solidFill>
                <a:latin typeface="Times New Roman"/>
                <a:cs typeface="Times New Roman"/>
              </a:rPr>
              <a:t>body</a:t>
            </a:r>
            <a:r>
              <a:rPr b="1" spc="5" dirty="0">
                <a:solidFill>
                  <a:srgbClr val="3DDF66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3DDF66"/>
                </a:solidFill>
                <a:latin typeface="Times New Roman"/>
                <a:cs typeface="Times New Roman"/>
              </a:rPr>
              <a:t>water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765045" y="1605227"/>
            <a:ext cx="5957570" cy="4297045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2400" b="1" dirty="0">
                <a:latin typeface="Times New Roman"/>
                <a:cs typeface="Times New Roman"/>
              </a:rPr>
              <a:t>Any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following:</a:t>
            </a:r>
            <a:endParaRPr sz="2400">
              <a:latin typeface="Times New Roman"/>
              <a:cs typeface="Times New Roman"/>
            </a:endParaRPr>
          </a:p>
          <a:p>
            <a:pPr marL="297815" indent="-285115">
              <a:lnSpc>
                <a:spcPct val="100000"/>
              </a:lnSpc>
              <a:spcBef>
                <a:spcPts val="575"/>
              </a:spcBef>
              <a:buClr>
                <a:srgbClr val="D40092"/>
              </a:buClr>
              <a:buFont typeface="Arial MT"/>
              <a:buChar char="•"/>
              <a:tabLst>
                <a:tab pos="297815" algn="l"/>
              </a:tabLst>
            </a:pPr>
            <a:r>
              <a:rPr sz="2400" dirty="0">
                <a:latin typeface="Times New Roman"/>
                <a:cs typeface="Times New Roman"/>
              </a:rPr>
              <a:t>Decreased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amount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body</a:t>
            </a:r>
            <a:endParaRPr sz="2400">
              <a:latin typeface="Times New Roman"/>
              <a:cs typeface="Times New Roman"/>
            </a:endParaRPr>
          </a:p>
          <a:p>
            <a:pPr marL="297815" indent="-285115">
              <a:lnSpc>
                <a:spcPct val="100000"/>
              </a:lnSpc>
              <a:spcBef>
                <a:spcPts val="650"/>
              </a:spcBef>
              <a:buClr>
                <a:srgbClr val="D40092"/>
              </a:buClr>
              <a:buFont typeface="Arial MT"/>
              <a:buChar char="•"/>
              <a:tabLst>
                <a:tab pos="297815" algn="l"/>
              </a:tabLst>
            </a:pPr>
            <a:r>
              <a:rPr sz="2400" dirty="0">
                <a:latin typeface="Times New Roman"/>
                <a:cs typeface="Times New Roman"/>
              </a:rPr>
              <a:t>Increased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amount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Na+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body</a:t>
            </a:r>
            <a:endParaRPr sz="2400">
              <a:latin typeface="Times New Roman"/>
              <a:cs typeface="Times New Roman"/>
            </a:endParaRPr>
          </a:p>
          <a:p>
            <a:pPr marL="297815" indent="-285115">
              <a:lnSpc>
                <a:spcPct val="100000"/>
              </a:lnSpc>
              <a:spcBef>
                <a:spcPts val="575"/>
              </a:spcBef>
              <a:buClr>
                <a:srgbClr val="D40092"/>
              </a:buClr>
              <a:buFont typeface="Arial MT"/>
              <a:buChar char="•"/>
              <a:tabLst>
                <a:tab pos="297815" algn="l"/>
              </a:tabLst>
            </a:pPr>
            <a:r>
              <a:rPr sz="2400" dirty="0">
                <a:latin typeface="Times New Roman"/>
                <a:cs typeface="Times New Roman"/>
              </a:rPr>
              <a:t>Increased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blood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osmolality</a:t>
            </a:r>
            <a:endParaRPr sz="2400">
              <a:latin typeface="Times New Roman"/>
              <a:cs typeface="Times New Roman"/>
            </a:endParaRPr>
          </a:p>
          <a:p>
            <a:pPr marL="297815" indent="-285115">
              <a:lnSpc>
                <a:spcPct val="100000"/>
              </a:lnSpc>
              <a:spcBef>
                <a:spcPts val="645"/>
              </a:spcBef>
              <a:buClr>
                <a:srgbClr val="D40092"/>
              </a:buClr>
              <a:buFont typeface="Arial MT"/>
              <a:buChar char="•"/>
              <a:tabLst>
                <a:tab pos="297815" algn="l"/>
              </a:tabLst>
            </a:pPr>
            <a:r>
              <a:rPr sz="2400" dirty="0">
                <a:latin typeface="Times New Roman"/>
                <a:cs typeface="Times New Roman"/>
              </a:rPr>
              <a:t>Decreased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circulating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blood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volume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Font typeface="Arial MT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Results</a:t>
            </a:r>
            <a:r>
              <a:rPr sz="2400" b="1" spc="-11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in:</a:t>
            </a:r>
            <a:endParaRPr sz="2400">
              <a:latin typeface="Times New Roman"/>
              <a:cs typeface="Times New Roman"/>
            </a:endParaRPr>
          </a:p>
          <a:p>
            <a:pPr marL="297815" indent="-285115">
              <a:lnSpc>
                <a:spcPct val="100000"/>
              </a:lnSpc>
              <a:spcBef>
                <a:spcPts val="645"/>
              </a:spcBef>
              <a:buFont typeface="Arial MT"/>
              <a:buChar char="•"/>
              <a:tabLst>
                <a:tab pos="297815" algn="l"/>
              </a:tabLst>
            </a:pPr>
            <a:r>
              <a:rPr sz="2400" dirty="0">
                <a:latin typeface="Times New Roman"/>
                <a:cs typeface="Times New Roman"/>
              </a:rPr>
              <a:t>Stimulation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osmoreceptors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hypothalamus</a:t>
            </a:r>
            <a:endParaRPr sz="2400">
              <a:latin typeface="Times New Roman"/>
              <a:cs typeface="Times New Roman"/>
            </a:endParaRPr>
          </a:p>
          <a:p>
            <a:pPr marL="297815" indent="-28511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297815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Release</a:t>
            </a:r>
            <a:r>
              <a:rPr sz="2400" b="1" spc="-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spc="-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ADH</a:t>
            </a:r>
            <a:r>
              <a:rPr sz="24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posterior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pituitary</a:t>
            </a:r>
            <a:endParaRPr sz="2400">
              <a:latin typeface="Times New Roman"/>
              <a:cs typeface="Times New Roman"/>
            </a:endParaRPr>
          </a:p>
          <a:p>
            <a:pPr marL="297815" indent="-285115">
              <a:lnSpc>
                <a:spcPct val="100000"/>
              </a:lnSpc>
              <a:spcBef>
                <a:spcPts val="650"/>
              </a:spcBef>
              <a:buFont typeface="Arial MT"/>
              <a:buChar char="•"/>
              <a:tabLst>
                <a:tab pos="297815" algn="l"/>
              </a:tabLst>
            </a:pP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Increased</a:t>
            </a:r>
            <a:r>
              <a:rPr sz="24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thirst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9347" y="1637982"/>
            <a:ext cx="304800" cy="21939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9347" y="2811398"/>
            <a:ext cx="304800" cy="2190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69111" y="710247"/>
            <a:ext cx="9286875" cy="3462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1775">
              <a:lnSpc>
                <a:spcPct val="100000"/>
              </a:lnSpc>
              <a:spcBef>
                <a:spcPts val="100"/>
              </a:spcBef>
              <a:tabLst>
                <a:tab pos="2290445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Regulation</a:t>
            </a:r>
            <a:r>
              <a:rPr sz="24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Water</a:t>
            </a:r>
            <a:r>
              <a:rPr sz="2400" b="1" spc="-2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Intake</a:t>
            </a:r>
            <a:endParaRPr sz="2400">
              <a:latin typeface="Times New Roman"/>
              <a:cs typeface="Times New Roman"/>
            </a:endParaRPr>
          </a:p>
          <a:p>
            <a:pPr marL="136525" marR="5080" indent="-123825">
              <a:lnSpc>
                <a:spcPct val="160400"/>
              </a:lnSpc>
              <a:spcBef>
                <a:spcPts val="1685"/>
              </a:spcBef>
              <a:tabLst>
                <a:tab pos="5636260" algn="l"/>
                <a:tab pos="7199630" algn="l"/>
                <a:tab pos="7618730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thirst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mechanism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triggered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decrease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plasma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osmolarity, </a:t>
            </a:r>
            <a:r>
              <a:rPr sz="2400" dirty="0">
                <a:latin typeface="Times New Roman"/>
                <a:cs typeface="Times New Roman"/>
              </a:rPr>
              <a:t>which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results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dry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mouth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excites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hypothalamic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thirst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center. </a:t>
            </a:r>
            <a:r>
              <a:rPr sz="2400" dirty="0">
                <a:latin typeface="Times New Roman"/>
                <a:cs typeface="Times New Roman"/>
              </a:rPr>
              <a:t>Thirst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quenched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mucosa</a:t>
            </a:r>
            <a:r>
              <a:rPr sz="2400" spc="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mouth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moistened,</a:t>
            </a:r>
            <a:r>
              <a:rPr sz="2400" dirty="0">
                <a:latin typeface="Times New Roman"/>
                <a:cs typeface="Times New Roman"/>
              </a:rPr>
              <a:t>	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continues</a:t>
            </a:r>
            <a:endParaRPr sz="2400">
              <a:latin typeface="Times New Roman"/>
              <a:cs typeface="Times New Roman"/>
            </a:endParaRPr>
          </a:p>
          <a:p>
            <a:pPr marL="136525">
              <a:lnSpc>
                <a:spcPct val="100000"/>
              </a:lnSpc>
              <a:spcBef>
                <a:spcPts val="1475"/>
              </a:spcBef>
              <a:tabLst>
                <a:tab pos="5767705" algn="l"/>
              </a:tabLst>
            </a:pP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distention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stomach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intestines,</a:t>
            </a:r>
            <a:r>
              <a:rPr sz="2400" dirty="0">
                <a:latin typeface="Times New Roman"/>
                <a:cs typeface="Times New Roman"/>
              </a:rPr>
              <a:t>	resulting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inhibition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</a:t>
            </a:r>
            <a:endParaRPr sz="2400">
              <a:latin typeface="Times New Roman"/>
              <a:cs typeface="Times New Roman"/>
            </a:endParaRPr>
          </a:p>
          <a:p>
            <a:pPr marL="136525">
              <a:lnSpc>
                <a:spcPct val="100000"/>
              </a:lnSpc>
              <a:spcBef>
                <a:spcPts val="1400"/>
              </a:spcBef>
            </a:pPr>
            <a:r>
              <a:rPr sz="2400" spc="-10" dirty="0">
                <a:latin typeface="Times New Roman"/>
                <a:cs typeface="Times New Roman"/>
              </a:rPr>
              <a:t>hypothalamic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thirst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center.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87653" rIns="0" bIns="0" rtlCol="0">
            <a:spAutoFit/>
          </a:bodyPr>
          <a:lstStyle/>
          <a:p>
            <a:pPr marL="1179195">
              <a:lnSpc>
                <a:spcPct val="100000"/>
              </a:lnSpc>
              <a:spcBef>
                <a:spcPts val="13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Regulation</a:t>
            </a:r>
            <a:r>
              <a:rPr b="1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of</a:t>
            </a:r>
            <a:r>
              <a:rPr b="1" spc="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spc="-95" dirty="0">
                <a:solidFill>
                  <a:srgbClr val="000000"/>
                </a:solidFill>
                <a:latin typeface="Times New Roman"/>
                <a:cs typeface="Times New Roman"/>
              </a:rPr>
              <a:t>Water</a:t>
            </a:r>
            <a:r>
              <a:rPr b="1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Output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92045" y="3545141"/>
            <a:ext cx="304800" cy="21939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879345" y="1400619"/>
            <a:ext cx="7123430" cy="296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8925" marR="187960" indent="-276860">
              <a:lnSpc>
                <a:spcPct val="151200"/>
              </a:lnSpc>
              <a:spcBef>
                <a:spcPts val="100"/>
              </a:spcBef>
              <a:tabLst>
                <a:tab pos="1192530" algn="l"/>
              </a:tabLst>
            </a:pPr>
            <a:r>
              <a:rPr sz="2400" dirty="0">
                <a:latin typeface="Times New Roman"/>
                <a:cs typeface="Times New Roman"/>
              </a:rPr>
              <a:t>Drinking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necessary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since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there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obligatory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loss </a:t>
            </a:r>
            <a:r>
              <a:rPr sz="2400" dirty="0">
                <a:latin typeface="Times New Roman"/>
                <a:cs typeface="Times New Roman"/>
              </a:rPr>
              <a:t>due</a:t>
            </a:r>
            <a:r>
              <a:rPr sz="2400" spc="-25" dirty="0">
                <a:latin typeface="Times New Roman"/>
                <a:cs typeface="Times New Roman"/>
              </a:rPr>
              <a:t> to</a:t>
            </a:r>
            <a:r>
              <a:rPr sz="2400" dirty="0">
                <a:latin typeface="Times New Roman"/>
                <a:cs typeface="Times New Roman"/>
              </a:rPr>
              <a:t>	the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insensible</a:t>
            </a:r>
            <a:r>
              <a:rPr sz="2400" spc="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losses.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2400">
              <a:latin typeface="Times New Roman"/>
              <a:cs typeface="Times New Roman"/>
            </a:endParaRPr>
          </a:p>
          <a:p>
            <a:pPr marL="288925" marR="5080" indent="-124460">
              <a:lnSpc>
                <a:spcPct val="151200"/>
              </a:lnSpc>
              <a:spcBef>
                <a:spcPts val="5"/>
              </a:spcBef>
              <a:tabLst>
                <a:tab pos="1345565" algn="l"/>
              </a:tabLst>
            </a:pPr>
            <a:r>
              <a:rPr sz="2400" dirty="0">
                <a:latin typeface="Times New Roman"/>
                <a:cs typeface="Times New Roman"/>
              </a:rPr>
              <a:t>Beyond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obligatory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losses,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solute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concentration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and </a:t>
            </a:r>
            <a:r>
              <a:rPr sz="2400" spc="-10" dirty="0">
                <a:latin typeface="Times New Roman"/>
                <a:cs typeface="Times New Roman"/>
              </a:rPr>
              <a:t>volume</a:t>
            </a:r>
            <a:r>
              <a:rPr sz="2400" dirty="0">
                <a:latin typeface="Times New Roman"/>
                <a:cs typeface="Times New Roman"/>
              </a:rPr>
              <a:t>	of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urine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depend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fluid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intake</a:t>
            </a:r>
            <a:r>
              <a:rPr sz="1800" spc="-1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5707" y="983614"/>
            <a:ext cx="10223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spc="-5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84120" y="471741"/>
            <a:ext cx="264858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Influence</a:t>
            </a:r>
            <a:r>
              <a:rPr b="1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of</a:t>
            </a:r>
            <a:r>
              <a:rPr b="1" spc="-3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ADH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21422" y="1209611"/>
            <a:ext cx="7702550" cy="75438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88925" marR="5080" indent="-276860">
              <a:lnSpc>
                <a:spcPts val="2850"/>
              </a:lnSpc>
              <a:spcBef>
                <a:spcPts val="220"/>
              </a:spcBef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amount</a:t>
            </a:r>
            <a:r>
              <a:rPr sz="2400" spc="1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reabsorbed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renal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collecting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ducts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proportional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ADH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release.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4122" y="2442781"/>
            <a:ext cx="304800" cy="21939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4122" y="3549332"/>
            <a:ext cx="304800" cy="21939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4122" y="4655565"/>
            <a:ext cx="304800" cy="21907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373758" y="2315781"/>
            <a:ext cx="9499600" cy="333819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36525" marR="1339215" indent="-124460">
              <a:lnSpc>
                <a:spcPct val="101699"/>
              </a:lnSpc>
              <a:spcBef>
                <a:spcPts val="50"/>
              </a:spcBef>
            </a:pPr>
            <a:r>
              <a:rPr sz="2400" dirty="0">
                <a:latin typeface="Times New Roman"/>
                <a:cs typeface="Times New Roman"/>
              </a:rPr>
              <a:t>When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ADH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levels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low,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most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collecting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ducts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not </a:t>
            </a:r>
            <a:r>
              <a:rPr sz="2400" dirty="0">
                <a:latin typeface="Times New Roman"/>
                <a:cs typeface="Times New Roman"/>
              </a:rPr>
              <a:t>reabsorbed,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resulting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large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quantities of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dilute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urine.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2400">
              <a:latin typeface="Times New Roman"/>
              <a:cs typeface="Times New Roman"/>
            </a:endParaRPr>
          </a:p>
          <a:p>
            <a:pPr marL="136525" marR="140335" indent="-124460">
              <a:lnSpc>
                <a:spcPts val="2850"/>
              </a:lnSpc>
              <a:tabLst>
                <a:tab pos="8448040" algn="l"/>
              </a:tabLst>
            </a:pPr>
            <a:r>
              <a:rPr sz="2400" dirty="0">
                <a:latin typeface="Times New Roman"/>
                <a:cs typeface="Times New Roman"/>
              </a:rPr>
              <a:t>When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ADH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levels are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high,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filtered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reabsorbed,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resulting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in</a:t>
            </a:r>
            <a:r>
              <a:rPr sz="2400" dirty="0">
                <a:latin typeface="Times New Roman"/>
                <a:cs typeface="Times New Roman"/>
              </a:rPr>
              <a:t>	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lower volume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concentrated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urine.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2400">
              <a:latin typeface="Times New Roman"/>
              <a:cs typeface="Times New Roman"/>
            </a:endParaRPr>
          </a:p>
          <a:p>
            <a:pPr marL="136525" marR="5080" indent="-124460">
              <a:lnSpc>
                <a:spcPct val="100400"/>
              </a:lnSpc>
              <a:spcBef>
                <a:spcPts val="5"/>
              </a:spcBef>
              <a:tabLst>
                <a:tab pos="6751955" algn="l"/>
                <a:tab pos="7942580" algn="l"/>
              </a:tabLst>
            </a:pPr>
            <a:r>
              <a:rPr sz="2400" dirty="0">
                <a:latin typeface="Times New Roman"/>
                <a:cs typeface="Times New Roman"/>
              </a:rPr>
              <a:t>ADH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secretion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promoted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inhibited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hypothalamus</a:t>
            </a:r>
            <a:r>
              <a:rPr sz="2400" spc="19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in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response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to </a:t>
            </a:r>
            <a:r>
              <a:rPr sz="2400" spc="-10" dirty="0">
                <a:latin typeface="Times New Roman"/>
                <a:cs typeface="Times New Roman"/>
              </a:rPr>
              <a:t>changes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solute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concentration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extracellular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fluid,</a:t>
            </a:r>
            <a:r>
              <a:rPr sz="2400" dirty="0">
                <a:latin typeface="Times New Roman"/>
                <a:cs typeface="Times New Roman"/>
              </a:rPr>
              <a:t>	large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changes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blood volume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pressure,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vascular</a:t>
            </a:r>
            <a:r>
              <a:rPr sz="2400" spc="1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baroreceptors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4120" y="547624"/>
            <a:ext cx="384302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b="1" dirty="0">
                <a:solidFill>
                  <a:srgbClr val="D40092"/>
                </a:solidFill>
                <a:latin typeface="Times New Roman"/>
                <a:cs typeface="Times New Roman"/>
              </a:rPr>
              <a:t>Problems</a:t>
            </a:r>
            <a:r>
              <a:rPr b="1" spc="110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D40092"/>
                </a:solidFill>
                <a:latin typeface="Times New Roman"/>
                <a:cs typeface="Times New Roman"/>
              </a:rPr>
              <a:t>of</a:t>
            </a:r>
            <a:r>
              <a:rPr b="1" spc="45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D40092"/>
                </a:solidFill>
                <a:latin typeface="Times New Roman"/>
                <a:cs typeface="Times New Roman"/>
              </a:rPr>
              <a:t>Fluid</a:t>
            </a:r>
            <a:r>
              <a:rPr b="1" spc="-105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b="1" spc="-155" dirty="0">
                <a:solidFill>
                  <a:srgbClr val="D40092"/>
                </a:solidFill>
                <a:latin typeface="Times New Roman"/>
                <a:cs typeface="Times New Roman"/>
              </a:rPr>
              <a:t>Balance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2520" y="1944687"/>
            <a:ext cx="266700" cy="31464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2520" y="2526347"/>
            <a:ext cx="266700" cy="31464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91614" y="3203257"/>
            <a:ext cx="304799" cy="21939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2520" y="4185602"/>
            <a:ext cx="266700" cy="31464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91614" y="4872037"/>
            <a:ext cx="304799" cy="21939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2520" y="5396547"/>
            <a:ext cx="266700" cy="31464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91614" y="6073457"/>
            <a:ext cx="304799" cy="21939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478914" y="1077658"/>
            <a:ext cx="6052820" cy="5260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0875" marR="3313429" indent="-638810">
              <a:lnSpc>
                <a:spcPct val="159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Deficient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fluid</a:t>
            </a:r>
            <a:r>
              <a:rPr sz="2400" spc="-45" dirty="0">
                <a:latin typeface="Times New Roman"/>
                <a:cs typeface="Times New Roman"/>
              </a:rPr>
              <a:t> volume </a:t>
            </a:r>
            <a:r>
              <a:rPr sz="2400" spc="-10" dirty="0">
                <a:solidFill>
                  <a:srgbClr val="FF00FF"/>
                </a:solidFill>
                <a:latin typeface="Times New Roman"/>
                <a:cs typeface="Times New Roman"/>
              </a:rPr>
              <a:t>Hypovolemia Dehydration</a:t>
            </a:r>
            <a:endParaRPr sz="2400">
              <a:latin typeface="Times New Roman"/>
              <a:cs typeface="Times New Roman"/>
            </a:endParaRPr>
          </a:p>
          <a:p>
            <a:pPr marL="164465">
              <a:lnSpc>
                <a:spcPct val="100000"/>
              </a:lnSpc>
              <a:spcBef>
                <a:spcPts val="2000"/>
              </a:spcBef>
            </a:pPr>
            <a:r>
              <a:rPr sz="2400" spc="-10" dirty="0">
                <a:latin typeface="Times New Roman"/>
                <a:cs typeface="Times New Roman"/>
              </a:rPr>
              <a:t>Excess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fluid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volume</a:t>
            </a:r>
            <a:endParaRPr sz="2400">
              <a:latin typeface="Times New Roman"/>
              <a:cs typeface="Times New Roman"/>
            </a:endParaRPr>
          </a:p>
          <a:p>
            <a:pPr marL="717550" indent="-314325">
              <a:lnSpc>
                <a:spcPct val="100000"/>
              </a:lnSpc>
              <a:spcBef>
                <a:spcPts val="1875"/>
              </a:spcBef>
              <a:buClr>
                <a:srgbClr val="0D6DC5"/>
              </a:buClr>
              <a:buSzPct val="196774"/>
              <a:buFont typeface="Arial MT"/>
              <a:buChar char="•"/>
              <a:tabLst>
                <a:tab pos="717550" algn="l"/>
              </a:tabLst>
            </a:pPr>
            <a:r>
              <a:rPr sz="2325" spc="-15" baseline="1792" dirty="0">
                <a:solidFill>
                  <a:srgbClr val="FF00FF"/>
                </a:solidFill>
                <a:latin typeface="Times New Roman"/>
                <a:cs typeface="Times New Roman"/>
              </a:rPr>
              <a:t>Hypervolemia</a:t>
            </a:r>
            <a:endParaRPr sz="2325" baseline="1792">
              <a:latin typeface="Times New Roman"/>
              <a:cs typeface="Times New Roman"/>
            </a:endParaRPr>
          </a:p>
          <a:p>
            <a:pPr marL="164465" marR="3183255" indent="485775">
              <a:lnSpc>
                <a:spcPts val="4950"/>
              </a:lnSpc>
              <a:spcBef>
                <a:spcPts val="10"/>
              </a:spcBef>
            </a:pPr>
            <a:r>
              <a:rPr sz="2400" spc="-65" dirty="0">
                <a:solidFill>
                  <a:srgbClr val="FF00FF"/>
                </a:solidFill>
                <a:latin typeface="Times New Roman"/>
                <a:cs typeface="Times New Roman"/>
              </a:rPr>
              <a:t>Water</a:t>
            </a:r>
            <a:r>
              <a:rPr sz="2400" spc="-7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FF"/>
                </a:solidFill>
                <a:latin typeface="Times New Roman"/>
                <a:cs typeface="Times New Roman"/>
              </a:rPr>
              <a:t>intoxication </a:t>
            </a:r>
            <a:r>
              <a:rPr sz="2400" dirty="0">
                <a:latin typeface="Times New Roman"/>
                <a:cs typeface="Times New Roman"/>
              </a:rPr>
              <a:t>Electrolyte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imbalance</a:t>
            </a:r>
            <a:endParaRPr sz="2400">
              <a:latin typeface="Times New Roman"/>
              <a:cs typeface="Times New Roman"/>
            </a:endParaRPr>
          </a:p>
          <a:p>
            <a:pPr marL="650875">
              <a:lnSpc>
                <a:spcPct val="100000"/>
              </a:lnSpc>
              <a:spcBef>
                <a:spcPts val="1195"/>
              </a:spcBef>
            </a:pPr>
            <a:r>
              <a:rPr sz="2400" dirty="0">
                <a:solidFill>
                  <a:srgbClr val="FF00FF"/>
                </a:solidFill>
                <a:latin typeface="Times New Roman"/>
                <a:cs typeface="Times New Roman"/>
              </a:rPr>
              <a:t>Deficit</a:t>
            </a:r>
            <a:r>
              <a:rPr sz="2400" spc="-6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FF"/>
                </a:solidFill>
                <a:latin typeface="Times New Roman"/>
                <a:cs typeface="Times New Roman"/>
              </a:rPr>
              <a:t>or</a:t>
            </a:r>
            <a:r>
              <a:rPr sz="2400" spc="-5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FF"/>
                </a:solidFill>
                <a:latin typeface="Times New Roman"/>
                <a:cs typeface="Times New Roman"/>
              </a:rPr>
              <a:t>excess</a:t>
            </a:r>
            <a:r>
              <a:rPr sz="2400" spc="9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FF"/>
                </a:solidFill>
                <a:latin typeface="Times New Roman"/>
                <a:cs typeface="Times New Roman"/>
              </a:rPr>
              <a:t>of</a:t>
            </a:r>
            <a:r>
              <a:rPr sz="2400" spc="-11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FF"/>
                </a:solidFill>
                <a:latin typeface="Times New Roman"/>
                <a:cs typeface="Times New Roman"/>
              </a:rPr>
              <a:t>one</a:t>
            </a:r>
            <a:r>
              <a:rPr sz="2400" spc="5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FF"/>
                </a:solidFill>
                <a:latin typeface="Times New Roman"/>
                <a:cs typeface="Times New Roman"/>
              </a:rPr>
              <a:t>or</a:t>
            </a:r>
            <a:r>
              <a:rPr sz="2400" spc="-12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FF"/>
                </a:solidFill>
                <a:latin typeface="Times New Roman"/>
                <a:cs typeface="Times New Roman"/>
              </a:rPr>
              <a:t>more</a:t>
            </a:r>
            <a:r>
              <a:rPr sz="2400" spc="5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FF"/>
                </a:solidFill>
                <a:latin typeface="Times New Roman"/>
                <a:cs typeface="Times New Roman"/>
              </a:rPr>
              <a:t>electrolytes</a:t>
            </a:r>
            <a:endParaRPr sz="2400">
              <a:latin typeface="Times New Roman"/>
              <a:cs typeface="Times New Roman"/>
            </a:endParaRPr>
          </a:p>
          <a:p>
            <a:pPr marL="164465">
              <a:lnSpc>
                <a:spcPct val="100000"/>
              </a:lnSpc>
              <a:spcBef>
                <a:spcPts val="2000"/>
              </a:spcBef>
            </a:pPr>
            <a:r>
              <a:rPr sz="2400" spc="-40" dirty="0">
                <a:latin typeface="Times New Roman"/>
                <a:cs typeface="Times New Roman"/>
              </a:rPr>
              <a:t>Acid-</a:t>
            </a:r>
            <a:r>
              <a:rPr sz="2400" dirty="0">
                <a:latin typeface="Times New Roman"/>
                <a:cs typeface="Times New Roman"/>
              </a:rPr>
              <a:t>base</a:t>
            </a:r>
            <a:r>
              <a:rPr sz="2400" spc="1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imbalance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00878" y="6432232"/>
            <a:ext cx="218376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©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spc="4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INSTITUTIONS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,</a:t>
            </a:r>
            <a:r>
              <a:rPr sz="1200" spc="2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BANGALORE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975" y="6432232"/>
            <a:ext cx="6743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8/17/2023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34936" rIns="0" bIns="0" rtlCol="0">
            <a:spAutoFit/>
          </a:bodyPr>
          <a:lstStyle/>
          <a:p>
            <a:pPr marL="1179195">
              <a:lnSpc>
                <a:spcPct val="100000"/>
              </a:lnSpc>
              <a:spcBef>
                <a:spcPts val="125"/>
              </a:spcBef>
            </a:pPr>
            <a:r>
              <a:rPr b="1" dirty="0">
                <a:solidFill>
                  <a:srgbClr val="BE0000"/>
                </a:solidFill>
                <a:latin typeface="Times New Roman"/>
                <a:cs typeface="Times New Roman"/>
              </a:rPr>
              <a:t>Factors</a:t>
            </a:r>
            <a:r>
              <a:rPr b="1" spc="5" dirty="0">
                <a:solidFill>
                  <a:srgbClr val="BE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BE0000"/>
                </a:solidFill>
                <a:latin typeface="Times New Roman"/>
                <a:cs typeface="Times New Roman"/>
              </a:rPr>
              <a:t>Affecting</a:t>
            </a:r>
            <a:r>
              <a:rPr b="1" spc="145" dirty="0">
                <a:solidFill>
                  <a:srgbClr val="BE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BE0000"/>
                </a:solidFill>
                <a:latin typeface="Times New Roman"/>
                <a:cs typeface="Times New Roman"/>
              </a:rPr>
              <a:t>Fluid</a:t>
            </a:r>
            <a:r>
              <a:rPr b="1" spc="-95" dirty="0">
                <a:solidFill>
                  <a:srgbClr val="BE0000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BE0000"/>
                </a:solidFill>
                <a:latin typeface="Times New Roman"/>
                <a:cs typeface="Times New Roman"/>
              </a:rPr>
              <a:t>Balance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1722" y="1587119"/>
            <a:ext cx="285750" cy="35306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1722" y="2045017"/>
            <a:ext cx="247650" cy="31464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0664" y="2474531"/>
            <a:ext cx="247649" cy="31464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0664" y="2903156"/>
            <a:ext cx="247649" cy="31464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1722" y="3303968"/>
            <a:ext cx="285750" cy="35274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1247" y="3751897"/>
            <a:ext cx="247650" cy="31464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0664" y="4181411"/>
            <a:ext cx="247649" cy="31464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0664" y="4610036"/>
            <a:ext cx="247649" cy="314642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0664" y="5039677"/>
            <a:ext cx="247649" cy="31464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0664" y="5458777"/>
            <a:ext cx="247649" cy="314642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0664" y="5888354"/>
            <a:ext cx="247649" cy="314642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4650" marR="586740" indent="-362585">
              <a:lnSpc>
                <a:spcPct val="117300"/>
              </a:lnSpc>
              <a:spcBef>
                <a:spcPts val="100"/>
              </a:spcBef>
            </a:pPr>
            <a:r>
              <a:rPr spc="-10" dirty="0"/>
              <a:t>Lifestyle</a:t>
            </a:r>
            <a:r>
              <a:rPr spc="-75" dirty="0"/>
              <a:t> </a:t>
            </a:r>
            <a:r>
              <a:rPr spc="-10" dirty="0"/>
              <a:t>factors Nutrition Exercise Stress</a:t>
            </a:r>
          </a:p>
          <a:p>
            <a:pPr marL="374650" marR="5080" indent="-362585">
              <a:lnSpc>
                <a:spcPct val="116399"/>
              </a:lnSpc>
              <a:spcBef>
                <a:spcPts val="30"/>
              </a:spcBef>
            </a:pPr>
            <a:r>
              <a:rPr spc="-10" dirty="0"/>
              <a:t>Physiological</a:t>
            </a:r>
            <a:r>
              <a:rPr spc="-15" dirty="0"/>
              <a:t> </a:t>
            </a:r>
            <a:r>
              <a:rPr spc="-10" dirty="0"/>
              <a:t>factors Cardiovascular Respiratory Gastrointestinal </a:t>
            </a:r>
            <a:r>
              <a:rPr spc="-20" dirty="0"/>
              <a:t>Renal </a:t>
            </a:r>
            <a:r>
              <a:rPr spc="-10" dirty="0"/>
              <a:t>Integumentary Trauma</a:t>
            </a: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9896" y="1666811"/>
            <a:ext cx="286385" cy="352742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00675" y="2114867"/>
            <a:ext cx="247650" cy="314642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00675" y="2544127"/>
            <a:ext cx="247650" cy="314642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00675" y="2973070"/>
            <a:ext cx="247650" cy="31496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9896" y="3373691"/>
            <a:ext cx="286385" cy="352742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00675" y="3831335"/>
            <a:ext cx="247650" cy="31496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00675" y="4260532"/>
            <a:ext cx="247650" cy="314642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00675" y="4679950"/>
            <a:ext cx="247650" cy="31496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00675" y="5109273"/>
            <a:ext cx="247650" cy="314642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00675" y="5538152"/>
            <a:ext cx="247650" cy="314959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5273675" y="1572196"/>
            <a:ext cx="4843145" cy="4288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4650" marR="2029460" indent="-362585">
              <a:lnSpc>
                <a:spcPct val="1147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Developmental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factors </a:t>
            </a:r>
            <a:r>
              <a:rPr sz="2400" dirty="0">
                <a:latin typeface="Times New Roman"/>
                <a:cs typeface="Times New Roman"/>
              </a:rPr>
              <a:t>Infants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children</a:t>
            </a:r>
            <a:endParaRPr sz="2400">
              <a:latin typeface="Times New Roman"/>
              <a:cs typeface="Times New Roman"/>
            </a:endParaRPr>
          </a:p>
          <a:p>
            <a:pPr marL="374650" marR="5080">
              <a:lnSpc>
                <a:spcPct val="117300"/>
              </a:lnSpc>
              <a:tabLst>
                <a:tab pos="4110990" algn="l"/>
              </a:tabLst>
            </a:pPr>
            <a:r>
              <a:rPr sz="2400" spc="-10" dirty="0">
                <a:latin typeface="Times New Roman"/>
                <a:cs typeface="Times New Roman"/>
              </a:rPr>
              <a:t>Adolescents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middle-</a:t>
            </a:r>
            <a:r>
              <a:rPr sz="2400" spc="-20" dirty="0">
                <a:latin typeface="Times New Roman"/>
                <a:cs typeface="Times New Roman"/>
              </a:rPr>
              <a:t>aged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adults </a:t>
            </a:r>
            <a:r>
              <a:rPr sz="2400" dirty="0">
                <a:latin typeface="Times New Roman"/>
                <a:cs typeface="Times New Roman"/>
              </a:rPr>
              <a:t>Older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adults</a:t>
            </a:r>
            <a:endParaRPr sz="2400">
              <a:latin typeface="Times New Roman"/>
              <a:cs typeface="Times New Roman"/>
            </a:endParaRPr>
          </a:p>
          <a:p>
            <a:pPr marL="374650" marR="2707640" indent="-362585">
              <a:lnSpc>
                <a:spcPct val="116399"/>
              </a:lnSpc>
              <a:spcBef>
                <a:spcPts val="25"/>
              </a:spcBef>
            </a:pPr>
            <a:r>
              <a:rPr sz="2400" dirty="0">
                <a:latin typeface="Times New Roman"/>
                <a:cs typeface="Times New Roman"/>
              </a:rPr>
              <a:t>Clinical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factors Surgery </a:t>
            </a:r>
            <a:r>
              <a:rPr sz="2400" spc="-35" dirty="0">
                <a:latin typeface="Times New Roman"/>
                <a:cs typeface="Times New Roman"/>
              </a:rPr>
              <a:t>Chemotherapy </a:t>
            </a:r>
            <a:r>
              <a:rPr sz="2400" spc="-10" dirty="0">
                <a:latin typeface="Times New Roman"/>
                <a:cs typeface="Times New Roman"/>
              </a:rPr>
              <a:t>Medications</a:t>
            </a:r>
            <a:endParaRPr sz="2400">
              <a:latin typeface="Times New Roman"/>
              <a:cs typeface="Times New Roman"/>
            </a:endParaRPr>
          </a:p>
          <a:p>
            <a:pPr marL="374650" marR="1248410">
              <a:lnSpc>
                <a:spcPct val="117300"/>
              </a:lnSpc>
              <a:spcBef>
                <a:spcPts val="5"/>
              </a:spcBef>
            </a:pPr>
            <a:r>
              <a:rPr sz="2400" spc="-10" dirty="0">
                <a:latin typeface="Times New Roman"/>
                <a:cs typeface="Times New Roman"/>
              </a:rPr>
              <a:t>Gastrointestinal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intubation Intravenous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therapy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n-US" smtClean="0">
                <a:solidFill>
                  <a:srgbClr val="F1F1F1"/>
                </a:solidFill>
                <a:latin typeface="Georgia"/>
                <a:cs typeface="Georgia"/>
              </a:rPr>
              <a:t>RDP</a:t>
            </a:r>
            <a:endParaRPr lang="en-US" spc="-10" dirty="0">
              <a:solidFill>
                <a:srgbClr val="F1F1F1"/>
              </a:solidFill>
              <a:latin typeface="Georgia"/>
              <a:cs typeface="Georgia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lang="en-US" spc="-50" smtClean="0"/>
              <a:t>29</a:t>
            </a:fld>
            <a:endParaRPr lang="en-US" spc="-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99936"/>
            <a:ext cx="12192000" cy="676275"/>
            <a:chOff x="0" y="199936"/>
            <a:chExt cx="12192000" cy="676275"/>
          </a:xfrm>
        </p:grpSpPr>
        <p:sp>
          <p:nvSpPr>
            <p:cNvPr id="3" name="object 3"/>
            <p:cNvSpPr/>
            <p:nvPr/>
          </p:nvSpPr>
          <p:spPr>
            <a:xfrm>
              <a:off x="0" y="742695"/>
              <a:ext cx="675640" cy="19050"/>
            </a:xfrm>
            <a:custGeom>
              <a:avLst/>
              <a:gdLst/>
              <a:ahLst/>
              <a:cxnLst/>
              <a:rect l="l" t="t" r="r" b="b"/>
              <a:pathLst>
                <a:path w="675640" h="19050">
                  <a:moveTo>
                    <a:pt x="675474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24230" y="19050"/>
                  </a:lnTo>
                  <a:lnTo>
                    <a:pt x="675474" y="0"/>
                  </a:lnTo>
                  <a:close/>
                </a:path>
              </a:pathLst>
            </a:custGeom>
            <a:solidFill>
              <a:srgbClr val="0099C3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61745"/>
              <a:ext cx="628650" cy="9525"/>
            </a:xfrm>
            <a:custGeom>
              <a:avLst/>
              <a:gdLst/>
              <a:ahLst/>
              <a:cxnLst/>
              <a:rect l="l" t="t" r="r" b="b"/>
              <a:pathLst>
                <a:path w="628650" h="9525">
                  <a:moveTo>
                    <a:pt x="628459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601091" y="9525"/>
                  </a:lnTo>
                  <a:lnTo>
                    <a:pt x="628459" y="0"/>
                  </a:lnTo>
                  <a:close/>
                </a:path>
              </a:pathLst>
            </a:custGeom>
            <a:solidFill>
              <a:srgbClr val="0096C2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771270"/>
              <a:ext cx="600075" cy="9525"/>
            </a:xfrm>
            <a:custGeom>
              <a:avLst/>
              <a:gdLst/>
              <a:ahLst/>
              <a:cxnLst/>
              <a:rect l="l" t="t" r="r" b="b"/>
              <a:pathLst>
                <a:path w="600075" h="9525">
                  <a:moveTo>
                    <a:pt x="59977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572617" y="9525"/>
                  </a:lnTo>
                  <a:lnTo>
                    <a:pt x="599770" y="0"/>
                  </a:lnTo>
                  <a:close/>
                </a:path>
              </a:pathLst>
            </a:custGeom>
            <a:solidFill>
              <a:srgbClr val="0095C2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780795"/>
              <a:ext cx="571500" cy="9525"/>
            </a:xfrm>
            <a:custGeom>
              <a:avLst/>
              <a:gdLst/>
              <a:ahLst/>
              <a:cxnLst/>
              <a:rect l="l" t="t" r="r" b="b"/>
              <a:pathLst>
                <a:path w="571500" h="9525">
                  <a:moveTo>
                    <a:pt x="571042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547357" y="9525"/>
                  </a:lnTo>
                  <a:lnTo>
                    <a:pt x="571042" y="0"/>
                  </a:lnTo>
                  <a:close/>
                </a:path>
              </a:pathLst>
            </a:custGeom>
            <a:solidFill>
              <a:srgbClr val="0094C1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790320"/>
              <a:ext cx="552450" cy="9525"/>
            </a:xfrm>
            <a:custGeom>
              <a:avLst/>
              <a:gdLst/>
              <a:ahLst/>
              <a:cxnLst/>
              <a:rect l="l" t="t" r="r" b="b"/>
              <a:pathLst>
                <a:path w="552450" h="9525">
                  <a:moveTo>
                    <a:pt x="55186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524573" y="9525"/>
                  </a:lnTo>
                  <a:lnTo>
                    <a:pt x="551865" y="0"/>
                  </a:lnTo>
                  <a:close/>
                </a:path>
              </a:pathLst>
            </a:custGeom>
            <a:solidFill>
              <a:srgbClr val="0093C0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799845"/>
              <a:ext cx="523240" cy="9525"/>
            </a:xfrm>
            <a:custGeom>
              <a:avLst/>
              <a:gdLst/>
              <a:ahLst/>
              <a:cxnLst/>
              <a:rect l="l" t="t" r="r" b="b"/>
              <a:pathLst>
                <a:path w="523240" h="9525">
                  <a:moveTo>
                    <a:pt x="523176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496125" y="9525"/>
                  </a:lnTo>
                  <a:lnTo>
                    <a:pt x="523176" y="0"/>
                  </a:lnTo>
                  <a:close/>
                </a:path>
              </a:pathLst>
            </a:custGeom>
            <a:solidFill>
              <a:srgbClr val="0092C0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808989"/>
              <a:ext cx="504825" cy="10160"/>
            </a:xfrm>
            <a:custGeom>
              <a:avLst/>
              <a:gdLst/>
              <a:ahLst/>
              <a:cxnLst/>
              <a:rect l="l" t="t" r="r" b="b"/>
              <a:pathLst>
                <a:path w="504825" h="10159">
                  <a:moveTo>
                    <a:pt x="504825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0" y="10160"/>
                  </a:lnTo>
                  <a:lnTo>
                    <a:pt x="492582" y="10160"/>
                  </a:lnTo>
                  <a:lnTo>
                    <a:pt x="492582" y="1270"/>
                  </a:lnTo>
                  <a:lnTo>
                    <a:pt x="504825" y="1270"/>
                  </a:lnTo>
                  <a:lnTo>
                    <a:pt x="504825" y="0"/>
                  </a:lnTo>
                  <a:close/>
                </a:path>
              </a:pathLst>
            </a:custGeom>
            <a:solidFill>
              <a:srgbClr val="0092BE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809370"/>
              <a:ext cx="485775" cy="19050"/>
            </a:xfrm>
            <a:custGeom>
              <a:avLst/>
              <a:gdLst/>
              <a:ahLst/>
              <a:cxnLst/>
              <a:rect l="l" t="t" r="r" b="b"/>
              <a:pathLst>
                <a:path w="485775" h="19050">
                  <a:moveTo>
                    <a:pt x="48563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61543" y="19050"/>
                  </a:lnTo>
                  <a:lnTo>
                    <a:pt x="485635" y="0"/>
                  </a:lnTo>
                  <a:close/>
                </a:path>
              </a:pathLst>
            </a:custGeom>
            <a:solidFill>
              <a:srgbClr val="0091BD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828420"/>
              <a:ext cx="457200" cy="9525"/>
            </a:xfrm>
            <a:custGeom>
              <a:avLst/>
              <a:gdLst/>
              <a:ahLst/>
              <a:cxnLst/>
              <a:rect l="l" t="t" r="r" b="b"/>
              <a:pathLst>
                <a:path w="457200" h="9525">
                  <a:moveTo>
                    <a:pt x="456882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436016" y="9525"/>
                  </a:lnTo>
                  <a:lnTo>
                    <a:pt x="456882" y="0"/>
                  </a:lnTo>
                  <a:close/>
                </a:path>
              </a:pathLst>
            </a:custGeom>
            <a:solidFill>
              <a:srgbClr val="0090BD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828420"/>
              <a:ext cx="438150" cy="19050"/>
            </a:xfrm>
            <a:custGeom>
              <a:avLst/>
              <a:gdLst/>
              <a:ahLst/>
              <a:cxnLst/>
              <a:rect l="l" t="t" r="r" b="b"/>
              <a:pathLst>
                <a:path w="438150" h="19050">
                  <a:moveTo>
                    <a:pt x="438099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14134" y="19050"/>
                  </a:lnTo>
                  <a:lnTo>
                    <a:pt x="438099" y="0"/>
                  </a:lnTo>
                  <a:close/>
                </a:path>
              </a:pathLst>
            </a:custGeom>
            <a:solidFill>
              <a:srgbClr val="008FBC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837945"/>
              <a:ext cx="418465" cy="9525"/>
            </a:xfrm>
            <a:custGeom>
              <a:avLst/>
              <a:gdLst/>
              <a:ahLst/>
              <a:cxnLst/>
              <a:rect l="l" t="t" r="r" b="b"/>
              <a:pathLst>
                <a:path w="418465" h="9525">
                  <a:moveTo>
                    <a:pt x="41846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394423" y="9525"/>
                  </a:lnTo>
                  <a:lnTo>
                    <a:pt x="418465" y="0"/>
                  </a:lnTo>
                  <a:close/>
                </a:path>
              </a:pathLst>
            </a:custGeom>
            <a:solidFill>
              <a:srgbClr val="008EBB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847470"/>
              <a:ext cx="400050" cy="9525"/>
            </a:xfrm>
            <a:custGeom>
              <a:avLst/>
              <a:gdLst/>
              <a:ahLst/>
              <a:cxnLst/>
              <a:rect l="l" t="t" r="r" b="b"/>
              <a:pathLst>
                <a:path w="400050" h="9525">
                  <a:moveTo>
                    <a:pt x="399669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375500" y="9525"/>
                  </a:lnTo>
                  <a:lnTo>
                    <a:pt x="399669" y="0"/>
                  </a:lnTo>
                  <a:close/>
                </a:path>
              </a:pathLst>
            </a:custGeom>
            <a:solidFill>
              <a:srgbClr val="008DBB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856995"/>
              <a:ext cx="371475" cy="9525"/>
            </a:xfrm>
            <a:custGeom>
              <a:avLst/>
              <a:gdLst/>
              <a:ahLst/>
              <a:cxnLst/>
              <a:rect l="l" t="t" r="r" b="b"/>
              <a:pathLst>
                <a:path w="371475" h="9525">
                  <a:moveTo>
                    <a:pt x="37136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347649" y="9525"/>
                  </a:lnTo>
                  <a:lnTo>
                    <a:pt x="371360" y="0"/>
                  </a:lnTo>
                  <a:close/>
                </a:path>
              </a:pathLst>
            </a:custGeom>
            <a:solidFill>
              <a:srgbClr val="008BBA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866520"/>
              <a:ext cx="352425" cy="9525"/>
            </a:xfrm>
            <a:custGeom>
              <a:avLst/>
              <a:gdLst/>
              <a:ahLst/>
              <a:cxnLst/>
              <a:rect l="l" t="t" r="r" b="b"/>
              <a:pathLst>
                <a:path w="352425" h="9525">
                  <a:moveTo>
                    <a:pt x="352132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331114" y="9525"/>
                  </a:lnTo>
                  <a:lnTo>
                    <a:pt x="352132" y="0"/>
                  </a:lnTo>
                  <a:close/>
                </a:path>
              </a:pathLst>
            </a:custGeom>
            <a:solidFill>
              <a:srgbClr val="008ABA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25" y="199936"/>
              <a:ext cx="12172949" cy="64753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47548"/>
              <a:ext cx="12191999" cy="561822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1459209" y="6521765"/>
            <a:ext cx="100965" cy="20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70"/>
              </a:lnSpc>
            </a:pPr>
            <a:r>
              <a:rPr sz="1400" spc="-50" dirty="0">
                <a:latin typeface="Arial MT"/>
                <a:cs typeface="Arial MT"/>
              </a:rPr>
              <a:t>5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1999" cy="6856213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9046209" y="2736532"/>
            <a:ext cx="200215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Total</a:t>
            </a:r>
            <a:r>
              <a:rPr sz="1400" b="1" spc="-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body</a:t>
            </a:r>
            <a:r>
              <a:rPr sz="1400" b="1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water</a:t>
            </a:r>
            <a:r>
              <a:rPr sz="14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(TBW</a:t>
            </a:r>
            <a:r>
              <a:rPr sz="1400" spc="-10" dirty="0">
                <a:solidFill>
                  <a:srgbClr val="FF0000"/>
                </a:solidFill>
                <a:latin typeface="Arial MT"/>
                <a:cs typeface="Arial MT"/>
              </a:rPr>
              <a:t>)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373936" y="2686876"/>
            <a:ext cx="683260" cy="273050"/>
            <a:chOff x="8373936" y="2686876"/>
            <a:chExt cx="683260" cy="273050"/>
          </a:xfrm>
        </p:grpSpPr>
        <p:sp>
          <p:nvSpPr>
            <p:cNvPr id="23" name="object 23"/>
            <p:cNvSpPr/>
            <p:nvPr/>
          </p:nvSpPr>
          <p:spPr>
            <a:xfrm>
              <a:off x="8382000" y="2694812"/>
              <a:ext cx="657225" cy="247650"/>
            </a:xfrm>
            <a:custGeom>
              <a:avLst/>
              <a:gdLst/>
              <a:ahLst/>
              <a:cxnLst/>
              <a:rect l="l" t="t" r="r" b="b"/>
              <a:pathLst>
                <a:path w="657225" h="247650">
                  <a:moveTo>
                    <a:pt x="163449" y="0"/>
                  </a:moveTo>
                  <a:lnTo>
                    <a:pt x="0" y="124460"/>
                  </a:lnTo>
                  <a:lnTo>
                    <a:pt x="163449" y="247650"/>
                  </a:lnTo>
                  <a:lnTo>
                    <a:pt x="163449" y="186689"/>
                  </a:lnTo>
                  <a:lnTo>
                    <a:pt x="657225" y="186689"/>
                  </a:lnTo>
                  <a:lnTo>
                    <a:pt x="657225" y="62229"/>
                  </a:lnTo>
                  <a:lnTo>
                    <a:pt x="163449" y="62229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386699" y="2699638"/>
              <a:ext cx="657225" cy="247650"/>
            </a:xfrm>
            <a:custGeom>
              <a:avLst/>
              <a:gdLst/>
              <a:ahLst/>
              <a:cxnLst/>
              <a:rect l="l" t="t" r="r" b="b"/>
              <a:pathLst>
                <a:path w="657225" h="247650">
                  <a:moveTo>
                    <a:pt x="657225" y="62230"/>
                  </a:moveTo>
                  <a:lnTo>
                    <a:pt x="163575" y="62230"/>
                  </a:lnTo>
                  <a:lnTo>
                    <a:pt x="163575" y="0"/>
                  </a:lnTo>
                  <a:lnTo>
                    <a:pt x="0" y="124460"/>
                  </a:lnTo>
                  <a:lnTo>
                    <a:pt x="163575" y="247523"/>
                  </a:lnTo>
                  <a:lnTo>
                    <a:pt x="163575" y="186689"/>
                  </a:lnTo>
                  <a:lnTo>
                    <a:pt x="657225" y="186689"/>
                  </a:lnTo>
                  <a:lnTo>
                    <a:pt x="657225" y="62230"/>
                  </a:lnTo>
                  <a:close/>
                </a:path>
              </a:pathLst>
            </a:custGeom>
            <a:ln w="25524">
              <a:solidFill>
                <a:srgbClr val="074F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373936" y="2686887"/>
              <a:ext cx="683260" cy="273050"/>
            </a:xfrm>
            <a:custGeom>
              <a:avLst/>
              <a:gdLst/>
              <a:ahLst/>
              <a:cxnLst/>
              <a:rect l="l" t="t" r="r" b="b"/>
              <a:pathLst>
                <a:path w="683259" h="273050">
                  <a:moveTo>
                    <a:pt x="25514" y="12750"/>
                  </a:moveTo>
                  <a:lnTo>
                    <a:pt x="21780" y="3733"/>
                  </a:lnTo>
                  <a:lnTo>
                    <a:pt x="12763" y="0"/>
                  </a:lnTo>
                  <a:lnTo>
                    <a:pt x="3733" y="3733"/>
                  </a:lnTo>
                  <a:lnTo>
                    <a:pt x="0" y="12750"/>
                  </a:lnTo>
                  <a:lnTo>
                    <a:pt x="3733" y="21780"/>
                  </a:lnTo>
                  <a:lnTo>
                    <a:pt x="12763" y="25514"/>
                  </a:lnTo>
                  <a:lnTo>
                    <a:pt x="21780" y="21780"/>
                  </a:lnTo>
                  <a:lnTo>
                    <a:pt x="25514" y="12750"/>
                  </a:lnTo>
                  <a:close/>
                </a:path>
                <a:path w="683259" h="273050">
                  <a:moveTo>
                    <a:pt x="682739" y="260273"/>
                  </a:moveTo>
                  <a:lnTo>
                    <a:pt x="679005" y="251256"/>
                  </a:lnTo>
                  <a:lnTo>
                    <a:pt x="669988" y="247523"/>
                  </a:lnTo>
                  <a:lnTo>
                    <a:pt x="660958" y="251256"/>
                  </a:lnTo>
                  <a:lnTo>
                    <a:pt x="657225" y="260273"/>
                  </a:lnTo>
                  <a:lnTo>
                    <a:pt x="660958" y="269303"/>
                  </a:lnTo>
                  <a:lnTo>
                    <a:pt x="669988" y="273037"/>
                  </a:lnTo>
                  <a:lnTo>
                    <a:pt x="679005" y="269303"/>
                  </a:lnTo>
                  <a:lnTo>
                    <a:pt x="682739" y="260273"/>
                  </a:lnTo>
                  <a:close/>
                </a:path>
              </a:pathLst>
            </a:custGeom>
            <a:solidFill>
              <a:srgbClr val="074F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1406505" y="6470412"/>
            <a:ext cx="102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Footer Placeholder 2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n-US" smtClean="0">
                <a:solidFill>
                  <a:srgbClr val="F1F1F1"/>
                </a:solidFill>
                <a:latin typeface="Georgia"/>
                <a:cs typeface="Georgia"/>
              </a:rPr>
              <a:t>RDP</a:t>
            </a:r>
            <a:endParaRPr lang="en-US" spc="-10" dirty="0">
              <a:solidFill>
                <a:srgbClr val="F1F1F1"/>
              </a:solidFill>
              <a:latin typeface="Georgia"/>
              <a:cs typeface="Georgia"/>
            </a:endParaRP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lang="en-US" spc="-50" smtClean="0"/>
              <a:t>3</a:t>
            </a:fld>
            <a:endParaRPr lang="en-US" spc="-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2450" y="1485519"/>
            <a:ext cx="10648950" cy="358051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72534" y="481266"/>
            <a:ext cx="167767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0" dirty="0">
                <a:solidFill>
                  <a:srgbClr val="D40092"/>
                </a:solidFill>
              </a:rPr>
              <a:t>Electrolytes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9175" y="990320"/>
            <a:ext cx="10791825" cy="5427853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7686" y="624522"/>
            <a:ext cx="274637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>
                <a:solidFill>
                  <a:srgbClr val="D40092"/>
                </a:solidFill>
                <a:latin typeface="Calibri"/>
                <a:cs typeface="Calibri"/>
              </a:rPr>
              <a:t>Electrolyte</a:t>
            </a:r>
            <a:r>
              <a:rPr spc="-5" dirty="0">
                <a:solidFill>
                  <a:srgbClr val="D40092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D40092"/>
                </a:solidFill>
                <a:latin typeface="Calibri"/>
                <a:cs typeface="Calibri"/>
              </a:rPr>
              <a:t>balance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1080" y="1066736"/>
            <a:ext cx="4848225" cy="960119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894"/>
              </a:spcBef>
              <a:tabLst>
                <a:tab pos="841375" algn="l"/>
              </a:tabLst>
            </a:pPr>
            <a:r>
              <a:rPr sz="2400" b="1" spc="-25" dirty="0">
                <a:solidFill>
                  <a:srgbClr val="FF00FF"/>
                </a:solidFill>
                <a:latin typeface="Times New Roman"/>
                <a:cs typeface="Times New Roman"/>
              </a:rPr>
              <a:t>Na</a:t>
            </a:r>
            <a:r>
              <a:rPr sz="2325" b="1" spc="-37" baseline="23297" dirty="0">
                <a:solidFill>
                  <a:srgbClr val="FF00FF"/>
                </a:solidFill>
                <a:latin typeface="Times New Roman"/>
                <a:cs typeface="Times New Roman"/>
              </a:rPr>
              <a:t>+</a:t>
            </a:r>
            <a:r>
              <a:rPr sz="2325" b="1" baseline="23297" dirty="0">
                <a:solidFill>
                  <a:srgbClr val="FF00FF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Predominant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extracellular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cation</a:t>
            </a:r>
            <a:endParaRPr sz="2400">
              <a:latin typeface="Times New Roman"/>
              <a:cs typeface="Times New Roman"/>
            </a:endParaRPr>
          </a:p>
          <a:p>
            <a:pPr marL="717550" indent="-314325">
              <a:lnSpc>
                <a:spcPct val="100000"/>
              </a:lnSpc>
              <a:spcBef>
                <a:spcPts val="800"/>
              </a:spcBef>
              <a:buClr>
                <a:srgbClr val="FF00FF"/>
              </a:buClr>
              <a:buSzPct val="83333"/>
              <a:buFont typeface="Arial MT"/>
              <a:buChar char="•"/>
              <a:tabLst>
                <a:tab pos="717550" algn="l"/>
              </a:tabLst>
            </a:pPr>
            <a:r>
              <a:rPr sz="2400" dirty="0">
                <a:latin typeface="Times New Roman"/>
                <a:cs typeface="Times New Roman"/>
              </a:rPr>
              <a:t>136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145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mEq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/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86586" y="2064067"/>
            <a:ext cx="53111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47650">
              <a:lnSpc>
                <a:spcPct val="100000"/>
              </a:lnSpc>
              <a:spcBef>
                <a:spcPts val="100"/>
              </a:spcBef>
              <a:buClr>
                <a:srgbClr val="FF00FF"/>
              </a:buClr>
              <a:buSzPct val="83333"/>
              <a:buFont typeface="Arial MT"/>
              <a:buChar char="•"/>
              <a:tabLst>
                <a:tab pos="285750" algn="l"/>
              </a:tabLst>
            </a:pPr>
            <a:r>
              <a:rPr sz="2400" dirty="0">
                <a:latin typeface="Times New Roman"/>
                <a:cs typeface="Times New Roman"/>
              </a:rPr>
              <a:t>Pairs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Cl</a:t>
            </a:r>
            <a:r>
              <a:rPr sz="2325" spc="-67" baseline="23297" dirty="0">
                <a:latin typeface="Times New Roman"/>
                <a:cs typeface="Times New Roman"/>
              </a:rPr>
              <a:t>- 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HCO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325" baseline="23297" dirty="0">
                <a:latin typeface="Times New Roman"/>
                <a:cs typeface="Times New Roman"/>
              </a:rPr>
              <a:t>-</a:t>
            </a:r>
            <a:r>
              <a:rPr sz="2325" spc="-247" baseline="23297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neutralize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charge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11986" y="2200040"/>
            <a:ext cx="5048250" cy="115252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454025" algn="ctr">
              <a:lnSpc>
                <a:spcPct val="100000"/>
              </a:lnSpc>
              <a:spcBef>
                <a:spcPts val="409"/>
              </a:spcBef>
            </a:pPr>
            <a:r>
              <a:rPr sz="1550" spc="-50" dirty="0">
                <a:latin typeface="Times New Roman"/>
                <a:cs typeface="Times New Roman"/>
              </a:rPr>
              <a:t>3</a:t>
            </a:r>
            <a:endParaRPr sz="1550">
              <a:latin typeface="Times New Roman"/>
              <a:cs typeface="Times New Roman"/>
            </a:endParaRPr>
          </a:p>
          <a:p>
            <a:pPr marL="260350" indent="-247650">
              <a:lnSpc>
                <a:spcPct val="100000"/>
              </a:lnSpc>
              <a:spcBef>
                <a:spcPts val="440"/>
              </a:spcBef>
              <a:buClr>
                <a:srgbClr val="FF00FF"/>
              </a:buClr>
              <a:buSzPct val="83333"/>
              <a:buFont typeface="Arial MT"/>
              <a:buChar char="•"/>
              <a:tabLst>
                <a:tab pos="260350" algn="l"/>
              </a:tabLst>
            </a:pPr>
            <a:r>
              <a:rPr sz="2400" dirty="0">
                <a:latin typeface="Times New Roman"/>
                <a:cs typeface="Times New Roman"/>
              </a:rPr>
              <a:t>Most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important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ion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balance</a:t>
            </a:r>
            <a:endParaRPr sz="2400">
              <a:latin typeface="Times New Roman"/>
              <a:cs typeface="Times New Roman"/>
            </a:endParaRPr>
          </a:p>
          <a:p>
            <a:pPr marL="260350" indent="-247650">
              <a:lnSpc>
                <a:spcPct val="100000"/>
              </a:lnSpc>
              <a:spcBef>
                <a:spcPts val="500"/>
              </a:spcBef>
              <a:buClr>
                <a:srgbClr val="FF00FF"/>
              </a:buClr>
              <a:buSzPct val="83333"/>
              <a:buFont typeface="Arial MT"/>
              <a:buChar char="•"/>
              <a:tabLst>
                <a:tab pos="260350" algn="l"/>
              </a:tabLst>
            </a:pPr>
            <a:r>
              <a:rPr sz="2400" dirty="0">
                <a:latin typeface="Times New Roman"/>
                <a:cs typeface="Times New Roman"/>
              </a:rPr>
              <a:t>Important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nerve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muscle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function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59180" y="3694747"/>
            <a:ext cx="5541645" cy="1564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D40092"/>
                </a:solidFill>
                <a:latin typeface="Times New Roman"/>
                <a:cs typeface="Times New Roman"/>
              </a:rPr>
              <a:t>Reabsorption</a:t>
            </a:r>
            <a:r>
              <a:rPr sz="2400" b="1" spc="-95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D40092"/>
                </a:solidFill>
                <a:latin typeface="Times New Roman"/>
                <a:cs typeface="Times New Roman"/>
              </a:rPr>
              <a:t>in</a:t>
            </a:r>
            <a:r>
              <a:rPr sz="2400" b="1" spc="5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D40092"/>
                </a:solidFill>
                <a:latin typeface="Times New Roman"/>
                <a:cs typeface="Times New Roman"/>
              </a:rPr>
              <a:t>renal</a:t>
            </a:r>
            <a:r>
              <a:rPr sz="2400" b="1" spc="-75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D40092"/>
                </a:solidFill>
                <a:latin typeface="Times New Roman"/>
                <a:cs typeface="Times New Roman"/>
              </a:rPr>
              <a:t>tubule</a:t>
            </a:r>
            <a:r>
              <a:rPr sz="2400" b="1" spc="-100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D40092"/>
                </a:solidFill>
                <a:latin typeface="Times New Roman"/>
                <a:cs typeface="Times New Roman"/>
              </a:rPr>
              <a:t>regulated</a:t>
            </a:r>
            <a:r>
              <a:rPr sz="2400" b="1" spc="-80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D40092"/>
                </a:solidFill>
                <a:latin typeface="Times New Roman"/>
                <a:cs typeface="Times New Roman"/>
              </a:rPr>
              <a:t>by:</a:t>
            </a:r>
            <a:endParaRPr sz="2400">
              <a:latin typeface="Times New Roman"/>
              <a:cs typeface="Times New Roman"/>
            </a:endParaRPr>
          </a:p>
          <a:p>
            <a:pPr marL="260350" marR="1414145">
              <a:lnSpc>
                <a:spcPct val="125099"/>
              </a:lnSpc>
              <a:spcBef>
                <a:spcPts val="2030"/>
              </a:spcBef>
              <a:tabLst>
                <a:tab pos="1899920" algn="l"/>
              </a:tabLst>
            </a:pPr>
            <a:r>
              <a:rPr sz="2400" spc="-10" dirty="0">
                <a:latin typeface="Times New Roman"/>
                <a:cs typeface="Times New Roman"/>
              </a:rPr>
              <a:t>Aldosterone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Renin/angiotensin </a:t>
            </a:r>
            <a:r>
              <a:rPr sz="2400" dirty="0">
                <a:latin typeface="Times New Roman"/>
                <a:cs typeface="Times New Roman"/>
              </a:rPr>
              <a:t>Atrial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Natriuretic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Peptide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(ANP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05800" y="914272"/>
            <a:ext cx="3200400" cy="2209165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32</a:t>
            </a:fld>
            <a:endParaRPr spc="-25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99936"/>
            <a:ext cx="12192000" cy="647700"/>
            <a:chOff x="0" y="199936"/>
            <a:chExt cx="12192000" cy="647700"/>
          </a:xfrm>
        </p:grpSpPr>
        <p:sp>
          <p:nvSpPr>
            <p:cNvPr id="3" name="object 3"/>
            <p:cNvSpPr/>
            <p:nvPr/>
          </p:nvSpPr>
          <p:spPr>
            <a:xfrm>
              <a:off x="9039225" y="571372"/>
              <a:ext cx="1000125" cy="19050"/>
            </a:xfrm>
            <a:custGeom>
              <a:avLst/>
              <a:gdLst/>
              <a:ahLst/>
              <a:cxnLst/>
              <a:rect l="l" t="t" r="r" b="b"/>
              <a:pathLst>
                <a:path w="1000125" h="19050">
                  <a:moveTo>
                    <a:pt x="999998" y="0"/>
                  </a:moveTo>
                  <a:lnTo>
                    <a:pt x="0" y="0"/>
                  </a:lnTo>
                  <a:lnTo>
                    <a:pt x="201168" y="19050"/>
                  </a:lnTo>
                  <a:lnTo>
                    <a:pt x="817372" y="19050"/>
                  </a:lnTo>
                  <a:lnTo>
                    <a:pt x="999998" y="0"/>
                  </a:lnTo>
                  <a:close/>
                </a:path>
              </a:pathLst>
            </a:custGeom>
            <a:solidFill>
              <a:srgbClr val="00AAB8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277350" y="590549"/>
              <a:ext cx="552450" cy="8890"/>
            </a:xfrm>
            <a:custGeom>
              <a:avLst/>
              <a:gdLst/>
              <a:ahLst/>
              <a:cxnLst/>
              <a:rect l="l" t="t" r="r" b="b"/>
              <a:pathLst>
                <a:path w="552450" h="8890">
                  <a:moveTo>
                    <a:pt x="551942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73914" y="5080"/>
                  </a:lnTo>
                  <a:lnTo>
                    <a:pt x="73914" y="7620"/>
                  </a:lnTo>
                  <a:lnTo>
                    <a:pt x="193802" y="7620"/>
                  </a:lnTo>
                  <a:lnTo>
                    <a:pt x="193802" y="8890"/>
                  </a:lnTo>
                  <a:lnTo>
                    <a:pt x="346837" y="8890"/>
                  </a:lnTo>
                  <a:lnTo>
                    <a:pt x="346837" y="7620"/>
                  </a:lnTo>
                  <a:lnTo>
                    <a:pt x="449961" y="7620"/>
                  </a:lnTo>
                  <a:lnTo>
                    <a:pt x="449961" y="5080"/>
                  </a:lnTo>
                  <a:lnTo>
                    <a:pt x="551942" y="5080"/>
                  </a:lnTo>
                  <a:lnTo>
                    <a:pt x="551942" y="0"/>
                  </a:lnTo>
                  <a:close/>
                </a:path>
              </a:pathLst>
            </a:custGeom>
            <a:solidFill>
              <a:srgbClr val="00ABB7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25" y="199936"/>
              <a:ext cx="12172949" cy="64753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47548"/>
              <a:ext cx="12191999" cy="56182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0791" rIns="0" bIns="0" rtlCol="0">
            <a:spAutoFit/>
          </a:bodyPr>
          <a:lstStyle/>
          <a:p>
            <a:pPr marL="909955">
              <a:lnSpc>
                <a:spcPct val="100000"/>
              </a:lnSpc>
              <a:spcBef>
                <a:spcPts val="130"/>
              </a:spcBef>
            </a:pPr>
            <a:r>
              <a:rPr sz="5000" spc="-10" dirty="0">
                <a:solidFill>
                  <a:srgbClr val="D40092"/>
                </a:solidFill>
                <a:latin typeface="Calibri"/>
                <a:cs typeface="Calibri"/>
              </a:rPr>
              <a:t>Electrolyte</a:t>
            </a:r>
            <a:r>
              <a:rPr sz="5000" spc="-270" dirty="0">
                <a:solidFill>
                  <a:srgbClr val="D40092"/>
                </a:solidFill>
                <a:latin typeface="Calibri"/>
                <a:cs typeface="Calibri"/>
              </a:rPr>
              <a:t> </a:t>
            </a:r>
            <a:r>
              <a:rPr sz="5000" spc="-10" dirty="0">
                <a:solidFill>
                  <a:srgbClr val="D40092"/>
                </a:solidFill>
                <a:latin typeface="Calibri"/>
                <a:cs typeface="Calibri"/>
              </a:rPr>
              <a:t>balance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55687" y="1682178"/>
            <a:ext cx="536575" cy="4260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5"/>
              </a:spcBef>
            </a:pPr>
            <a:r>
              <a:rPr sz="3900" b="1" baseline="-18162" dirty="0">
                <a:solidFill>
                  <a:srgbClr val="FF00FF"/>
                </a:solidFill>
                <a:latin typeface="Times New Roman"/>
                <a:cs typeface="Times New Roman"/>
              </a:rPr>
              <a:t>K</a:t>
            </a:r>
            <a:r>
              <a:rPr sz="3900" b="1" spc="-104" baseline="-18162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100" b="1" spc="-50" dirty="0">
                <a:solidFill>
                  <a:srgbClr val="FF00FF"/>
                </a:solidFill>
                <a:latin typeface="Times New Roman"/>
                <a:cs typeface="Times New Roman"/>
              </a:rPr>
              <a:t>+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62353" y="2479040"/>
            <a:ext cx="76835" cy="2882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700" spc="-50" dirty="0">
                <a:solidFill>
                  <a:srgbClr val="FF00FF"/>
                </a:solidFill>
                <a:latin typeface="Arial MT"/>
                <a:cs typeface="Arial MT"/>
              </a:rPr>
              <a:t>•</a:t>
            </a:r>
            <a:endParaRPr sz="17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42414" y="2999676"/>
            <a:ext cx="10223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-50" dirty="0">
                <a:solidFill>
                  <a:srgbClr val="FF00FF"/>
                </a:solidFill>
                <a:latin typeface="Arial MT"/>
                <a:cs typeface="Arial MT"/>
              </a:rPr>
              <a:t>•</a:t>
            </a:r>
            <a:endParaRPr sz="17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42414" y="3521138"/>
            <a:ext cx="10223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-50" dirty="0">
                <a:solidFill>
                  <a:srgbClr val="FF00FF"/>
                </a:solidFill>
                <a:latin typeface="Arial MT"/>
                <a:cs typeface="Arial MT"/>
              </a:rPr>
              <a:t>•</a:t>
            </a:r>
            <a:endParaRPr sz="17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71091" y="1709483"/>
            <a:ext cx="4723130" cy="2192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65580" indent="138430">
              <a:lnSpc>
                <a:spcPct val="1536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Major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intracellular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cation </a:t>
            </a:r>
            <a:r>
              <a:rPr sz="2400" dirty="0">
                <a:latin typeface="Times New Roman"/>
                <a:cs typeface="Times New Roman"/>
              </a:rPr>
              <a:t>150-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160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mEq/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L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42500"/>
              </a:lnSpc>
            </a:pPr>
            <a:r>
              <a:rPr sz="2400" dirty="0">
                <a:latin typeface="Times New Roman"/>
                <a:cs typeface="Times New Roman"/>
              </a:rPr>
              <a:t>Regulates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resting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membrane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potential </a:t>
            </a:r>
            <a:r>
              <a:rPr sz="2400" dirty="0">
                <a:latin typeface="Times New Roman"/>
                <a:cs typeface="Times New Roman"/>
              </a:rPr>
              <a:t>Regulates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fluid,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ion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balance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inside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cell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6164" y="4411281"/>
            <a:ext cx="39477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D40092"/>
                </a:solidFill>
                <a:latin typeface="Times New Roman"/>
                <a:cs typeface="Times New Roman"/>
              </a:rPr>
              <a:t>Regulation</a:t>
            </a:r>
            <a:r>
              <a:rPr sz="2400" b="1" spc="-85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D40092"/>
                </a:solidFill>
                <a:latin typeface="Times New Roman"/>
                <a:cs typeface="Times New Roman"/>
              </a:rPr>
              <a:t>in</a:t>
            </a:r>
            <a:r>
              <a:rPr sz="2400" b="1" spc="-100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D40092"/>
                </a:solidFill>
                <a:latin typeface="Times New Roman"/>
                <a:cs typeface="Times New Roman"/>
              </a:rPr>
              <a:t>kidney</a:t>
            </a:r>
            <a:r>
              <a:rPr sz="2400" b="1" spc="-45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D40092"/>
                </a:solidFill>
                <a:latin typeface="Times New Roman"/>
                <a:cs typeface="Times New Roman"/>
              </a:rPr>
              <a:t>through: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42414" y="4743767"/>
            <a:ext cx="102235" cy="76962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700" spc="-50" dirty="0">
                <a:solidFill>
                  <a:srgbClr val="0D6DC5"/>
                </a:solidFill>
                <a:latin typeface="Arial MT"/>
                <a:cs typeface="Arial MT"/>
              </a:rPr>
              <a:t>•</a:t>
            </a:r>
            <a:endParaRPr sz="17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700" spc="-50" dirty="0">
                <a:solidFill>
                  <a:srgbClr val="0D6DC5"/>
                </a:solidFill>
                <a:latin typeface="Arial MT"/>
                <a:cs typeface="Arial MT"/>
              </a:rPr>
              <a:t>•</a:t>
            </a:r>
            <a:endParaRPr sz="17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25879" y="4761928"/>
            <a:ext cx="1485900" cy="9029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2400" spc="-30" dirty="0">
                <a:latin typeface="Times New Roman"/>
                <a:cs typeface="Times New Roman"/>
              </a:rPr>
              <a:t>Aldosterone </a:t>
            </a:r>
            <a:r>
              <a:rPr sz="2400" spc="-10" dirty="0">
                <a:latin typeface="Times New Roman"/>
                <a:cs typeface="Times New Roman"/>
              </a:rPr>
              <a:t>Insulin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43900" y="228600"/>
            <a:ext cx="3810000" cy="2856738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n-US" smtClean="0">
                <a:solidFill>
                  <a:srgbClr val="F1F1F1"/>
                </a:solidFill>
                <a:latin typeface="Georgia"/>
                <a:cs typeface="Georgia"/>
              </a:rPr>
              <a:t>RDP</a:t>
            </a:r>
            <a:endParaRPr lang="en-US" spc="-10" dirty="0">
              <a:solidFill>
                <a:srgbClr val="F1F1F1"/>
              </a:solidFill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99936"/>
            <a:ext cx="12192000" cy="647700"/>
            <a:chOff x="0" y="199936"/>
            <a:chExt cx="12192000" cy="647700"/>
          </a:xfrm>
        </p:grpSpPr>
        <p:sp>
          <p:nvSpPr>
            <p:cNvPr id="3" name="object 3"/>
            <p:cNvSpPr/>
            <p:nvPr/>
          </p:nvSpPr>
          <p:spPr>
            <a:xfrm>
              <a:off x="9039225" y="571372"/>
              <a:ext cx="1000125" cy="19050"/>
            </a:xfrm>
            <a:custGeom>
              <a:avLst/>
              <a:gdLst/>
              <a:ahLst/>
              <a:cxnLst/>
              <a:rect l="l" t="t" r="r" b="b"/>
              <a:pathLst>
                <a:path w="1000125" h="19050">
                  <a:moveTo>
                    <a:pt x="999998" y="0"/>
                  </a:moveTo>
                  <a:lnTo>
                    <a:pt x="0" y="0"/>
                  </a:lnTo>
                  <a:lnTo>
                    <a:pt x="201168" y="19050"/>
                  </a:lnTo>
                  <a:lnTo>
                    <a:pt x="817372" y="19050"/>
                  </a:lnTo>
                  <a:lnTo>
                    <a:pt x="999998" y="0"/>
                  </a:lnTo>
                  <a:close/>
                </a:path>
              </a:pathLst>
            </a:custGeom>
            <a:solidFill>
              <a:srgbClr val="00AAB8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277350" y="590549"/>
              <a:ext cx="552450" cy="8890"/>
            </a:xfrm>
            <a:custGeom>
              <a:avLst/>
              <a:gdLst/>
              <a:ahLst/>
              <a:cxnLst/>
              <a:rect l="l" t="t" r="r" b="b"/>
              <a:pathLst>
                <a:path w="552450" h="8890">
                  <a:moveTo>
                    <a:pt x="551942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73914" y="5080"/>
                  </a:lnTo>
                  <a:lnTo>
                    <a:pt x="73914" y="7620"/>
                  </a:lnTo>
                  <a:lnTo>
                    <a:pt x="193802" y="7620"/>
                  </a:lnTo>
                  <a:lnTo>
                    <a:pt x="193802" y="8890"/>
                  </a:lnTo>
                  <a:lnTo>
                    <a:pt x="346837" y="8890"/>
                  </a:lnTo>
                  <a:lnTo>
                    <a:pt x="346837" y="7620"/>
                  </a:lnTo>
                  <a:lnTo>
                    <a:pt x="449961" y="7620"/>
                  </a:lnTo>
                  <a:lnTo>
                    <a:pt x="449961" y="5080"/>
                  </a:lnTo>
                  <a:lnTo>
                    <a:pt x="551942" y="5080"/>
                  </a:lnTo>
                  <a:lnTo>
                    <a:pt x="551942" y="0"/>
                  </a:lnTo>
                  <a:close/>
                </a:path>
              </a:pathLst>
            </a:custGeom>
            <a:solidFill>
              <a:srgbClr val="00ABB7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25" y="199936"/>
              <a:ext cx="12172949" cy="64753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47548"/>
              <a:ext cx="12191999" cy="56182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0791" rIns="0" bIns="0" rtlCol="0">
            <a:spAutoFit/>
          </a:bodyPr>
          <a:lstStyle/>
          <a:p>
            <a:pPr marL="909955">
              <a:lnSpc>
                <a:spcPct val="100000"/>
              </a:lnSpc>
              <a:spcBef>
                <a:spcPts val="130"/>
              </a:spcBef>
            </a:pPr>
            <a:r>
              <a:rPr sz="5000" spc="-10" dirty="0">
                <a:latin typeface="Calibri"/>
                <a:cs typeface="Calibri"/>
              </a:rPr>
              <a:t>Electrolyte</a:t>
            </a:r>
            <a:r>
              <a:rPr sz="5000" spc="-270" dirty="0">
                <a:latin typeface="Calibri"/>
                <a:cs typeface="Calibri"/>
              </a:rPr>
              <a:t> </a:t>
            </a:r>
            <a:r>
              <a:rPr sz="5000" spc="-10" dirty="0">
                <a:latin typeface="Calibri"/>
                <a:cs typeface="Calibri"/>
              </a:rPr>
              <a:t>balance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6164" y="1652841"/>
            <a:ext cx="5510530" cy="35293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600" b="1" dirty="0">
                <a:solidFill>
                  <a:srgbClr val="FF00FF"/>
                </a:solidFill>
                <a:latin typeface="Times New Roman"/>
                <a:cs typeface="Times New Roman"/>
              </a:rPr>
              <a:t>Cl</a:t>
            </a:r>
            <a:r>
              <a:rPr sz="2600" b="1" spc="-3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FF"/>
                </a:solidFill>
                <a:latin typeface="Times New Roman"/>
                <a:cs typeface="Times New Roman"/>
              </a:rPr>
              <a:t>ˉ</a:t>
            </a:r>
            <a:r>
              <a:rPr sz="2600" b="1" spc="-9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(Chloride)</a:t>
            </a:r>
            <a:endParaRPr sz="2600">
              <a:latin typeface="Times New Roman"/>
              <a:cs typeface="Times New Roman"/>
            </a:endParaRPr>
          </a:p>
          <a:p>
            <a:pPr marL="837565" indent="-276225">
              <a:lnSpc>
                <a:spcPct val="100000"/>
              </a:lnSpc>
              <a:spcBef>
                <a:spcPts val="1795"/>
              </a:spcBef>
              <a:buClr>
                <a:srgbClr val="D40092"/>
              </a:buClr>
              <a:buSzPct val="83333"/>
              <a:buFont typeface="Arial MT"/>
              <a:buChar char="•"/>
              <a:tabLst>
                <a:tab pos="837565" algn="l"/>
              </a:tabLst>
            </a:pPr>
            <a:r>
              <a:rPr sz="2400" dirty="0">
                <a:latin typeface="Times New Roman"/>
                <a:cs typeface="Times New Roman"/>
              </a:rPr>
              <a:t>Major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extracellular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anion</a:t>
            </a:r>
            <a:endParaRPr sz="2400">
              <a:latin typeface="Times New Roman"/>
              <a:cs typeface="Times New Roman"/>
            </a:endParaRPr>
          </a:p>
          <a:p>
            <a:pPr marL="837565" indent="-276225">
              <a:lnSpc>
                <a:spcPct val="100000"/>
              </a:lnSpc>
              <a:spcBef>
                <a:spcPts val="1555"/>
              </a:spcBef>
              <a:buClr>
                <a:srgbClr val="D40092"/>
              </a:buClr>
              <a:buSzPct val="83333"/>
              <a:buFont typeface="Arial MT"/>
              <a:buChar char="•"/>
              <a:tabLst>
                <a:tab pos="837565" algn="l"/>
                <a:tab pos="2429510" algn="l"/>
              </a:tabLst>
            </a:pPr>
            <a:r>
              <a:rPr sz="2400" dirty="0">
                <a:latin typeface="Times New Roman"/>
                <a:cs typeface="Times New Roman"/>
              </a:rPr>
              <a:t>105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mEq/</a:t>
            </a:r>
            <a:r>
              <a:rPr sz="2400" spc="-50" dirty="0">
                <a:latin typeface="Times New Roman"/>
                <a:cs typeface="Times New Roman"/>
              </a:rPr>
              <a:t> L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Regulates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tonicity</a:t>
            </a:r>
            <a:endParaRPr sz="2400">
              <a:latin typeface="Times New Roman"/>
              <a:cs typeface="Times New Roman"/>
            </a:endParaRPr>
          </a:p>
          <a:p>
            <a:pPr marL="837565" indent="-276225">
              <a:lnSpc>
                <a:spcPct val="100000"/>
              </a:lnSpc>
              <a:spcBef>
                <a:spcPts val="1845"/>
              </a:spcBef>
              <a:buClr>
                <a:srgbClr val="D40092"/>
              </a:buClr>
              <a:buSzPct val="83333"/>
              <a:buFont typeface="Arial MT"/>
              <a:buChar char="•"/>
              <a:tabLst>
                <a:tab pos="837565" algn="l"/>
              </a:tabLst>
            </a:pPr>
            <a:r>
              <a:rPr sz="2400" dirty="0">
                <a:latin typeface="Times New Roman"/>
                <a:cs typeface="Times New Roman"/>
              </a:rPr>
              <a:t>Reabsorbed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kidney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sodium</a:t>
            </a:r>
            <a:endParaRPr sz="2400">
              <a:latin typeface="Times New Roman"/>
              <a:cs typeface="Times New Roman"/>
            </a:endParaRPr>
          </a:p>
          <a:p>
            <a:pPr marL="561340">
              <a:lnSpc>
                <a:spcPct val="100000"/>
              </a:lnSpc>
              <a:spcBef>
                <a:spcPts val="2065"/>
              </a:spcBef>
            </a:pPr>
            <a:r>
              <a:rPr sz="2000" spc="-50" dirty="0">
                <a:solidFill>
                  <a:srgbClr val="D40092"/>
                </a:solidFill>
                <a:latin typeface="Arial MT"/>
                <a:cs typeface="Arial MT"/>
              </a:rPr>
              <a:t>•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60"/>
              </a:spcBef>
            </a:pP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D40092"/>
                </a:solidFill>
                <a:latin typeface="Times New Roman"/>
                <a:cs typeface="Times New Roman"/>
              </a:rPr>
              <a:t>Regulation</a:t>
            </a:r>
            <a:r>
              <a:rPr sz="2400" b="1" spc="-85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D40092"/>
                </a:solidFill>
                <a:latin typeface="Times New Roman"/>
                <a:cs typeface="Times New Roman"/>
              </a:rPr>
              <a:t>in</a:t>
            </a:r>
            <a:r>
              <a:rPr sz="2400" b="1" spc="-100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D40092"/>
                </a:solidFill>
                <a:latin typeface="Times New Roman"/>
                <a:cs typeface="Times New Roman"/>
              </a:rPr>
              <a:t>kidney</a:t>
            </a:r>
            <a:r>
              <a:rPr sz="2400" b="1" spc="-45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D40092"/>
                </a:solidFill>
                <a:latin typeface="Times New Roman"/>
                <a:cs typeface="Times New Roman"/>
              </a:rPr>
              <a:t>through: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15186" y="5130101"/>
            <a:ext cx="102235" cy="69342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700" spc="-50" dirty="0">
                <a:solidFill>
                  <a:srgbClr val="0D6DC5"/>
                </a:solidFill>
                <a:latin typeface="Arial MT"/>
                <a:cs typeface="Arial MT"/>
              </a:rPr>
              <a:t>•</a:t>
            </a:r>
            <a:endParaRPr sz="17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1700" spc="-50" dirty="0">
                <a:solidFill>
                  <a:srgbClr val="0D6DC5"/>
                </a:solidFill>
                <a:latin typeface="Arial MT"/>
                <a:cs typeface="Arial MT"/>
              </a:rPr>
              <a:t>•</a:t>
            </a:r>
            <a:endParaRPr sz="17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81200" y="5155120"/>
            <a:ext cx="4162425" cy="71183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2000" dirty="0">
                <a:latin typeface="Times New Roman"/>
                <a:cs typeface="Times New Roman"/>
              </a:rPr>
              <a:t>Reabsorption</a:t>
            </a:r>
            <a:r>
              <a:rPr sz="2000" spc="-2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sodium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2000" dirty="0">
                <a:latin typeface="Times New Roman"/>
                <a:cs typeface="Times New Roman"/>
              </a:rPr>
              <a:t>Reciprocal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relationship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bicarbonate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39100" y="914146"/>
            <a:ext cx="3810000" cy="2856737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n-US" smtClean="0">
                <a:solidFill>
                  <a:srgbClr val="F1F1F1"/>
                </a:solidFill>
                <a:latin typeface="Georgia"/>
                <a:cs typeface="Georgia"/>
              </a:rPr>
              <a:t>RDP</a:t>
            </a:r>
            <a:endParaRPr lang="en-US" spc="-10" dirty="0">
              <a:solidFill>
                <a:srgbClr val="F1F1F1"/>
              </a:solidFill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7920" y="328294"/>
            <a:ext cx="423354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842770" algn="l"/>
              </a:tabLst>
            </a:pPr>
            <a:r>
              <a:rPr spc="-10" dirty="0"/>
              <a:t>SODIUM</a:t>
            </a:r>
            <a:r>
              <a:rPr dirty="0"/>
              <a:t>	</a:t>
            </a:r>
            <a:r>
              <a:rPr spc="-50" dirty="0"/>
              <a:t>HOMEOSTASIS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0595" y="2057717"/>
            <a:ext cx="304800" cy="2193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0595" y="2505773"/>
            <a:ext cx="304800" cy="219392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84531" rIns="0" bIns="0" rtlCol="0">
            <a:spAutoFit/>
          </a:bodyPr>
          <a:lstStyle/>
          <a:p>
            <a:pPr marL="184150">
              <a:lnSpc>
                <a:spcPct val="100000"/>
              </a:lnSpc>
              <a:spcBef>
                <a:spcPts val="825"/>
              </a:spcBef>
            </a:pPr>
            <a:r>
              <a:rPr dirty="0"/>
              <a:t>Normal</a:t>
            </a:r>
            <a:r>
              <a:rPr spc="80" dirty="0"/>
              <a:t> </a:t>
            </a:r>
            <a:r>
              <a:rPr dirty="0"/>
              <a:t>dietary</a:t>
            </a:r>
            <a:r>
              <a:rPr spc="-135" dirty="0"/>
              <a:t> </a:t>
            </a:r>
            <a:r>
              <a:rPr dirty="0"/>
              <a:t>intake</a:t>
            </a:r>
            <a:r>
              <a:rPr spc="-75" dirty="0"/>
              <a:t> </a:t>
            </a:r>
            <a:r>
              <a:rPr dirty="0"/>
              <a:t>is</a:t>
            </a:r>
            <a:r>
              <a:rPr spc="-5" dirty="0"/>
              <a:t> </a:t>
            </a:r>
            <a:r>
              <a:rPr spc="-30" dirty="0"/>
              <a:t>6-</a:t>
            </a:r>
            <a:r>
              <a:rPr spc="-10" dirty="0"/>
              <a:t>15g/day.</a:t>
            </a:r>
          </a:p>
          <a:p>
            <a:pPr marL="335915">
              <a:lnSpc>
                <a:spcPct val="100000"/>
              </a:lnSpc>
              <a:spcBef>
                <a:spcPts val="725"/>
              </a:spcBef>
            </a:pPr>
            <a:r>
              <a:rPr dirty="0"/>
              <a:t>Sodium is</a:t>
            </a:r>
            <a:r>
              <a:rPr spc="-100" dirty="0"/>
              <a:t> </a:t>
            </a:r>
            <a:r>
              <a:rPr dirty="0"/>
              <a:t>excreted</a:t>
            </a:r>
            <a:r>
              <a:rPr spc="-5" dirty="0"/>
              <a:t> </a:t>
            </a:r>
            <a:r>
              <a:rPr dirty="0"/>
              <a:t>in</a:t>
            </a:r>
            <a:r>
              <a:rPr spc="-135" dirty="0"/>
              <a:t> </a:t>
            </a:r>
            <a:r>
              <a:rPr dirty="0"/>
              <a:t>urine,</a:t>
            </a:r>
            <a:r>
              <a:rPr spc="60" dirty="0"/>
              <a:t> </a:t>
            </a:r>
            <a:r>
              <a:rPr dirty="0"/>
              <a:t>stool,</a:t>
            </a:r>
            <a:r>
              <a:rPr spc="-80" dirty="0"/>
              <a:t> </a:t>
            </a:r>
            <a:r>
              <a:rPr dirty="0"/>
              <a:t>and</a:t>
            </a:r>
            <a:r>
              <a:rPr spc="60" dirty="0"/>
              <a:t> </a:t>
            </a:r>
            <a:r>
              <a:rPr spc="-10" dirty="0"/>
              <a:t>sweat.</a:t>
            </a:r>
          </a:p>
          <a:p>
            <a:pPr marL="335915">
              <a:lnSpc>
                <a:spcPct val="100000"/>
              </a:lnSpc>
              <a:spcBef>
                <a:spcPts val="650"/>
              </a:spcBef>
            </a:pPr>
            <a:r>
              <a:rPr dirty="0"/>
              <a:t>Urinary</a:t>
            </a:r>
            <a:r>
              <a:rPr spc="30" dirty="0"/>
              <a:t> </a:t>
            </a:r>
            <a:r>
              <a:rPr dirty="0"/>
              <a:t>losses</a:t>
            </a:r>
            <a:r>
              <a:rPr spc="60" dirty="0"/>
              <a:t> </a:t>
            </a:r>
            <a:r>
              <a:rPr dirty="0"/>
              <a:t>are</a:t>
            </a:r>
            <a:r>
              <a:rPr spc="-110" dirty="0"/>
              <a:t> </a:t>
            </a:r>
            <a:r>
              <a:rPr dirty="0"/>
              <a:t>tightly</a:t>
            </a:r>
            <a:r>
              <a:rPr spc="-35" dirty="0"/>
              <a:t> </a:t>
            </a:r>
            <a:r>
              <a:rPr dirty="0"/>
              <a:t>regulated</a:t>
            </a:r>
            <a:r>
              <a:rPr spc="-50" dirty="0"/>
              <a:t> </a:t>
            </a:r>
            <a:r>
              <a:rPr dirty="0"/>
              <a:t>by</a:t>
            </a:r>
            <a:r>
              <a:rPr spc="-100" dirty="0"/>
              <a:t> </a:t>
            </a:r>
            <a:r>
              <a:rPr dirty="0"/>
              <a:t>renal</a:t>
            </a:r>
            <a:r>
              <a:rPr spc="-35" dirty="0"/>
              <a:t> </a:t>
            </a:r>
            <a:r>
              <a:rPr spc="-20" dirty="0"/>
              <a:t>mechanisms.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8736" rIns="0" bIns="0" rtlCol="0">
            <a:spAutoFit/>
          </a:bodyPr>
          <a:lstStyle/>
          <a:p>
            <a:pPr marL="1407795">
              <a:lnSpc>
                <a:spcPct val="100000"/>
              </a:lnSpc>
              <a:spcBef>
                <a:spcPts val="125"/>
              </a:spcBef>
            </a:pPr>
            <a:r>
              <a:rPr b="1" u="heavy" dirty="0">
                <a:solidFill>
                  <a:srgbClr val="BE0000"/>
                </a:solidFill>
                <a:uFill>
                  <a:solidFill>
                    <a:srgbClr val="BE0000"/>
                  </a:solidFill>
                </a:uFill>
                <a:latin typeface="Times New Roman"/>
                <a:cs typeface="Times New Roman"/>
              </a:rPr>
              <a:t>Sodium</a:t>
            </a:r>
            <a:r>
              <a:rPr b="1" u="heavy" spc="114" dirty="0">
                <a:solidFill>
                  <a:srgbClr val="BE0000"/>
                </a:solidFill>
                <a:uFill>
                  <a:solidFill>
                    <a:srgbClr val="BE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heavy" spc="-10" dirty="0">
                <a:solidFill>
                  <a:srgbClr val="BE0000"/>
                </a:solidFill>
                <a:uFill>
                  <a:solidFill>
                    <a:srgbClr val="BE0000"/>
                  </a:solidFill>
                </a:uFill>
                <a:latin typeface="Times New Roman"/>
                <a:cs typeface="Times New Roman"/>
              </a:rPr>
              <a:t>abnormalities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5914" y="2486723"/>
            <a:ext cx="305434" cy="2193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5914" y="3583368"/>
            <a:ext cx="305434" cy="21939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93214" y="1625536"/>
            <a:ext cx="6780530" cy="2222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Hypernatremia: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2400">
              <a:latin typeface="Times New Roman"/>
              <a:cs typeface="Times New Roman"/>
            </a:endParaRPr>
          </a:p>
          <a:p>
            <a:pPr marL="165100">
              <a:lnSpc>
                <a:spcPts val="2865"/>
              </a:lnSpc>
            </a:pPr>
            <a:r>
              <a:rPr sz="2400" dirty="0">
                <a:latin typeface="Times New Roman"/>
                <a:cs typeface="Times New Roman"/>
              </a:rPr>
              <a:t>Defined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serum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sodium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concentration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exceeds</a:t>
            </a:r>
            <a:endParaRPr sz="2400">
              <a:latin typeface="Times New Roman"/>
              <a:cs typeface="Times New Roman"/>
            </a:endParaRPr>
          </a:p>
          <a:p>
            <a:pPr marL="279400">
              <a:lnSpc>
                <a:spcPts val="2865"/>
              </a:lnSpc>
            </a:pPr>
            <a:r>
              <a:rPr sz="2400" spc="-10" dirty="0">
                <a:latin typeface="Times New Roman"/>
                <a:cs typeface="Times New Roman"/>
              </a:rPr>
              <a:t>150mEq/L.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2400">
              <a:latin typeface="Times New Roman"/>
              <a:cs typeface="Times New Roman"/>
            </a:endParaRPr>
          </a:p>
          <a:p>
            <a:pPr marL="1651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Always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accompanied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hyperosmolarity.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2739" y="557149"/>
            <a:ext cx="121285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10" dirty="0">
                <a:solidFill>
                  <a:srgbClr val="000000"/>
                </a:solidFill>
              </a:rPr>
              <a:t>Etiology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0297" y="2621978"/>
            <a:ext cx="304800" cy="2193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0297" y="3260661"/>
            <a:ext cx="304800" cy="21939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0297" y="3909123"/>
            <a:ext cx="304800" cy="21939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0297" y="4558029"/>
            <a:ext cx="304800" cy="21907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0297" y="5206047"/>
            <a:ext cx="304800" cy="21939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097597" y="1846516"/>
            <a:ext cx="4079875" cy="36245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Excessive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salt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intake</a:t>
            </a:r>
            <a:endParaRPr sz="2400">
              <a:latin typeface="Times New Roman"/>
              <a:cs typeface="Times New Roman"/>
            </a:endParaRPr>
          </a:p>
          <a:p>
            <a:pPr marL="165100" marR="1143635">
              <a:lnSpc>
                <a:spcPct val="176000"/>
              </a:lnSpc>
              <a:spcBef>
                <a:spcPts val="40"/>
              </a:spcBef>
            </a:pPr>
            <a:r>
              <a:rPr sz="2400" spc="-10" dirty="0">
                <a:latin typeface="Times New Roman"/>
                <a:cs typeface="Times New Roman"/>
              </a:rPr>
              <a:t>Excessive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loss </a:t>
            </a:r>
            <a:r>
              <a:rPr sz="2400" dirty="0">
                <a:latin typeface="Times New Roman"/>
                <a:cs typeface="Times New Roman"/>
              </a:rPr>
              <a:t>Reduced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salt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excretion </a:t>
            </a:r>
            <a:r>
              <a:rPr sz="2400" dirty="0">
                <a:latin typeface="Times New Roman"/>
                <a:cs typeface="Times New Roman"/>
              </a:rPr>
              <a:t>Reduced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intake</a:t>
            </a:r>
            <a:endParaRPr sz="2400">
              <a:latin typeface="Times New Roman"/>
              <a:cs typeface="Times New Roman"/>
            </a:endParaRPr>
          </a:p>
          <a:p>
            <a:pPr marL="165100" marR="5080">
              <a:lnSpc>
                <a:spcPts val="5110"/>
              </a:lnSpc>
              <a:spcBef>
                <a:spcPts val="335"/>
              </a:spcBef>
            </a:pPr>
            <a:r>
              <a:rPr sz="2400" spc="-10" dirty="0">
                <a:latin typeface="Times New Roman"/>
                <a:cs typeface="Times New Roman"/>
              </a:rPr>
              <a:t>Administration</a:t>
            </a:r>
            <a:r>
              <a:rPr sz="2400" spc="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loop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diuretics Gastrointestinal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losses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34200" y="1295019"/>
            <a:ext cx="4267200" cy="3123437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4964" y="1762442"/>
            <a:ext cx="305434" cy="21939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4964" y="2287016"/>
            <a:ext cx="305434" cy="2190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12264" y="1015428"/>
            <a:ext cx="6945630" cy="2041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Treatment:</a:t>
            </a:r>
            <a:endParaRPr sz="2400">
              <a:latin typeface="Times New Roman"/>
              <a:cs typeface="Times New Roman"/>
            </a:endParaRPr>
          </a:p>
          <a:p>
            <a:pPr marL="165100" marR="5080">
              <a:lnSpc>
                <a:spcPct val="142100"/>
              </a:lnSpc>
              <a:spcBef>
                <a:spcPts val="715"/>
              </a:spcBef>
            </a:pPr>
            <a:r>
              <a:rPr sz="2400" dirty="0">
                <a:latin typeface="Times New Roman"/>
                <a:cs typeface="Times New Roman"/>
              </a:rPr>
              <a:t>Restore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circulating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volume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isotonic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saline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solution </a:t>
            </a:r>
            <a:r>
              <a:rPr sz="2400" dirty="0">
                <a:latin typeface="Times New Roman"/>
                <a:cs typeface="Times New Roman"/>
              </a:rPr>
              <a:t>After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intravascular</a:t>
            </a:r>
            <a:r>
              <a:rPr sz="2400" spc="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vol.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correction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hypernatremia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corrected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using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free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water.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5520" y="634047"/>
            <a:ext cx="200025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20" dirty="0"/>
              <a:t>Hyponatremia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5845" y="2195131"/>
            <a:ext cx="304800" cy="2193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5845" y="4464748"/>
            <a:ext cx="304800" cy="21939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412239" y="1318831"/>
            <a:ext cx="9385935" cy="3973195"/>
          </a:xfrm>
          <a:prstGeom prst="rect">
            <a:avLst/>
          </a:prstGeom>
        </p:spPr>
        <p:txBody>
          <a:bodyPr vert="horz" wrap="square" lIns="0" tIns="208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45"/>
              </a:spcBef>
            </a:pPr>
            <a:r>
              <a:rPr sz="2400" dirty="0">
                <a:latin typeface="Times New Roman"/>
                <a:cs typeface="Times New Roman"/>
              </a:rPr>
              <a:t>Serum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sodium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concentration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less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than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135mEq/L</a:t>
            </a:r>
            <a:r>
              <a:rPr sz="2400" spc="-17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650875" marR="270510" indent="-95250">
              <a:lnSpc>
                <a:spcPct val="149500"/>
              </a:lnSpc>
              <a:spcBef>
                <a:spcPts val="125"/>
              </a:spcBef>
              <a:tabLst>
                <a:tab pos="3415665" algn="l"/>
                <a:tab pos="3729990" algn="l"/>
                <a:tab pos="6875145" algn="l"/>
                <a:tab pos="8181340" algn="l"/>
              </a:tabLst>
            </a:pP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Renal</a:t>
            </a:r>
            <a:r>
              <a:rPr sz="24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losses</a:t>
            </a:r>
            <a:r>
              <a:rPr sz="24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caused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diuretic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excess,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osmotic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diuresis,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salt-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35" dirty="0">
                <a:latin typeface="Times New Roman"/>
                <a:cs typeface="Times New Roman"/>
              </a:rPr>
              <a:t>wasting </a:t>
            </a:r>
            <a:r>
              <a:rPr sz="2400" spc="-30" dirty="0">
                <a:latin typeface="Times New Roman"/>
                <a:cs typeface="Times New Roman"/>
              </a:rPr>
              <a:t>nephropathy,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adrenal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insufficiency,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proximal </a:t>
            </a:r>
            <a:r>
              <a:rPr sz="2400" spc="-10" dirty="0">
                <a:latin typeface="Times New Roman"/>
                <a:cs typeface="Times New Roman"/>
              </a:rPr>
              <a:t>renal</a:t>
            </a:r>
            <a:r>
              <a:rPr sz="2400" dirty="0">
                <a:latin typeface="Times New Roman"/>
                <a:cs typeface="Times New Roman"/>
              </a:rPr>
              <a:t>	tubular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acidosis, </a:t>
            </a:r>
            <a:r>
              <a:rPr sz="2400" dirty="0">
                <a:latin typeface="Times New Roman"/>
                <a:cs typeface="Times New Roman"/>
              </a:rPr>
              <a:t>metabolic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alkalosis,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and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pseudohypoaldosteronism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result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urine sodium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concentration</a:t>
            </a:r>
            <a:r>
              <a:rPr sz="2400" dirty="0">
                <a:latin typeface="Times New Roman"/>
                <a:cs typeface="Times New Roman"/>
              </a:rPr>
              <a:t>	greater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than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20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mEq/L</a:t>
            </a:r>
            <a:endParaRPr sz="2400">
              <a:latin typeface="Times New Roman"/>
              <a:cs typeface="Times New Roman"/>
            </a:endParaRPr>
          </a:p>
          <a:p>
            <a:pPr marL="650875" marR="5080" indent="-95250">
              <a:lnSpc>
                <a:spcPct val="151200"/>
              </a:lnSpc>
              <a:spcBef>
                <a:spcPts val="600"/>
              </a:spcBef>
              <a:tabLst>
                <a:tab pos="6922770" algn="l"/>
                <a:tab pos="8467090" algn="l"/>
              </a:tabLst>
            </a:pP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Extrarenal</a:t>
            </a:r>
            <a:r>
              <a:rPr sz="24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losses</a:t>
            </a:r>
            <a:r>
              <a:rPr sz="2400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caused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vomiting,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diarrhea,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sweat,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third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40" dirty="0">
                <a:latin typeface="Times New Roman"/>
                <a:cs typeface="Times New Roman"/>
              </a:rPr>
              <a:t>spacing </a:t>
            </a:r>
            <a:r>
              <a:rPr sz="2400" dirty="0">
                <a:latin typeface="Times New Roman"/>
                <a:cs typeface="Times New Roman"/>
              </a:rPr>
              <a:t>result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urine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sodium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concentration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less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than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20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mEq/L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39</a:t>
            </a:fld>
            <a:endParaRPr spc="-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8505" rIns="0" bIns="0" rtlCol="0">
            <a:spAutoFit/>
          </a:bodyPr>
          <a:lstStyle/>
          <a:p>
            <a:pPr marL="1645920">
              <a:lnSpc>
                <a:spcPct val="100000"/>
              </a:lnSpc>
              <a:spcBef>
                <a:spcPts val="100"/>
              </a:spcBef>
            </a:pPr>
            <a:r>
              <a:rPr sz="2400" spc="-30" dirty="0">
                <a:solidFill>
                  <a:srgbClr val="000000"/>
                </a:solidFill>
              </a:rPr>
              <a:t>Water</a:t>
            </a:r>
            <a:r>
              <a:rPr sz="2400" spc="30" dirty="0">
                <a:solidFill>
                  <a:srgbClr val="000000"/>
                </a:solidFill>
              </a:rPr>
              <a:t> </a:t>
            </a:r>
            <a:r>
              <a:rPr sz="2400" spc="-10" dirty="0">
                <a:solidFill>
                  <a:srgbClr val="000000"/>
                </a:solidFill>
              </a:rPr>
              <a:t>constitutes</a:t>
            </a:r>
            <a:r>
              <a:rPr sz="2400" spc="110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an</a:t>
            </a:r>
            <a:r>
              <a:rPr sz="2400" spc="-45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average</a:t>
            </a:r>
            <a:r>
              <a:rPr sz="2400" spc="75" dirty="0">
                <a:solidFill>
                  <a:srgbClr val="000000"/>
                </a:solidFill>
              </a:rPr>
              <a:t> </a:t>
            </a:r>
            <a:r>
              <a:rPr sz="2400" b="1" dirty="0">
                <a:solidFill>
                  <a:srgbClr val="006EBE"/>
                </a:solidFill>
                <a:latin typeface="Times New Roman"/>
                <a:cs typeface="Times New Roman"/>
              </a:rPr>
              <a:t>50</a:t>
            </a:r>
            <a:r>
              <a:rPr sz="2400" b="1" spc="-60" dirty="0">
                <a:solidFill>
                  <a:srgbClr val="006EBE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EBE"/>
                </a:solidFill>
                <a:latin typeface="Times New Roman"/>
                <a:cs typeface="Times New Roman"/>
              </a:rPr>
              <a:t>to</a:t>
            </a:r>
            <a:r>
              <a:rPr sz="2400" b="1" spc="-55" dirty="0">
                <a:solidFill>
                  <a:srgbClr val="006EBE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EBE"/>
                </a:solidFill>
                <a:latin typeface="Times New Roman"/>
                <a:cs typeface="Times New Roman"/>
              </a:rPr>
              <a:t>70%</a:t>
            </a:r>
            <a:r>
              <a:rPr sz="2400" b="1" spc="-60" dirty="0">
                <a:solidFill>
                  <a:srgbClr val="006EB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</a:rPr>
              <a:t>of</a:t>
            </a:r>
            <a:r>
              <a:rPr sz="2400" spc="-40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the</a:t>
            </a:r>
            <a:r>
              <a:rPr sz="2400" spc="-5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total</a:t>
            </a:r>
            <a:r>
              <a:rPr sz="2400" spc="-120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body</a:t>
            </a:r>
            <a:r>
              <a:rPr sz="2400" spc="-45" dirty="0">
                <a:solidFill>
                  <a:srgbClr val="000000"/>
                </a:solidFill>
              </a:rPr>
              <a:t> </a:t>
            </a:r>
            <a:r>
              <a:rPr sz="2400" spc="-10" dirty="0">
                <a:solidFill>
                  <a:srgbClr val="000000"/>
                </a:solidFill>
              </a:rPr>
              <a:t>weight.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283841" y="1434985"/>
          <a:ext cx="7423149" cy="1860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0595"/>
                <a:gridCol w="572134"/>
                <a:gridCol w="1574800"/>
                <a:gridCol w="3055620"/>
              </a:tblGrid>
              <a:tr h="354965">
                <a:tc>
                  <a:txBody>
                    <a:bodyPr/>
                    <a:lstStyle/>
                    <a:p>
                      <a:pPr marL="31750">
                        <a:lnSpc>
                          <a:spcPts val="2620"/>
                        </a:lnSpc>
                      </a:pPr>
                      <a:r>
                        <a:rPr sz="2400" spc="-55" dirty="0">
                          <a:solidFill>
                            <a:srgbClr val="FF0066"/>
                          </a:solidFill>
                          <a:latin typeface="Times New Roman"/>
                          <a:cs typeface="Times New Roman"/>
                        </a:rPr>
                        <a:t>Young</a:t>
                      </a:r>
                      <a:r>
                        <a:rPr sz="2400" spc="-70" dirty="0">
                          <a:solidFill>
                            <a:srgbClr val="FF0066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20" dirty="0">
                          <a:solidFill>
                            <a:srgbClr val="FF0066"/>
                          </a:solidFill>
                          <a:latin typeface="Times New Roman"/>
                          <a:cs typeface="Times New Roman"/>
                        </a:rPr>
                        <a:t>males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ts val="2620"/>
                        </a:lnSpc>
                      </a:pPr>
                      <a:r>
                        <a:rPr sz="2400" spc="-50" dirty="0">
                          <a:latin typeface="Times New Roman"/>
                          <a:cs typeface="Times New Roman"/>
                        </a:rPr>
                        <a:t>-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1310">
                        <a:lnSpc>
                          <a:spcPts val="2620"/>
                        </a:lnSpc>
                      </a:pPr>
                      <a:r>
                        <a:rPr sz="2400" b="1" spc="-25" dirty="0">
                          <a:solidFill>
                            <a:srgbClr val="006EBE"/>
                          </a:solidFill>
                          <a:latin typeface="Times New Roman"/>
                          <a:cs typeface="Times New Roman"/>
                        </a:rPr>
                        <a:t>60%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total</a:t>
                      </a:r>
                      <a:r>
                        <a:rPr sz="2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body</a:t>
                      </a:r>
                      <a:r>
                        <a:rPr sz="2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weight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87375">
                <a:tc>
                  <a:txBody>
                    <a:bodyPr/>
                    <a:lstStyle/>
                    <a:p>
                      <a:pPr marL="31750">
                        <a:lnSpc>
                          <a:spcPts val="2755"/>
                        </a:lnSpc>
                      </a:pPr>
                      <a:r>
                        <a:rPr sz="2400" dirty="0">
                          <a:solidFill>
                            <a:srgbClr val="FF0066"/>
                          </a:solidFill>
                          <a:latin typeface="Times New Roman"/>
                          <a:cs typeface="Times New Roman"/>
                        </a:rPr>
                        <a:t>Older</a:t>
                      </a:r>
                      <a:r>
                        <a:rPr sz="2400" spc="-150" dirty="0">
                          <a:solidFill>
                            <a:srgbClr val="FF0066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solidFill>
                            <a:srgbClr val="FF0066"/>
                          </a:solidFill>
                          <a:latin typeface="Times New Roman"/>
                          <a:cs typeface="Times New Roman"/>
                        </a:rPr>
                        <a:t>males</a:t>
                      </a:r>
                      <a:r>
                        <a:rPr sz="2400" spc="-10" dirty="0">
                          <a:solidFill>
                            <a:srgbClr val="FF0066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1310">
                        <a:lnSpc>
                          <a:spcPts val="2755"/>
                        </a:lnSpc>
                      </a:pPr>
                      <a:r>
                        <a:rPr sz="2400" b="1" spc="-25" dirty="0">
                          <a:solidFill>
                            <a:srgbClr val="006EBE"/>
                          </a:solidFill>
                          <a:latin typeface="Times New Roman"/>
                          <a:cs typeface="Times New Roman"/>
                        </a:rPr>
                        <a:t>52%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75310">
                <a:tc>
                  <a:txBody>
                    <a:bodyPr/>
                    <a:lstStyle/>
                    <a:p>
                      <a:pPr marL="31750">
                        <a:lnSpc>
                          <a:spcPts val="2860"/>
                        </a:lnSpc>
                        <a:spcBef>
                          <a:spcPts val="1570"/>
                        </a:spcBef>
                      </a:pPr>
                      <a:r>
                        <a:rPr sz="2400" spc="-40" dirty="0">
                          <a:solidFill>
                            <a:srgbClr val="FF0066"/>
                          </a:solidFill>
                          <a:latin typeface="Times New Roman"/>
                          <a:cs typeface="Times New Roman"/>
                        </a:rPr>
                        <a:t>Young</a:t>
                      </a:r>
                      <a:r>
                        <a:rPr sz="2400" spc="-65" dirty="0">
                          <a:solidFill>
                            <a:srgbClr val="FF0066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solidFill>
                            <a:srgbClr val="FF0066"/>
                          </a:solidFill>
                          <a:latin typeface="Times New Roman"/>
                          <a:cs typeface="Times New Roman"/>
                        </a:rPr>
                        <a:t>females</a:t>
                      </a:r>
                      <a:r>
                        <a:rPr sz="2400" spc="-75" dirty="0">
                          <a:solidFill>
                            <a:srgbClr val="FF0066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993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ts val="2860"/>
                        </a:lnSpc>
                        <a:spcBef>
                          <a:spcPts val="1570"/>
                        </a:spcBef>
                      </a:pPr>
                      <a:r>
                        <a:rPr sz="2400" b="1" spc="-25" dirty="0">
                          <a:solidFill>
                            <a:srgbClr val="006EBE"/>
                          </a:solidFill>
                          <a:latin typeface="Times New Roman"/>
                          <a:cs typeface="Times New Roman"/>
                        </a:rPr>
                        <a:t>50%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99390" marB="0"/>
                </a:tc>
                <a:tc>
                  <a:txBody>
                    <a:bodyPr/>
                    <a:lstStyle/>
                    <a:p>
                      <a:pPr marR="43180" algn="r">
                        <a:lnSpc>
                          <a:spcPts val="2860"/>
                        </a:lnSpc>
                        <a:spcBef>
                          <a:spcPts val="157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total</a:t>
                      </a:r>
                      <a:r>
                        <a:rPr sz="2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body</a:t>
                      </a:r>
                      <a:r>
                        <a:rPr sz="2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weight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99390" marB="0"/>
                </a:tc>
              </a:tr>
              <a:tr h="342900">
                <a:tc>
                  <a:txBody>
                    <a:bodyPr/>
                    <a:lstStyle/>
                    <a:p>
                      <a:pPr marL="31750">
                        <a:lnSpc>
                          <a:spcPts val="2600"/>
                        </a:lnSpc>
                      </a:pPr>
                      <a:r>
                        <a:rPr sz="2400" dirty="0">
                          <a:solidFill>
                            <a:srgbClr val="FF0066"/>
                          </a:solidFill>
                          <a:latin typeface="Times New Roman"/>
                          <a:cs typeface="Times New Roman"/>
                        </a:rPr>
                        <a:t>Older</a:t>
                      </a:r>
                      <a:r>
                        <a:rPr sz="2400" spc="-150" dirty="0">
                          <a:solidFill>
                            <a:srgbClr val="FF0066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solidFill>
                            <a:srgbClr val="FF0066"/>
                          </a:solidFill>
                          <a:latin typeface="Times New Roman"/>
                          <a:cs typeface="Times New Roman"/>
                        </a:rPr>
                        <a:t>females</a:t>
                      </a:r>
                      <a:r>
                        <a:rPr sz="2400" spc="-5" dirty="0">
                          <a:solidFill>
                            <a:srgbClr val="FF0066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7510">
                        <a:lnSpc>
                          <a:spcPts val="2600"/>
                        </a:lnSpc>
                      </a:pPr>
                      <a:r>
                        <a:rPr sz="2400" b="1" spc="-25" dirty="0">
                          <a:solidFill>
                            <a:srgbClr val="006EBE"/>
                          </a:solidFill>
                          <a:latin typeface="Times New Roman"/>
                          <a:cs typeface="Times New Roman"/>
                        </a:rPr>
                        <a:t>47%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222500" y="3532822"/>
            <a:ext cx="7176134" cy="3061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35" dirty="0">
                <a:latin typeface="Times New Roman"/>
                <a:cs typeface="Times New Roman"/>
              </a:rPr>
              <a:t>Variation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EBE"/>
                </a:solidFill>
                <a:latin typeface="Times New Roman"/>
                <a:cs typeface="Times New Roman"/>
              </a:rPr>
              <a:t>±15%</a:t>
            </a:r>
            <a:r>
              <a:rPr sz="2400" b="1" spc="-20" dirty="0">
                <a:solidFill>
                  <a:srgbClr val="006EB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both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groups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normal.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300"/>
              </a:spcBef>
              <a:tabLst>
                <a:tab pos="1080135" algn="l"/>
              </a:tabLst>
            </a:pPr>
            <a:r>
              <a:rPr sz="2400" spc="-10" dirty="0">
                <a:solidFill>
                  <a:srgbClr val="FF0066"/>
                </a:solidFill>
                <a:latin typeface="Times New Roman"/>
                <a:cs typeface="Times New Roman"/>
              </a:rPr>
              <a:t>Obese</a:t>
            </a:r>
            <a:r>
              <a:rPr sz="2400" dirty="0">
                <a:solidFill>
                  <a:srgbClr val="FF0066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latin typeface="Times New Roman"/>
                <a:cs typeface="Times New Roman"/>
              </a:rPr>
              <a:t>have</a:t>
            </a:r>
            <a:r>
              <a:rPr sz="2400" spc="7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EBE"/>
                </a:solidFill>
                <a:latin typeface="Times New Roman"/>
                <a:cs typeface="Times New Roman"/>
              </a:rPr>
              <a:t>25</a:t>
            </a:r>
            <a:r>
              <a:rPr sz="2400" b="1" spc="-55" dirty="0">
                <a:solidFill>
                  <a:srgbClr val="006EBE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EBE"/>
                </a:solidFill>
                <a:latin typeface="Times New Roman"/>
                <a:cs typeface="Times New Roman"/>
              </a:rPr>
              <a:t>to</a:t>
            </a:r>
            <a:r>
              <a:rPr sz="2400" b="1" spc="-50" dirty="0">
                <a:solidFill>
                  <a:srgbClr val="006EBE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EBE"/>
                </a:solidFill>
                <a:latin typeface="Times New Roman"/>
                <a:cs typeface="Times New Roman"/>
              </a:rPr>
              <a:t>30%</a:t>
            </a:r>
            <a:r>
              <a:rPr sz="2400" b="1" spc="-50" dirty="0">
                <a:solidFill>
                  <a:srgbClr val="006EB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less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body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than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66"/>
                </a:solidFill>
                <a:latin typeface="Times New Roman"/>
                <a:cs typeface="Times New Roman"/>
              </a:rPr>
              <a:t>lean</a:t>
            </a:r>
            <a:r>
              <a:rPr sz="2400" spc="-50" dirty="0">
                <a:solidFill>
                  <a:srgbClr val="FF006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people.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1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699260" algn="l"/>
              </a:tabLst>
            </a:pPr>
            <a:r>
              <a:rPr sz="2400" spc="-10" dirty="0">
                <a:solidFill>
                  <a:srgbClr val="FF0066"/>
                </a:solidFill>
                <a:latin typeface="Times New Roman"/>
                <a:cs typeface="Times New Roman"/>
              </a:rPr>
              <a:t>Infants</a:t>
            </a:r>
            <a:r>
              <a:rPr sz="2400" dirty="0">
                <a:solidFill>
                  <a:srgbClr val="FF0066"/>
                </a:solidFill>
                <a:latin typeface="Times New Roman"/>
                <a:cs typeface="Times New Roman"/>
              </a:rPr>
              <a:t>	</a:t>
            </a:r>
            <a:r>
              <a:rPr sz="2400" b="1" dirty="0">
                <a:solidFill>
                  <a:srgbClr val="006EBE"/>
                </a:solidFill>
                <a:latin typeface="Times New Roman"/>
                <a:cs typeface="Times New Roman"/>
              </a:rPr>
              <a:t>75 to</a:t>
            </a:r>
            <a:r>
              <a:rPr sz="2400" b="1" spc="10" dirty="0">
                <a:solidFill>
                  <a:srgbClr val="006EBE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006EBE"/>
                </a:solidFill>
                <a:latin typeface="Times New Roman"/>
                <a:cs typeface="Times New Roman"/>
              </a:rPr>
              <a:t>80%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90"/>
              </a:spcBef>
            </a:pPr>
            <a:endParaRPr sz="2400">
              <a:latin typeface="Times New Roman"/>
              <a:cs typeface="Times New Roman"/>
            </a:endParaRPr>
          </a:p>
          <a:p>
            <a:pPr marL="841375" indent="-180340">
              <a:lnSpc>
                <a:spcPts val="2865"/>
              </a:lnSpc>
              <a:buChar char="-"/>
              <a:tabLst>
                <a:tab pos="841375" algn="l"/>
              </a:tabLst>
            </a:pPr>
            <a:r>
              <a:rPr sz="2400" dirty="0">
                <a:latin typeface="Times New Roman"/>
                <a:cs typeface="Times New Roman"/>
              </a:rPr>
              <a:t>gradual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physiological</a:t>
            </a:r>
            <a:r>
              <a:rPr sz="2400" spc="1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loss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body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water.</a:t>
            </a:r>
            <a:endParaRPr sz="2400">
              <a:latin typeface="Times New Roman"/>
              <a:cs typeface="Times New Roman"/>
            </a:endParaRPr>
          </a:p>
          <a:p>
            <a:pPr marL="841375" indent="-180340">
              <a:lnSpc>
                <a:spcPts val="2865"/>
              </a:lnSpc>
              <a:buClr>
                <a:srgbClr val="000000"/>
              </a:buClr>
              <a:buFont typeface="Times New Roman"/>
              <a:buChar char="-"/>
              <a:tabLst>
                <a:tab pos="841375" algn="l"/>
              </a:tabLst>
            </a:pPr>
            <a:r>
              <a:rPr sz="2400" b="1" dirty="0">
                <a:solidFill>
                  <a:srgbClr val="006EBE"/>
                </a:solidFill>
                <a:latin typeface="Times New Roman"/>
                <a:cs typeface="Times New Roman"/>
              </a:rPr>
              <a:t>65%</a:t>
            </a:r>
            <a:r>
              <a:rPr sz="2400" b="1" spc="-45" dirty="0">
                <a:solidFill>
                  <a:srgbClr val="006EB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one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year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age.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2739" y="710247"/>
            <a:ext cx="121285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0" dirty="0">
                <a:solidFill>
                  <a:srgbClr val="000000"/>
                </a:solidFill>
              </a:rPr>
              <a:t>Etiology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2158" y="2400998"/>
            <a:ext cx="304800" cy="2193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2158" y="3039681"/>
            <a:ext cx="304800" cy="21939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59458" y="1625536"/>
            <a:ext cx="3903979" cy="16789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Excessive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intake</a:t>
            </a:r>
            <a:endParaRPr sz="2400">
              <a:latin typeface="Times New Roman"/>
              <a:cs typeface="Times New Roman"/>
            </a:endParaRPr>
          </a:p>
          <a:p>
            <a:pPr marL="165100" marR="5080">
              <a:lnSpc>
                <a:spcPct val="174600"/>
              </a:lnSpc>
              <a:spcBef>
                <a:spcPts val="80"/>
              </a:spcBef>
            </a:pPr>
            <a:r>
              <a:rPr sz="2400" dirty="0">
                <a:latin typeface="Times New Roman"/>
                <a:cs typeface="Times New Roman"/>
              </a:rPr>
              <a:t>Impaired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renal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excretion </a:t>
            </a:r>
            <a:r>
              <a:rPr sz="2400" dirty="0">
                <a:latin typeface="Times New Roman"/>
                <a:cs typeface="Times New Roman"/>
              </a:rPr>
              <a:t>Loss</a:t>
            </a:r>
            <a:r>
              <a:rPr sz="2400" spc="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renal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diluting</a:t>
            </a:r>
            <a:r>
              <a:rPr sz="2400" spc="-10" dirty="0">
                <a:latin typeface="Times New Roman"/>
                <a:cs typeface="Times New Roman"/>
              </a:rPr>
              <a:t> capacity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40</a:t>
            </a:fld>
            <a:endParaRPr spc="-25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0339" y="710247"/>
            <a:ext cx="405892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604010" algn="l"/>
                <a:tab pos="2061845" algn="l"/>
              </a:tabLst>
            </a:pPr>
            <a:r>
              <a:rPr spc="-10" dirty="0"/>
              <a:t>Treatment</a:t>
            </a:r>
            <a:r>
              <a:rPr dirty="0"/>
              <a:t>	</a:t>
            </a:r>
            <a:r>
              <a:rPr spc="-25" dirty="0"/>
              <a:t>of</a:t>
            </a:r>
            <a:r>
              <a:rPr dirty="0"/>
              <a:t>	</a:t>
            </a:r>
            <a:r>
              <a:rPr spc="-10" dirty="0"/>
              <a:t>Hyponatremia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4939" y="2248916"/>
            <a:ext cx="304799" cy="2190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4939" y="2887662"/>
            <a:ext cx="304799" cy="21939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412239" y="1472882"/>
            <a:ext cx="4858385" cy="16789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Correct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serum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Na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1mEq/L/hr</a:t>
            </a:r>
            <a:endParaRPr sz="2400">
              <a:latin typeface="Times New Roman"/>
              <a:cs typeface="Times New Roman"/>
            </a:endParaRPr>
          </a:p>
          <a:p>
            <a:pPr marL="165100" marR="5080">
              <a:lnSpc>
                <a:spcPct val="174600"/>
              </a:lnSpc>
              <a:spcBef>
                <a:spcPts val="80"/>
              </a:spcBef>
            </a:pPr>
            <a:r>
              <a:rPr sz="2400" dirty="0">
                <a:latin typeface="Times New Roman"/>
                <a:cs typeface="Times New Roman"/>
              </a:rPr>
              <a:t>Use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3%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saline in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severe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hyponatremia. </a:t>
            </a:r>
            <a:r>
              <a:rPr sz="2400" dirty="0">
                <a:latin typeface="Times New Roman"/>
                <a:cs typeface="Times New Roman"/>
              </a:rPr>
              <a:t>Goal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serum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Na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130.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41</a:t>
            </a:fld>
            <a:endParaRPr spc="-25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8486" y="1866836"/>
            <a:ext cx="305435" cy="21939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8486" y="3126104"/>
            <a:ext cx="305435" cy="2190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335786" y="961961"/>
            <a:ext cx="8289925" cy="2428875"/>
          </a:xfrm>
          <a:prstGeom prst="rect">
            <a:avLst/>
          </a:prstGeom>
        </p:spPr>
        <p:txBody>
          <a:bodyPr vert="horz" wrap="square" lIns="0" tIns="218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20"/>
              </a:spcBef>
            </a:pPr>
            <a:r>
              <a:rPr sz="2400" dirty="0">
                <a:latin typeface="Times New Roman"/>
                <a:cs typeface="Times New Roman"/>
              </a:rPr>
              <a:t>Most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commonly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gastric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losses</a:t>
            </a:r>
            <a:endParaRPr sz="2400">
              <a:latin typeface="Times New Roman"/>
              <a:cs typeface="Times New Roman"/>
            </a:endParaRPr>
          </a:p>
          <a:p>
            <a:pPr marL="288925" marR="5080" indent="-123825">
              <a:lnSpc>
                <a:spcPct val="151200"/>
              </a:lnSpc>
              <a:spcBef>
                <a:spcPts val="150"/>
              </a:spcBef>
              <a:tabLst>
                <a:tab pos="4778375" algn="l"/>
                <a:tab pos="5817235" algn="l"/>
              </a:tabLst>
            </a:pPr>
            <a:r>
              <a:rPr sz="2400" dirty="0">
                <a:latin typeface="Times New Roman"/>
                <a:cs typeface="Times New Roman"/>
              </a:rPr>
              <a:t>Often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presents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contraction</a:t>
            </a:r>
            <a:r>
              <a:rPr sz="2400" spc="-1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alkalosis</a:t>
            </a:r>
            <a:r>
              <a:rPr sz="2400" spc="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1F5F"/>
                </a:solidFill>
                <a:latin typeface="Times New Roman"/>
                <a:cs typeface="Times New Roman"/>
              </a:rPr>
              <a:t>with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paradoxical</a:t>
            </a:r>
            <a:r>
              <a:rPr sz="2400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aciduria </a:t>
            </a:r>
            <a:r>
              <a:rPr sz="2400" dirty="0">
                <a:latin typeface="Times New Roman"/>
                <a:cs typeface="Times New Roman"/>
              </a:rPr>
              <a:t>(Na+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retained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 H+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wasted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kidney)</a:t>
            </a:r>
            <a:endParaRPr sz="2400">
              <a:latin typeface="Times New Roman"/>
              <a:cs typeface="Times New Roman"/>
            </a:endParaRPr>
          </a:p>
          <a:p>
            <a:pPr marL="165100">
              <a:lnSpc>
                <a:spcPct val="100000"/>
              </a:lnSpc>
              <a:spcBef>
                <a:spcPts val="2680"/>
              </a:spcBef>
            </a:pP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Treatment</a:t>
            </a:r>
            <a:r>
              <a:rPr sz="240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  <a:r>
              <a:rPr sz="2400" spc="-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resuscitation</a:t>
            </a:r>
            <a:r>
              <a:rPr sz="24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with</a:t>
            </a:r>
            <a:r>
              <a:rPr sz="2400" spc="-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normal</a:t>
            </a:r>
            <a:r>
              <a:rPr sz="24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saline.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42</a:t>
            </a:fld>
            <a:endParaRPr spc="-25"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50339" y="405066"/>
            <a:ext cx="219392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0" dirty="0"/>
              <a:t>Hypochloremia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3539" y="2200592"/>
            <a:ext cx="305435" cy="21939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3539" y="3374009"/>
            <a:ext cx="305435" cy="2190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40839" y="1434782"/>
            <a:ext cx="7381875" cy="2757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607175" algn="l"/>
              </a:tabLst>
            </a:pPr>
            <a:r>
              <a:rPr sz="2400" dirty="0">
                <a:latin typeface="Times New Roman"/>
                <a:cs typeface="Times New Roman"/>
              </a:rPr>
              <a:t>Most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commonly</a:t>
            </a:r>
            <a:r>
              <a:rPr sz="2400" spc="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over-</a:t>
            </a:r>
            <a:r>
              <a:rPr sz="2400" spc="-10" dirty="0">
                <a:latin typeface="Times New Roman"/>
                <a:cs typeface="Times New Roman"/>
              </a:rPr>
              <a:t>resuscitation</a:t>
            </a:r>
            <a:r>
              <a:rPr sz="2400" spc="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normal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saline.</a:t>
            </a:r>
            <a:endParaRPr sz="2400">
              <a:latin typeface="Times New Roman"/>
              <a:cs typeface="Times New Roman"/>
            </a:endParaRPr>
          </a:p>
          <a:p>
            <a:pPr marL="165100">
              <a:lnSpc>
                <a:spcPct val="100000"/>
              </a:lnSpc>
              <a:spcBef>
                <a:spcPts val="2150"/>
              </a:spcBef>
            </a:pPr>
            <a:r>
              <a:rPr sz="2400" dirty="0">
                <a:latin typeface="Times New Roman"/>
                <a:cs typeface="Times New Roman"/>
              </a:rPr>
              <a:t>Often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presents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hyperchloremic</a:t>
            </a:r>
            <a:r>
              <a:rPr sz="2400" spc="1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acidemia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1F5F"/>
                </a:solidFill>
                <a:latin typeface="Times New Roman"/>
                <a:cs typeface="Times New Roman"/>
              </a:rPr>
              <a:t>with</a:t>
            </a:r>
            <a:endParaRPr sz="2400">
              <a:latin typeface="Times New Roman"/>
              <a:cs typeface="Times New Roman"/>
            </a:endParaRPr>
          </a:p>
          <a:p>
            <a:pPr marL="288925">
              <a:lnSpc>
                <a:spcPct val="100000"/>
              </a:lnSpc>
              <a:spcBef>
                <a:spcPts val="1475"/>
              </a:spcBef>
            </a:pP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paradoxical</a:t>
            </a:r>
            <a:r>
              <a:rPr sz="2400" spc="-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alkaluria.</a:t>
            </a:r>
            <a:endParaRPr sz="2400">
              <a:latin typeface="Times New Roman"/>
              <a:cs typeface="Times New Roman"/>
            </a:endParaRPr>
          </a:p>
          <a:p>
            <a:pPr marL="288925" marR="1108075" indent="-123825">
              <a:lnSpc>
                <a:spcPct val="151200"/>
              </a:lnSpc>
              <a:spcBef>
                <a:spcPts val="530"/>
              </a:spcBef>
            </a:pP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Rx:</a:t>
            </a:r>
            <a:r>
              <a:rPr sz="2400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stop</a:t>
            </a:r>
            <a:r>
              <a:rPr sz="24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normal</a:t>
            </a:r>
            <a:r>
              <a:rPr sz="24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saline</a:t>
            </a:r>
            <a:r>
              <a:rPr sz="24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and</a:t>
            </a:r>
            <a:r>
              <a:rPr sz="24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replace</a:t>
            </a:r>
            <a:r>
              <a:rPr sz="2400" spc="-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with</a:t>
            </a:r>
            <a:r>
              <a:rPr sz="2400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hypotonic crystalloid.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43</a:t>
            </a:fld>
            <a:endParaRPr spc="-25"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50339" y="557149"/>
            <a:ext cx="227711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10" dirty="0"/>
              <a:t>Hyperchloremia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15439" y="1320482"/>
            <a:ext cx="28759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Serum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K</a:t>
            </a:r>
            <a:r>
              <a:rPr sz="2325" spc="-67" baseline="23297" dirty="0">
                <a:latin typeface="Times New Roman"/>
                <a:cs typeface="Times New Roman"/>
              </a:rPr>
              <a:t>+</a:t>
            </a:r>
            <a:r>
              <a:rPr sz="2400" spc="-45" dirty="0">
                <a:latin typeface="Times New Roman"/>
                <a:cs typeface="Times New Roman"/>
              </a:rPr>
              <a:t>&lt;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3.5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mEq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/L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44</a:t>
            </a:fld>
            <a:endParaRPr spc="-25" dirty="0"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20" dirty="0"/>
              <a:t>Hypokalemia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0339" y="481266"/>
            <a:ext cx="335661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Causes</a:t>
            </a:r>
            <a:r>
              <a:rPr spc="5" dirty="0"/>
              <a:t> </a:t>
            </a:r>
            <a:r>
              <a:rPr dirty="0"/>
              <a:t>of</a:t>
            </a:r>
            <a:r>
              <a:rPr spc="-70" dirty="0"/>
              <a:t> </a:t>
            </a:r>
            <a:r>
              <a:rPr spc="-10" dirty="0"/>
              <a:t>Hypokalemia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6497" y="1905063"/>
            <a:ext cx="304800" cy="2193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77339" y="2334577"/>
            <a:ext cx="304799" cy="21939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77339" y="2772727"/>
            <a:ext cx="304799" cy="21939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77339" y="3221037"/>
            <a:ext cx="304799" cy="21939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77339" y="3660140"/>
            <a:ext cx="304799" cy="21907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77339" y="4107751"/>
            <a:ext cx="304799" cy="21939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77339" y="4546853"/>
            <a:ext cx="304799" cy="21907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148397" y="1229169"/>
            <a:ext cx="5145405" cy="3591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00" marR="2317115" indent="-153035">
              <a:lnSpc>
                <a:spcPct val="125099"/>
              </a:lnSpc>
              <a:spcBef>
                <a:spcPts val="95"/>
              </a:spcBef>
            </a:pPr>
            <a:r>
              <a:rPr sz="2400" spc="-10" dirty="0">
                <a:latin typeface="Times New Roman"/>
                <a:cs typeface="Times New Roman"/>
              </a:rPr>
              <a:t>Decreased </a:t>
            </a:r>
            <a:r>
              <a:rPr sz="2400" dirty="0">
                <a:latin typeface="Times New Roman"/>
                <a:cs typeface="Times New Roman"/>
              </a:rPr>
              <a:t>intake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85" dirty="0">
                <a:latin typeface="Times New Roman"/>
                <a:cs typeface="Times New Roman"/>
              </a:rPr>
              <a:t>K</a:t>
            </a:r>
            <a:r>
              <a:rPr sz="2325" spc="-127" baseline="26881" dirty="0">
                <a:latin typeface="Times New Roman"/>
                <a:cs typeface="Times New Roman"/>
              </a:rPr>
              <a:t>+ </a:t>
            </a:r>
            <a:r>
              <a:rPr sz="2400" dirty="0">
                <a:latin typeface="Times New Roman"/>
                <a:cs typeface="Times New Roman"/>
              </a:rPr>
              <a:t>Increased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60" dirty="0">
                <a:latin typeface="Times New Roman"/>
                <a:cs typeface="Times New Roman"/>
              </a:rPr>
              <a:t>K</a:t>
            </a:r>
            <a:r>
              <a:rPr sz="2325" spc="-89" baseline="26881" dirty="0">
                <a:latin typeface="Times New Roman"/>
                <a:cs typeface="Times New Roman"/>
              </a:rPr>
              <a:t>+</a:t>
            </a:r>
            <a:r>
              <a:rPr sz="2325" spc="52" baseline="26881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loss</a:t>
            </a:r>
            <a:endParaRPr sz="2400">
              <a:latin typeface="Times New Roman"/>
              <a:cs typeface="Times New Roman"/>
            </a:endParaRPr>
          </a:p>
          <a:p>
            <a:pPr marL="581025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Times New Roman"/>
                <a:cs typeface="Times New Roman"/>
              </a:rPr>
              <a:t>Chronic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diuretics</a:t>
            </a:r>
            <a:endParaRPr sz="2400">
              <a:latin typeface="Times New Roman"/>
              <a:cs typeface="Times New Roman"/>
            </a:endParaRPr>
          </a:p>
          <a:p>
            <a:pPr marL="581025">
              <a:lnSpc>
                <a:spcPct val="100000"/>
              </a:lnSpc>
              <a:spcBef>
                <a:spcPts val="570"/>
              </a:spcBef>
            </a:pPr>
            <a:r>
              <a:rPr sz="2400" dirty="0">
                <a:latin typeface="Times New Roman"/>
                <a:cs typeface="Times New Roman"/>
              </a:rPr>
              <a:t>Severe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vomiting/diarrhea</a:t>
            </a:r>
            <a:endParaRPr sz="2400">
              <a:latin typeface="Times New Roman"/>
              <a:cs typeface="Times New Roman"/>
            </a:endParaRPr>
          </a:p>
          <a:p>
            <a:pPr marL="581025" marR="1932939">
              <a:lnSpc>
                <a:spcPct val="121200"/>
              </a:lnSpc>
              <a:spcBef>
                <a:spcPts val="40"/>
              </a:spcBef>
            </a:pPr>
            <a:r>
              <a:rPr sz="2400" dirty="0">
                <a:latin typeface="Times New Roman"/>
                <a:cs typeface="Times New Roman"/>
              </a:rPr>
              <a:t>Acid/base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imbalance </a:t>
            </a:r>
            <a:r>
              <a:rPr sz="2400" spc="-20" dirty="0">
                <a:latin typeface="Times New Roman"/>
                <a:cs typeface="Times New Roman"/>
              </a:rPr>
              <a:t>Trauma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stress </a:t>
            </a:r>
            <a:r>
              <a:rPr sz="2400" dirty="0">
                <a:latin typeface="Times New Roman"/>
                <a:cs typeface="Times New Roman"/>
              </a:rPr>
              <a:t>Increased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aldosterone</a:t>
            </a:r>
            <a:endParaRPr sz="2400">
              <a:latin typeface="Times New Roman"/>
              <a:cs typeface="Times New Roman"/>
            </a:endParaRPr>
          </a:p>
          <a:p>
            <a:pPr marL="581025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Times New Roman"/>
                <a:cs typeface="Times New Roman"/>
              </a:rPr>
              <a:t>Redistribution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between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ICF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ECF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45</a:t>
            </a:fld>
            <a:endParaRPr spc="-25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12264" y="710247"/>
            <a:ext cx="198501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-10" dirty="0">
                <a:solidFill>
                  <a:srgbClr val="035F79"/>
                </a:solidFill>
                <a:latin typeface="Times New Roman"/>
                <a:cs typeface="Times New Roman"/>
              </a:rPr>
              <a:t>Hyperkalemia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46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631314" y="1701863"/>
            <a:ext cx="30530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Serum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K+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&gt;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5.5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mEq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/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L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1998" rIns="0" bIns="0" rtlCol="0">
            <a:spAutoFit/>
          </a:bodyPr>
          <a:lstStyle/>
          <a:p>
            <a:pPr marL="645160">
              <a:lnSpc>
                <a:spcPct val="100000"/>
              </a:lnSpc>
              <a:spcBef>
                <a:spcPts val="130"/>
              </a:spcBef>
            </a:pPr>
            <a:r>
              <a:rPr spc="-20" dirty="0"/>
              <a:t>Hyperkalemia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4464" y="2601277"/>
            <a:ext cx="209549" cy="24796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4464" y="3278187"/>
            <a:ext cx="209549" cy="24796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4464" y="3946144"/>
            <a:ext cx="209549" cy="24765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526539" y="1396682"/>
            <a:ext cx="5564505" cy="2833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35F79"/>
                </a:solidFill>
                <a:latin typeface="Times New Roman"/>
                <a:cs typeface="Times New Roman"/>
              </a:rPr>
              <a:t>Management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4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85100"/>
              </a:lnSpc>
            </a:pP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10%</a:t>
            </a:r>
            <a:r>
              <a:rPr sz="2400" spc="-1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Calcium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Gluconate</a:t>
            </a:r>
            <a:r>
              <a:rPr sz="2400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2400" spc="-1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Calcium</a:t>
            </a:r>
            <a:r>
              <a:rPr sz="2400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Chloride </a:t>
            </a:r>
            <a:r>
              <a:rPr sz="2400" dirty="0">
                <a:latin typeface="Times New Roman"/>
                <a:cs typeface="Times New Roman"/>
              </a:rPr>
              <a:t>Insulin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(0.1U/kg/hr)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IV</a:t>
            </a:r>
            <a:r>
              <a:rPr sz="2400" spc="-1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Glucose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380"/>
              </a:spcBef>
            </a:pPr>
            <a:r>
              <a:rPr sz="2400" dirty="0">
                <a:latin typeface="Times New Roman"/>
                <a:cs typeface="Times New Roman"/>
              </a:rPr>
              <a:t>Lasix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1mg/kg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(if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renal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function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normal)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47</a:t>
            </a:fld>
            <a:endParaRPr spc="-25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7339" y="2496248"/>
            <a:ext cx="304799" cy="21939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36064" y="786447"/>
            <a:ext cx="303466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3021330" algn="l"/>
              </a:tabLst>
            </a:pPr>
            <a:r>
              <a:rPr u="heavy" spc="-10" dirty="0">
                <a:solidFill>
                  <a:srgbClr val="BE0000"/>
                </a:solidFill>
                <a:uFill>
                  <a:solidFill>
                    <a:srgbClr val="BE0000"/>
                  </a:solidFill>
                </a:uFill>
              </a:rPr>
              <a:t>Hypokalemia:</a:t>
            </a:r>
            <a:r>
              <a:rPr u="heavy" dirty="0">
                <a:solidFill>
                  <a:srgbClr val="BE0000"/>
                </a:solidFill>
                <a:uFill>
                  <a:solidFill>
                    <a:srgbClr val="BE0000"/>
                  </a:solidFill>
                </a:uFill>
              </a:rPr>
              <a:t>	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48</a:t>
            </a:fld>
            <a:endParaRPr spc="-25" dirty="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Serum</a:t>
            </a:r>
            <a:r>
              <a:rPr spc="-135" dirty="0"/>
              <a:t> </a:t>
            </a:r>
            <a:r>
              <a:rPr spc="-10" dirty="0"/>
              <a:t>potassium</a:t>
            </a:r>
            <a:r>
              <a:rPr spc="60" dirty="0"/>
              <a:t> </a:t>
            </a:r>
            <a:r>
              <a:rPr spc="-10" dirty="0"/>
              <a:t>level&lt;3.5mEq/L</a:t>
            </a:r>
          </a:p>
          <a:p>
            <a:pPr marL="41275">
              <a:lnSpc>
                <a:spcPct val="100000"/>
              </a:lnSpc>
              <a:spcBef>
                <a:spcPts val="2075"/>
              </a:spcBef>
            </a:pPr>
            <a:r>
              <a:rPr u="heavy" spc="-10" dirty="0">
                <a:solidFill>
                  <a:srgbClr val="BE0000"/>
                </a:solidFill>
                <a:uFill>
                  <a:solidFill>
                    <a:srgbClr val="BE0000"/>
                  </a:solidFill>
                </a:uFill>
              </a:rPr>
              <a:t>Etiology:</a:t>
            </a:r>
          </a:p>
          <a:p>
            <a:pPr marL="193040">
              <a:lnSpc>
                <a:spcPct val="100000"/>
              </a:lnSpc>
              <a:spcBef>
                <a:spcPts val="575"/>
              </a:spcBef>
              <a:tabLst>
                <a:tab pos="7028180" algn="l"/>
              </a:tabLst>
            </a:pPr>
            <a:r>
              <a:rPr dirty="0"/>
              <a:t>GI</a:t>
            </a:r>
            <a:r>
              <a:rPr spc="-45" dirty="0"/>
              <a:t> </a:t>
            </a:r>
            <a:r>
              <a:rPr dirty="0"/>
              <a:t>losses</a:t>
            </a:r>
            <a:r>
              <a:rPr spc="40" dirty="0"/>
              <a:t> </a:t>
            </a:r>
            <a:r>
              <a:rPr dirty="0"/>
              <a:t>from</a:t>
            </a:r>
            <a:r>
              <a:rPr spc="-114" dirty="0"/>
              <a:t> </a:t>
            </a:r>
            <a:r>
              <a:rPr spc="-10" dirty="0"/>
              <a:t>vomiting,</a:t>
            </a:r>
            <a:r>
              <a:rPr spc="135" dirty="0"/>
              <a:t> </a:t>
            </a:r>
            <a:r>
              <a:rPr dirty="0"/>
              <a:t>diarrhea,</a:t>
            </a:r>
            <a:r>
              <a:rPr spc="-105" dirty="0"/>
              <a:t> </a:t>
            </a:r>
            <a:r>
              <a:rPr dirty="0"/>
              <a:t>or</a:t>
            </a:r>
            <a:r>
              <a:rPr spc="-95" dirty="0"/>
              <a:t> </a:t>
            </a:r>
            <a:r>
              <a:rPr dirty="0"/>
              <a:t>fistula</a:t>
            </a:r>
            <a:r>
              <a:rPr spc="5" dirty="0"/>
              <a:t> </a:t>
            </a:r>
            <a:r>
              <a:rPr dirty="0"/>
              <a:t>and</a:t>
            </a:r>
            <a:r>
              <a:rPr spc="-55" dirty="0"/>
              <a:t> </a:t>
            </a:r>
            <a:r>
              <a:rPr dirty="0"/>
              <a:t>use</a:t>
            </a:r>
            <a:r>
              <a:rPr spc="45" dirty="0"/>
              <a:t> </a:t>
            </a:r>
            <a:r>
              <a:rPr spc="-35" dirty="0"/>
              <a:t>of</a:t>
            </a:r>
            <a:r>
              <a:rPr dirty="0"/>
              <a:t>	</a:t>
            </a:r>
            <a:r>
              <a:rPr spc="-10" dirty="0"/>
              <a:t>diuretics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4939" y="1828736"/>
            <a:ext cx="304799" cy="21939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4939" y="2277491"/>
            <a:ext cx="304799" cy="2190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4939" y="3088004"/>
            <a:ext cx="304799" cy="21907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4939" y="3545141"/>
            <a:ext cx="304799" cy="21939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412239" y="1152842"/>
            <a:ext cx="9643745" cy="265684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Treatment:</a:t>
            </a:r>
            <a:endParaRPr sz="2400">
              <a:latin typeface="Times New Roman"/>
              <a:cs typeface="Times New Roman"/>
            </a:endParaRPr>
          </a:p>
          <a:p>
            <a:pPr marL="165100">
              <a:lnSpc>
                <a:spcPct val="100000"/>
              </a:lnSpc>
              <a:spcBef>
                <a:spcPts val="725"/>
              </a:spcBef>
            </a:pPr>
            <a:r>
              <a:rPr sz="2400" dirty="0">
                <a:latin typeface="Times New Roman"/>
                <a:cs typeface="Times New Roman"/>
              </a:rPr>
              <a:t>Correction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underlying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condition</a:t>
            </a:r>
            <a:endParaRPr sz="2400">
              <a:latin typeface="Times New Roman"/>
              <a:cs typeface="Times New Roman"/>
            </a:endParaRPr>
          </a:p>
          <a:p>
            <a:pPr marL="288290" marR="1848485" indent="-123825">
              <a:lnSpc>
                <a:spcPct val="101600"/>
              </a:lnSpc>
              <a:spcBef>
                <a:spcPts val="605"/>
              </a:spcBef>
              <a:tabLst>
                <a:tab pos="4654550" algn="l"/>
                <a:tab pos="6687820" algn="l"/>
              </a:tabLst>
            </a:pPr>
            <a:r>
              <a:rPr sz="2400" dirty="0">
                <a:latin typeface="Times New Roman"/>
                <a:cs typeface="Times New Roman"/>
              </a:rPr>
              <a:t>K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should</a:t>
            </a:r>
            <a:r>
              <a:rPr sz="2400" spc="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given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orally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unless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severe(&lt;2.5mEq/L),</a:t>
            </a:r>
            <a:r>
              <a:rPr sz="2400" dirty="0">
                <a:latin typeface="Times New Roman"/>
                <a:cs typeface="Times New Roman"/>
              </a:rPr>
              <a:t>	patient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is </a:t>
            </a:r>
            <a:r>
              <a:rPr sz="2400" spc="-10" dirty="0">
                <a:latin typeface="Times New Roman"/>
                <a:cs typeface="Times New Roman"/>
              </a:rPr>
              <a:t>symptomatic</a:t>
            </a:r>
            <a:r>
              <a:rPr sz="2400" spc="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enteral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route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contraindicated</a:t>
            </a:r>
            <a:endParaRPr sz="2400">
              <a:latin typeface="Times New Roman"/>
              <a:cs typeface="Times New Roman"/>
            </a:endParaRPr>
          </a:p>
          <a:p>
            <a:pPr marL="165100" marR="5080">
              <a:lnSpc>
                <a:spcPts val="3600"/>
              </a:lnSpc>
              <a:tabLst>
                <a:tab pos="6160135" algn="l"/>
                <a:tab pos="7179309" algn="l"/>
                <a:tab pos="7380605" algn="l"/>
              </a:tabLst>
            </a:pPr>
            <a:r>
              <a:rPr sz="2400" dirty="0">
                <a:latin typeface="Times New Roman"/>
                <a:cs typeface="Times New Roman"/>
              </a:rPr>
              <a:t>Oral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supplements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(60-</a:t>
            </a:r>
            <a:r>
              <a:rPr sz="2400" dirty="0">
                <a:latin typeface="Times New Roman"/>
                <a:cs typeface="Times New Roman"/>
              </a:rPr>
              <a:t>80mEq/L) coupled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normal</a:t>
            </a:r>
            <a:r>
              <a:rPr sz="2400" dirty="0">
                <a:latin typeface="Times New Roman"/>
                <a:cs typeface="Times New Roman"/>
              </a:rPr>
              <a:t>	diet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sufficient. </a:t>
            </a:r>
            <a:r>
              <a:rPr sz="2400" dirty="0">
                <a:latin typeface="Times New Roman"/>
                <a:cs typeface="Times New Roman"/>
              </a:rPr>
              <a:t>ECG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monitoring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along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frequent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assessment</a:t>
            </a:r>
            <a:r>
              <a:rPr sz="2400" dirty="0">
                <a:latin typeface="Times New Roman"/>
                <a:cs typeface="Times New Roman"/>
              </a:rPr>
              <a:t>	of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serum</a:t>
            </a:r>
            <a:r>
              <a:rPr sz="2400" dirty="0">
                <a:latin typeface="Times New Roman"/>
                <a:cs typeface="Times New Roman"/>
              </a:rPr>
              <a:t>	K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level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reqiured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49</a:t>
            </a:fld>
            <a:endParaRPr spc="-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20661" rIns="0" bIns="0" rtlCol="0">
            <a:spAutoFit/>
          </a:bodyPr>
          <a:lstStyle/>
          <a:p>
            <a:pPr marL="2247265">
              <a:lnSpc>
                <a:spcPct val="100000"/>
              </a:lnSpc>
              <a:spcBef>
                <a:spcPts val="125"/>
              </a:spcBef>
            </a:pPr>
            <a:r>
              <a:rPr dirty="0">
                <a:solidFill>
                  <a:srgbClr val="000000"/>
                </a:solidFill>
              </a:rPr>
              <a:t>Sources</a:t>
            </a:r>
            <a:r>
              <a:rPr spc="1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of</a:t>
            </a:r>
            <a:r>
              <a:rPr spc="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Body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30" dirty="0">
                <a:solidFill>
                  <a:srgbClr val="000000"/>
                </a:solidFill>
              </a:rPr>
              <a:t>Fluids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6497" y="2239391"/>
            <a:ext cx="304800" cy="2190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6497" y="3412109"/>
            <a:ext cx="304800" cy="21907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73797" y="1352740"/>
            <a:ext cx="10501630" cy="2324100"/>
          </a:xfrm>
          <a:prstGeom prst="rect">
            <a:avLst/>
          </a:prstGeom>
        </p:spPr>
        <p:txBody>
          <a:bodyPr vert="horz" wrap="square" lIns="0" tIns="2095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0"/>
              </a:spcBef>
            </a:pPr>
            <a:r>
              <a:rPr sz="2400" dirty="0">
                <a:solidFill>
                  <a:srgbClr val="00AEEE"/>
                </a:solidFill>
                <a:latin typeface="Times New Roman"/>
                <a:cs typeface="Times New Roman"/>
              </a:rPr>
              <a:t>Preformed</a:t>
            </a:r>
            <a:r>
              <a:rPr sz="2400" spc="-30" dirty="0">
                <a:solidFill>
                  <a:srgbClr val="00AEE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EEE"/>
                </a:solidFill>
                <a:latin typeface="Times New Roman"/>
                <a:cs typeface="Times New Roman"/>
              </a:rPr>
              <a:t>water</a:t>
            </a:r>
            <a:r>
              <a:rPr sz="2400" spc="-45" dirty="0">
                <a:solidFill>
                  <a:srgbClr val="00AEE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represents</a:t>
            </a:r>
            <a:r>
              <a:rPr sz="2400" spc="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about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D40092"/>
                </a:solidFill>
                <a:latin typeface="Times New Roman"/>
                <a:cs typeface="Times New Roman"/>
              </a:rPr>
              <a:t>2,300</a:t>
            </a:r>
            <a:r>
              <a:rPr sz="2400" spc="-80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D40092"/>
                </a:solidFill>
                <a:latin typeface="Times New Roman"/>
                <a:cs typeface="Times New Roman"/>
              </a:rPr>
              <a:t>ml/day</a:t>
            </a:r>
            <a:r>
              <a:rPr sz="2400" spc="-20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daily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intake.</a:t>
            </a:r>
            <a:endParaRPr sz="2400">
              <a:latin typeface="Times New Roman"/>
              <a:cs typeface="Times New Roman"/>
            </a:endParaRPr>
          </a:p>
          <a:p>
            <a:pPr marL="279400" marR="5080" indent="-114300">
              <a:lnSpc>
                <a:spcPct val="148600"/>
              </a:lnSpc>
              <a:spcBef>
                <a:spcPts val="150"/>
              </a:spcBef>
              <a:tabLst>
                <a:tab pos="5703570" algn="l"/>
                <a:tab pos="8201025" algn="l"/>
              </a:tabLst>
            </a:pPr>
            <a:r>
              <a:rPr sz="2400" dirty="0">
                <a:solidFill>
                  <a:srgbClr val="00AEEE"/>
                </a:solidFill>
                <a:latin typeface="Times New Roman"/>
                <a:cs typeface="Times New Roman"/>
              </a:rPr>
              <a:t>Metabolic</a:t>
            </a:r>
            <a:r>
              <a:rPr sz="2400" spc="-10" dirty="0">
                <a:solidFill>
                  <a:srgbClr val="00AEE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EEE"/>
                </a:solidFill>
                <a:latin typeface="Times New Roman"/>
                <a:cs typeface="Times New Roman"/>
              </a:rPr>
              <a:t>water</a:t>
            </a:r>
            <a:r>
              <a:rPr sz="2400" spc="-40" dirty="0">
                <a:solidFill>
                  <a:srgbClr val="00AEE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produced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through</a:t>
            </a:r>
            <a:r>
              <a:rPr sz="2400" spc="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catabolic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breakdown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of</a:t>
            </a:r>
            <a:r>
              <a:rPr sz="2400" dirty="0">
                <a:latin typeface="Times New Roman"/>
                <a:cs typeface="Times New Roman"/>
              </a:rPr>
              <a:t>	nutrients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occurring </a:t>
            </a:r>
            <a:r>
              <a:rPr sz="2400" dirty="0">
                <a:latin typeface="Times New Roman"/>
                <a:cs typeface="Times New Roman"/>
              </a:rPr>
              <a:t>during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cellular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respiration.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This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amounts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to</a:t>
            </a:r>
            <a:r>
              <a:rPr sz="2400" dirty="0">
                <a:latin typeface="Times New Roman"/>
                <a:cs typeface="Times New Roman"/>
              </a:rPr>
              <a:t>	about</a:t>
            </a:r>
            <a:r>
              <a:rPr sz="2400" dirty="0">
                <a:solidFill>
                  <a:srgbClr val="D40092"/>
                </a:solidFill>
                <a:latin typeface="Times New Roman"/>
                <a:cs typeface="Times New Roman"/>
              </a:rPr>
              <a:t>200</a:t>
            </a:r>
            <a:r>
              <a:rPr sz="2400" spc="50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D40092"/>
                </a:solidFill>
                <a:latin typeface="Times New Roman"/>
                <a:cs typeface="Times New Roman"/>
              </a:rPr>
              <a:t>ml/d</a:t>
            </a:r>
            <a:r>
              <a:rPr sz="2400" spc="-1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165100">
              <a:lnSpc>
                <a:spcPct val="100000"/>
              </a:lnSpc>
              <a:spcBef>
                <a:spcPts val="2075"/>
              </a:spcBef>
              <a:tabLst>
                <a:tab pos="7929245" algn="l"/>
                <a:tab pos="9134475" algn="l"/>
              </a:tabLst>
            </a:pPr>
            <a:r>
              <a:rPr sz="2400" dirty="0">
                <a:latin typeface="Times New Roman"/>
                <a:cs typeface="Times New Roman"/>
              </a:rPr>
              <a:t>Combining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preformed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metabolic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gives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total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daily</a:t>
            </a:r>
            <a:r>
              <a:rPr sz="2400" dirty="0">
                <a:latin typeface="Times New Roman"/>
                <a:cs typeface="Times New Roman"/>
              </a:rPr>
              <a:t>	intake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of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D40092"/>
                </a:solidFill>
                <a:latin typeface="Times New Roman"/>
                <a:cs typeface="Times New Roman"/>
              </a:rPr>
              <a:t>2,500</a:t>
            </a:r>
            <a:r>
              <a:rPr sz="2400" spc="-25" dirty="0">
                <a:solidFill>
                  <a:srgbClr val="D40092"/>
                </a:solidFill>
                <a:latin typeface="Times New Roman"/>
                <a:cs typeface="Times New Roman"/>
              </a:rPr>
              <a:t> ml.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9320" y="710247"/>
            <a:ext cx="299148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>
                <a:solidFill>
                  <a:srgbClr val="000000"/>
                </a:solidFill>
              </a:rPr>
              <a:t>Calcium</a:t>
            </a:r>
            <a:r>
              <a:rPr spc="-10" dirty="0">
                <a:solidFill>
                  <a:srgbClr val="000000"/>
                </a:solidFill>
              </a:rPr>
              <a:t> homeostasis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5414" y="2095817"/>
            <a:ext cx="304799" cy="2193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5414" y="3268662"/>
            <a:ext cx="304799" cy="21939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402714" y="1190688"/>
            <a:ext cx="8869680" cy="3439160"/>
          </a:xfrm>
          <a:prstGeom prst="rect">
            <a:avLst/>
          </a:prstGeom>
        </p:spPr>
        <p:txBody>
          <a:bodyPr vert="horz" wrap="square" lIns="0" tIns="219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25"/>
              </a:spcBef>
            </a:pPr>
            <a:r>
              <a:rPr sz="2400" dirty="0">
                <a:latin typeface="Times New Roman"/>
                <a:cs typeface="Times New Roman"/>
              </a:rPr>
              <a:t>Body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contains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approx.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1400gm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calcium</a:t>
            </a:r>
            <a:endParaRPr sz="2400">
              <a:latin typeface="Times New Roman"/>
              <a:cs typeface="Times New Roman"/>
            </a:endParaRPr>
          </a:p>
          <a:p>
            <a:pPr marL="278765" marR="539115" indent="-114300">
              <a:lnSpc>
                <a:spcPct val="151200"/>
              </a:lnSpc>
              <a:spcBef>
                <a:spcPts val="150"/>
              </a:spcBef>
              <a:tabLst>
                <a:tab pos="6808470" algn="l"/>
              </a:tabLst>
            </a:pPr>
            <a:r>
              <a:rPr sz="2400" dirty="0">
                <a:latin typeface="Times New Roman"/>
                <a:cs typeface="Times New Roman"/>
              </a:rPr>
              <a:t>Reduction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calcium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level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leads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increases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calcium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reabsorption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bone.</a:t>
            </a:r>
            <a:endParaRPr sz="2400">
              <a:latin typeface="Times New Roman"/>
              <a:cs typeface="Times New Roman"/>
            </a:endParaRPr>
          </a:p>
          <a:p>
            <a:pPr marL="278765" marR="5080" indent="-47625">
              <a:lnSpc>
                <a:spcPct val="149900"/>
              </a:lnSpc>
              <a:spcBef>
                <a:spcPts val="560"/>
              </a:spcBef>
              <a:tabLst>
                <a:tab pos="3605529" algn="l"/>
                <a:tab pos="5321300" algn="l"/>
                <a:tab pos="6646545" algn="l"/>
              </a:tabLst>
            </a:pPr>
            <a:r>
              <a:rPr sz="2400" dirty="0">
                <a:latin typeface="Times New Roman"/>
                <a:cs typeface="Times New Roman"/>
              </a:rPr>
              <a:t>It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increases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calcium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reabsorption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stimulates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</a:t>
            </a:r>
            <a:r>
              <a:rPr sz="2400" dirty="0">
                <a:latin typeface="Times New Roman"/>
                <a:cs typeface="Times New Roman"/>
              </a:rPr>
              <a:t>	formation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 </a:t>
            </a:r>
            <a:r>
              <a:rPr sz="2400" dirty="0">
                <a:latin typeface="Times New Roman"/>
                <a:cs typeface="Times New Roman"/>
              </a:rPr>
              <a:t>active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metabolite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vit.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increases</a:t>
            </a:r>
            <a:r>
              <a:rPr sz="2400" dirty="0">
                <a:latin typeface="Times New Roman"/>
                <a:cs typeface="Times New Roman"/>
              </a:rPr>
              <a:t>	gut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reabsorption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elemental </a:t>
            </a:r>
            <a:r>
              <a:rPr sz="2400" dirty="0">
                <a:latin typeface="Times New Roman"/>
                <a:cs typeface="Times New Roman"/>
              </a:rPr>
              <a:t>calcium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facilitates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</a:t>
            </a:r>
            <a:r>
              <a:rPr sz="2400" dirty="0">
                <a:latin typeface="Times New Roman"/>
                <a:cs typeface="Times New Roman"/>
              </a:rPr>
              <a:t>	action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bone.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50</a:t>
            </a:fld>
            <a:endParaRPr spc="-25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2739" y="547624"/>
            <a:ext cx="319468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>
                <a:solidFill>
                  <a:srgbClr val="000000"/>
                </a:solidFill>
                <a:latin typeface="Calibri"/>
                <a:cs typeface="Calibri"/>
              </a:rPr>
              <a:t>Calcium</a:t>
            </a:r>
            <a:r>
              <a:rPr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0000"/>
                </a:solidFill>
                <a:latin typeface="Calibri"/>
                <a:cs typeface="Calibri"/>
              </a:rPr>
              <a:t>abnormalities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63064" y="2181542"/>
            <a:ext cx="305435" cy="21939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50364" y="1320482"/>
            <a:ext cx="4349115" cy="1125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heavy" spc="-10" dirty="0">
                <a:solidFill>
                  <a:srgbClr val="D40092"/>
                </a:solidFill>
                <a:uFill>
                  <a:solidFill>
                    <a:srgbClr val="D40092"/>
                  </a:solidFill>
                </a:uFill>
                <a:latin typeface="Times New Roman"/>
                <a:cs typeface="Times New Roman"/>
              </a:rPr>
              <a:t>Hypercalcemia: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2400">
              <a:latin typeface="Times New Roman"/>
              <a:cs typeface="Times New Roman"/>
            </a:endParaRPr>
          </a:p>
          <a:p>
            <a:pPr marL="1651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Ionized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calcium conc.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&gt;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5.3mg/dL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51</a:t>
            </a:fld>
            <a:endParaRPr spc="-25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80714" y="1447800"/>
            <a:ext cx="305435" cy="21907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80714" y="1895411"/>
            <a:ext cx="305435" cy="2193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80714" y="2343848"/>
            <a:ext cx="305435" cy="21939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80714" y="2801873"/>
            <a:ext cx="305435" cy="21907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80714" y="3249612"/>
            <a:ext cx="305435" cy="21939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80714" y="3707765"/>
            <a:ext cx="305435" cy="21907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168014" y="770953"/>
            <a:ext cx="2757170" cy="320103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5100" marR="5080" indent="-153035">
              <a:lnSpc>
                <a:spcPct val="123800"/>
              </a:lnSpc>
              <a:spcBef>
                <a:spcPts val="140"/>
              </a:spcBef>
            </a:pPr>
            <a:r>
              <a:rPr sz="2400" u="heavy" spc="-10" dirty="0">
                <a:solidFill>
                  <a:srgbClr val="BE0000"/>
                </a:solidFill>
                <a:uFill>
                  <a:solidFill>
                    <a:srgbClr val="BE0000"/>
                  </a:solidFill>
                </a:uFill>
                <a:latin typeface="Times New Roman"/>
                <a:cs typeface="Times New Roman"/>
              </a:rPr>
              <a:t>Etiology:</a:t>
            </a:r>
            <a:r>
              <a:rPr sz="2400" spc="-10" dirty="0">
                <a:solidFill>
                  <a:srgbClr val="BE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Hyperparathyroidism </a:t>
            </a:r>
            <a:r>
              <a:rPr sz="2400" spc="-10" dirty="0">
                <a:latin typeface="Times New Roman"/>
                <a:cs typeface="Times New Roman"/>
              </a:rPr>
              <a:t>Cancer</a:t>
            </a:r>
            <a:endParaRPr sz="2400">
              <a:latin typeface="Times New Roman"/>
              <a:cs typeface="Times New Roman"/>
            </a:endParaRPr>
          </a:p>
          <a:p>
            <a:pPr marL="165100">
              <a:lnSpc>
                <a:spcPct val="100000"/>
              </a:lnSpc>
              <a:spcBef>
                <a:spcPts val="650"/>
              </a:spcBef>
            </a:pPr>
            <a:r>
              <a:rPr sz="2400" dirty="0">
                <a:latin typeface="Times New Roman"/>
                <a:cs typeface="Times New Roman"/>
              </a:rPr>
              <a:t>Paget's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disease</a:t>
            </a:r>
            <a:endParaRPr sz="2400">
              <a:latin typeface="Times New Roman"/>
              <a:cs typeface="Times New Roman"/>
            </a:endParaRPr>
          </a:p>
          <a:p>
            <a:pPr marL="165100" marR="211454">
              <a:lnSpc>
                <a:spcPct val="123800"/>
              </a:lnSpc>
              <a:spcBef>
                <a:spcPts val="35"/>
              </a:spcBef>
            </a:pPr>
            <a:r>
              <a:rPr sz="2400" spc="-30" dirty="0">
                <a:latin typeface="Times New Roman"/>
                <a:cs typeface="Times New Roman"/>
              </a:rPr>
              <a:t>Pheochromacytoma </a:t>
            </a:r>
            <a:r>
              <a:rPr sz="2400" spc="-10" dirty="0">
                <a:latin typeface="Times New Roman"/>
                <a:cs typeface="Times New Roman"/>
              </a:rPr>
              <a:t>Hyperthyroidism </a:t>
            </a:r>
            <a:r>
              <a:rPr sz="2400" dirty="0">
                <a:latin typeface="Times New Roman"/>
                <a:cs typeface="Times New Roman"/>
              </a:rPr>
              <a:t>Thiazide</a:t>
            </a:r>
            <a:r>
              <a:rPr sz="2400" spc="-10" dirty="0">
                <a:latin typeface="Times New Roman"/>
                <a:cs typeface="Times New Roman"/>
              </a:rPr>
              <a:t> diuretics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52</a:t>
            </a:fld>
            <a:endParaRPr spc="-25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11095" y="1876488"/>
            <a:ext cx="304800" cy="21939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0664" y="2992056"/>
            <a:ext cx="304799" cy="21939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497964" y="1248092"/>
            <a:ext cx="8471535" cy="237109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400" dirty="0">
                <a:latin typeface="Times New Roman"/>
                <a:cs typeface="Times New Roman"/>
              </a:rPr>
              <a:t>Severe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hypercalcemia-</a:t>
            </a:r>
            <a:endParaRPr sz="2400">
              <a:latin typeface="Times New Roman"/>
              <a:cs typeface="Times New Roman"/>
            </a:endParaRPr>
          </a:p>
          <a:p>
            <a:pPr marL="650875" marR="929640" indent="-85725">
              <a:lnSpc>
                <a:spcPct val="101699"/>
              </a:lnSpc>
              <a:spcBef>
                <a:spcPts val="525"/>
              </a:spcBef>
            </a:pPr>
            <a:r>
              <a:rPr sz="2400" dirty="0">
                <a:latin typeface="Times New Roman"/>
                <a:cs typeface="Times New Roman"/>
              </a:rPr>
              <a:t>Initial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supportive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therapy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includes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furosamide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increase </a:t>
            </a:r>
            <a:r>
              <a:rPr sz="2400" dirty="0">
                <a:latin typeface="Times New Roman"/>
                <a:cs typeface="Times New Roman"/>
              </a:rPr>
              <a:t>calcium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excretion.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2400">
              <a:latin typeface="Times New Roman"/>
              <a:cs typeface="Times New Roman"/>
            </a:endParaRPr>
          </a:p>
          <a:p>
            <a:pPr marL="288925" marR="5080" indent="-124460">
              <a:lnSpc>
                <a:spcPts val="2860"/>
              </a:lnSpc>
              <a:tabLst>
                <a:tab pos="5845810" algn="l"/>
                <a:tab pos="7285355" algn="l"/>
              </a:tabLst>
            </a:pPr>
            <a:r>
              <a:rPr sz="2400" dirty="0">
                <a:solidFill>
                  <a:srgbClr val="D40092"/>
                </a:solidFill>
                <a:latin typeface="Times New Roman"/>
                <a:cs typeface="Times New Roman"/>
              </a:rPr>
              <a:t>Calcitonin</a:t>
            </a:r>
            <a:r>
              <a:rPr sz="2400" spc="45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reduces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bone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resorption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has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immediate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0" dirty="0">
                <a:latin typeface="Times New Roman"/>
                <a:cs typeface="Times New Roman"/>
              </a:rPr>
              <a:t>effect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and </a:t>
            </a:r>
            <a:r>
              <a:rPr sz="2400" dirty="0">
                <a:latin typeface="Times New Roman"/>
                <a:cs typeface="Times New Roman"/>
              </a:rPr>
              <a:t>lasts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48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hrs.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prolongation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done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by</a:t>
            </a:r>
            <a:r>
              <a:rPr sz="2400" dirty="0">
                <a:latin typeface="Times New Roman"/>
                <a:cs typeface="Times New Roman"/>
              </a:rPr>
              <a:t>	using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corticosteroids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53</a:t>
            </a:fld>
            <a:endParaRPr spc="-25"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02739" y="710247"/>
            <a:ext cx="154178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u="heavy" spc="-10" dirty="0">
                <a:solidFill>
                  <a:srgbClr val="BE0000"/>
                </a:solidFill>
                <a:uFill>
                  <a:solidFill>
                    <a:srgbClr val="BE0000"/>
                  </a:solidFill>
                </a:uFill>
              </a:rPr>
              <a:t>Treatment: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235330" rIns="0" bIns="0" rtlCol="0">
            <a:spAutoFit/>
          </a:bodyPr>
          <a:lstStyle/>
          <a:p>
            <a:pPr marL="307975">
              <a:lnSpc>
                <a:spcPct val="100000"/>
              </a:lnSpc>
              <a:spcBef>
                <a:spcPts val="125"/>
              </a:spcBef>
            </a:pPr>
            <a:r>
              <a:rPr u="heavy" spc="-10" dirty="0">
                <a:solidFill>
                  <a:srgbClr val="BE0000"/>
                </a:solidFill>
                <a:uFill>
                  <a:solidFill>
                    <a:srgbClr val="BE0000"/>
                  </a:solidFill>
                </a:uFill>
                <a:latin typeface="Calibri"/>
                <a:cs typeface="Calibri"/>
              </a:rPr>
              <a:t>Hypocalcemia: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450339" y="1463357"/>
            <a:ext cx="418655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Ionized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calcium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conc.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&lt;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4.4mg/dL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97810" y="1561782"/>
            <a:ext cx="304800" cy="21939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97810" y="2200592"/>
            <a:ext cx="304800" cy="2193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97810" y="2849498"/>
            <a:ext cx="304800" cy="21907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97810" y="3497643"/>
            <a:ext cx="304800" cy="21939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785110" y="786447"/>
            <a:ext cx="3837940" cy="2975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heavy" spc="-10" dirty="0">
                <a:solidFill>
                  <a:srgbClr val="BE0000"/>
                </a:solidFill>
                <a:uFill>
                  <a:solidFill>
                    <a:srgbClr val="BE0000"/>
                  </a:solidFill>
                </a:uFill>
                <a:latin typeface="Times New Roman"/>
                <a:cs typeface="Times New Roman"/>
              </a:rPr>
              <a:t>Etiology:</a:t>
            </a:r>
            <a:endParaRPr sz="2400">
              <a:latin typeface="Times New Roman"/>
              <a:cs typeface="Times New Roman"/>
            </a:endParaRPr>
          </a:p>
          <a:p>
            <a:pPr marL="165100" marR="5080">
              <a:lnSpc>
                <a:spcPct val="176400"/>
              </a:lnSpc>
              <a:spcBef>
                <a:spcPts val="25"/>
              </a:spcBef>
            </a:pPr>
            <a:r>
              <a:rPr sz="2400" dirty="0">
                <a:latin typeface="Times New Roman"/>
                <a:cs typeface="Times New Roman"/>
              </a:rPr>
              <a:t>Parathyroid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thyroid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surgery </a:t>
            </a:r>
            <a:r>
              <a:rPr sz="2400" dirty="0">
                <a:latin typeface="Times New Roman"/>
                <a:cs typeface="Times New Roman"/>
              </a:rPr>
              <a:t>Severe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pancreatitis </a:t>
            </a:r>
            <a:r>
              <a:rPr sz="2400" dirty="0">
                <a:latin typeface="Times New Roman"/>
                <a:cs typeface="Times New Roman"/>
              </a:rPr>
              <a:t>Magnesium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deficiency Massive</a:t>
            </a:r>
            <a:r>
              <a:rPr sz="2400" spc="1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blood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transfusion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55</a:t>
            </a:fld>
            <a:endParaRPr spc="-25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6320" y="1447800"/>
            <a:ext cx="304800" cy="21907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15414" y="2105342"/>
            <a:ext cx="304799" cy="2193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6320" y="2648902"/>
            <a:ext cx="304800" cy="21939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402714" y="710247"/>
            <a:ext cx="7239634" cy="3319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Asymptomatic</a:t>
            </a:r>
            <a:endParaRPr sz="2400">
              <a:latin typeface="Times New Roman"/>
              <a:cs typeface="Times New Roman"/>
            </a:endParaRPr>
          </a:p>
          <a:p>
            <a:pPr marL="165100" marR="1737995" indent="390525">
              <a:lnSpc>
                <a:spcPts val="5100"/>
              </a:lnSpc>
              <a:spcBef>
                <a:spcPts val="320"/>
              </a:spcBef>
            </a:pPr>
            <a:r>
              <a:rPr sz="2400" dirty="0">
                <a:latin typeface="Times New Roman"/>
                <a:cs typeface="Times New Roman"/>
              </a:rPr>
              <a:t>Calcium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supplementation</a:t>
            </a:r>
            <a:r>
              <a:rPr sz="2400" spc="1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not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required Symptomatic</a:t>
            </a:r>
            <a:endParaRPr sz="2400">
              <a:latin typeface="Times New Roman"/>
              <a:cs typeface="Times New Roman"/>
            </a:endParaRPr>
          </a:p>
          <a:p>
            <a:pPr marL="555625">
              <a:lnSpc>
                <a:spcPct val="100000"/>
              </a:lnSpc>
              <a:spcBef>
                <a:spcPts val="940"/>
              </a:spcBef>
            </a:pPr>
            <a:r>
              <a:rPr sz="2400" dirty="0">
                <a:latin typeface="Times New Roman"/>
                <a:cs typeface="Times New Roman"/>
              </a:rPr>
              <a:t>IV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calcium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therapy-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initially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100mg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elemental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calcium</a:t>
            </a:r>
            <a:endParaRPr sz="2400">
              <a:latin typeface="Times New Roman"/>
              <a:cs typeface="Times New Roman"/>
            </a:endParaRPr>
          </a:p>
          <a:p>
            <a:pPr marL="650875" marR="567055">
              <a:lnSpc>
                <a:spcPct val="151200"/>
              </a:lnSpc>
              <a:tabLst>
                <a:tab pos="1546860" algn="l"/>
                <a:tab pos="2690495" algn="l"/>
              </a:tabLst>
            </a:pPr>
            <a:r>
              <a:rPr sz="2400" dirty="0">
                <a:latin typeface="Times New Roman"/>
                <a:cs typeface="Times New Roman"/>
              </a:rPr>
              <a:t>over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	period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5-</a:t>
            </a:r>
            <a:r>
              <a:rPr sz="2400" spc="-30" dirty="0">
                <a:latin typeface="Times New Roman"/>
                <a:cs typeface="Times New Roman"/>
              </a:rPr>
              <a:t>10mins.susequently,</a:t>
            </a:r>
            <a:r>
              <a:rPr sz="2400" spc="3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calcium infusion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0.5-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2mg/kg/hr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given.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56</a:t>
            </a:fld>
            <a:endParaRPr spc="-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30170" y="501649"/>
            <a:ext cx="182245" cy="7010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spc="-50" dirty="0">
                <a:latin typeface="Times New Roman"/>
                <a:cs typeface="Times New Roman"/>
              </a:rPr>
              <a:t>:</a:t>
            </a:r>
            <a:endParaRPr sz="4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90600" y="304672"/>
            <a:ext cx="10972800" cy="6018530"/>
            <a:chOff x="990600" y="304672"/>
            <a:chExt cx="10972800" cy="60185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0600" y="485673"/>
              <a:ext cx="10963275" cy="56182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0600" y="523747"/>
              <a:ext cx="10972800" cy="49517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0125" y="304672"/>
              <a:ext cx="10963275" cy="601827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7920" y="624522"/>
            <a:ext cx="151701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Functions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7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1145222" y="1221993"/>
            <a:ext cx="7472045" cy="4580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6400" indent="-247650">
              <a:lnSpc>
                <a:spcPct val="100000"/>
              </a:lnSpc>
              <a:spcBef>
                <a:spcPts val="105"/>
              </a:spcBef>
              <a:buSzPct val="95833"/>
              <a:buFont typeface="Wingdings"/>
              <a:buChar char=""/>
              <a:tabLst>
                <a:tab pos="406400" algn="l"/>
              </a:tabLst>
            </a:pP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All</a:t>
            </a:r>
            <a:r>
              <a:rPr sz="2400" spc="-3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C0C0C"/>
                </a:solidFill>
                <a:latin typeface="Times New Roman"/>
                <a:cs typeface="Times New Roman"/>
              </a:rPr>
              <a:t>chemical</a:t>
            </a:r>
            <a:r>
              <a:rPr sz="2400" spc="5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reactions</a:t>
            </a:r>
            <a:r>
              <a:rPr sz="2400" spc="-5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occur</a:t>
            </a:r>
            <a:r>
              <a:rPr sz="2400" spc="-1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in</a:t>
            </a:r>
            <a:r>
              <a:rPr sz="2400" spc="-9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liquid</a:t>
            </a:r>
            <a:r>
              <a:rPr sz="2400" spc="-10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C0C0C"/>
                </a:solidFill>
                <a:latin typeface="Times New Roman"/>
                <a:cs typeface="Times New Roman"/>
              </a:rPr>
              <a:t>medium.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25"/>
              </a:spcBef>
            </a:pPr>
            <a:endParaRPr sz="2400">
              <a:latin typeface="Times New Roman"/>
              <a:cs typeface="Times New Roman"/>
            </a:endParaRPr>
          </a:p>
          <a:p>
            <a:pPr marL="98425" marR="858519" indent="247015">
              <a:lnSpc>
                <a:spcPts val="2700"/>
              </a:lnSpc>
              <a:buSzPct val="95833"/>
              <a:buFont typeface="Wingdings"/>
              <a:buChar char=""/>
              <a:tabLst>
                <a:tab pos="345440" algn="l"/>
              </a:tabLst>
            </a:pP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It</a:t>
            </a:r>
            <a:r>
              <a:rPr sz="2400" spc="-15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is</a:t>
            </a:r>
            <a:r>
              <a:rPr sz="2400" spc="-4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crucial</a:t>
            </a:r>
            <a:r>
              <a:rPr sz="2400" spc="-2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in</a:t>
            </a:r>
            <a:r>
              <a:rPr sz="2400" spc="-14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regulating</a:t>
            </a:r>
            <a:r>
              <a:rPr sz="2400" spc="15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C0C0C"/>
                </a:solidFill>
                <a:latin typeface="Times New Roman"/>
                <a:cs typeface="Times New Roman"/>
              </a:rPr>
              <a:t>chemical</a:t>
            </a:r>
            <a:r>
              <a:rPr sz="2400" spc="12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and</a:t>
            </a:r>
            <a:r>
              <a:rPr sz="2400" spc="-2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C0C0C"/>
                </a:solidFill>
                <a:latin typeface="Times New Roman"/>
                <a:cs typeface="Times New Roman"/>
              </a:rPr>
              <a:t>bioelectrical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distributions</a:t>
            </a:r>
            <a:r>
              <a:rPr sz="2400" spc="1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within</a:t>
            </a:r>
            <a:r>
              <a:rPr sz="2400" spc="-13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C0C0C"/>
                </a:solidFill>
                <a:latin typeface="Times New Roman"/>
                <a:cs typeface="Times New Roman"/>
              </a:rPr>
              <a:t>cells.</a:t>
            </a:r>
            <a:endParaRPr sz="2400">
              <a:latin typeface="Times New Roman"/>
              <a:cs typeface="Times New Roman"/>
            </a:endParaRPr>
          </a:p>
          <a:p>
            <a:pPr marL="174625">
              <a:lnSpc>
                <a:spcPct val="100000"/>
              </a:lnSpc>
              <a:spcBef>
                <a:spcPts val="819"/>
              </a:spcBef>
            </a:pPr>
            <a:r>
              <a:rPr sz="2400" spc="-10" dirty="0">
                <a:solidFill>
                  <a:srgbClr val="0C0C0C"/>
                </a:solidFill>
                <a:latin typeface="Times New Roman"/>
                <a:cs typeface="Times New Roman"/>
              </a:rPr>
              <a:t>Transports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C0C0C"/>
                </a:solidFill>
                <a:latin typeface="Times New Roman"/>
                <a:cs typeface="Times New Roman"/>
              </a:rPr>
              <a:t>substances</a:t>
            </a:r>
            <a:r>
              <a:rPr sz="2400" spc="6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such</a:t>
            </a:r>
            <a:r>
              <a:rPr sz="2400" spc="-4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as</a:t>
            </a:r>
            <a:r>
              <a:rPr sz="2400" spc="-11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hormones</a:t>
            </a:r>
            <a:r>
              <a:rPr sz="2400" spc="5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and</a:t>
            </a:r>
            <a:r>
              <a:rPr sz="2400" spc="-9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C0C0C"/>
                </a:solidFill>
                <a:latin typeface="Times New Roman"/>
                <a:cs typeface="Times New Roman"/>
              </a:rPr>
              <a:t>nutrients.</a:t>
            </a:r>
            <a:endParaRPr sz="2400">
              <a:latin typeface="Times New Roman"/>
              <a:cs typeface="Times New Roman"/>
            </a:endParaRPr>
          </a:p>
          <a:p>
            <a:pPr marL="373380" indent="-247015">
              <a:lnSpc>
                <a:spcPct val="100000"/>
              </a:lnSpc>
              <a:spcBef>
                <a:spcPts val="1025"/>
              </a:spcBef>
              <a:buSzPct val="95833"/>
              <a:buFont typeface="Wingdings"/>
              <a:buChar char=""/>
              <a:tabLst>
                <a:tab pos="373380" algn="l"/>
              </a:tabLst>
            </a:pP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O</a:t>
            </a:r>
            <a:r>
              <a:rPr sz="2325" baseline="-21505" dirty="0">
                <a:solidFill>
                  <a:srgbClr val="0C0C0C"/>
                </a:solidFill>
                <a:latin typeface="Times New Roman"/>
                <a:cs typeface="Times New Roman"/>
              </a:rPr>
              <a:t>2</a:t>
            </a:r>
            <a:r>
              <a:rPr sz="2325" spc="-44" baseline="-2150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transport</a:t>
            </a:r>
            <a:r>
              <a:rPr sz="2400" spc="7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from</a:t>
            </a:r>
            <a:r>
              <a:rPr sz="2400" spc="-13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lungs</a:t>
            </a:r>
            <a:r>
              <a:rPr sz="2400" spc="15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to</a:t>
            </a:r>
            <a:r>
              <a:rPr sz="2400" spc="-8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body</a:t>
            </a:r>
            <a:r>
              <a:rPr sz="2400" spc="-13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C0C0C"/>
                </a:solidFill>
                <a:latin typeface="Times New Roman"/>
                <a:cs typeface="Times New Roman"/>
              </a:rPr>
              <a:t>cells.</a:t>
            </a:r>
            <a:endParaRPr sz="2400">
              <a:latin typeface="Times New Roman"/>
              <a:cs typeface="Times New Roman"/>
            </a:endParaRPr>
          </a:p>
          <a:p>
            <a:pPr marL="373380" indent="-247015">
              <a:lnSpc>
                <a:spcPct val="100000"/>
              </a:lnSpc>
              <a:spcBef>
                <a:spcPts val="2075"/>
              </a:spcBef>
              <a:buSzPct val="95833"/>
              <a:buFont typeface="Wingdings"/>
              <a:buChar char=""/>
              <a:tabLst>
                <a:tab pos="373380" algn="l"/>
              </a:tabLst>
            </a:pP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CO</a:t>
            </a:r>
            <a:r>
              <a:rPr sz="2325" baseline="-21505" dirty="0">
                <a:solidFill>
                  <a:srgbClr val="0C0C0C"/>
                </a:solidFill>
                <a:latin typeface="Times New Roman"/>
                <a:cs typeface="Times New Roman"/>
              </a:rPr>
              <a:t>2</a:t>
            </a:r>
            <a:r>
              <a:rPr sz="2325" spc="-67" baseline="-2150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transport</a:t>
            </a:r>
            <a:r>
              <a:rPr sz="2400" spc="-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in</a:t>
            </a:r>
            <a:r>
              <a:rPr sz="2400" spc="-9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the</a:t>
            </a:r>
            <a:r>
              <a:rPr sz="2400" spc="-4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opposite</a:t>
            </a:r>
            <a:r>
              <a:rPr sz="2400" spc="-8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C0C0C"/>
                </a:solidFill>
                <a:latin typeface="Times New Roman"/>
                <a:cs typeface="Times New Roman"/>
              </a:rPr>
              <a:t>direction.</a:t>
            </a:r>
            <a:endParaRPr sz="2400">
              <a:latin typeface="Times New Roman"/>
              <a:cs typeface="Times New Roman"/>
            </a:endParaRPr>
          </a:p>
          <a:p>
            <a:pPr marL="50800" marR="43180" indent="247015">
              <a:lnSpc>
                <a:spcPts val="2710"/>
              </a:lnSpc>
              <a:spcBef>
                <a:spcPts val="2455"/>
              </a:spcBef>
              <a:buSzPct val="95833"/>
              <a:buFont typeface="Wingdings"/>
              <a:buChar char=""/>
              <a:tabLst>
                <a:tab pos="297815" algn="l"/>
              </a:tabLst>
            </a:pP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Dilutes</a:t>
            </a:r>
            <a:r>
              <a:rPr sz="2400" spc="-7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toxic</a:t>
            </a:r>
            <a:r>
              <a:rPr sz="2400" spc="-6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C0C0C"/>
                </a:solidFill>
                <a:latin typeface="Times New Roman"/>
                <a:cs typeface="Times New Roman"/>
              </a:rPr>
              <a:t>substances</a:t>
            </a:r>
            <a:r>
              <a:rPr sz="2400" spc="11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and</a:t>
            </a:r>
            <a:r>
              <a:rPr sz="2400" spc="-4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waste</a:t>
            </a:r>
            <a:r>
              <a:rPr sz="2400" spc="1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products</a:t>
            </a:r>
            <a:r>
              <a:rPr sz="2400" spc="-7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and</a:t>
            </a:r>
            <a:r>
              <a:rPr sz="2400" spc="-3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C0C0C"/>
                </a:solidFill>
                <a:latin typeface="Times New Roman"/>
                <a:cs typeface="Times New Roman"/>
              </a:rPr>
              <a:t>transports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them</a:t>
            </a:r>
            <a:r>
              <a:rPr sz="2400" spc="-1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to</a:t>
            </a:r>
            <a:r>
              <a:rPr sz="2400" spc="-8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the</a:t>
            </a:r>
            <a:r>
              <a:rPr sz="2400" spc="-2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kidneys</a:t>
            </a:r>
            <a:r>
              <a:rPr sz="2400" spc="1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and</a:t>
            </a:r>
            <a:r>
              <a:rPr sz="2400" spc="-1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the</a:t>
            </a:r>
            <a:r>
              <a:rPr sz="2400" spc="1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C0C0C"/>
                </a:solidFill>
                <a:latin typeface="Times New Roman"/>
                <a:cs typeface="Times New Roman"/>
              </a:rPr>
              <a:t>liver.</a:t>
            </a:r>
            <a:endParaRPr sz="2400">
              <a:latin typeface="Times New Roman"/>
              <a:cs typeface="Times New Roman"/>
            </a:endParaRPr>
          </a:p>
          <a:p>
            <a:pPr marL="373380" lvl="1" indent="-247015">
              <a:lnSpc>
                <a:spcPct val="100000"/>
              </a:lnSpc>
              <a:spcBef>
                <a:spcPts val="880"/>
              </a:spcBef>
              <a:buSzPct val="95833"/>
              <a:buFont typeface="Wingdings"/>
              <a:buChar char=""/>
              <a:tabLst>
                <a:tab pos="373380" algn="l"/>
              </a:tabLst>
            </a:pP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Distributes</a:t>
            </a:r>
            <a:r>
              <a:rPr sz="2400" spc="-3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heat</a:t>
            </a:r>
            <a:r>
              <a:rPr sz="2400" spc="-60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C0C0C"/>
                </a:solidFill>
                <a:latin typeface="Times New Roman"/>
                <a:cs typeface="Times New Roman"/>
              </a:rPr>
              <a:t>around the</a:t>
            </a:r>
            <a:r>
              <a:rPr sz="2400" spc="-4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C0C0C"/>
                </a:solidFill>
                <a:latin typeface="Times New Roman"/>
                <a:cs typeface="Times New Roman"/>
              </a:rPr>
              <a:t>body.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200" y="685609"/>
            <a:ext cx="10515600" cy="540880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spc="-50" dirty="0"/>
              <a:t>8</a:t>
            </a:fld>
            <a:endParaRPr spc="-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42884" y="6371590"/>
            <a:ext cx="378460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10" dirty="0">
                <a:solidFill>
                  <a:srgbClr val="FFFFCC"/>
                </a:solidFill>
                <a:latin typeface="Times New Roman"/>
                <a:cs typeface="Times New Roman"/>
              </a:rPr>
              <a:t>International</a:t>
            </a:r>
            <a:r>
              <a:rPr sz="1200" i="1" spc="-2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Times New Roman"/>
                <a:cs typeface="Times New Roman"/>
              </a:rPr>
              <a:t>Federation</a:t>
            </a:r>
            <a:r>
              <a:rPr sz="1200" i="1" spc="-8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FFFFCC"/>
                </a:solidFill>
                <a:latin typeface="Times New Roman"/>
                <a:cs typeface="Times New Roman"/>
              </a:rPr>
              <a:t>of</a:t>
            </a:r>
            <a:r>
              <a:rPr sz="1200" i="1" spc="5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Times New Roman"/>
                <a:cs typeface="Times New Roman"/>
              </a:rPr>
              <a:t>Anti-</a:t>
            </a:r>
            <a:r>
              <a:rPr sz="1200" i="1" spc="-25" dirty="0">
                <a:solidFill>
                  <a:srgbClr val="FFFFCC"/>
                </a:solidFill>
                <a:latin typeface="Times New Roman"/>
                <a:cs typeface="Times New Roman"/>
              </a:rPr>
              <a:t>Leprosy</a:t>
            </a:r>
            <a:r>
              <a:rPr sz="1200" i="1" spc="-7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FFFFCC"/>
                </a:solidFill>
                <a:latin typeface="Times New Roman"/>
                <a:cs typeface="Times New Roman"/>
              </a:rPr>
              <a:t>Associations</a:t>
            </a:r>
            <a:r>
              <a:rPr sz="1200" i="1" spc="15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Times New Roman"/>
                <a:cs typeface="Times New Roman"/>
              </a:rPr>
              <a:t>(ILEP)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975" y="6432232"/>
            <a:ext cx="64960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24350" algn="l"/>
              </a:tabLst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8/17/2023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	©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spc="4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INSTITUTIONS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,</a:t>
            </a:r>
            <a:r>
              <a:rPr sz="1200" spc="2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BANGALORE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18029" y="547624"/>
            <a:ext cx="425132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033270" algn="l"/>
              </a:tabLst>
            </a:pPr>
            <a:r>
              <a:rPr b="1" spc="-10" dirty="0">
                <a:solidFill>
                  <a:srgbClr val="D40092"/>
                </a:solidFill>
                <a:latin typeface="Times New Roman"/>
                <a:cs typeface="Times New Roman"/>
              </a:rPr>
              <a:t>Composition</a:t>
            </a:r>
            <a:r>
              <a:rPr b="1" dirty="0">
                <a:solidFill>
                  <a:srgbClr val="D40092"/>
                </a:solidFill>
                <a:latin typeface="Times New Roman"/>
                <a:cs typeface="Times New Roman"/>
              </a:rPr>
              <a:t>	of</a:t>
            </a:r>
            <a:r>
              <a:rPr b="1" spc="120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D40092"/>
                </a:solidFill>
                <a:latin typeface="Times New Roman"/>
                <a:cs typeface="Times New Roman"/>
              </a:rPr>
              <a:t>Body</a:t>
            </a:r>
            <a:r>
              <a:rPr b="1" spc="-40" dirty="0">
                <a:solidFill>
                  <a:srgbClr val="D40092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D40092"/>
                </a:solidFill>
                <a:latin typeface="Times New Roman"/>
                <a:cs typeface="Times New Roman"/>
              </a:rPr>
              <a:t>Fluids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07211" y="1257998"/>
            <a:ext cx="9890760" cy="4974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9855">
              <a:lnSpc>
                <a:spcPct val="151200"/>
              </a:lnSpc>
              <a:spcBef>
                <a:spcPts val="100"/>
              </a:spcBef>
              <a:tabLst>
                <a:tab pos="8524240" algn="l"/>
              </a:tabLst>
            </a:pP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Nonelectrolytes</a:t>
            </a:r>
            <a:r>
              <a:rPr sz="24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include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most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organic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molecules,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not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dissociate</a:t>
            </a:r>
            <a:r>
              <a:rPr sz="2400" spc="-25" dirty="0">
                <a:latin typeface="Times New Roman"/>
                <a:cs typeface="Times New Roman"/>
              </a:rPr>
              <a:t> in</a:t>
            </a:r>
            <a:r>
              <a:rPr sz="2400" dirty="0">
                <a:latin typeface="Times New Roman"/>
                <a:cs typeface="Times New Roman"/>
              </a:rPr>
              <a:t>	water,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and </a:t>
            </a:r>
            <a:r>
              <a:rPr sz="2400" dirty="0">
                <a:latin typeface="Times New Roman"/>
                <a:cs typeface="Times New Roman"/>
              </a:rPr>
              <a:t>carry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no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net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electrical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charge.</a:t>
            </a:r>
            <a:endParaRPr sz="2400">
              <a:latin typeface="Times New Roman"/>
              <a:cs typeface="Times New Roman"/>
            </a:endParaRPr>
          </a:p>
          <a:p>
            <a:pPr marL="12700" marR="430530">
              <a:lnSpc>
                <a:spcPts val="4360"/>
              </a:lnSpc>
              <a:spcBef>
                <a:spcPts val="305"/>
              </a:spcBef>
              <a:tabLst>
                <a:tab pos="8317865" algn="l"/>
              </a:tabLst>
            </a:pP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Electrolytes</a:t>
            </a:r>
            <a:r>
              <a:rPr sz="2400" spc="-1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dissociate</a:t>
            </a:r>
            <a:r>
              <a:rPr sz="2400" spc="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ions,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include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inorganic</a:t>
            </a:r>
            <a:r>
              <a:rPr sz="2400" spc="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salts,</a:t>
            </a:r>
            <a:r>
              <a:rPr sz="2400" dirty="0">
                <a:latin typeface="Times New Roman"/>
                <a:cs typeface="Times New Roman"/>
              </a:rPr>
              <a:t>	acids </a:t>
            </a:r>
            <a:r>
              <a:rPr sz="2400" spc="-40" dirty="0">
                <a:latin typeface="Times New Roman"/>
                <a:cs typeface="Times New Roman"/>
              </a:rPr>
              <a:t>and </a:t>
            </a:r>
            <a:r>
              <a:rPr sz="2400" dirty="0">
                <a:latin typeface="Times New Roman"/>
                <a:cs typeface="Times New Roman"/>
              </a:rPr>
              <a:t>bases,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some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proteins.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ts val="4280"/>
              </a:lnSpc>
              <a:spcBef>
                <a:spcPts val="55"/>
              </a:spcBef>
              <a:tabLst>
                <a:tab pos="7466330" algn="l"/>
                <a:tab pos="7990840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major cation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extracellular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fluids is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sodium</a:t>
            </a:r>
            <a:r>
              <a:rPr sz="2400" spc="-10" dirty="0">
                <a:latin typeface="Times New Roman"/>
                <a:cs typeface="Times New Roman"/>
              </a:rPr>
              <a:t>,</a:t>
            </a:r>
            <a:r>
              <a:rPr sz="2400" spc="1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major</a:t>
            </a:r>
            <a:r>
              <a:rPr sz="2400" dirty="0">
                <a:latin typeface="Times New Roman"/>
                <a:cs typeface="Times New Roman"/>
              </a:rPr>
              <a:t>	anion</a:t>
            </a:r>
            <a:r>
              <a:rPr sz="2400" spc="-25" dirty="0">
                <a:latin typeface="Times New Roman"/>
                <a:cs typeface="Times New Roman"/>
              </a:rPr>
              <a:t> is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chloride</a:t>
            </a:r>
            <a:r>
              <a:rPr sz="2400" dirty="0">
                <a:latin typeface="Times New Roman"/>
                <a:cs typeface="Times New Roman"/>
              </a:rPr>
              <a:t>;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intracellular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fluid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major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cation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potassium</a:t>
            </a:r>
            <a:r>
              <a:rPr sz="2400" spc="-10" dirty="0">
                <a:latin typeface="Times New Roman"/>
                <a:cs typeface="Times New Roman"/>
              </a:rPr>
              <a:t>,</a:t>
            </a:r>
            <a:r>
              <a:rPr sz="2400" dirty="0">
                <a:latin typeface="Times New Roman"/>
                <a:cs typeface="Times New Roman"/>
              </a:rPr>
              <a:t>	and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major </a:t>
            </a:r>
            <a:r>
              <a:rPr sz="2400" spc="-20" dirty="0">
                <a:latin typeface="Times New Roman"/>
                <a:cs typeface="Times New Roman"/>
              </a:rPr>
              <a:t>anion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phosphate</a:t>
            </a:r>
            <a:r>
              <a:rPr sz="2400" spc="-1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12700" marR="96520">
              <a:lnSpc>
                <a:spcPts val="4350"/>
              </a:lnSpc>
              <a:spcBef>
                <a:spcPts val="120"/>
              </a:spcBef>
              <a:tabLst>
                <a:tab pos="6224905" algn="l"/>
                <a:tab pos="7600315" algn="l"/>
              </a:tabLst>
            </a:pPr>
            <a:r>
              <a:rPr sz="2400" dirty="0">
                <a:latin typeface="Times New Roman"/>
                <a:cs typeface="Times New Roman"/>
              </a:rPr>
              <a:t>Electrolytes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most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abundant</a:t>
            </a:r>
            <a:r>
              <a:rPr sz="2400" spc="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solutes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body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fluids,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but</a:t>
            </a:r>
            <a:r>
              <a:rPr sz="2400" dirty="0">
                <a:latin typeface="Times New Roman"/>
                <a:cs typeface="Times New Roman"/>
              </a:rPr>
              <a:t>	proteins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65" dirty="0">
                <a:latin typeface="Times New Roman"/>
                <a:cs typeface="Times New Roman"/>
              </a:rPr>
              <a:t>some </a:t>
            </a:r>
            <a:r>
              <a:rPr sz="2400" dirty="0">
                <a:latin typeface="Times New Roman"/>
                <a:cs typeface="Times New Roman"/>
              </a:rPr>
              <a:t>nonelectrolytes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account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60-</a:t>
            </a:r>
            <a:r>
              <a:rPr sz="2400" dirty="0">
                <a:latin typeface="Times New Roman"/>
                <a:cs typeface="Times New Roman"/>
              </a:rPr>
              <a:t>–97%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dissolved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solutes.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n-US" smtClean="0">
                <a:solidFill>
                  <a:srgbClr val="F1F1F1"/>
                </a:solidFill>
                <a:latin typeface="Georgia"/>
                <a:cs typeface="Georgia"/>
              </a:rPr>
              <a:t>RDP</a:t>
            </a:r>
            <a:endParaRPr lang="en-US" spc="-10" dirty="0">
              <a:solidFill>
                <a:srgbClr val="F1F1F1"/>
              </a:solidFill>
              <a:latin typeface="Georgia"/>
              <a:cs typeface="Georgi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4300">
              <a:lnSpc>
                <a:spcPts val="1240"/>
              </a:lnSpc>
            </a:pPr>
            <a:fld id="{81D60167-4931-47E6-BA6A-407CBD079E47}" type="slidenum">
              <a:rPr lang="en-US" spc="-50" smtClean="0"/>
              <a:t>9</a:t>
            </a:fld>
            <a:endParaRPr lang="en-US" spc="-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1323</Words>
  <Application>Microsoft Office PowerPoint</Application>
  <PresentationFormat>Widescreen</PresentationFormat>
  <Paragraphs>433</Paragraphs>
  <Slides>56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4" baseType="lpstr">
      <vt:lpstr>Arial</vt:lpstr>
      <vt:lpstr>Arial MT</vt:lpstr>
      <vt:lpstr>Calibri</vt:lpstr>
      <vt:lpstr>Cambria</vt:lpstr>
      <vt:lpstr>Georgia</vt:lpstr>
      <vt:lpstr>Times New Roman</vt:lpstr>
      <vt:lpstr>Wingdings</vt:lpstr>
      <vt:lpstr>Office Theme</vt:lpstr>
      <vt:lpstr>PowerPoint Presentation</vt:lpstr>
      <vt:lpstr>Introduction</vt:lpstr>
      <vt:lpstr>PowerPoint Presentation</vt:lpstr>
      <vt:lpstr>Water constitutes an average 50 to 70% of the total body weight.</vt:lpstr>
      <vt:lpstr>Sources of Body Fluids</vt:lpstr>
      <vt:lpstr>PowerPoint Presentation</vt:lpstr>
      <vt:lpstr>Functions</vt:lpstr>
      <vt:lpstr>PowerPoint Presentation</vt:lpstr>
      <vt:lpstr>Composition of Body Fluids</vt:lpstr>
      <vt:lpstr>Principles of Body Water Distribution</vt:lpstr>
      <vt:lpstr>Fluid Movements</vt:lpstr>
      <vt:lpstr>Movement of BODYFLUIDS</vt:lpstr>
      <vt:lpstr>Osmosis</vt:lpstr>
      <vt:lpstr>Diffusion</vt:lpstr>
      <vt:lpstr>Active transport</vt:lpstr>
      <vt:lpstr>PowerPoint Presentation</vt:lpstr>
      <vt:lpstr>Fluid Movement Among Compartments</vt:lpstr>
      <vt:lpstr>Water —</vt:lpstr>
      <vt:lpstr>PowerPoint Presentation</vt:lpstr>
      <vt:lpstr>PowerPoint Presentation</vt:lpstr>
      <vt:lpstr>Fluid Balance</vt:lpstr>
      <vt:lpstr>Fluid Balance</vt:lpstr>
      <vt:lpstr>Fluid balance</vt:lpstr>
      <vt:lpstr>Regulation of body water</vt:lpstr>
      <vt:lpstr>PowerPoint Presentation</vt:lpstr>
      <vt:lpstr>Regulation of Water Output</vt:lpstr>
      <vt:lpstr>Influence of ADH</vt:lpstr>
      <vt:lpstr>Problems of Fluid Balance</vt:lpstr>
      <vt:lpstr>Factors Affecting Fluid Balance</vt:lpstr>
      <vt:lpstr>PowerPoint Presentation</vt:lpstr>
      <vt:lpstr>Electrolytes</vt:lpstr>
      <vt:lpstr>Electrolyte balance</vt:lpstr>
      <vt:lpstr>Electrolyte balance</vt:lpstr>
      <vt:lpstr>Electrolyte balance</vt:lpstr>
      <vt:lpstr>SODIUM HOMEOSTASIS</vt:lpstr>
      <vt:lpstr>Sodium abnormalities</vt:lpstr>
      <vt:lpstr>Etiology</vt:lpstr>
      <vt:lpstr>PowerPoint Presentation</vt:lpstr>
      <vt:lpstr>Hyponatremia</vt:lpstr>
      <vt:lpstr>Etiology</vt:lpstr>
      <vt:lpstr>Treatment of Hyponatremia</vt:lpstr>
      <vt:lpstr>Hypochloremia</vt:lpstr>
      <vt:lpstr>Hyperchloremia</vt:lpstr>
      <vt:lpstr>Hypokalemia</vt:lpstr>
      <vt:lpstr>Causes of Hypokalemia</vt:lpstr>
      <vt:lpstr>PowerPoint Presentation</vt:lpstr>
      <vt:lpstr>Hyperkalemia</vt:lpstr>
      <vt:lpstr>Hypokalemia: </vt:lpstr>
      <vt:lpstr>PowerPoint Presentation</vt:lpstr>
      <vt:lpstr>Calcium homeostasis</vt:lpstr>
      <vt:lpstr>Calcium abnormalities</vt:lpstr>
      <vt:lpstr>PowerPoint Presentation</vt:lpstr>
      <vt:lpstr>Treatment:</vt:lpstr>
      <vt:lpstr>Hypocalcemia: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2024-09-15T14:20:20Z</dcterms:created>
  <dcterms:modified xsi:type="dcterms:W3CDTF">2024-09-15T14:22:57Z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2023-08-17T00:00:00Z</vt:filetime>
  </property>
  <property fmtid="{D5CDD505-2E9C-101B-9397-08002B2CF9AE}" pid="3" name="LastSaved">
    <vt:filetime>2024-09-15T00:00:00Z</vt:filetime>
  </property>
</Properties>
</file>