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3433425" cy="7556500"/>
  <p:notesSz cx="10693400" cy="7556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71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708" y="66"/>
      </p:cViewPr>
      <p:guideLst>
        <p:guide orient="horz" pos="2880"/>
        <p:guide pos="271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3130BE-24AA-496B-B06D-71A52EDDAF0D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79750" y="944563"/>
            <a:ext cx="4533900" cy="25511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69975" y="3636963"/>
            <a:ext cx="8553450" cy="29749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17708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57900" y="717708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12B3BA-C4A8-4BC1-BA3E-521B988411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331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07507" y="2342516"/>
            <a:ext cx="11418411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015014" y="4231641"/>
            <a:ext cx="9403398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71671" y="7027546"/>
            <a:ext cx="3089688" cy="276999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E83939-9514-4054-B7BE-AC03DD703A5A}" type="datetime1">
              <a:rPr lang="en-US" smtClean="0"/>
              <a:t>9/13/2024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71671" y="7027546"/>
            <a:ext cx="3089688" cy="276999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C16E1-9D9F-487E-9E27-FEE5D68C9FFB}" type="datetime1">
              <a:rPr lang="en-US" smtClean="0"/>
              <a:t>9/13/2024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71672" y="1737995"/>
            <a:ext cx="584354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918214" y="1737995"/>
            <a:ext cx="584354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71671" y="7027546"/>
            <a:ext cx="3089688" cy="276999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0A64BA-BCF8-45DA-84E4-58D45587D0EF}" type="datetime1">
              <a:rPr lang="en-US" smtClean="0"/>
              <a:t>9/13/2024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71671" y="7027546"/>
            <a:ext cx="3089688" cy="276999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DE1338-902A-4463-A21F-074115791B48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71671" y="7027546"/>
            <a:ext cx="3089688" cy="276999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12BB69-C7BE-449A-8732-508DAB767993}" type="datetime1">
              <a:rPr lang="en-US" smtClean="0"/>
              <a:t>9/13/2024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06828" y="371347"/>
            <a:ext cx="6547598" cy="69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40438" y="2552954"/>
            <a:ext cx="8952547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567365" y="7027546"/>
            <a:ext cx="429869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672066" y="7027546"/>
            <a:ext cx="308968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7" name="TextBox 6"/>
          <p:cNvSpPr txBox="1"/>
          <p:nvPr userDrawn="1"/>
        </p:nvSpPr>
        <p:spPr>
          <a:xfrm rot="19990724">
            <a:off x="2762172" y="3425334"/>
            <a:ext cx="87519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 PHARMA</a:t>
            </a:r>
            <a:endParaRPr lang="en-US" sz="4400" b="1" dirty="0">
              <a:solidFill>
                <a:schemeClr val="bg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png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94729" y="493268"/>
            <a:ext cx="7443470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30605" marR="5080" indent="-1018540">
              <a:spcBef>
                <a:spcPts val="95"/>
              </a:spcBef>
            </a:pPr>
            <a:r>
              <a:rPr b="1" spc="-5" dirty="0"/>
              <a:t>Gas Chromatography Infrared </a:t>
            </a:r>
            <a:r>
              <a:rPr b="1" spc="-1085" dirty="0"/>
              <a:t> </a:t>
            </a:r>
            <a:r>
              <a:rPr b="1" spc="-5" dirty="0"/>
              <a:t>Spectrometry</a:t>
            </a:r>
            <a:r>
              <a:rPr b="1" spc="-10" dirty="0"/>
              <a:t> </a:t>
            </a:r>
            <a:r>
              <a:rPr b="1" spc="-5" dirty="0"/>
              <a:t>(GC/IR)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291148" y="2428747"/>
            <a:ext cx="7242809" cy="33727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75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Instrumentation/Interface</a:t>
            </a:r>
            <a:endParaRPr sz="2400" dirty="0">
              <a:latin typeface="Times New Roman"/>
              <a:cs typeface="Times New Roman"/>
            </a:endParaRPr>
          </a:p>
          <a:p>
            <a:pPr marL="205740" marR="274320" indent="-193675">
              <a:lnSpc>
                <a:spcPts val="2870"/>
              </a:lnSpc>
              <a:spcBef>
                <a:spcPts val="100"/>
              </a:spcBef>
              <a:buFont typeface="Times New Roman"/>
              <a:buChar char="•"/>
              <a:tabLst>
                <a:tab pos="20637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Infrared</a:t>
            </a:r>
            <a:r>
              <a:rPr sz="2400" b="1" dirty="0">
                <a:latin typeface="Times New Roman"/>
                <a:cs typeface="Times New Roman"/>
              </a:rPr>
              <a:t> Spectrophotometer </a:t>
            </a:r>
            <a:r>
              <a:rPr sz="2400" b="1" spc="-5" dirty="0">
                <a:latin typeface="Times New Roman"/>
                <a:cs typeface="Times New Roman"/>
              </a:rPr>
              <a:t>determines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the</a:t>
            </a:r>
            <a:r>
              <a:rPr sz="2400" b="1" dirty="0">
                <a:latin typeface="Times New Roman"/>
                <a:cs typeface="Times New Roman"/>
              </a:rPr>
              <a:t> relative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strengths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and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positions</a:t>
            </a:r>
            <a:r>
              <a:rPr sz="2400" b="1" dirty="0">
                <a:latin typeface="Times New Roman"/>
                <a:cs typeface="Times New Roman"/>
              </a:rPr>
              <a:t> of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the</a:t>
            </a:r>
            <a:r>
              <a:rPr sz="2400" b="1" dirty="0">
                <a:latin typeface="Times New Roman"/>
                <a:cs typeface="Times New Roman"/>
              </a:rPr>
              <a:t> infrared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region </a:t>
            </a:r>
            <a:r>
              <a:rPr sz="2400" b="1" spc="-5" dirty="0">
                <a:latin typeface="Times New Roman"/>
                <a:cs typeface="Times New Roman"/>
              </a:rPr>
              <a:t>and 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plots the</a:t>
            </a:r>
            <a:r>
              <a:rPr sz="2400" b="1" dirty="0">
                <a:latin typeface="Times New Roman"/>
                <a:cs typeface="Times New Roman"/>
              </a:rPr>
              <a:t> information </a:t>
            </a:r>
            <a:r>
              <a:rPr sz="2400" b="1" spc="-5" dirty="0">
                <a:latin typeface="Times New Roman"/>
                <a:cs typeface="Times New Roman"/>
              </a:rPr>
              <a:t>on</a:t>
            </a:r>
            <a:r>
              <a:rPr sz="2400" b="1" dirty="0">
                <a:latin typeface="Times New Roman"/>
                <a:cs typeface="Times New Roman"/>
              </a:rPr>
              <a:t> calibrated</a:t>
            </a:r>
            <a:r>
              <a:rPr sz="2400" b="1" spc="-5" dirty="0">
                <a:latin typeface="Times New Roman"/>
                <a:cs typeface="Times New Roman"/>
              </a:rPr>
              <a:t> paper</a:t>
            </a:r>
            <a:endParaRPr sz="2400" dirty="0">
              <a:latin typeface="Times New Roman"/>
              <a:cs typeface="Times New Roman"/>
            </a:endParaRPr>
          </a:p>
          <a:p>
            <a:pPr marL="205740" marR="5080" indent="-193675">
              <a:lnSpc>
                <a:spcPts val="2870"/>
              </a:lnSpc>
              <a:spcBef>
                <a:spcPts val="10"/>
              </a:spcBef>
              <a:buFont typeface="Times New Roman"/>
              <a:buChar char="•"/>
              <a:tabLst>
                <a:tab pos="206375" algn="l"/>
              </a:tabLst>
            </a:pPr>
            <a:r>
              <a:rPr sz="2400" b="1" dirty="0">
                <a:latin typeface="Times New Roman"/>
                <a:cs typeface="Times New Roman"/>
              </a:rPr>
              <a:t>Gas Chromatograph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partitions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the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sample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as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it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passes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through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the </a:t>
            </a:r>
            <a:r>
              <a:rPr sz="2400" b="1" dirty="0">
                <a:latin typeface="Times New Roman"/>
                <a:cs typeface="Times New Roman"/>
              </a:rPr>
              <a:t>column</a:t>
            </a:r>
            <a:endParaRPr sz="2400" dirty="0">
              <a:latin typeface="Times New Roman"/>
              <a:cs typeface="Times New Roman"/>
            </a:endParaRPr>
          </a:p>
          <a:p>
            <a:pPr marL="205740" marR="398145" indent="-193675">
              <a:lnSpc>
                <a:spcPts val="2870"/>
              </a:lnSpc>
              <a:spcBef>
                <a:spcPts val="15"/>
              </a:spcBef>
              <a:buFont typeface="Times New Roman"/>
              <a:buChar char="•"/>
              <a:tabLst>
                <a:tab pos="206375" algn="l"/>
              </a:tabLst>
            </a:pPr>
            <a:r>
              <a:rPr sz="2400" b="1" dirty="0">
                <a:latin typeface="Times New Roman"/>
                <a:cs typeface="Times New Roman"/>
              </a:rPr>
              <a:t>The </a:t>
            </a:r>
            <a:r>
              <a:rPr sz="2400" b="1" spc="-5" dirty="0">
                <a:latin typeface="Times New Roman"/>
                <a:cs typeface="Times New Roman"/>
              </a:rPr>
              <a:t>two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can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be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linked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through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glass</a:t>
            </a:r>
            <a:r>
              <a:rPr sz="2400" b="1" dirty="0">
                <a:latin typeface="Times New Roman"/>
                <a:cs typeface="Times New Roman"/>
              </a:rPr>
              <a:t> column or 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vacuum</a:t>
            </a:r>
            <a:r>
              <a:rPr sz="2400" b="1" spc="-5" dirty="0">
                <a:latin typeface="Times New Roman"/>
                <a:cs typeface="Times New Roman"/>
              </a:rPr>
              <a:t> tubes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and</a:t>
            </a:r>
            <a:r>
              <a:rPr sz="2400" b="1" dirty="0">
                <a:latin typeface="Times New Roman"/>
                <a:cs typeface="Times New Roman"/>
              </a:rPr>
              <a:t> other</a:t>
            </a:r>
            <a:r>
              <a:rPr sz="2400" b="1" spc="-5" dirty="0">
                <a:latin typeface="Times New Roman"/>
                <a:cs typeface="Times New Roman"/>
              </a:rPr>
              <a:t> devices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on</a:t>
            </a:r>
            <a:r>
              <a:rPr sz="2400" b="1" dirty="0">
                <a:latin typeface="Times New Roman"/>
                <a:cs typeface="Times New Roman"/>
              </a:rPr>
              <a:t> more </a:t>
            </a:r>
            <a:r>
              <a:rPr sz="2400" b="1" spc="-5" dirty="0">
                <a:latin typeface="Times New Roman"/>
                <a:cs typeface="Times New Roman"/>
              </a:rPr>
              <a:t>expensive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equipment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072692" y="2381251"/>
            <a:ext cx="3850640" cy="818515"/>
            <a:chOff x="5702680" y="2381250"/>
            <a:chExt cx="3850640" cy="818515"/>
          </a:xfrm>
        </p:grpSpPr>
        <p:sp>
          <p:nvSpPr>
            <p:cNvPr id="3" name="object 3"/>
            <p:cNvSpPr/>
            <p:nvPr/>
          </p:nvSpPr>
          <p:spPr>
            <a:xfrm>
              <a:off x="5708789" y="2387345"/>
              <a:ext cx="3838575" cy="806450"/>
            </a:xfrm>
            <a:custGeom>
              <a:avLst/>
              <a:gdLst/>
              <a:ahLst/>
              <a:cxnLst/>
              <a:rect l="l" t="t" r="r" b="b"/>
              <a:pathLst>
                <a:path w="3838575" h="806450">
                  <a:moveTo>
                    <a:pt x="3838193" y="806196"/>
                  </a:moveTo>
                  <a:lnTo>
                    <a:pt x="3838193" y="0"/>
                  </a:lnTo>
                  <a:lnTo>
                    <a:pt x="0" y="0"/>
                  </a:lnTo>
                  <a:lnTo>
                    <a:pt x="0" y="806196"/>
                  </a:lnTo>
                  <a:lnTo>
                    <a:pt x="3838193" y="806196"/>
                  </a:lnTo>
                  <a:close/>
                </a:path>
              </a:pathLst>
            </a:custGeom>
            <a:solidFill>
              <a:srgbClr val="FFFF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578228" y="2618229"/>
              <a:ext cx="2702560" cy="184785"/>
            </a:xfrm>
            <a:custGeom>
              <a:avLst/>
              <a:gdLst/>
              <a:ahLst/>
              <a:cxnLst/>
              <a:rect l="l" t="t" r="r" b="b"/>
              <a:pathLst>
                <a:path w="2702559" h="184785">
                  <a:moveTo>
                    <a:pt x="0" y="184404"/>
                  </a:moveTo>
                  <a:lnTo>
                    <a:pt x="432053" y="184404"/>
                  </a:lnTo>
                </a:path>
                <a:path w="2702559" h="184785">
                  <a:moveTo>
                    <a:pt x="2551930" y="0"/>
                  </a:moveTo>
                  <a:lnTo>
                    <a:pt x="2702040" y="0"/>
                  </a:lnTo>
                </a:path>
              </a:pathLst>
            </a:custGeom>
            <a:ln w="133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708776" y="2387345"/>
              <a:ext cx="3838575" cy="806450"/>
            </a:xfrm>
            <a:custGeom>
              <a:avLst/>
              <a:gdLst/>
              <a:ahLst/>
              <a:cxnLst/>
              <a:rect l="l" t="t" r="r" b="b"/>
              <a:pathLst>
                <a:path w="3838575" h="806450">
                  <a:moveTo>
                    <a:pt x="3838194" y="806195"/>
                  </a:moveTo>
                  <a:lnTo>
                    <a:pt x="3838194" y="0"/>
                  </a:lnTo>
                  <a:lnTo>
                    <a:pt x="0" y="0"/>
                  </a:lnTo>
                  <a:lnTo>
                    <a:pt x="0" y="806196"/>
                  </a:lnTo>
                  <a:lnTo>
                    <a:pt x="3838194" y="806195"/>
                  </a:lnTo>
                  <a:close/>
                </a:path>
                <a:path w="3838575" h="806450">
                  <a:moveTo>
                    <a:pt x="3813822" y="781811"/>
                  </a:moveTo>
                  <a:lnTo>
                    <a:pt x="3813822" y="24383"/>
                  </a:lnTo>
                  <a:lnTo>
                    <a:pt x="24396" y="24383"/>
                  </a:lnTo>
                  <a:lnTo>
                    <a:pt x="24396" y="781812"/>
                  </a:lnTo>
                  <a:lnTo>
                    <a:pt x="3813822" y="781811"/>
                  </a:lnTo>
                  <a:close/>
                </a:path>
              </a:pathLst>
            </a:custGeom>
            <a:ln w="12192">
              <a:solidFill>
                <a:srgbClr val="3365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53505" y="3305539"/>
            <a:ext cx="2819400" cy="2597683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291147" y="5888990"/>
            <a:ext cx="6974840" cy="11413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25220">
              <a:lnSpc>
                <a:spcPts val="2875"/>
              </a:lnSpc>
              <a:spcBef>
                <a:spcPts val="100"/>
              </a:spcBef>
              <a:tabLst>
                <a:tab pos="3411220" algn="l"/>
                <a:tab pos="4249420" algn="l"/>
              </a:tabLst>
            </a:pPr>
            <a:r>
              <a:rPr sz="2400" spc="-5" dirty="0">
                <a:latin typeface="Times New Roman"/>
                <a:cs typeface="Times New Roman"/>
              </a:rPr>
              <a:t>Esperimento	</a:t>
            </a:r>
            <a:r>
              <a:rPr sz="2400" dirty="0">
                <a:latin typeface="Times New Roman"/>
                <a:cs typeface="Times New Roman"/>
              </a:rPr>
              <a:t>e	</a:t>
            </a:r>
            <a:r>
              <a:rPr sz="2400" spc="-5" dirty="0">
                <a:latin typeface="Times New Roman"/>
                <a:cs typeface="Times New Roman"/>
              </a:rPr>
              <a:t>Teoria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(Andreani)</a:t>
            </a:r>
            <a:endParaRPr sz="2400">
              <a:latin typeface="Times New Roman"/>
              <a:cs typeface="Times New Roman"/>
            </a:endParaRPr>
          </a:p>
          <a:p>
            <a:pPr marL="2247265" marR="5080" indent="-2235200">
              <a:lnSpc>
                <a:spcPts val="2880"/>
              </a:lnSpc>
              <a:spcBef>
                <a:spcPts val="90"/>
              </a:spcBef>
            </a:pPr>
            <a:r>
              <a:rPr sz="2400" spc="-5" dirty="0">
                <a:latin typeface="Times New Roman"/>
                <a:cs typeface="Times New Roman"/>
              </a:rPr>
              <a:t>Curve di dispersione dei modi di propagazione della luce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strutture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fotoniche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222819" y="901690"/>
            <a:ext cx="532955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52095">
              <a:spcBef>
                <a:spcPts val="95"/>
              </a:spcBef>
            </a:pPr>
            <a:r>
              <a:rPr sz="3200" spc="-5" dirty="0">
                <a:solidFill>
                  <a:srgbClr val="FFCC00"/>
                </a:solidFill>
              </a:rPr>
              <a:t>Misura</a:t>
            </a:r>
            <a:r>
              <a:rPr sz="3200" dirty="0">
                <a:solidFill>
                  <a:srgbClr val="FFCC00"/>
                </a:solidFill>
              </a:rPr>
              <a:t> </a:t>
            </a:r>
            <a:r>
              <a:rPr sz="3200" spc="-5" dirty="0">
                <a:solidFill>
                  <a:srgbClr val="FFCC00"/>
                </a:solidFill>
              </a:rPr>
              <a:t>del</a:t>
            </a:r>
            <a:r>
              <a:rPr sz="3200" dirty="0">
                <a:solidFill>
                  <a:srgbClr val="FFCC00"/>
                </a:solidFill>
              </a:rPr>
              <a:t> </a:t>
            </a:r>
            <a:r>
              <a:rPr sz="3200" spc="-5" dirty="0">
                <a:solidFill>
                  <a:srgbClr val="FFCC00"/>
                </a:solidFill>
              </a:rPr>
              <a:t>ritardo</a:t>
            </a:r>
            <a:r>
              <a:rPr sz="3200" dirty="0">
                <a:solidFill>
                  <a:srgbClr val="FFCC00"/>
                </a:solidFill>
              </a:rPr>
              <a:t> </a:t>
            </a:r>
            <a:r>
              <a:rPr sz="3200" spc="-5" dirty="0">
                <a:solidFill>
                  <a:srgbClr val="FFCC00"/>
                </a:solidFill>
              </a:rPr>
              <a:t>di</a:t>
            </a:r>
            <a:r>
              <a:rPr sz="3200" dirty="0">
                <a:solidFill>
                  <a:srgbClr val="FFCC00"/>
                </a:solidFill>
              </a:rPr>
              <a:t> </a:t>
            </a:r>
            <a:r>
              <a:rPr sz="3200" spc="-5" dirty="0">
                <a:solidFill>
                  <a:srgbClr val="FFCC00"/>
                </a:solidFill>
              </a:rPr>
              <a:t>fase</a:t>
            </a:r>
            <a:r>
              <a:rPr sz="3200" dirty="0">
                <a:solidFill>
                  <a:srgbClr val="FFCC00"/>
                </a:solidFill>
              </a:rPr>
              <a:t> </a:t>
            </a:r>
            <a:r>
              <a:rPr sz="3200" spc="-5" dirty="0">
                <a:solidFill>
                  <a:srgbClr val="FFCC00"/>
                </a:solidFill>
              </a:rPr>
              <a:t>con </a:t>
            </a:r>
            <a:r>
              <a:rPr sz="3200" dirty="0">
                <a:solidFill>
                  <a:srgbClr val="FFCC00"/>
                </a:solidFill>
              </a:rPr>
              <a:t> </a:t>
            </a:r>
            <a:r>
              <a:rPr sz="3200" spc="-5" dirty="0">
                <a:solidFill>
                  <a:srgbClr val="FFCC00"/>
                </a:solidFill>
              </a:rPr>
              <a:t>Interferometro di</a:t>
            </a:r>
            <a:r>
              <a:rPr sz="3200" dirty="0">
                <a:solidFill>
                  <a:srgbClr val="FFCC00"/>
                </a:solidFill>
              </a:rPr>
              <a:t> </a:t>
            </a:r>
            <a:r>
              <a:rPr sz="3200" spc="-5" dirty="0">
                <a:solidFill>
                  <a:srgbClr val="FFCC00"/>
                </a:solidFill>
              </a:rPr>
              <a:t>Mach-Zehnder</a:t>
            </a:r>
            <a:endParaRPr sz="3200"/>
          </a:p>
        </p:txBody>
      </p:sp>
      <p:grpSp>
        <p:nvGrpSpPr>
          <p:cNvPr id="9" name="object 9"/>
          <p:cNvGrpSpPr/>
          <p:nvPr/>
        </p:nvGrpSpPr>
        <p:grpSpPr>
          <a:xfrm>
            <a:off x="4488001" y="2692145"/>
            <a:ext cx="1409700" cy="647700"/>
            <a:chOff x="3117989" y="2692145"/>
            <a:chExt cx="1409700" cy="647700"/>
          </a:xfrm>
        </p:grpSpPr>
        <p:sp>
          <p:nvSpPr>
            <p:cNvPr id="10" name="object 10"/>
            <p:cNvSpPr/>
            <p:nvPr/>
          </p:nvSpPr>
          <p:spPr>
            <a:xfrm>
              <a:off x="3137039" y="2711195"/>
              <a:ext cx="609600" cy="609600"/>
            </a:xfrm>
            <a:custGeom>
              <a:avLst/>
              <a:gdLst/>
              <a:ahLst/>
              <a:cxnLst/>
              <a:rect l="l" t="t" r="r" b="b"/>
              <a:pathLst>
                <a:path w="609600" h="609600">
                  <a:moveTo>
                    <a:pt x="609600" y="304800"/>
                  </a:moveTo>
                  <a:lnTo>
                    <a:pt x="605591" y="255343"/>
                  </a:lnTo>
                  <a:lnTo>
                    <a:pt x="593994" y="208434"/>
                  </a:lnTo>
                  <a:lnTo>
                    <a:pt x="575447" y="164697"/>
                  </a:lnTo>
                  <a:lnTo>
                    <a:pt x="550590" y="124760"/>
                  </a:lnTo>
                  <a:lnTo>
                    <a:pt x="520064" y="89249"/>
                  </a:lnTo>
                  <a:lnTo>
                    <a:pt x="484510" y="58789"/>
                  </a:lnTo>
                  <a:lnTo>
                    <a:pt x="444566" y="34008"/>
                  </a:lnTo>
                  <a:lnTo>
                    <a:pt x="400872" y="15532"/>
                  </a:lnTo>
                  <a:lnTo>
                    <a:pt x="354070" y="3987"/>
                  </a:lnTo>
                  <a:lnTo>
                    <a:pt x="304800" y="0"/>
                  </a:lnTo>
                  <a:lnTo>
                    <a:pt x="255343" y="3987"/>
                  </a:lnTo>
                  <a:lnTo>
                    <a:pt x="208434" y="15532"/>
                  </a:lnTo>
                  <a:lnTo>
                    <a:pt x="164697" y="34008"/>
                  </a:lnTo>
                  <a:lnTo>
                    <a:pt x="124760" y="58789"/>
                  </a:lnTo>
                  <a:lnTo>
                    <a:pt x="89249" y="89249"/>
                  </a:lnTo>
                  <a:lnTo>
                    <a:pt x="58789" y="124760"/>
                  </a:lnTo>
                  <a:lnTo>
                    <a:pt x="34008" y="164697"/>
                  </a:lnTo>
                  <a:lnTo>
                    <a:pt x="15532" y="208434"/>
                  </a:lnTo>
                  <a:lnTo>
                    <a:pt x="3987" y="255343"/>
                  </a:lnTo>
                  <a:lnTo>
                    <a:pt x="0" y="304800"/>
                  </a:lnTo>
                  <a:lnTo>
                    <a:pt x="3987" y="354070"/>
                  </a:lnTo>
                  <a:lnTo>
                    <a:pt x="15532" y="400872"/>
                  </a:lnTo>
                  <a:lnTo>
                    <a:pt x="34008" y="444566"/>
                  </a:lnTo>
                  <a:lnTo>
                    <a:pt x="58789" y="484510"/>
                  </a:lnTo>
                  <a:lnTo>
                    <a:pt x="89249" y="520065"/>
                  </a:lnTo>
                  <a:lnTo>
                    <a:pt x="124760" y="550590"/>
                  </a:lnTo>
                  <a:lnTo>
                    <a:pt x="164697" y="575447"/>
                  </a:lnTo>
                  <a:lnTo>
                    <a:pt x="208434" y="593994"/>
                  </a:lnTo>
                  <a:lnTo>
                    <a:pt x="255343" y="605591"/>
                  </a:lnTo>
                  <a:lnTo>
                    <a:pt x="304800" y="609600"/>
                  </a:lnTo>
                  <a:lnTo>
                    <a:pt x="354070" y="605591"/>
                  </a:lnTo>
                  <a:lnTo>
                    <a:pt x="400872" y="593994"/>
                  </a:lnTo>
                  <a:lnTo>
                    <a:pt x="444566" y="575447"/>
                  </a:lnTo>
                  <a:lnTo>
                    <a:pt x="484510" y="550590"/>
                  </a:lnTo>
                  <a:lnTo>
                    <a:pt x="520064" y="520064"/>
                  </a:lnTo>
                  <a:lnTo>
                    <a:pt x="550590" y="484510"/>
                  </a:lnTo>
                  <a:lnTo>
                    <a:pt x="575447" y="444566"/>
                  </a:lnTo>
                  <a:lnTo>
                    <a:pt x="593994" y="400872"/>
                  </a:lnTo>
                  <a:lnTo>
                    <a:pt x="605591" y="354070"/>
                  </a:lnTo>
                  <a:lnTo>
                    <a:pt x="609600" y="304800"/>
                  </a:lnTo>
                  <a:close/>
                </a:path>
              </a:pathLst>
            </a:custGeom>
            <a:ln w="38100">
              <a:solidFill>
                <a:srgbClr val="CCCC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899039" y="2711195"/>
              <a:ext cx="609600" cy="609600"/>
            </a:xfrm>
            <a:custGeom>
              <a:avLst/>
              <a:gdLst/>
              <a:ahLst/>
              <a:cxnLst/>
              <a:rect l="l" t="t" r="r" b="b"/>
              <a:pathLst>
                <a:path w="609600" h="609600">
                  <a:moveTo>
                    <a:pt x="609600" y="304800"/>
                  </a:moveTo>
                  <a:lnTo>
                    <a:pt x="605591" y="255343"/>
                  </a:lnTo>
                  <a:lnTo>
                    <a:pt x="593994" y="208434"/>
                  </a:lnTo>
                  <a:lnTo>
                    <a:pt x="575447" y="164697"/>
                  </a:lnTo>
                  <a:lnTo>
                    <a:pt x="550590" y="124760"/>
                  </a:lnTo>
                  <a:lnTo>
                    <a:pt x="520064" y="89249"/>
                  </a:lnTo>
                  <a:lnTo>
                    <a:pt x="484510" y="58789"/>
                  </a:lnTo>
                  <a:lnTo>
                    <a:pt x="444566" y="34008"/>
                  </a:lnTo>
                  <a:lnTo>
                    <a:pt x="400872" y="15532"/>
                  </a:lnTo>
                  <a:lnTo>
                    <a:pt x="354070" y="3987"/>
                  </a:lnTo>
                  <a:lnTo>
                    <a:pt x="304800" y="0"/>
                  </a:lnTo>
                  <a:lnTo>
                    <a:pt x="255343" y="3987"/>
                  </a:lnTo>
                  <a:lnTo>
                    <a:pt x="208434" y="15532"/>
                  </a:lnTo>
                  <a:lnTo>
                    <a:pt x="164697" y="34008"/>
                  </a:lnTo>
                  <a:lnTo>
                    <a:pt x="124760" y="58789"/>
                  </a:lnTo>
                  <a:lnTo>
                    <a:pt x="89249" y="89249"/>
                  </a:lnTo>
                  <a:lnTo>
                    <a:pt x="58789" y="124760"/>
                  </a:lnTo>
                  <a:lnTo>
                    <a:pt x="34008" y="164697"/>
                  </a:lnTo>
                  <a:lnTo>
                    <a:pt x="15532" y="208434"/>
                  </a:lnTo>
                  <a:lnTo>
                    <a:pt x="3987" y="255343"/>
                  </a:lnTo>
                  <a:lnTo>
                    <a:pt x="0" y="304800"/>
                  </a:lnTo>
                  <a:lnTo>
                    <a:pt x="3987" y="354070"/>
                  </a:lnTo>
                  <a:lnTo>
                    <a:pt x="15532" y="400872"/>
                  </a:lnTo>
                  <a:lnTo>
                    <a:pt x="34008" y="444566"/>
                  </a:lnTo>
                  <a:lnTo>
                    <a:pt x="58789" y="484510"/>
                  </a:lnTo>
                  <a:lnTo>
                    <a:pt x="89249" y="520065"/>
                  </a:lnTo>
                  <a:lnTo>
                    <a:pt x="124760" y="550590"/>
                  </a:lnTo>
                  <a:lnTo>
                    <a:pt x="164697" y="575447"/>
                  </a:lnTo>
                  <a:lnTo>
                    <a:pt x="208434" y="593994"/>
                  </a:lnTo>
                  <a:lnTo>
                    <a:pt x="255343" y="605591"/>
                  </a:lnTo>
                  <a:lnTo>
                    <a:pt x="304800" y="609600"/>
                  </a:lnTo>
                  <a:lnTo>
                    <a:pt x="354070" y="605591"/>
                  </a:lnTo>
                  <a:lnTo>
                    <a:pt x="400872" y="593994"/>
                  </a:lnTo>
                  <a:lnTo>
                    <a:pt x="444566" y="575447"/>
                  </a:lnTo>
                  <a:lnTo>
                    <a:pt x="484510" y="550590"/>
                  </a:lnTo>
                  <a:lnTo>
                    <a:pt x="520064" y="520064"/>
                  </a:lnTo>
                  <a:lnTo>
                    <a:pt x="550590" y="484510"/>
                  </a:lnTo>
                  <a:lnTo>
                    <a:pt x="575447" y="444566"/>
                  </a:lnTo>
                  <a:lnTo>
                    <a:pt x="593994" y="400872"/>
                  </a:lnTo>
                  <a:lnTo>
                    <a:pt x="605591" y="354070"/>
                  </a:lnTo>
                  <a:lnTo>
                    <a:pt x="609600" y="304800"/>
                  </a:lnTo>
                  <a:close/>
                </a:path>
              </a:pathLst>
            </a:custGeom>
            <a:ln w="38100">
              <a:solidFill>
                <a:srgbClr val="00C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777301" y="2330096"/>
            <a:ext cx="6069330" cy="1330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88415">
              <a:lnSpc>
                <a:spcPts val="3715"/>
              </a:lnSpc>
              <a:spcBef>
                <a:spcPts val="100"/>
              </a:spcBef>
            </a:pPr>
            <a:r>
              <a:rPr dirty="0">
                <a:solidFill>
                  <a:srgbClr val="00CC00"/>
                </a:solidFill>
                <a:latin typeface="Times New Roman"/>
                <a:cs typeface="Times New Roman"/>
              </a:rPr>
              <a:t>Rallentame</a:t>
            </a:r>
            <a:r>
              <a:rPr spc="-570" dirty="0">
                <a:solidFill>
                  <a:srgbClr val="00CC00"/>
                </a:solidFill>
                <a:latin typeface="Times New Roman"/>
                <a:cs typeface="Times New Roman"/>
              </a:rPr>
              <a:t>n</a:t>
            </a:r>
            <a:r>
              <a:rPr sz="3525" spc="-1320" baseline="-23640" dirty="0">
                <a:latin typeface="Symbol"/>
                <a:cs typeface="Symbol"/>
              </a:rPr>
              <a:t></a:t>
            </a:r>
            <a:r>
              <a:rPr dirty="0">
                <a:solidFill>
                  <a:srgbClr val="00CC00"/>
                </a:solidFill>
                <a:latin typeface="Times New Roman"/>
                <a:cs typeface="Times New Roman"/>
              </a:rPr>
              <a:t>t</a:t>
            </a:r>
            <a:r>
              <a:rPr spc="-325" dirty="0">
                <a:solidFill>
                  <a:srgbClr val="00CC00"/>
                </a:solidFill>
                <a:latin typeface="Times New Roman"/>
                <a:cs typeface="Times New Roman"/>
              </a:rPr>
              <a:t>o</a:t>
            </a:r>
            <a:r>
              <a:rPr sz="3675" spc="-1072" baseline="-22675" dirty="0">
                <a:latin typeface="Symbol"/>
                <a:cs typeface="Symbol"/>
              </a:rPr>
              <a:t></a:t>
            </a:r>
            <a:r>
              <a:rPr dirty="0">
                <a:solidFill>
                  <a:srgbClr val="00CC00"/>
                </a:solidFill>
                <a:latin typeface="Times New Roman"/>
                <a:cs typeface="Times New Roman"/>
              </a:rPr>
              <a:t>de</a:t>
            </a:r>
            <a:r>
              <a:rPr spc="-484" dirty="0">
                <a:solidFill>
                  <a:srgbClr val="00CC00"/>
                </a:solidFill>
                <a:latin typeface="Times New Roman"/>
                <a:cs typeface="Times New Roman"/>
              </a:rPr>
              <a:t>l</a:t>
            </a:r>
            <a:r>
              <a:rPr sz="3525" spc="-1214" baseline="-23640" dirty="0">
                <a:latin typeface="Symbol"/>
                <a:cs typeface="Symbol"/>
              </a:rPr>
              <a:t></a:t>
            </a:r>
            <a:r>
              <a:rPr dirty="0">
                <a:solidFill>
                  <a:srgbClr val="00CC00"/>
                </a:solidFill>
                <a:latin typeface="Times New Roman"/>
                <a:cs typeface="Times New Roman"/>
              </a:rPr>
              <a:t>le </a:t>
            </a:r>
            <a:r>
              <a:rPr spc="-800" dirty="0">
                <a:solidFill>
                  <a:srgbClr val="00CC00"/>
                </a:solidFill>
                <a:latin typeface="Times New Roman"/>
                <a:cs typeface="Times New Roman"/>
              </a:rPr>
              <a:t>v</a:t>
            </a:r>
            <a:r>
              <a:rPr sz="3525" spc="-577" baseline="10638" dirty="0">
                <a:latin typeface="Times New Roman"/>
                <a:cs typeface="Times New Roman"/>
              </a:rPr>
              <a:t>2</a:t>
            </a:r>
            <a:r>
              <a:rPr spc="-415" dirty="0">
                <a:solidFill>
                  <a:srgbClr val="00CC00"/>
                </a:solidFill>
                <a:latin typeface="Times New Roman"/>
                <a:cs typeface="Times New Roman"/>
              </a:rPr>
              <a:t>e</a:t>
            </a:r>
            <a:r>
              <a:rPr sz="3675" spc="-1402" baseline="10204" dirty="0">
                <a:latin typeface="Symbol"/>
                <a:cs typeface="Symbol"/>
              </a:rPr>
              <a:t></a:t>
            </a:r>
            <a:r>
              <a:rPr dirty="0">
                <a:solidFill>
                  <a:srgbClr val="00CC00"/>
                </a:solidFill>
                <a:latin typeface="Times New Roman"/>
                <a:cs typeface="Times New Roman"/>
              </a:rPr>
              <a:t>lo</a:t>
            </a:r>
            <a:r>
              <a:rPr spc="-220" dirty="0">
                <a:solidFill>
                  <a:srgbClr val="00CC00"/>
                </a:solidFill>
                <a:latin typeface="Times New Roman"/>
                <a:cs typeface="Times New Roman"/>
              </a:rPr>
              <a:t>c</a:t>
            </a:r>
            <a:r>
              <a:rPr sz="4800" spc="-1275" baseline="-17361" dirty="0">
                <a:latin typeface="Symbol"/>
                <a:cs typeface="Symbol"/>
              </a:rPr>
              <a:t></a:t>
            </a:r>
            <a:r>
              <a:rPr dirty="0">
                <a:solidFill>
                  <a:srgbClr val="00CC00"/>
                </a:solidFill>
                <a:latin typeface="Times New Roman"/>
                <a:cs typeface="Times New Roman"/>
              </a:rPr>
              <a:t>i</a:t>
            </a:r>
            <a:r>
              <a:rPr spc="-470" dirty="0">
                <a:solidFill>
                  <a:srgbClr val="00CC00"/>
                </a:solidFill>
                <a:latin typeface="Times New Roman"/>
                <a:cs typeface="Times New Roman"/>
              </a:rPr>
              <a:t>t</a:t>
            </a:r>
            <a:r>
              <a:rPr sz="3525" i="1" spc="-1064" baseline="-23640" dirty="0">
                <a:latin typeface="Times New Roman"/>
                <a:cs typeface="Times New Roman"/>
              </a:rPr>
              <a:t>d</a:t>
            </a:r>
            <a:r>
              <a:rPr dirty="0">
                <a:solidFill>
                  <a:srgbClr val="00CC00"/>
                </a:solidFill>
                <a:latin typeface="Times New Roman"/>
                <a:cs typeface="Times New Roman"/>
              </a:rPr>
              <a:t>à</a:t>
            </a:r>
            <a:r>
              <a:rPr spc="-80" dirty="0">
                <a:solidFill>
                  <a:srgbClr val="00CC00"/>
                </a:solidFill>
                <a:latin typeface="Times New Roman"/>
                <a:cs typeface="Times New Roman"/>
              </a:rPr>
              <a:t> </a:t>
            </a:r>
            <a:r>
              <a:rPr sz="4650" spc="-284" baseline="-17921" dirty="0">
                <a:latin typeface="Symbol"/>
                <a:cs typeface="Symbol"/>
              </a:rPr>
              <a:t></a:t>
            </a:r>
            <a:r>
              <a:rPr sz="3525" i="1" spc="-7" baseline="-23640" dirty="0">
                <a:latin typeface="Times New Roman"/>
                <a:cs typeface="Times New Roman"/>
              </a:rPr>
              <a:t>n</a:t>
            </a:r>
            <a:r>
              <a:rPr sz="3525" i="1" spc="75" baseline="-23640" dirty="0">
                <a:latin typeface="Times New Roman"/>
                <a:cs typeface="Times New Roman"/>
              </a:rPr>
              <a:t> </a:t>
            </a:r>
            <a:r>
              <a:rPr sz="3525" spc="-7" baseline="-23640" dirty="0">
                <a:latin typeface="Symbol"/>
                <a:cs typeface="Symbol"/>
              </a:rPr>
              <a:t></a:t>
            </a:r>
            <a:r>
              <a:rPr sz="3525" spc="-345" baseline="-23640" dirty="0">
                <a:latin typeface="Times New Roman"/>
                <a:cs typeface="Times New Roman"/>
              </a:rPr>
              <a:t> </a:t>
            </a:r>
            <a:r>
              <a:rPr sz="3525" spc="67" baseline="-23640" dirty="0">
                <a:latin typeface="Times New Roman"/>
                <a:cs typeface="Times New Roman"/>
              </a:rPr>
              <a:t>1</a:t>
            </a:r>
            <a:r>
              <a:rPr sz="4650" spc="135" baseline="-17921" dirty="0">
                <a:latin typeface="Symbol"/>
                <a:cs typeface="Symbol"/>
              </a:rPr>
              <a:t></a:t>
            </a:r>
            <a:r>
              <a:rPr sz="3525" spc="-7" baseline="-23640" dirty="0">
                <a:latin typeface="Symbol"/>
                <a:cs typeface="Symbol"/>
              </a:rPr>
              <a:t></a:t>
            </a:r>
            <a:r>
              <a:rPr sz="3525" spc="284" baseline="-23640" dirty="0">
                <a:latin typeface="Times New Roman"/>
                <a:cs typeface="Times New Roman"/>
              </a:rPr>
              <a:t> </a:t>
            </a:r>
            <a:r>
              <a:rPr sz="3525" i="1" spc="-15" baseline="-23640" dirty="0">
                <a:latin typeface="Times New Roman"/>
                <a:cs typeface="Times New Roman"/>
              </a:rPr>
              <a:t>L</a:t>
            </a:r>
            <a:r>
              <a:rPr sz="3525" i="1" spc="-450" baseline="-23640" dirty="0">
                <a:latin typeface="Times New Roman"/>
                <a:cs typeface="Times New Roman"/>
              </a:rPr>
              <a:t> </a:t>
            </a:r>
            <a:r>
              <a:rPr sz="4800" spc="-270" baseline="-17361" dirty="0">
                <a:latin typeface="Symbol"/>
                <a:cs typeface="Symbol"/>
              </a:rPr>
              <a:t></a:t>
            </a:r>
            <a:r>
              <a:rPr sz="4800" spc="-712" baseline="-17361" dirty="0">
                <a:latin typeface="Times New Roman"/>
                <a:cs typeface="Times New Roman"/>
              </a:rPr>
              <a:t> </a:t>
            </a:r>
            <a:r>
              <a:rPr sz="3525" spc="-7" baseline="-23640" dirty="0">
                <a:latin typeface="Symbol"/>
                <a:cs typeface="Symbol"/>
              </a:rPr>
              <a:t></a:t>
            </a:r>
            <a:r>
              <a:rPr sz="3525" spc="345" baseline="-23640" dirty="0">
                <a:latin typeface="Times New Roman"/>
                <a:cs typeface="Times New Roman"/>
              </a:rPr>
              <a:t> </a:t>
            </a:r>
            <a:r>
              <a:rPr sz="3525" i="1" spc="-7" baseline="-23640" dirty="0">
                <a:latin typeface="Times New Roman"/>
                <a:cs typeface="Times New Roman"/>
              </a:rPr>
              <a:t>k</a:t>
            </a:r>
            <a:r>
              <a:rPr sz="3525" i="1" spc="-375" baseline="-23640" dirty="0">
                <a:latin typeface="Times New Roman"/>
                <a:cs typeface="Times New Roman"/>
              </a:rPr>
              <a:t> </a:t>
            </a:r>
            <a:r>
              <a:rPr sz="3525" i="1" spc="-7" baseline="-23640" dirty="0">
                <a:latin typeface="Times New Roman"/>
                <a:cs typeface="Times New Roman"/>
              </a:rPr>
              <a:t>d</a:t>
            </a:r>
            <a:endParaRPr sz="3525" baseline="-23640">
              <a:latin typeface="Times New Roman"/>
              <a:cs typeface="Times New Roman"/>
            </a:endParaRPr>
          </a:p>
          <a:p>
            <a:pPr marL="657860" algn="ctr">
              <a:lnSpc>
                <a:spcPts val="2815"/>
              </a:lnSpc>
            </a:pPr>
            <a:r>
              <a:rPr sz="2450" spc="-60" dirty="0">
                <a:latin typeface="Symbol"/>
                <a:cs typeface="Symbol"/>
              </a:rPr>
              <a:t></a:t>
            </a:r>
            <a:endParaRPr sz="2450">
              <a:latin typeface="Symbol"/>
              <a:cs typeface="Symbol"/>
            </a:endParaRPr>
          </a:p>
          <a:p>
            <a:pPr marL="25400">
              <a:spcBef>
                <a:spcPts val="1585"/>
              </a:spcBef>
            </a:pPr>
            <a:r>
              <a:rPr dirty="0">
                <a:solidFill>
                  <a:srgbClr val="CCCCFF"/>
                </a:solidFill>
                <a:latin typeface="Times New Roman"/>
                <a:cs typeface="Times New Roman"/>
              </a:rPr>
              <a:t>Velocità</a:t>
            </a:r>
            <a:r>
              <a:rPr spc="-20" dirty="0">
                <a:solidFill>
                  <a:srgbClr val="CCCCFF"/>
                </a:solidFill>
                <a:latin typeface="Times New Roman"/>
                <a:cs typeface="Times New Roman"/>
              </a:rPr>
              <a:t> </a:t>
            </a:r>
            <a:r>
              <a:rPr u="sng" dirty="0">
                <a:solidFill>
                  <a:srgbClr val="CCCCFF"/>
                </a:solidFill>
                <a:uFill>
                  <a:solidFill>
                    <a:srgbClr val="CCCCFF"/>
                  </a:solidFill>
                </a:uFill>
                <a:latin typeface="Times New Roman"/>
                <a:cs typeface="Times New Roman"/>
              </a:rPr>
              <a:t>superluminali</a:t>
            </a:r>
            <a:r>
              <a:rPr spc="-20" dirty="0">
                <a:solidFill>
                  <a:srgbClr val="CCCC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CCCCFF"/>
                </a:solidFill>
                <a:latin typeface="Times New Roman"/>
                <a:cs typeface="Times New Roman"/>
              </a:rPr>
              <a:t>all’interno</a:t>
            </a:r>
            <a:r>
              <a:rPr spc="-15" dirty="0">
                <a:solidFill>
                  <a:srgbClr val="CCCC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CCCCFF"/>
                </a:solidFill>
                <a:latin typeface="Times New Roman"/>
                <a:cs typeface="Times New Roman"/>
              </a:rPr>
              <a:t>del</a:t>
            </a:r>
            <a:r>
              <a:rPr spc="-15" dirty="0">
                <a:solidFill>
                  <a:srgbClr val="CCCC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CCCCFF"/>
                </a:solidFill>
                <a:latin typeface="Times New Roman"/>
                <a:cs typeface="Times New Roman"/>
              </a:rPr>
              <a:t>“gap</a:t>
            </a:r>
            <a:r>
              <a:rPr spc="-20" dirty="0">
                <a:solidFill>
                  <a:srgbClr val="CCCC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CCCCFF"/>
                </a:solidFill>
                <a:latin typeface="Times New Roman"/>
                <a:cs typeface="Times New Roman"/>
              </a:rPr>
              <a:t>fotonico”</a:t>
            </a:r>
            <a:endParaRPr>
              <a:latin typeface="Times New Roman"/>
              <a:cs typeface="Times New Roma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297245" y="2406396"/>
            <a:ext cx="8839200" cy="3581400"/>
            <a:chOff x="927233" y="2406396"/>
            <a:chExt cx="8839200" cy="3581400"/>
          </a:xfrm>
        </p:grpSpPr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7233" y="2406396"/>
              <a:ext cx="8839199" cy="302132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38535" y="5394197"/>
              <a:ext cx="3295649" cy="57302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0303" y="5414771"/>
              <a:ext cx="3295649" cy="573023"/>
            </a:xfrm>
            <a:prstGeom prst="rect">
              <a:avLst/>
            </a:prstGeom>
          </p:spPr>
        </p:pic>
      </p:grpSp>
      <p:sp>
        <p:nvSpPr>
          <p:cNvPr id="17" name="Footer Placeholder 1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10</a:t>
            </a:fld>
            <a:endParaRPr lang="en-US"/>
          </a:p>
        </p:txBody>
      </p:sp>
      <p:pic>
        <p:nvPicPr>
          <p:cNvPr id="1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136976" y="2813221"/>
            <a:ext cx="3248025" cy="3195320"/>
            <a:chOff x="1766963" y="2813221"/>
            <a:chExt cx="3248025" cy="3195320"/>
          </a:xfrm>
        </p:grpSpPr>
        <p:sp>
          <p:nvSpPr>
            <p:cNvPr id="3" name="object 3"/>
            <p:cNvSpPr/>
            <p:nvPr/>
          </p:nvSpPr>
          <p:spPr>
            <a:xfrm>
              <a:off x="1766963" y="2819400"/>
              <a:ext cx="3188335" cy="3188970"/>
            </a:xfrm>
            <a:custGeom>
              <a:avLst/>
              <a:gdLst/>
              <a:ahLst/>
              <a:cxnLst/>
              <a:rect l="l" t="t" r="r" b="b"/>
              <a:pathLst>
                <a:path w="3188335" h="3188970">
                  <a:moveTo>
                    <a:pt x="60198" y="3188970"/>
                  </a:moveTo>
                  <a:lnTo>
                    <a:pt x="60198" y="3128772"/>
                  </a:lnTo>
                </a:path>
                <a:path w="3188335" h="3188970">
                  <a:moveTo>
                    <a:pt x="372618" y="3159252"/>
                  </a:moveTo>
                  <a:lnTo>
                    <a:pt x="372618" y="3128772"/>
                  </a:lnTo>
                </a:path>
                <a:path w="3188335" h="3188970">
                  <a:moveTo>
                    <a:pt x="685038" y="3188970"/>
                  </a:moveTo>
                  <a:lnTo>
                    <a:pt x="685038" y="3128772"/>
                  </a:lnTo>
                </a:path>
                <a:path w="3188335" h="3188970">
                  <a:moveTo>
                    <a:pt x="998982" y="3159252"/>
                  </a:moveTo>
                  <a:lnTo>
                    <a:pt x="998982" y="3128772"/>
                  </a:lnTo>
                </a:path>
                <a:path w="3188335" h="3188970">
                  <a:moveTo>
                    <a:pt x="1311402" y="3188970"/>
                  </a:moveTo>
                  <a:lnTo>
                    <a:pt x="1311402" y="3128772"/>
                  </a:lnTo>
                </a:path>
                <a:path w="3188335" h="3188970">
                  <a:moveTo>
                    <a:pt x="1623822" y="3159252"/>
                  </a:moveTo>
                  <a:lnTo>
                    <a:pt x="1623822" y="3128772"/>
                  </a:lnTo>
                </a:path>
                <a:path w="3188335" h="3188970">
                  <a:moveTo>
                    <a:pt x="1936242" y="3188970"/>
                  </a:moveTo>
                  <a:lnTo>
                    <a:pt x="1936242" y="3128772"/>
                  </a:lnTo>
                </a:path>
                <a:path w="3188335" h="3188970">
                  <a:moveTo>
                    <a:pt x="2248662" y="3159252"/>
                  </a:moveTo>
                  <a:lnTo>
                    <a:pt x="2248662" y="3128772"/>
                  </a:lnTo>
                </a:path>
                <a:path w="3188335" h="3188970">
                  <a:moveTo>
                    <a:pt x="2563368" y="3188970"/>
                  </a:moveTo>
                  <a:lnTo>
                    <a:pt x="2563368" y="3128772"/>
                  </a:lnTo>
                </a:path>
                <a:path w="3188335" h="3188970">
                  <a:moveTo>
                    <a:pt x="2875788" y="3159252"/>
                  </a:moveTo>
                  <a:lnTo>
                    <a:pt x="2875788" y="3128772"/>
                  </a:lnTo>
                </a:path>
                <a:path w="3188335" h="3188970">
                  <a:moveTo>
                    <a:pt x="3188208" y="3188970"/>
                  </a:moveTo>
                  <a:lnTo>
                    <a:pt x="3188208" y="3128772"/>
                  </a:lnTo>
                </a:path>
                <a:path w="3188335" h="3188970">
                  <a:moveTo>
                    <a:pt x="60198" y="3128772"/>
                  </a:moveTo>
                  <a:lnTo>
                    <a:pt x="3188208" y="3128772"/>
                  </a:lnTo>
                </a:path>
                <a:path w="3188335" h="3188970">
                  <a:moveTo>
                    <a:pt x="0" y="3128772"/>
                  </a:moveTo>
                  <a:lnTo>
                    <a:pt x="60198" y="3128772"/>
                  </a:lnTo>
                </a:path>
                <a:path w="3188335" h="3188970">
                  <a:moveTo>
                    <a:pt x="60198" y="0"/>
                  </a:moveTo>
                  <a:lnTo>
                    <a:pt x="3188208" y="0"/>
                  </a:lnTo>
                </a:path>
                <a:path w="3188335" h="3188970">
                  <a:moveTo>
                    <a:pt x="0" y="0"/>
                  </a:moveTo>
                  <a:lnTo>
                    <a:pt x="60198" y="0"/>
                  </a:lnTo>
                </a:path>
                <a:path w="3188335" h="3188970">
                  <a:moveTo>
                    <a:pt x="29718" y="2816352"/>
                  </a:moveTo>
                  <a:lnTo>
                    <a:pt x="60198" y="2816352"/>
                  </a:lnTo>
                </a:path>
                <a:path w="3188335" h="3188970">
                  <a:moveTo>
                    <a:pt x="0" y="2503932"/>
                  </a:moveTo>
                  <a:lnTo>
                    <a:pt x="60198" y="2503932"/>
                  </a:lnTo>
                </a:path>
                <a:path w="3188335" h="3188970">
                  <a:moveTo>
                    <a:pt x="29718" y="2189226"/>
                  </a:moveTo>
                  <a:lnTo>
                    <a:pt x="60198" y="2189226"/>
                  </a:lnTo>
                </a:path>
                <a:path w="3188335" h="3188970">
                  <a:moveTo>
                    <a:pt x="0" y="1876805"/>
                  </a:moveTo>
                  <a:lnTo>
                    <a:pt x="60198" y="1876805"/>
                  </a:lnTo>
                </a:path>
                <a:path w="3188335" h="3188970">
                  <a:moveTo>
                    <a:pt x="29718" y="1564386"/>
                  </a:moveTo>
                  <a:lnTo>
                    <a:pt x="60198" y="1564386"/>
                  </a:lnTo>
                </a:path>
                <a:path w="3188335" h="3188970">
                  <a:moveTo>
                    <a:pt x="0" y="1251965"/>
                  </a:moveTo>
                  <a:lnTo>
                    <a:pt x="60198" y="1251965"/>
                  </a:lnTo>
                </a:path>
                <a:path w="3188335" h="3188970">
                  <a:moveTo>
                    <a:pt x="29718" y="939546"/>
                  </a:moveTo>
                  <a:lnTo>
                    <a:pt x="60198" y="939546"/>
                  </a:lnTo>
                </a:path>
                <a:path w="3188335" h="3188970">
                  <a:moveTo>
                    <a:pt x="0" y="624839"/>
                  </a:moveTo>
                  <a:lnTo>
                    <a:pt x="60198" y="624839"/>
                  </a:lnTo>
                </a:path>
                <a:path w="3188335" h="3188970">
                  <a:moveTo>
                    <a:pt x="29718" y="312419"/>
                  </a:moveTo>
                  <a:lnTo>
                    <a:pt x="60198" y="312419"/>
                  </a:lnTo>
                </a:path>
                <a:path w="3188335" h="3188970">
                  <a:moveTo>
                    <a:pt x="60198" y="3128772"/>
                  </a:moveTo>
                  <a:lnTo>
                    <a:pt x="60198" y="0"/>
                  </a:lnTo>
                </a:path>
              </a:pathLst>
            </a:custGeom>
            <a:ln w="1235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955171" y="2819400"/>
              <a:ext cx="59690" cy="3129280"/>
            </a:xfrm>
            <a:custGeom>
              <a:avLst/>
              <a:gdLst/>
              <a:ahLst/>
              <a:cxnLst/>
              <a:rect l="l" t="t" r="r" b="b"/>
              <a:pathLst>
                <a:path w="59689" h="3129279">
                  <a:moveTo>
                    <a:pt x="59436" y="3128772"/>
                  </a:moveTo>
                  <a:lnTo>
                    <a:pt x="0" y="3128772"/>
                  </a:lnTo>
                </a:path>
                <a:path w="59689" h="3129279">
                  <a:moveTo>
                    <a:pt x="59436" y="2608326"/>
                  </a:moveTo>
                  <a:lnTo>
                    <a:pt x="0" y="2608326"/>
                  </a:lnTo>
                </a:path>
                <a:path w="59689" h="3129279">
                  <a:moveTo>
                    <a:pt x="59436" y="2085594"/>
                  </a:moveTo>
                  <a:lnTo>
                    <a:pt x="0" y="2085594"/>
                  </a:lnTo>
                </a:path>
                <a:path w="59689" h="3129279">
                  <a:moveTo>
                    <a:pt x="59436" y="1564386"/>
                  </a:moveTo>
                  <a:lnTo>
                    <a:pt x="0" y="1564386"/>
                  </a:lnTo>
                </a:path>
                <a:path w="59689" h="3129279">
                  <a:moveTo>
                    <a:pt x="59436" y="1043177"/>
                  </a:moveTo>
                  <a:lnTo>
                    <a:pt x="0" y="1043177"/>
                  </a:lnTo>
                </a:path>
                <a:path w="59689" h="3129279">
                  <a:moveTo>
                    <a:pt x="59436" y="520446"/>
                  </a:moveTo>
                  <a:lnTo>
                    <a:pt x="0" y="520446"/>
                  </a:lnTo>
                </a:path>
                <a:path w="59689" h="3129279">
                  <a:moveTo>
                    <a:pt x="59436" y="0"/>
                  </a:moveTo>
                  <a:lnTo>
                    <a:pt x="0" y="0"/>
                  </a:lnTo>
                </a:path>
                <a:path w="59689" h="3129279">
                  <a:moveTo>
                    <a:pt x="0" y="3128772"/>
                  </a:moveTo>
                  <a:lnTo>
                    <a:pt x="0" y="0"/>
                  </a:lnTo>
                </a:path>
              </a:pathLst>
            </a:custGeom>
            <a:ln w="1235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24513" y="3251974"/>
              <a:ext cx="3134829" cy="2701131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2840044" y="5182412"/>
            <a:ext cx="269875" cy="2244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1350" spc="5" dirty="0">
                <a:latin typeface="Arial MT"/>
                <a:cs typeface="Arial MT"/>
              </a:rPr>
              <a:t>0</a:t>
            </a:r>
            <a:r>
              <a:rPr sz="1350" spc="10" dirty="0">
                <a:latin typeface="Arial MT"/>
                <a:cs typeface="Arial MT"/>
              </a:rPr>
              <a:t>.</a:t>
            </a:r>
            <a:r>
              <a:rPr sz="1350" spc="15" dirty="0">
                <a:latin typeface="Arial MT"/>
                <a:cs typeface="Arial MT"/>
              </a:rPr>
              <a:t>2</a:t>
            </a:r>
            <a:endParaRPr sz="135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840044" y="4556048"/>
            <a:ext cx="269875" cy="2244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1350" spc="5" dirty="0">
                <a:latin typeface="Arial MT"/>
                <a:cs typeface="Arial MT"/>
              </a:rPr>
              <a:t>0</a:t>
            </a:r>
            <a:r>
              <a:rPr sz="1350" spc="10" dirty="0">
                <a:latin typeface="Arial MT"/>
                <a:cs typeface="Arial MT"/>
              </a:rPr>
              <a:t>.</a:t>
            </a:r>
            <a:r>
              <a:rPr sz="1350" spc="15" dirty="0">
                <a:latin typeface="Arial MT"/>
                <a:cs typeface="Arial MT"/>
              </a:rPr>
              <a:t>4</a:t>
            </a:r>
            <a:endParaRPr sz="135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840044" y="3930439"/>
            <a:ext cx="269875" cy="2244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1350" spc="5" dirty="0">
                <a:latin typeface="Arial MT"/>
                <a:cs typeface="Arial MT"/>
              </a:rPr>
              <a:t>0</a:t>
            </a:r>
            <a:r>
              <a:rPr sz="1350" spc="10" dirty="0">
                <a:latin typeface="Arial MT"/>
                <a:cs typeface="Arial MT"/>
              </a:rPr>
              <a:t>.</a:t>
            </a:r>
            <a:r>
              <a:rPr sz="1350" spc="15" dirty="0">
                <a:latin typeface="Arial MT"/>
                <a:cs typeface="Arial MT"/>
              </a:rPr>
              <a:t>6</a:t>
            </a:r>
            <a:endParaRPr sz="135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840044" y="3304076"/>
            <a:ext cx="269875" cy="2244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1350" spc="5" dirty="0">
                <a:latin typeface="Arial MT"/>
                <a:cs typeface="Arial MT"/>
              </a:rPr>
              <a:t>0</a:t>
            </a:r>
            <a:r>
              <a:rPr sz="1350" spc="10" dirty="0">
                <a:latin typeface="Arial MT"/>
                <a:cs typeface="Arial MT"/>
              </a:rPr>
              <a:t>.</a:t>
            </a:r>
            <a:r>
              <a:rPr sz="1350" spc="15" dirty="0">
                <a:latin typeface="Arial MT"/>
                <a:cs typeface="Arial MT"/>
              </a:rPr>
              <a:t>8</a:t>
            </a:r>
            <a:endParaRPr sz="135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840044" y="2678467"/>
            <a:ext cx="269875" cy="2244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1350" spc="5" dirty="0">
                <a:latin typeface="Arial MT"/>
                <a:cs typeface="Arial MT"/>
              </a:rPr>
              <a:t>1</a:t>
            </a:r>
            <a:r>
              <a:rPr sz="1350" spc="10" dirty="0">
                <a:latin typeface="Arial MT"/>
                <a:cs typeface="Arial MT"/>
              </a:rPr>
              <a:t>.</a:t>
            </a:r>
            <a:r>
              <a:rPr sz="1350" spc="15" dirty="0">
                <a:latin typeface="Arial MT"/>
                <a:cs typeface="Arial MT"/>
              </a:rPr>
              <a:t>0</a:t>
            </a:r>
            <a:endParaRPr sz="135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413062" y="5286809"/>
            <a:ext cx="219075" cy="2244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1350" spc="5" dirty="0">
                <a:solidFill>
                  <a:srgbClr val="FF0000"/>
                </a:solidFill>
                <a:latin typeface="Arial MT"/>
                <a:cs typeface="Arial MT"/>
              </a:rPr>
              <a:t>35</a:t>
            </a:r>
            <a:endParaRPr sz="135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413062" y="4764070"/>
            <a:ext cx="219075" cy="2244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1350" spc="5" dirty="0">
                <a:solidFill>
                  <a:srgbClr val="FF0000"/>
                </a:solidFill>
                <a:latin typeface="Arial MT"/>
                <a:cs typeface="Arial MT"/>
              </a:rPr>
              <a:t>36</a:t>
            </a:r>
            <a:endParaRPr sz="135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413062" y="4243630"/>
            <a:ext cx="219075" cy="2244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1350" spc="5" dirty="0">
                <a:solidFill>
                  <a:srgbClr val="FF0000"/>
                </a:solidFill>
                <a:latin typeface="Arial MT"/>
                <a:cs typeface="Arial MT"/>
              </a:rPr>
              <a:t>37</a:t>
            </a:r>
            <a:endParaRPr sz="135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413062" y="3722418"/>
            <a:ext cx="219075" cy="2244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1350" spc="5" dirty="0">
                <a:solidFill>
                  <a:srgbClr val="FF0000"/>
                </a:solidFill>
                <a:latin typeface="Arial MT"/>
                <a:cs typeface="Arial MT"/>
              </a:rPr>
              <a:t>38</a:t>
            </a:r>
            <a:endParaRPr sz="135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413062" y="3199679"/>
            <a:ext cx="219075" cy="2244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1350" spc="5" dirty="0">
                <a:solidFill>
                  <a:srgbClr val="FF0000"/>
                </a:solidFill>
                <a:latin typeface="Arial MT"/>
                <a:cs typeface="Arial MT"/>
              </a:rPr>
              <a:t>39</a:t>
            </a:r>
            <a:endParaRPr sz="135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413062" y="2678467"/>
            <a:ext cx="219075" cy="2244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1350" spc="5" dirty="0">
                <a:solidFill>
                  <a:srgbClr val="FF0000"/>
                </a:solidFill>
                <a:latin typeface="Arial MT"/>
                <a:cs typeface="Arial MT"/>
              </a:rPr>
              <a:t>40</a:t>
            </a:r>
            <a:endParaRPr sz="135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444298" y="3777687"/>
            <a:ext cx="230832" cy="123317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750"/>
              </a:lnSpc>
            </a:pPr>
            <a:r>
              <a:rPr sz="1500" spc="-5" dirty="0">
                <a:latin typeface="Arial MT"/>
                <a:cs typeface="Arial MT"/>
              </a:rPr>
              <a:t>Transmittance</a:t>
            </a:r>
            <a:endParaRPr sz="150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088200" y="6245659"/>
            <a:ext cx="1480185" cy="24237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1500" dirty="0">
                <a:latin typeface="Arial MT"/>
                <a:cs typeface="Arial MT"/>
              </a:rPr>
              <a:t>Wavelength</a:t>
            </a:r>
            <a:r>
              <a:rPr sz="1500" spc="-70" dirty="0">
                <a:latin typeface="Arial MT"/>
                <a:cs typeface="Arial MT"/>
              </a:rPr>
              <a:t> </a:t>
            </a:r>
            <a:r>
              <a:rPr sz="1500" spc="-5" dirty="0">
                <a:latin typeface="Arial MT"/>
                <a:cs typeface="Arial MT"/>
              </a:rPr>
              <a:t>(nm)</a:t>
            </a:r>
            <a:endParaRPr sz="150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670990" y="3601123"/>
            <a:ext cx="269304" cy="1196340"/>
          </a:xfrm>
          <a:prstGeom prst="rect">
            <a:avLst/>
          </a:prstGeom>
        </p:spPr>
        <p:txBody>
          <a:bodyPr vert="vert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sz="1500" spc="-5" dirty="0">
                <a:solidFill>
                  <a:srgbClr val="FF0000"/>
                </a:solidFill>
                <a:latin typeface="Arial MT"/>
                <a:cs typeface="Arial MT"/>
              </a:rPr>
              <a:t>Phase</a:t>
            </a:r>
            <a:r>
              <a:rPr sz="1500" spc="-3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FF0000"/>
                </a:solidFill>
                <a:latin typeface="Arial MT"/>
                <a:cs typeface="Arial MT"/>
              </a:rPr>
              <a:t>(</a:t>
            </a:r>
            <a:r>
              <a:rPr sz="1750" dirty="0">
                <a:solidFill>
                  <a:srgbClr val="FF0000"/>
                </a:solidFill>
                <a:latin typeface="Symbol"/>
                <a:cs typeface="Symbol"/>
              </a:rPr>
              <a:t></a:t>
            </a:r>
            <a:r>
              <a:rPr sz="1750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Arial MT"/>
                <a:cs typeface="Arial MT"/>
              </a:rPr>
              <a:t>rad)</a:t>
            </a:r>
            <a:endParaRPr sz="1500">
              <a:latin typeface="Arial MT"/>
              <a:cs typeface="Arial M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376741" y="4440101"/>
            <a:ext cx="622300" cy="27892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spcBef>
                <a:spcPts val="135"/>
              </a:spcBef>
            </a:pPr>
            <a:r>
              <a:rPr sz="1700" spc="15" dirty="0">
                <a:solidFill>
                  <a:srgbClr val="000080"/>
                </a:solidFill>
                <a:latin typeface="Symbol"/>
                <a:cs typeface="Symbol"/>
              </a:rPr>
              <a:t></a:t>
            </a:r>
            <a:r>
              <a:rPr sz="1700" spc="-75" dirty="0">
                <a:solidFill>
                  <a:srgbClr val="000080"/>
                </a:solidFill>
                <a:latin typeface="Times New Roman"/>
                <a:cs typeface="Times New Roman"/>
              </a:rPr>
              <a:t> </a:t>
            </a:r>
            <a:r>
              <a:rPr sz="1700" spc="20" dirty="0">
                <a:solidFill>
                  <a:srgbClr val="000080"/>
                </a:solidFill>
                <a:latin typeface="Symbol"/>
                <a:cs typeface="Symbol"/>
              </a:rPr>
              <a:t></a:t>
            </a:r>
            <a:r>
              <a:rPr sz="1700" spc="-40" dirty="0">
                <a:solidFill>
                  <a:srgbClr val="000080"/>
                </a:solidFill>
                <a:latin typeface="Times New Roman"/>
                <a:cs typeface="Times New Roman"/>
              </a:rPr>
              <a:t> </a:t>
            </a:r>
            <a:r>
              <a:rPr sz="1700" spc="20" dirty="0">
                <a:solidFill>
                  <a:srgbClr val="000080"/>
                </a:solidFill>
                <a:latin typeface="Symbol"/>
                <a:cs typeface="Symbol"/>
              </a:rPr>
              <a:t></a:t>
            </a:r>
            <a:endParaRPr sz="1700">
              <a:latin typeface="Symbol"/>
              <a:cs typeface="Symbo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840044" y="5808021"/>
            <a:ext cx="4587875" cy="42545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ts val="1530"/>
              </a:lnSpc>
              <a:spcBef>
                <a:spcPts val="130"/>
              </a:spcBef>
              <a:tabLst>
                <a:tab pos="3585210" algn="l"/>
              </a:tabLst>
            </a:pPr>
            <a:r>
              <a:rPr sz="1350" spc="10" dirty="0">
                <a:latin typeface="Arial MT"/>
                <a:cs typeface="Arial MT"/>
              </a:rPr>
              <a:t>0.0	</a:t>
            </a:r>
            <a:r>
              <a:rPr sz="1350" spc="5" dirty="0">
                <a:solidFill>
                  <a:srgbClr val="FF0000"/>
                </a:solidFill>
                <a:latin typeface="Arial MT"/>
                <a:cs typeface="Arial MT"/>
              </a:rPr>
              <a:t>34</a:t>
            </a:r>
            <a:endParaRPr sz="1350">
              <a:latin typeface="Arial MT"/>
              <a:cs typeface="Arial MT"/>
            </a:endParaRPr>
          </a:p>
          <a:p>
            <a:pPr marL="162560">
              <a:lnSpc>
                <a:spcPts val="1590"/>
              </a:lnSpc>
              <a:tabLst>
                <a:tab pos="787400" algn="l"/>
                <a:tab pos="1413510" algn="l"/>
                <a:tab pos="2037714" algn="l"/>
                <a:tab pos="2664460" algn="l"/>
                <a:tab pos="3289300" algn="l"/>
                <a:tab pos="4183379" algn="l"/>
              </a:tabLst>
            </a:pPr>
            <a:r>
              <a:rPr sz="1350" spc="10" dirty="0">
                <a:latin typeface="Arial MT"/>
                <a:cs typeface="Arial MT"/>
              </a:rPr>
              <a:t>146</a:t>
            </a:r>
            <a:r>
              <a:rPr sz="1350" spc="15" dirty="0">
                <a:latin typeface="Arial MT"/>
                <a:cs typeface="Arial MT"/>
              </a:rPr>
              <a:t>0</a:t>
            </a:r>
            <a:r>
              <a:rPr sz="1350" dirty="0">
                <a:latin typeface="Arial MT"/>
                <a:cs typeface="Arial MT"/>
              </a:rPr>
              <a:t>	</a:t>
            </a:r>
            <a:r>
              <a:rPr sz="1350" spc="10" dirty="0">
                <a:latin typeface="Arial MT"/>
                <a:cs typeface="Arial MT"/>
              </a:rPr>
              <a:t>148</a:t>
            </a:r>
            <a:r>
              <a:rPr sz="1350" spc="15" dirty="0">
                <a:latin typeface="Arial MT"/>
                <a:cs typeface="Arial MT"/>
              </a:rPr>
              <a:t>0</a:t>
            </a:r>
            <a:r>
              <a:rPr sz="1350" dirty="0">
                <a:latin typeface="Arial MT"/>
                <a:cs typeface="Arial MT"/>
              </a:rPr>
              <a:t>	</a:t>
            </a:r>
            <a:r>
              <a:rPr sz="1350" spc="10" dirty="0">
                <a:latin typeface="Arial MT"/>
                <a:cs typeface="Arial MT"/>
              </a:rPr>
              <a:t>150</a:t>
            </a:r>
            <a:r>
              <a:rPr sz="1350" spc="15" dirty="0">
                <a:latin typeface="Arial MT"/>
                <a:cs typeface="Arial MT"/>
              </a:rPr>
              <a:t>0</a:t>
            </a:r>
            <a:r>
              <a:rPr sz="1350" dirty="0">
                <a:latin typeface="Arial MT"/>
                <a:cs typeface="Arial MT"/>
              </a:rPr>
              <a:t>	</a:t>
            </a:r>
            <a:r>
              <a:rPr sz="1350" spc="10" dirty="0">
                <a:latin typeface="Arial MT"/>
                <a:cs typeface="Arial MT"/>
              </a:rPr>
              <a:t>152</a:t>
            </a:r>
            <a:r>
              <a:rPr sz="1350" spc="15" dirty="0">
                <a:latin typeface="Arial MT"/>
                <a:cs typeface="Arial MT"/>
              </a:rPr>
              <a:t>0</a:t>
            </a:r>
            <a:r>
              <a:rPr sz="1350" dirty="0">
                <a:latin typeface="Arial MT"/>
                <a:cs typeface="Arial MT"/>
              </a:rPr>
              <a:t>	</a:t>
            </a:r>
            <a:r>
              <a:rPr sz="1350" spc="10" dirty="0">
                <a:latin typeface="Arial MT"/>
                <a:cs typeface="Arial MT"/>
              </a:rPr>
              <a:t>154</a:t>
            </a:r>
            <a:r>
              <a:rPr sz="1350" spc="15" dirty="0">
                <a:latin typeface="Arial MT"/>
                <a:cs typeface="Arial MT"/>
              </a:rPr>
              <a:t>0</a:t>
            </a:r>
            <a:r>
              <a:rPr sz="1350" dirty="0">
                <a:latin typeface="Arial MT"/>
                <a:cs typeface="Arial MT"/>
              </a:rPr>
              <a:t>	</a:t>
            </a:r>
            <a:r>
              <a:rPr sz="1350" spc="10" dirty="0">
                <a:latin typeface="Arial MT"/>
                <a:cs typeface="Arial MT"/>
              </a:rPr>
              <a:t>156</a:t>
            </a:r>
            <a:r>
              <a:rPr sz="1350" spc="15" dirty="0">
                <a:latin typeface="Arial MT"/>
                <a:cs typeface="Arial MT"/>
              </a:rPr>
              <a:t>0</a:t>
            </a:r>
            <a:r>
              <a:rPr sz="1350" dirty="0">
                <a:latin typeface="Arial MT"/>
                <a:cs typeface="Arial MT"/>
              </a:rPr>
              <a:t>	</a:t>
            </a:r>
            <a:r>
              <a:rPr sz="2100" spc="-22" baseline="1984" dirty="0">
                <a:latin typeface="Arial MT"/>
                <a:cs typeface="Arial MT"/>
              </a:rPr>
              <a:t>1460</a:t>
            </a:r>
            <a:endParaRPr sz="2100" baseline="1984">
              <a:latin typeface="Arial MT"/>
              <a:cs typeface="Arial M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640508" y="5988923"/>
            <a:ext cx="2936875" cy="226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  <a:tabLst>
                <a:tab pos="643255" algn="l"/>
                <a:tab pos="1273175" algn="l"/>
                <a:tab pos="1903730" algn="l"/>
                <a:tab pos="2533015" algn="l"/>
              </a:tabLst>
            </a:pPr>
            <a:r>
              <a:rPr sz="1400" spc="-15" dirty="0">
                <a:latin typeface="Arial MT"/>
                <a:cs typeface="Arial MT"/>
              </a:rPr>
              <a:t>148</a:t>
            </a:r>
            <a:r>
              <a:rPr sz="1400" spc="-10" dirty="0">
                <a:latin typeface="Arial MT"/>
                <a:cs typeface="Arial MT"/>
              </a:rPr>
              <a:t>0</a:t>
            </a:r>
            <a:r>
              <a:rPr sz="1400" dirty="0">
                <a:latin typeface="Arial MT"/>
                <a:cs typeface="Arial MT"/>
              </a:rPr>
              <a:t>	</a:t>
            </a:r>
            <a:r>
              <a:rPr sz="1400" spc="-15" dirty="0">
                <a:latin typeface="Arial MT"/>
                <a:cs typeface="Arial MT"/>
              </a:rPr>
              <a:t>150</a:t>
            </a:r>
            <a:r>
              <a:rPr sz="1400" spc="-10" dirty="0">
                <a:latin typeface="Arial MT"/>
                <a:cs typeface="Arial MT"/>
              </a:rPr>
              <a:t>0</a:t>
            </a:r>
            <a:r>
              <a:rPr sz="1400" dirty="0">
                <a:latin typeface="Arial MT"/>
                <a:cs typeface="Arial MT"/>
              </a:rPr>
              <a:t>	</a:t>
            </a:r>
            <a:r>
              <a:rPr sz="1400" spc="-15" dirty="0">
                <a:latin typeface="Arial MT"/>
                <a:cs typeface="Arial MT"/>
              </a:rPr>
              <a:t>152</a:t>
            </a:r>
            <a:r>
              <a:rPr sz="1400" spc="-10" dirty="0">
                <a:latin typeface="Arial MT"/>
                <a:cs typeface="Arial MT"/>
              </a:rPr>
              <a:t>0</a:t>
            </a:r>
            <a:r>
              <a:rPr sz="1400" dirty="0">
                <a:latin typeface="Arial MT"/>
                <a:cs typeface="Arial MT"/>
              </a:rPr>
              <a:t>	</a:t>
            </a:r>
            <a:r>
              <a:rPr sz="1400" spc="-20" dirty="0">
                <a:latin typeface="Arial MT"/>
                <a:cs typeface="Arial MT"/>
              </a:rPr>
              <a:t>1</a:t>
            </a:r>
            <a:r>
              <a:rPr sz="1400" spc="-15" dirty="0">
                <a:latin typeface="Arial MT"/>
                <a:cs typeface="Arial MT"/>
              </a:rPr>
              <a:t>54</a:t>
            </a:r>
            <a:r>
              <a:rPr sz="1400" spc="-10" dirty="0">
                <a:latin typeface="Arial MT"/>
                <a:cs typeface="Arial MT"/>
              </a:rPr>
              <a:t>0</a:t>
            </a:r>
            <a:r>
              <a:rPr sz="1400" dirty="0">
                <a:latin typeface="Arial MT"/>
                <a:cs typeface="Arial MT"/>
              </a:rPr>
              <a:t>	</a:t>
            </a:r>
            <a:r>
              <a:rPr sz="1400" spc="-20" dirty="0">
                <a:latin typeface="Arial MT"/>
                <a:cs typeface="Arial MT"/>
              </a:rPr>
              <a:t>1</a:t>
            </a:r>
            <a:r>
              <a:rPr sz="1400" spc="-15" dirty="0">
                <a:latin typeface="Arial MT"/>
                <a:cs typeface="Arial MT"/>
              </a:rPr>
              <a:t>560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158811" y="2788920"/>
            <a:ext cx="3211830" cy="3211830"/>
          </a:xfrm>
          <a:custGeom>
            <a:avLst/>
            <a:gdLst/>
            <a:ahLst/>
            <a:cxnLst/>
            <a:rect l="l" t="t" r="r" b="b"/>
            <a:pathLst>
              <a:path w="3211829" h="3211829">
                <a:moveTo>
                  <a:pt x="60960" y="3211830"/>
                </a:moveTo>
                <a:lnTo>
                  <a:pt x="60960" y="3150870"/>
                </a:lnTo>
              </a:path>
              <a:path w="3211829" h="3211829">
                <a:moveTo>
                  <a:pt x="375666" y="3181350"/>
                </a:moveTo>
                <a:lnTo>
                  <a:pt x="375666" y="3150870"/>
                </a:lnTo>
              </a:path>
              <a:path w="3211829" h="3211829">
                <a:moveTo>
                  <a:pt x="690372" y="3211830"/>
                </a:moveTo>
                <a:lnTo>
                  <a:pt x="690372" y="3150870"/>
                </a:lnTo>
              </a:path>
              <a:path w="3211829" h="3211829">
                <a:moveTo>
                  <a:pt x="1006589" y="3181350"/>
                </a:moveTo>
                <a:lnTo>
                  <a:pt x="1006589" y="3150870"/>
                </a:lnTo>
              </a:path>
              <a:path w="3211829" h="3211829">
                <a:moveTo>
                  <a:pt x="1321308" y="3211830"/>
                </a:moveTo>
                <a:lnTo>
                  <a:pt x="1321308" y="3150870"/>
                </a:lnTo>
              </a:path>
              <a:path w="3211829" h="3211829">
                <a:moveTo>
                  <a:pt x="1636001" y="3181350"/>
                </a:moveTo>
                <a:lnTo>
                  <a:pt x="1636001" y="3150870"/>
                </a:lnTo>
              </a:path>
              <a:path w="3211829" h="3211829">
                <a:moveTo>
                  <a:pt x="1950719" y="3211830"/>
                </a:moveTo>
                <a:lnTo>
                  <a:pt x="1950719" y="3150870"/>
                </a:lnTo>
              </a:path>
              <a:path w="3211829" h="3211829">
                <a:moveTo>
                  <a:pt x="2265413" y="3181350"/>
                </a:moveTo>
                <a:lnTo>
                  <a:pt x="2265413" y="3150870"/>
                </a:lnTo>
              </a:path>
              <a:path w="3211829" h="3211829">
                <a:moveTo>
                  <a:pt x="2582417" y="3211830"/>
                </a:moveTo>
                <a:lnTo>
                  <a:pt x="2582417" y="3150870"/>
                </a:lnTo>
              </a:path>
              <a:path w="3211829" h="3211829">
                <a:moveTo>
                  <a:pt x="2897124" y="3181350"/>
                </a:moveTo>
                <a:lnTo>
                  <a:pt x="2897124" y="3150870"/>
                </a:lnTo>
              </a:path>
              <a:path w="3211829" h="3211829">
                <a:moveTo>
                  <a:pt x="3211830" y="3211830"/>
                </a:moveTo>
                <a:lnTo>
                  <a:pt x="3211830" y="3150870"/>
                </a:lnTo>
              </a:path>
              <a:path w="3211829" h="3211829">
                <a:moveTo>
                  <a:pt x="60960" y="3150870"/>
                </a:moveTo>
                <a:lnTo>
                  <a:pt x="3211830" y="3150870"/>
                </a:lnTo>
              </a:path>
              <a:path w="3211829" h="3211829">
                <a:moveTo>
                  <a:pt x="0" y="3150870"/>
                </a:moveTo>
                <a:lnTo>
                  <a:pt x="60960" y="3150870"/>
                </a:lnTo>
              </a:path>
              <a:path w="3211829" h="3211829">
                <a:moveTo>
                  <a:pt x="60960" y="0"/>
                </a:moveTo>
                <a:lnTo>
                  <a:pt x="3211830" y="0"/>
                </a:lnTo>
              </a:path>
              <a:path w="3211829" h="3211829">
                <a:moveTo>
                  <a:pt x="0" y="0"/>
                </a:moveTo>
                <a:lnTo>
                  <a:pt x="60960" y="0"/>
                </a:lnTo>
              </a:path>
              <a:path w="3211829" h="3211829">
                <a:moveTo>
                  <a:pt x="30480" y="2836164"/>
                </a:moveTo>
                <a:lnTo>
                  <a:pt x="60960" y="2836164"/>
                </a:lnTo>
              </a:path>
              <a:path w="3211829" h="3211829">
                <a:moveTo>
                  <a:pt x="0" y="2521458"/>
                </a:moveTo>
                <a:lnTo>
                  <a:pt x="60960" y="2521458"/>
                </a:lnTo>
              </a:path>
              <a:path w="3211829" h="3211829">
                <a:moveTo>
                  <a:pt x="30480" y="2205228"/>
                </a:moveTo>
                <a:lnTo>
                  <a:pt x="60960" y="2205228"/>
                </a:lnTo>
              </a:path>
              <a:path w="3211829" h="3211829">
                <a:moveTo>
                  <a:pt x="0" y="1890522"/>
                </a:moveTo>
                <a:lnTo>
                  <a:pt x="60960" y="1890522"/>
                </a:lnTo>
              </a:path>
              <a:path w="3211829" h="3211829">
                <a:moveTo>
                  <a:pt x="30480" y="1575816"/>
                </a:moveTo>
                <a:lnTo>
                  <a:pt x="60960" y="1575816"/>
                </a:lnTo>
              </a:path>
              <a:path w="3211829" h="3211829">
                <a:moveTo>
                  <a:pt x="0" y="1261110"/>
                </a:moveTo>
                <a:lnTo>
                  <a:pt x="60960" y="1261110"/>
                </a:lnTo>
              </a:path>
              <a:path w="3211829" h="3211829">
                <a:moveTo>
                  <a:pt x="30480" y="946404"/>
                </a:moveTo>
                <a:lnTo>
                  <a:pt x="60960" y="946404"/>
                </a:lnTo>
              </a:path>
              <a:path w="3211829" h="3211829">
                <a:moveTo>
                  <a:pt x="0" y="629412"/>
                </a:moveTo>
                <a:lnTo>
                  <a:pt x="60960" y="629412"/>
                </a:lnTo>
              </a:path>
              <a:path w="3211829" h="3211829">
                <a:moveTo>
                  <a:pt x="30480" y="314706"/>
                </a:moveTo>
                <a:lnTo>
                  <a:pt x="60960" y="314706"/>
                </a:lnTo>
              </a:path>
              <a:path w="3211829" h="3211829">
                <a:moveTo>
                  <a:pt x="60960" y="3150870"/>
                </a:moveTo>
                <a:lnTo>
                  <a:pt x="60960" y="0"/>
                </a:lnTo>
              </a:path>
            </a:pathLst>
          </a:custGeom>
          <a:ln w="124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0459283" y="5798423"/>
            <a:ext cx="123825" cy="226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1400" spc="-10" dirty="0">
                <a:latin typeface="Arial MT"/>
                <a:cs typeface="Arial MT"/>
              </a:rPr>
              <a:t>0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0459283" y="5169006"/>
            <a:ext cx="123825" cy="226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1400" spc="-10" dirty="0">
                <a:latin typeface="Arial MT"/>
                <a:cs typeface="Arial MT"/>
              </a:rPr>
              <a:t>5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459283" y="4538070"/>
            <a:ext cx="220979" cy="226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1400" spc="-20" dirty="0">
                <a:latin typeface="Arial MT"/>
                <a:cs typeface="Arial MT"/>
              </a:rPr>
              <a:t>10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0459283" y="3908653"/>
            <a:ext cx="220979" cy="226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1400" spc="-20" dirty="0">
                <a:latin typeface="Arial MT"/>
                <a:cs typeface="Arial MT"/>
              </a:rPr>
              <a:t>15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459283" y="3276957"/>
            <a:ext cx="220979" cy="226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1400" spc="-20" dirty="0">
                <a:latin typeface="Arial MT"/>
                <a:cs typeface="Arial MT"/>
              </a:rPr>
              <a:t>20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459283" y="2647539"/>
            <a:ext cx="220979" cy="226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1400" spc="-20" dirty="0">
                <a:latin typeface="Arial MT"/>
                <a:cs typeface="Arial MT"/>
              </a:rPr>
              <a:t>25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7219772" y="2782571"/>
            <a:ext cx="3217545" cy="3168015"/>
            <a:chOff x="5849759" y="2782570"/>
            <a:chExt cx="3217545" cy="3168015"/>
          </a:xfrm>
        </p:grpSpPr>
        <p:sp>
          <p:nvSpPr>
            <p:cNvPr id="31" name="object 31"/>
            <p:cNvSpPr/>
            <p:nvPr/>
          </p:nvSpPr>
          <p:spPr>
            <a:xfrm>
              <a:off x="9000629" y="2788920"/>
              <a:ext cx="60325" cy="3150870"/>
            </a:xfrm>
            <a:custGeom>
              <a:avLst/>
              <a:gdLst/>
              <a:ahLst/>
              <a:cxnLst/>
              <a:rect l="l" t="t" r="r" b="b"/>
              <a:pathLst>
                <a:path w="60325" h="3150870">
                  <a:moveTo>
                    <a:pt x="60198" y="3150870"/>
                  </a:moveTo>
                  <a:lnTo>
                    <a:pt x="0" y="3150870"/>
                  </a:lnTo>
                </a:path>
                <a:path w="60325" h="3150870">
                  <a:moveTo>
                    <a:pt x="29718" y="2836164"/>
                  </a:moveTo>
                  <a:lnTo>
                    <a:pt x="0" y="2836164"/>
                  </a:lnTo>
                </a:path>
                <a:path w="60325" h="3150870">
                  <a:moveTo>
                    <a:pt x="60198" y="2521458"/>
                  </a:moveTo>
                  <a:lnTo>
                    <a:pt x="0" y="2521458"/>
                  </a:lnTo>
                </a:path>
                <a:path w="60325" h="3150870">
                  <a:moveTo>
                    <a:pt x="29718" y="2205228"/>
                  </a:moveTo>
                  <a:lnTo>
                    <a:pt x="0" y="2205228"/>
                  </a:lnTo>
                </a:path>
                <a:path w="60325" h="3150870">
                  <a:moveTo>
                    <a:pt x="60198" y="1890522"/>
                  </a:moveTo>
                  <a:lnTo>
                    <a:pt x="0" y="1890522"/>
                  </a:lnTo>
                </a:path>
                <a:path w="60325" h="3150870">
                  <a:moveTo>
                    <a:pt x="29718" y="1575816"/>
                  </a:moveTo>
                  <a:lnTo>
                    <a:pt x="0" y="1575816"/>
                  </a:lnTo>
                </a:path>
                <a:path w="60325" h="3150870">
                  <a:moveTo>
                    <a:pt x="60198" y="1261110"/>
                  </a:moveTo>
                  <a:lnTo>
                    <a:pt x="0" y="1261110"/>
                  </a:lnTo>
                </a:path>
                <a:path w="60325" h="3150870">
                  <a:moveTo>
                    <a:pt x="29718" y="946404"/>
                  </a:moveTo>
                  <a:lnTo>
                    <a:pt x="0" y="946404"/>
                  </a:lnTo>
                </a:path>
                <a:path w="60325" h="3150870">
                  <a:moveTo>
                    <a:pt x="60198" y="629412"/>
                  </a:moveTo>
                  <a:lnTo>
                    <a:pt x="0" y="629412"/>
                  </a:lnTo>
                </a:path>
                <a:path w="60325" h="3150870">
                  <a:moveTo>
                    <a:pt x="29718" y="314706"/>
                  </a:moveTo>
                  <a:lnTo>
                    <a:pt x="0" y="314706"/>
                  </a:lnTo>
                </a:path>
                <a:path w="60325" h="3150870">
                  <a:moveTo>
                    <a:pt x="60198" y="0"/>
                  </a:moveTo>
                  <a:lnTo>
                    <a:pt x="0" y="0"/>
                  </a:lnTo>
                </a:path>
                <a:path w="60325" h="3150870">
                  <a:moveTo>
                    <a:pt x="0" y="3150870"/>
                  </a:moveTo>
                  <a:lnTo>
                    <a:pt x="0" y="0"/>
                  </a:lnTo>
                </a:path>
              </a:pathLst>
            </a:custGeom>
            <a:ln w="1243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572652" y="3217164"/>
              <a:ext cx="1951355" cy="2725420"/>
            </a:xfrm>
            <a:custGeom>
              <a:avLst/>
              <a:gdLst/>
              <a:ahLst/>
              <a:cxnLst/>
              <a:rect l="l" t="t" r="r" b="b"/>
              <a:pathLst>
                <a:path w="1951354" h="2725420">
                  <a:moveTo>
                    <a:pt x="0" y="2724912"/>
                  </a:moveTo>
                  <a:lnTo>
                    <a:pt x="231" y="2717291"/>
                  </a:lnTo>
                  <a:lnTo>
                    <a:pt x="14709" y="2685288"/>
                  </a:lnTo>
                  <a:lnTo>
                    <a:pt x="26914" y="2642616"/>
                  </a:lnTo>
                  <a:lnTo>
                    <a:pt x="41392" y="2534412"/>
                  </a:lnTo>
                  <a:lnTo>
                    <a:pt x="53571" y="2461260"/>
                  </a:lnTo>
                  <a:lnTo>
                    <a:pt x="68062" y="2511552"/>
                  </a:lnTo>
                  <a:lnTo>
                    <a:pt x="82540" y="2545080"/>
                  </a:lnTo>
                  <a:lnTo>
                    <a:pt x="94719" y="2471928"/>
                  </a:lnTo>
                  <a:lnTo>
                    <a:pt x="109197" y="2308098"/>
                  </a:lnTo>
                  <a:lnTo>
                    <a:pt x="121402" y="1943862"/>
                  </a:lnTo>
                  <a:lnTo>
                    <a:pt x="135867" y="1283970"/>
                  </a:lnTo>
                  <a:lnTo>
                    <a:pt x="148059" y="603503"/>
                  </a:lnTo>
                  <a:lnTo>
                    <a:pt x="162550" y="188975"/>
                  </a:lnTo>
                  <a:lnTo>
                    <a:pt x="174742" y="0"/>
                  </a:lnTo>
                  <a:lnTo>
                    <a:pt x="189207" y="146303"/>
                  </a:lnTo>
                  <a:lnTo>
                    <a:pt x="202923" y="706374"/>
                  </a:lnTo>
                  <a:lnTo>
                    <a:pt x="215890" y="1379982"/>
                  </a:lnTo>
                  <a:lnTo>
                    <a:pt x="229593" y="1942338"/>
                  </a:lnTo>
                  <a:lnTo>
                    <a:pt x="242547" y="2322576"/>
                  </a:lnTo>
                  <a:lnTo>
                    <a:pt x="256276" y="2458212"/>
                  </a:lnTo>
                  <a:lnTo>
                    <a:pt x="270754" y="2466594"/>
                  </a:lnTo>
                  <a:lnTo>
                    <a:pt x="282933" y="2519934"/>
                  </a:lnTo>
                  <a:lnTo>
                    <a:pt x="297424" y="2591562"/>
                  </a:lnTo>
                  <a:lnTo>
                    <a:pt x="309616" y="2619756"/>
                  </a:lnTo>
                  <a:lnTo>
                    <a:pt x="324094" y="2623566"/>
                  </a:lnTo>
                  <a:lnTo>
                    <a:pt x="338559" y="2623566"/>
                  </a:lnTo>
                  <a:lnTo>
                    <a:pt x="350764" y="2641091"/>
                  </a:lnTo>
                  <a:lnTo>
                    <a:pt x="365242" y="2666238"/>
                  </a:lnTo>
                  <a:lnTo>
                    <a:pt x="378945" y="2663952"/>
                  </a:lnTo>
                  <a:lnTo>
                    <a:pt x="391912" y="2655570"/>
                  </a:lnTo>
                  <a:lnTo>
                    <a:pt x="405628" y="2662428"/>
                  </a:lnTo>
                  <a:lnTo>
                    <a:pt x="418569" y="2671572"/>
                  </a:lnTo>
                  <a:lnTo>
                    <a:pt x="432285" y="2647950"/>
                  </a:lnTo>
                  <a:lnTo>
                    <a:pt x="446776" y="2609088"/>
                  </a:lnTo>
                  <a:lnTo>
                    <a:pt x="458968" y="2607564"/>
                  </a:lnTo>
                  <a:lnTo>
                    <a:pt x="473433" y="2628900"/>
                  </a:lnTo>
                  <a:lnTo>
                    <a:pt x="487924" y="2635758"/>
                  </a:lnTo>
                  <a:lnTo>
                    <a:pt x="500116" y="2621280"/>
                  </a:lnTo>
                  <a:lnTo>
                    <a:pt x="514594" y="2577084"/>
                  </a:lnTo>
                  <a:lnTo>
                    <a:pt x="528297" y="2516886"/>
                  </a:lnTo>
                  <a:lnTo>
                    <a:pt x="542788" y="2459736"/>
                  </a:lnTo>
                  <a:lnTo>
                    <a:pt x="554967" y="2381250"/>
                  </a:lnTo>
                  <a:lnTo>
                    <a:pt x="569445" y="2241041"/>
                  </a:lnTo>
                  <a:lnTo>
                    <a:pt x="583923" y="2002536"/>
                  </a:lnTo>
                  <a:lnTo>
                    <a:pt x="596128" y="1659636"/>
                  </a:lnTo>
                  <a:lnTo>
                    <a:pt x="610593" y="1241298"/>
                  </a:lnTo>
                  <a:lnTo>
                    <a:pt x="624309" y="862584"/>
                  </a:lnTo>
                  <a:lnTo>
                    <a:pt x="637276" y="656844"/>
                  </a:lnTo>
                  <a:lnTo>
                    <a:pt x="651754" y="640841"/>
                  </a:lnTo>
                  <a:lnTo>
                    <a:pt x="665470" y="850391"/>
                  </a:lnTo>
                  <a:lnTo>
                    <a:pt x="679935" y="1238250"/>
                  </a:lnTo>
                  <a:lnTo>
                    <a:pt x="692140" y="1638300"/>
                  </a:lnTo>
                  <a:lnTo>
                    <a:pt x="706618" y="1965198"/>
                  </a:lnTo>
                  <a:lnTo>
                    <a:pt x="721083" y="2196084"/>
                  </a:lnTo>
                  <a:lnTo>
                    <a:pt x="734812" y="2342388"/>
                  </a:lnTo>
                  <a:lnTo>
                    <a:pt x="747766" y="2439924"/>
                  </a:lnTo>
                  <a:lnTo>
                    <a:pt x="761469" y="2503932"/>
                  </a:lnTo>
                  <a:lnTo>
                    <a:pt x="790438" y="2546604"/>
                  </a:lnTo>
                  <a:lnTo>
                    <a:pt x="802617" y="2571750"/>
                  </a:lnTo>
                  <a:lnTo>
                    <a:pt x="817095" y="2610612"/>
                  </a:lnTo>
                  <a:lnTo>
                    <a:pt x="830824" y="2625090"/>
                  </a:lnTo>
                  <a:lnTo>
                    <a:pt x="845302" y="2619756"/>
                  </a:lnTo>
                  <a:lnTo>
                    <a:pt x="859767" y="2623566"/>
                  </a:lnTo>
                  <a:lnTo>
                    <a:pt x="871959" y="2623566"/>
                  </a:lnTo>
                  <a:lnTo>
                    <a:pt x="886450" y="2612898"/>
                  </a:lnTo>
                  <a:lnTo>
                    <a:pt x="900166" y="2609088"/>
                  </a:lnTo>
                  <a:lnTo>
                    <a:pt x="914644" y="2618232"/>
                  </a:lnTo>
                  <a:lnTo>
                    <a:pt x="929109" y="2619756"/>
                  </a:lnTo>
                  <a:lnTo>
                    <a:pt x="941314" y="2603754"/>
                  </a:lnTo>
                  <a:lnTo>
                    <a:pt x="955792" y="2567940"/>
                  </a:lnTo>
                  <a:lnTo>
                    <a:pt x="969495" y="2519934"/>
                  </a:lnTo>
                  <a:lnTo>
                    <a:pt x="983973" y="2474214"/>
                  </a:lnTo>
                  <a:lnTo>
                    <a:pt x="998464" y="2407920"/>
                  </a:lnTo>
                  <a:lnTo>
                    <a:pt x="1012167" y="2317241"/>
                  </a:lnTo>
                  <a:lnTo>
                    <a:pt x="1026645" y="2161032"/>
                  </a:lnTo>
                  <a:lnTo>
                    <a:pt x="1038850" y="1886712"/>
                  </a:lnTo>
                  <a:lnTo>
                    <a:pt x="1053328" y="1526286"/>
                  </a:lnTo>
                  <a:lnTo>
                    <a:pt x="1067793" y="1131570"/>
                  </a:lnTo>
                  <a:lnTo>
                    <a:pt x="1081509" y="806196"/>
                  </a:lnTo>
                  <a:lnTo>
                    <a:pt x="1096000" y="651510"/>
                  </a:lnTo>
                  <a:lnTo>
                    <a:pt x="1110478" y="694182"/>
                  </a:lnTo>
                  <a:lnTo>
                    <a:pt x="1124194" y="955548"/>
                  </a:lnTo>
                  <a:lnTo>
                    <a:pt x="1137135" y="1362456"/>
                  </a:lnTo>
                  <a:lnTo>
                    <a:pt x="1150864" y="1744980"/>
                  </a:lnTo>
                  <a:lnTo>
                    <a:pt x="1165342" y="2030730"/>
                  </a:lnTo>
                  <a:lnTo>
                    <a:pt x="1179820" y="2228088"/>
                  </a:lnTo>
                  <a:lnTo>
                    <a:pt x="1193523" y="2370582"/>
                  </a:lnTo>
                  <a:lnTo>
                    <a:pt x="1208014" y="2458212"/>
                  </a:lnTo>
                  <a:lnTo>
                    <a:pt x="1222492" y="2487930"/>
                  </a:lnTo>
                  <a:lnTo>
                    <a:pt x="1236195" y="2534412"/>
                  </a:lnTo>
                  <a:lnTo>
                    <a:pt x="1250673" y="2607564"/>
                  </a:lnTo>
                  <a:lnTo>
                    <a:pt x="1265164" y="2639568"/>
                  </a:lnTo>
                  <a:lnTo>
                    <a:pt x="1278867" y="2625090"/>
                  </a:lnTo>
                  <a:lnTo>
                    <a:pt x="1291821" y="2599944"/>
                  </a:lnTo>
                  <a:lnTo>
                    <a:pt x="1305550" y="2605278"/>
                  </a:lnTo>
                  <a:lnTo>
                    <a:pt x="1320028" y="2660904"/>
                  </a:lnTo>
                  <a:lnTo>
                    <a:pt x="1334493" y="2698241"/>
                  </a:lnTo>
                  <a:lnTo>
                    <a:pt x="1348209" y="2651760"/>
                  </a:lnTo>
                  <a:lnTo>
                    <a:pt x="1362700" y="2567940"/>
                  </a:lnTo>
                  <a:lnTo>
                    <a:pt x="1377178" y="2555748"/>
                  </a:lnTo>
                  <a:lnTo>
                    <a:pt x="1390894" y="2621280"/>
                  </a:lnTo>
                  <a:lnTo>
                    <a:pt x="1405359" y="2658618"/>
                  </a:lnTo>
                  <a:lnTo>
                    <a:pt x="1419850" y="2612898"/>
                  </a:lnTo>
                  <a:lnTo>
                    <a:pt x="1433566" y="2538222"/>
                  </a:lnTo>
                  <a:lnTo>
                    <a:pt x="1448044" y="2493264"/>
                  </a:lnTo>
                  <a:lnTo>
                    <a:pt x="1462509" y="2452878"/>
                  </a:lnTo>
                  <a:lnTo>
                    <a:pt x="1476238" y="2349246"/>
                  </a:lnTo>
                  <a:lnTo>
                    <a:pt x="1490716" y="2174748"/>
                  </a:lnTo>
                  <a:lnTo>
                    <a:pt x="1505194" y="1902714"/>
                  </a:lnTo>
                  <a:lnTo>
                    <a:pt x="1518897" y="1467612"/>
                  </a:lnTo>
                  <a:lnTo>
                    <a:pt x="1533388" y="958596"/>
                  </a:lnTo>
                  <a:lnTo>
                    <a:pt x="1547866" y="615696"/>
                  </a:lnTo>
                  <a:lnTo>
                    <a:pt x="1561569" y="505206"/>
                  </a:lnTo>
                  <a:lnTo>
                    <a:pt x="1576047" y="585215"/>
                  </a:lnTo>
                  <a:lnTo>
                    <a:pt x="1590538" y="910589"/>
                  </a:lnTo>
                  <a:lnTo>
                    <a:pt x="1604254" y="1414272"/>
                  </a:lnTo>
                  <a:lnTo>
                    <a:pt x="1618719" y="1869186"/>
                  </a:lnTo>
                  <a:lnTo>
                    <a:pt x="1633197" y="2167890"/>
                  </a:lnTo>
                  <a:lnTo>
                    <a:pt x="1646926" y="2338578"/>
                  </a:lnTo>
                  <a:lnTo>
                    <a:pt x="1661404" y="2458212"/>
                  </a:lnTo>
                  <a:lnTo>
                    <a:pt x="1677393" y="2575560"/>
                  </a:lnTo>
                  <a:lnTo>
                    <a:pt x="1691871" y="2666238"/>
                  </a:lnTo>
                  <a:lnTo>
                    <a:pt x="1705600" y="2658618"/>
                  </a:lnTo>
                  <a:lnTo>
                    <a:pt x="1720078" y="2566416"/>
                  </a:lnTo>
                  <a:lnTo>
                    <a:pt x="1734543" y="2511552"/>
                  </a:lnTo>
                  <a:lnTo>
                    <a:pt x="1748259" y="2461260"/>
                  </a:lnTo>
                  <a:lnTo>
                    <a:pt x="1762750" y="2394204"/>
                  </a:lnTo>
                  <a:lnTo>
                    <a:pt x="1777228" y="2589276"/>
                  </a:lnTo>
                  <a:lnTo>
                    <a:pt x="1782141" y="2724912"/>
                  </a:lnTo>
                </a:path>
                <a:path w="1951354" h="2725420">
                  <a:moveTo>
                    <a:pt x="1819041" y="2724912"/>
                  </a:moveTo>
                  <a:lnTo>
                    <a:pt x="1819900" y="2708910"/>
                  </a:lnTo>
                  <a:lnTo>
                    <a:pt x="1835902" y="2679954"/>
                  </a:lnTo>
                  <a:lnTo>
                    <a:pt x="1838742" y="2724912"/>
                  </a:lnTo>
                </a:path>
                <a:path w="1951354" h="2725420">
                  <a:moveTo>
                    <a:pt x="1881880" y="2724912"/>
                  </a:moveTo>
                  <a:lnTo>
                    <a:pt x="1892290" y="2338578"/>
                  </a:lnTo>
                  <a:lnTo>
                    <a:pt x="1906768" y="2346198"/>
                  </a:lnTo>
                  <a:lnTo>
                    <a:pt x="1921233" y="2669286"/>
                  </a:lnTo>
                  <a:lnTo>
                    <a:pt x="1934962" y="2671572"/>
                  </a:lnTo>
                  <a:lnTo>
                    <a:pt x="1950964" y="2594610"/>
                  </a:lnTo>
                </a:path>
              </a:pathLst>
            </a:custGeom>
            <a:ln w="15989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849759" y="5806065"/>
              <a:ext cx="3152775" cy="16510"/>
            </a:xfrm>
            <a:custGeom>
              <a:avLst/>
              <a:gdLst/>
              <a:ahLst/>
              <a:cxnLst/>
              <a:rect l="l" t="t" r="r" b="b"/>
              <a:pathLst>
                <a:path w="3152775" h="16510">
                  <a:moveTo>
                    <a:pt x="0" y="0"/>
                  </a:moveTo>
                  <a:lnTo>
                    <a:pt x="0" y="15989"/>
                  </a:lnTo>
                  <a:lnTo>
                    <a:pt x="3152393" y="15989"/>
                  </a:lnTo>
                  <a:lnTo>
                    <a:pt x="31523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8156153" y="6283817"/>
            <a:ext cx="1329690" cy="226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1400" spc="-10" dirty="0">
                <a:latin typeface="Arial MT"/>
                <a:cs typeface="Arial MT"/>
              </a:rPr>
              <a:t>wavelength</a:t>
            </a:r>
            <a:r>
              <a:rPr sz="1400" spc="-6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(nm)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0672485" y="4256141"/>
            <a:ext cx="359073" cy="42037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39"/>
              </a:lnSpc>
            </a:pPr>
            <a:r>
              <a:rPr sz="1900" spc="5" dirty="0">
                <a:latin typeface="Arial MT"/>
                <a:cs typeface="Arial MT"/>
              </a:rPr>
              <a:t>c/v</a:t>
            </a:r>
            <a:endParaRPr sz="1900">
              <a:latin typeface="Arial MT"/>
              <a:cs typeface="Arial MT"/>
            </a:endParaRPr>
          </a:p>
          <a:p>
            <a:pPr marR="5080" algn="r">
              <a:lnSpc>
                <a:spcPts val="994"/>
              </a:lnSpc>
            </a:pPr>
            <a:r>
              <a:rPr sz="1150" dirty="0">
                <a:latin typeface="Arial MT"/>
                <a:cs typeface="Arial MT"/>
              </a:rPr>
              <a:t>g</a:t>
            </a:r>
            <a:endParaRPr sz="1150">
              <a:latin typeface="Arial MT"/>
              <a:cs typeface="Arial MT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694246" y="2344928"/>
            <a:ext cx="6144895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600" spc="-5" dirty="0">
                <a:latin typeface="Arial MT"/>
                <a:cs typeface="Arial MT"/>
              </a:rPr>
              <a:t>Layer</a:t>
            </a:r>
            <a:r>
              <a:rPr sz="1600" spc="-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sequence: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6.5</a:t>
            </a:r>
            <a:r>
              <a:rPr sz="1600" spc="-5" dirty="0">
                <a:solidFill>
                  <a:srgbClr val="3333CC"/>
                </a:solidFill>
                <a:latin typeface="Arial MT"/>
                <a:cs typeface="Arial MT"/>
              </a:rPr>
              <a:t>A</a:t>
            </a:r>
            <a:r>
              <a:rPr sz="1600" spc="-5" dirty="0">
                <a:solidFill>
                  <a:srgbClr val="FF9A00"/>
                </a:solidFill>
                <a:latin typeface="Arial MT"/>
                <a:cs typeface="Arial MT"/>
              </a:rPr>
              <a:t>B</a:t>
            </a:r>
            <a:r>
              <a:rPr sz="1600" spc="-5" dirty="0">
                <a:latin typeface="Arial MT"/>
                <a:cs typeface="Arial MT"/>
              </a:rPr>
              <a:t>-</a:t>
            </a:r>
            <a:r>
              <a:rPr sz="1600" spc="-5" dirty="0">
                <a:solidFill>
                  <a:srgbClr val="3333CC"/>
                </a:solidFill>
                <a:latin typeface="Arial MT"/>
                <a:cs typeface="Arial MT"/>
              </a:rPr>
              <a:t>AA</a:t>
            </a:r>
            <a:r>
              <a:rPr sz="1600" spc="-5" dirty="0">
                <a:latin typeface="Arial MT"/>
                <a:cs typeface="Arial MT"/>
              </a:rPr>
              <a:t>-6.5</a:t>
            </a:r>
            <a:r>
              <a:rPr sz="1600" spc="-5" dirty="0">
                <a:solidFill>
                  <a:srgbClr val="3333CC"/>
                </a:solidFill>
                <a:latin typeface="Arial MT"/>
                <a:cs typeface="Arial MT"/>
              </a:rPr>
              <a:t>A</a:t>
            </a:r>
            <a:r>
              <a:rPr sz="1600" spc="-5" dirty="0">
                <a:solidFill>
                  <a:srgbClr val="FF9A00"/>
                </a:solidFill>
                <a:latin typeface="Arial MT"/>
                <a:cs typeface="Arial MT"/>
              </a:rPr>
              <a:t>B</a:t>
            </a:r>
            <a:r>
              <a:rPr sz="1600" spc="-5" dirty="0">
                <a:latin typeface="Arial MT"/>
                <a:cs typeface="Arial MT"/>
              </a:rPr>
              <a:t>-</a:t>
            </a:r>
            <a:r>
              <a:rPr sz="1600" spc="-5" dirty="0">
                <a:solidFill>
                  <a:srgbClr val="3333CC"/>
                </a:solidFill>
                <a:latin typeface="Arial MT"/>
                <a:cs typeface="Arial MT"/>
              </a:rPr>
              <a:t>AA </a:t>
            </a:r>
            <a:r>
              <a:rPr sz="1600" spc="-5" dirty="0">
                <a:latin typeface="Arial MT"/>
                <a:cs typeface="Arial MT"/>
              </a:rPr>
              <a:t>-6.5</a:t>
            </a:r>
            <a:r>
              <a:rPr sz="1600" spc="-5" dirty="0">
                <a:solidFill>
                  <a:srgbClr val="3333CC"/>
                </a:solidFill>
                <a:latin typeface="Arial MT"/>
                <a:cs typeface="Arial MT"/>
              </a:rPr>
              <a:t>A</a:t>
            </a:r>
            <a:r>
              <a:rPr sz="1600" spc="-5" dirty="0">
                <a:solidFill>
                  <a:srgbClr val="FF9A00"/>
                </a:solidFill>
                <a:latin typeface="Arial MT"/>
                <a:cs typeface="Arial MT"/>
              </a:rPr>
              <a:t>B</a:t>
            </a:r>
            <a:r>
              <a:rPr sz="1600" spc="-5" dirty="0">
                <a:latin typeface="Arial MT"/>
                <a:cs typeface="Arial MT"/>
              </a:rPr>
              <a:t>-</a:t>
            </a:r>
            <a:r>
              <a:rPr sz="1600" spc="-5" dirty="0">
                <a:solidFill>
                  <a:srgbClr val="3333CC"/>
                </a:solidFill>
                <a:latin typeface="Arial MT"/>
                <a:cs typeface="Arial MT"/>
              </a:rPr>
              <a:t>AA </a:t>
            </a:r>
            <a:r>
              <a:rPr sz="1600" spc="-5" dirty="0">
                <a:latin typeface="Arial MT"/>
                <a:cs typeface="Arial MT"/>
              </a:rPr>
              <a:t>-6.5</a:t>
            </a:r>
            <a:r>
              <a:rPr sz="1600" spc="-5" dirty="0">
                <a:solidFill>
                  <a:srgbClr val="3333CC"/>
                </a:solidFill>
                <a:latin typeface="Arial MT"/>
                <a:cs typeface="Arial MT"/>
              </a:rPr>
              <a:t>A</a:t>
            </a:r>
            <a:r>
              <a:rPr sz="1600" spc="-5" dirty="0">
                <a:solidFill>
                  <a:srgbClr val="FF9A00"/>
                </a:solidFill>
                <a:latin typeface="Arial MT"/>
                <a:cs typeface="Arial MT"/>
              </a:rPr>
              <a:t>B</a:t>
            </a:r>
            <a:r>
              <a:rPr sz="1600" spc="-5" dirty="0">
                <a:latin typeface="Arial MT"/>
                <a:cs typeface="Arial MT"/>
              </a:rPr>
              <a:t>-</a:t>
            </a:r>
            <a:r>
              <a:rPr sz="1600" spc="-5" dirty="0">
                <a:solidFill>
                  <a:srgbClr val="3333CC"/>
                </a:solidFill>
                <a:latin typeface="Arial MT"/>
                <a:cs typeface="Arial MT"/>
              </a:rPr>
              <a:t>AA </a:t>
            </a:r>
            <a:r>
              <a:rPr sz="1600" spc="-5" dirty="0">
                <a:latin typeface="Arial MT"/>
                <a:cs typeface="Arial MT"/>
              </a:rPr>
              <a:t>-6.5</a:t>
            </a:r>
            <a:r>
              <a:rPr sz="1600" spc="-5" dirty="0">
                <a:solidFill>
                  <a:srgbClr val="3333CC"/>
                </a:solidFill>
                <a:latin typeface="Arial MT"/>
                <a:cs typeface="Arial MT"/>
              </a:rPr>
              <a:t>A</a:t>
            </a:r>
            <a:r>
              <a:rPr sz="1600" spc="-5" dirty="0">
                <a:solidFill>
                  <a:srgbClr val="FF9A00"/>
                </a:solidFill>
                <a:latin typeface="Arial MT"/>
                <a:cs typeface="Arial MT"/>
              </a:rPr>
              <a:t>B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37" name="object 3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1704975" algn="l"/>
                <a:tab pos="3428365" algn="l"/>
              </a:tabLst>
            </a:pPr>
            <a:r>
              <a:rPr spc="-5" dirty="0"/>
              <a:t>Porous	Silicon	coupled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4692488" y="1041156"/>
            <a:ext cx="303657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4400" spc="-5" dirty="0">
                <a:latin typeface="Times New Roman"/>
                <a:cs typeface="Times New Roman"/>
              </a:rPr>
              <a:t>microcavities</a:t>
            </a:r>
            <a:endParaRPr sz="4400">
              <a:latin typeface="Times New Roman"/>
              <a:cs typeface="Times New Roman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4987873" y="1644396"/>
            <a:ext cx="4753610" cy="733425"/>
            <a:chOff x="3617861" y="1644395"/>
            <a:chExt cx="4753610" cy="733425"/>
          </a:xfrm>
        </p:grpSpPr>
        <p:sp>
          <p:nvSpPr>
            <p:cNvPr id="40" name="object 40"/>
            <p:cNvSpPr/>
            <p:nvPr/>
          </p:nvSpPr>
          <p:spPr>
            <a:xfrm>
              <a:off x="3617861" y="1644395"/>
              <a:ext cx="74930" cy="432434"/>
            </a:xfrm>
            <a:custGeom>
              <a:avLst/>
              <a:gdLst/>
              <a:ahLst/>
              <a:cxnLst/>
              <a:rect l="l" t="t" r="r" b="b"/>
              <a:pathLst>
                <a:path w="74929" h="432435">
                  <a:moveTo>
                    <a:pt x="0" y="432054"/>
                  </a:moveTo>
                  <a:lnTo>
                    <a:pt x="74675" y="432054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432054"/>
                  </a:lnTo>
                  <a:close/>
                </a:path>
              </a:pathLst>
            </a:custGeom>
            <a:solidFill>
              <a:srgbClr val="FF9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692537" y="1644395"/>
              <a:ext cx="78105" cy="432434"/>
            </a:xfrm>
            <a:custGeom>
              <a:avLst/>
              <a:gdLst/>
              <a:ahLst/>
              <a:cxnLst/>
              <a:rect l="l" t="t" r="r" b="b"/>
              <a:pathLst>
                <a:path w="78104" h="432435">
                  <a:moveTo>
                    <a:pt x="77724" y="432054"/>
                  </a:moveTo>
                  <a:lnTo>
                    <a:pt x="77724" y="0"/>
                  </a:lnTo>
                  <a:lnTo>
                    <a:pt x="0" y="0"/>
                  </a:lnTo>
                  <a:lnTo>
                    <a:pt x="0" y="432054"/>
                  </a:lnTo>
                  <a:lnTo>
                    <a:pt x="77724" y="432054"/>
                  </a:lnTo>
                  <a:close/>
                </a:path>
              </a:pathLst>
            </a:custGeom>
            <a:solidFill>
              <a:srgbClr val="33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770261" y="1644395"/>
              <a:ext cx="74930" cy="432434"/>
            </a:xfrm>
            <a:custGeom>
              <a:avLst/>
              <a:gdLst/>
              <a:ahLst/>
              <a:cxnLst/>
              <a:rect l="l" t="t" r="r" b="b"/>
              <a:pathLst>
                <a:path w="74929" h="432435">
                  <a:moveTo>
                    <a:pt x="0" y="432054"/>
                  </a:moveTo>
                  <a:lnTo>
                    <a:pt x="74675" y="432054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432054"/>
                  </a:lnTo>
                  <a:close/>
                </a:path>
              </a:pathLst>
            </a:custGeom>
            <a:solidFill>
              <a:srgbClr val="FF9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844937" y="1644395"/>
              <a:ext cx="76200" cy="432434"/>
            </a:xfrm>
            <a:custGeom>
              <a:avLst/>
              <a:gdLst/>
              <a:ahLst/>
              <a:cxnLst/>
              <a:rect l="l" t="t" r="r" b="b"/>
              <a:pathLst>
                <a:path w="76200" h="432435">
                  <a:moveTo>
                    <a:pt x="76200" y="432054"/>
                  </a:moveTo>
                  <a:lnTo>
                    <a:pt x="76200" y="0"/>
                  </a:lnTo>
                  <a:lnTo>
                    <a:pt x="0" y="0"/>
                  </a:lnTo>
                  <a:lnTo>
                    <a:pt x="0" y="432054"/>
                  </a:lnTo>
                  <a:lnTo>
                    <a:pt x="76200" y="432054"/>
                  </a:lnTo>
                  <a:close/>
                </a:path>
              </a:pathLst>
            </a:custGeom>
            <a:solidFill>
              <a:srgbClr val="33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921137" y="1644395"/>
              <a:ext cx="73660" cy="432434"/>
            </a:xfrm>
            <a:custGeom>
              <a:avLst/>
              <a:gdLst/>
              <a:ahLst/>
              <a:cxnLst/>
              <a:rect l="l" t="t" r="r" b="b"/>
              <a:pathLst>
                <a:path w="73660" h="432435">
                  <a:moveTo>
                    <a:pt x="0" y="432054"/>
                  </a:moveTo>
                  <a:lnTo>
                    <a:pt x="73152" y="432054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432054"/>
                  </a:lnTo>
                  <a:close/>
                </a:path>
              </a:pathLst>
            </a:custGeom>
            <a:solidFill>
              <a:srgbClr val="FF9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994289" y="1644395"/>
              <a:ext cx="76200" cy="432434"/>
            </a:xfrm>
            <a:custGeom>
              <a:avLst/>
              <a:gdLst/>
              <a:ahLst/>
              <a:cxnLst/>
              <a:rect l="l" t="t" r="r" b="b"/>
              <a:pathLst>
                <a:path w="76200" h="432435">
                  <a:moveTo>
                    <a:pt x="76200" y="432054"/>
                  </a:moveTo>
                  <a:lnTo>
                    <a:pt x="76200" y="0"/>
                  </a:lnTo>
                  <a:lnTo>
                    <a:pt x="0" y="0"/>
                  </a:lnTo>
                  <a:lnTo>
                    <a:pt x="0" y="432054"/>
                  </a:lnTo>
                  <a:lnTo>
                    <a:pt x="76200" y="432054"/>
                  </a:lnTo>
                  <a:close/>
                </a:path>
              </a:pathLst>
            </a:custGeom>
            <a:solidFill>
              <a:srgbClr val="33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070489" y="1644395"/>
              <a:ext cx="74930" cy="432434"/>
            </a:xfrm>
            <a:custGeom>
              <a:avLst/>
              <a:gdLst/>
              <a:ahLst/>
              <a:cxnLst/>
              <a:rect l="l" t="t" r="r" b="b"/>
              <a:pathLst>
                <a:path w="74929" h="432435">
                  <a:moveTo>
                    <a:pt x="0" y="432054"/>
                  </a:moveTo>
                  <a:lnTo>
                    <a:pt x="74675" y="432054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432054"/>
                  </a:lnTo>
                  <a:close/>
                </a:path>
              </a:pathLst>
            </a:custGeom>
            <a:solidFill>
              <a:srgbClr val="FF9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145165" y="1644395"/>
              <a:ext cx="78105" cy="432434"/>
            </a:xfrm>
            <a:custGeom>
              <a:avLst/>
              <a:gdLst/>
              <a:ahLst/>
              <a:cxnLst/>
              <a:rect l="l" t="t" r="r" b="b"/>
              <a:pathLst>
                <a:path w="78104" h="432435">
                  <a:moveTo>
                    <a:pt x="77724" y="432054"/>
                  </a:moveTo>
                  <a:lnTo>
                    <a:pt x="77724" y="0"/>
                  </a:lnTo>
                  <a:lnTo>
                    <a:pt x="0" y="0"/>
                  </a:lnTo>
                  <a:lnTo>
                    <a:pt x="0" y="432054"/>
                  </a:lnTo>
                  <a:lnTo>
                    <a:pt x="77724" y="432054"/>
                  </a:lnTo>
                  <a:close/>
                </a:path>
              </a:pathLst>
            </a:custGeom>
            <a:solidFill>
              <a:srgbClr val="33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222889" y="1644395"/>
              <a:ext cx="74930" cy="432434"/>
            </a:xfrm>
            <a:custGeom>
              <a:avLst/>
              <a:gdLst/>
              <a:ahLst/>
              <a:cxnLst/>
              <a:rect l="l" t="t" r="r" b="b"/>
              <a:pathLst>
                <a:path w="74929" h="432435">
                  <a:moveTo>
                    <a:pt x="0" y="432054"/>
                  </a:moveTo>
                  <a:lnTo>
                    <a:pt x="74675" y="432054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432054"/>
                  </a:lnTo>
                  <a:close/>
                </a:path>
              </a:pathLst>
            </a:custGeom>
            <a:solidFill>
              <a:srgbClr val="FF9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297565" y="1644395"/>
              <a:ext cx="76200" cy="432434"/>
            </a:xfrm>
            <a:custGeom>
              <a:avLst/>
              <a:gdLst/>
              <a:ahLst/>
              <a:cxnLst/>
              <a:rect l="l" t="t" r="r" b="b"/>
              <a:pathLst>
                <a:path w="76200" h="432435">
                  <a:moveTo>
                    <a:pt x="76200" y="432054"/>
                  </a:moveTo>
                  <a:lnTo>
                    <a:pt x="76200" y="0"/>
                  </a:lnTo>
                  <a:lnTo>
                    <a:pt x="0" y="0"/>
                  </a:lnTo>
                  <a:lnTo>
                    <a:pt x="0" y="432054"/>
                  </a:lnTo>
                  <a:lnTo>
                    <a:pt x="76200" y="432054"/>
                  </a:lnTo>
                  <a:close/>
                </a:path>
              </a:pathLst>
            </a:custGeom>
            <a:solidFill>
              <a:srgbClr val="33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373765" y="1644395"/>
              <a:ext cx="71755" cy="432434"/>
            </a:xfrm>
            <a:custGeom>
              <a:avLst/>
              <a:gdLst/>
              <a:ahLst/>
              <a:cxnLst/>
              <a:rect l="l" t="t" r="r" b="b"/>
              <a:pathLst>
                <a:path w="71754" h="432435">
                  <a:moveTo>
                    <a:pt x="0" y="432054"/>
                  </a:moveTo>
                  <a:lnTo>
                    <a:pt x="71627" y="432054"/>
                  </a:lnTo>
                  <a:lnTo>
                    <a:pt x="71627" y="0"/>
                  </a:lnTo>
                  <a:lnTo>
                    <a:pt x="0" y="0"/>
                  </a:lnTo>
                  <a:lnTo>
                    <a:pt x="0" y="432054"/>
                  </a:lnTo>
                  <a:close/>
                </a:path>
              </a:pathLst>
            </a:custGeom>
            <a:solidFill>
              <a:srgbClr val="FF9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445393" y="1644395"/>
              <a:ext cx="152400" cy="432434"/>
            </a:xfrm>
            <a:custGeom>
              <a:avLst/>
              <a:gdLst/>
              <a:ahLst/>
              <a:cxnLst/>
              <a:rect l="l" t="t" r="r" b="b"/>
              <a:pathLst>
                <a:path w="152400" h="432435">
                  <a:moveTo>
                    <a:pt x="152400" y="432054"/>
                  </a:moveTo>
                  <a:lnTo>
                    <a:pt x="152400" y="0"/>
                  </a:lnTo>
                  <a:lnTo>
                    <a:pt x="0" y="0"/>
                  </a:lnTo>
                  <a:lnTo>
                    <a:pt x="0" y="432054"/>
                  </a:lnTo>
                  <a:lnTo>
                    <a:pt x="152400" y="432054"/>
                  </a:lnTo>
                  <a:close/>
                </a:path>
              </a:pathLst>
            </a:custGeom>
            <a:solidFill>
              <a:srgbClr val="33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597793" y="1644395"/>
              <a:ext cx="74930" cy="432434"/>
            </a:xfrm>
            <a:custGeom>
              <a:avLst/>
              <a:gdLst/>
              <a:ahLst/>
              <a:cxnLst/>
              <a:rect l="l" t="t" r="r" b="b"/>
              <a:pathLst>
                <a:path w="74929" h="432435">
                  <a:moveTo>
                    <a:pt x="0" y="432054"/>
                  </a:moveTo>
                  <a:lnTo>
                    <a:pt x="74675" y="432054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432054"/>
                  </a:lnTo>
                  <a:close/>
                </a:path>
              </a:pathLst>
            </a:custGeom>
            <a:solidFill>
              <a:srgbClr val="FF9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672469" y="1644395"/>
              <a:ext cx="78105" cy="432434"/>
            </a:xfrm>
            <a:custGeom>
              <a:avLst/>
              <a:gdLst/>
              <a:ahLst/>
              <a:cxnLst/>
              <a:rect l="l" t="t" r="r" b="b"/>
              <a:pathLst>
                <a:path w="78104" h="432435">
                  <a:moveTo>
                    <a:pt x="77724" y="432054"/>
                  </a:moveTo>
                  <a:lnTo>
                    <a:pt x="77724" y="0"/>
                  </a:lnTo>
                  <a:lnTo>
                    <a:pt x="0" y="0"/>
                  </a:lnTo>
                  <a:lnTo>
                    <a:pt x="0" y="432054"/>
                  </a:lnTo>
                  <a:lnTo>
                    <a:pt x="77724" y="432054"/>
                  </a:lnTo>
                  <a:close/>
                </a:path>
              </a:pathLst>
            </a:custGeom>
            <a:solidFill>
              <a:srgbClr val="33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750193" y="1644395"/>
              <a:ext cx="74930" cy="432434"/>
            </a:xfrm>
            <a:custGeom>
              <a:avLst/>
              <a:gdLst/>
              <a:ahLst/>
              <a:cxnLst/>
              <a:rect l="l" t="t" r="r" b="b"/>
              <a:pathLst>
                <a:path w="74929" h="432435">
                  <a:moveTo>
                    <a:pt x="0" y="432054"/>
                  </a:moveTo>
                  <a:lnTo>
                    <a:pt x="74675" y="432054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432054"/>
                  </a:lnTo>
                  <a:close/>
                </a:path>
              </a:pathLst>
            </a:custGeom>
            <a:solidFill>
              <a:srgbClr val="FF9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4824869" y="1644395"/>
              <a:ext cx="76200" cy="432434"/>
            </a:xfrm>
            <a:custGeom>
              <a:avLst/>
              <a:gdLst/>
              <a:ahLst/>
              <a:cxnLst/>
              <a:rect l="l" t="t" r="r" b="b"/>
              <a:pathLst>
                <a:path w="76200" h="432435">
                  <a:moveTo>
                    <a:pt x="76200" y="432054"/>
                  </a:moveTo>
                  <a:lnTo>
                    <a:pt x="76200" y="0"/>
                  </a:lnTo>
                  <a:lnTo>
                    <a:pt x="0" y="0"/>
                  </a:lnTo>
                  <a:lnTo>
                    <a:pt x="0" y="432054"/>
                  </a:lnTo>
                  <a:lnTo>
                    <a:pt x="76200" y="432054"/>
                  </a:lnTo>
                  <a:close/>
                </a:path>
              </a:pathLst>
            </a:custGeom>
            <a:solidFill>
              <a:srgbClr val="33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4901069" y="1644395"/>
              <a:ext cx="72390" cy="432434"/>
            </a:xfrm>
            <a:custGeom>
              <a:avLst/>
              <a:gdLst/>
              <a:ahLst/>
              <a:cxnLst/>
              <a:rect l="l" t="t" r="r" b="b"/>
              <a:pathLst>
                <a:path w="72389" h="432435">
                  <a:moveTo>
                    <a:pt x="0" y="432054"/>
                  </a:moveTo>
                  <a:lnTo>
                    <a:pt x="72389" y="432054"/>
                  </a:lnTo>
                  <a:lnTo>
                    <a:pt x="72389" y="0"/>
                  </a:lnTo>
                  <a:lnTo>
                    <a:pt x="0" y="0"/>
                  </a:lnTo>
                  <a:lnTo>
                    <a:pt x="0" y="432054"/>
                  </a:lnTo>
                  <a:close/>
                </a:path>
              </a:pathLst>
            </a:custGeom>
            <a:solidFill>
              <a:srgbClr val="FF9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4973459" y="1644395"/>
              <a:ext cx="76200" cy="432434"/>
            </a:xfrm>
            <a:custGeom>
              <a:avLst/>
              <a:gdLst/>
              <a:ahLst/>
              <a:cxnLst/>
              <a:rect l="l" t="t" r="r" b="b"/>
              <a:pathLst>
                <a:path w="76200" h="432435">
                  <a:moveTo>
                    <a:pt x="76200" y="432054"/>
                  </a:moveTo>
                  <a:lnTo>
                    <a:pt x="76200" y="0"/>
                  </a:lnTo>
                  <a:lnTo>
                    <a:pt x="0" y="0"/>
                  </a:lnTo>
                  <a:lnTo>
                    <a:pt x="0" y="432054"/>
                  </a:lnTo>
                  <a:lnTo>
                    <a:pt x="76200" y="432054"/>
                  </a:lnTo>
                  <a:close/>
                </a:path>
              </a:pathLst>
            </a:custGeom>
            <a:solidFill>
              <a:srgbClr val="33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5049659" y="1644395"/>
              <a:ext cx="74930" cy="432434"/>
            </a:xfrm>
            <a:custGeom>
              <a:avLst/>
              <a:gdLst/>
              <a:ahLst/>
              <a:cxnLst/>
              <a:rect l="l" t="t" r="r" b="b"/>
              <a:pathLst>
                <a:path w="74929" h="432435">
                  <a:moveTo>
                    <a:pt x="0" y="432054"/>
                  </a:moveTo>
                  <a:lnTo>
                    <a:pt x="74675" y="432054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432054"/>
                  </a:lnTo>
                  <a:close/>
                </a:path>
              </a:pathLst>
            </a:custGeom>
            <a:solidFill>
              <a:srgbClr val="FF9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5124335" y="1644395"/>
              <a:ext cx="78105" cy="432434"/>
            </a:xfrm>
            <a:custGeom>
              <a:avLst/>
              <a:gdLst/>
              <a:ahLst/>
              <a:cxnLst/>
              <a:rect l="l" t="t" r="r" b="b"/>
              <a:pathLst>
                <a:path w="78104" h="432435">
                  <a:moveTo>
                    <a:pt x="77724" y="432054"/>
                  </a:moveTo>
                  <a:lnTo>
                    <a:pt x="77724" y="0"/>
                  </a:lnTo>
                  <a:lnTo>
                    <a:pt x="0" y="0"/>
                  </a:lnTo>
                  <a:lnTo>
                    <a:pt x="0" y="432054"/>
                  </a:lnTo>
                  <a:lnTo>
                    <a:pt x="77724" y="432054"/>
                  </a:lnTo>
                  <a:close/>
                </a:path>
              </a:pathLst>
            </a:custGeom>
            <a:solidFill>
              <a:srgbClr val="33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202059" y="1644395"/>
              <a:ext cx="74930" cy="432434"/>
            </a:xfrm>
            <a:custGeom>
              <a:avLst/>
              <a:gdLst/>
              <a:ahLst/>
              <a:cxnLst/>
              <a:rect l="l" t="t" r="r" b="b"/>
              <a:pathLst>
                <a:path w="74929" h="432435">
                  <a:moveTo>
                    <a:pt x="0" y="432054"/>
                  </a:moveTo>
                  <a:lnTo>
                    <a:pt x="74675" y="432054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432054"/>
                  </a:lnTo>
                  <a:close/>
                </a:path>
              </a:pathLst>
            </a:custGeom>
            <a:solidFill>
              <a:srgbClr val="FF9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5276735" y="1644395"/>
              <a:ext cx="76200" cy="432434"/>
            </a:xfrm>
            <a:custGeom>
              <a:avLst/>
              <a:gdLst/>
              <a:ahLst/>
              <a:cxnLst/>
              <a:rect l="l" t="t" r="r" b="b"/>
              <a:pathLst>
                <a:path w="76200" h="432435">
                  <a:moveTo>
                    <a:pt x="76200" y="432054"/>
                  </a:moveTo>
                  <a:lnTo>
                    <a:pt x="76200" y="0"/>
                  </a:lnTo>
                  <a:lnTo>
                    <a:pt x="0" y="0"/>
                  </a:lnTo>
                  <a:lnTo>
                    <a:pt x="0" y="432054"/>
                  </a:lnTo>
                  <a:lnTo>
                    <a:pt x="76200" y="432054"/>
                  </a:lnTo>
                  <a:close/>
                </a:path>
              </a:pathLst>
            </a:custGeom>
            <a:solidFill>
              <a:srgbClr val="33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5352935" y="1644395"/>
              <a:ext cx="71755" cy="432434"/>
            </a:xfrm>
            <a:custGeom>
              <a:avLst/>
              <a:gdLst/>
              <a:ahLst/>
              <a:cxnLst/>
              <a:rect l="l" t="t" r="r" b="b"/>
              <a:pathLst>
                <a:path w="71754" h="432435">
                  <a:moveTo>
                    <a:pt x="0" y="432054"/>
                  </a:moveTo>
                  <a:lnTo>
                    <a:pt x="71627" y="432054"/>
                  </a:lnTo>
                  <a:lnTo>
                    <a:pt x="71627" y="0"/>
                  </a:lnTo>
                  <a:lnTo>
                    <a:pt x="0" y="0"/>
                  </a:lnTo>
                  <a:lnTo>
                    <a:pt x="0" y="432054"/>
                  </a:lnTo>
                  <a:close/>
                </a:path>
              </a:pathLst>
            </a:custGeom>
            <a:solidFill>
              <a:srgbClr val="FF9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5424563" y="1644395"/>
              <a:ext cx="147955" cy="432434"/>
            </a:xfrm>
            <a:custGeom>
              <a:avLst/>
              <a:gdLst/>
              <a:ahLst/>
              <a:cxnLst/>
              <a:rect l="l" t="t" r="r" b="b"/>
              <a:pathLst>
                <a:path w="147954" h="432435">
                  <a:moveTo>
                    <a:pt x="0" y="432054"/>
                  </a:moveTo>
                  <a:lnTo>
                    <a:pt x="147828" y="432054"/>
                  </a:lnTo>
                  <a:lnTo>
                    <a:pt x="147828" y="0"/>
                  </a:lnTo>
                  <a:lnTo>
                    <a:pt x="0" y="0"/>
                  </a:lnTo>
                  <a:lnTo>
                    <a:pt x="0" y="432054"/>
                  </a:lnTo>
                  <a:close/>
                </a:path>
              </a:pathLst>
            </a:custGeom>
            <a:solidFill>
              <a:srgbClr val="33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5572391" y="1644395"/>
              <a:ext cx="74930" cy="432434"/>
            </a:xfrm>
            <a:custGeom>
              <a:avLst/>
              <a:gdLst/>
              <a:ahLst/>
              <a:cxnLst/>
              <a:rect l="l" t="t" r="r" b="b"/>
              <a:pathLst>
                <a:path w="74929" h="432435">
                  <a:moveTo>
                    <a:pt x="0" y="432054"/>
                  </a:moveTo>
                  <a:lnTo>
                    <a:pt x="74675" y="432054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432054"/>
                  </a:lnTo>
                  <a:close/>
                </a:path>
              </a:pathLst>
            </a:custGeom>
            <a:solidFill>
              <a:srgbClr val="FF9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647067" y="1644395"/>
              <a:ext cx="78105" cy="432434"/>
            </a:xfrm>
            <a:custGeom>
              <a:avLst/>
              <a:gdLst/>
              <a:ahLst/>
              <a:cxnLst/>
              <a:rect l="l" t="t" r="r" b="b"/>
              <a:pathLst>
                <a:path w="78104" h="432435">
                  <a:moveTo>
                    <a:pt x="77724" y="432054"/>
                  </a:moveTo>
                  <a:lnTo>
                    <a:pt x="77724" y="0"/>
                  </a:lnTo>
                  <a:lnTo>
                    <a:pt x="0" y="0"/>
                  </a:lnTo>
                  <a:lnTo>
                    <a:pt x="0" y="432054"/>
                  </a:lnTo>
                  <a:lnTo>
                    <a:pt x="77724" y="432054"/>
                  </a:lnTo>
                  <a:close/>
                </a:path>
              </a:pathLst>
            </a:custGeom>
            <a:solidFill>
              <a:srgbClr val="33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5724791" y="1644395"/>
              <a:ext cx="74930" cy="432434"/>
            </a:xfrm>
            <a:custGeom>
              <a:avLst/>
              <a:gdLst/>
              <a:ahLst/>
              <a:cxnLst/>
              <a:rect l="l" t="t" r="r" b="b"/>
              <a:pathLst>
                <a:path w="74929" h="432435">
                  <a:moveTo>
                    <a:pt x="0" y="432054"/>
                  </a:moveTo>
                  <a:lnTo>
                    <a:pt x="74675" y="432054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432054"/>
                  </a:lnTo>
                  <a:close/>
                </a:path>
              </a:pathLst>
            </a:custGeom>
            <a:solidFill>
              <a:srgbClr val="FF9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5799467" y="1644395"/>
              <a:ext cx="76200" cy="432434"/>
            </a:xfrm>
            <a:custGeom>
              <a:avLst/>
              <a:gdLst/>
              <a:ahLst/>
              <a:cxnLst/>
              <a:rect l="l" t="t" r="r" b="b"/>
              <a:pathLst>
                <a:path w="76200" h="432435">
                  <a:moveTo>
                    <a:pt x="76200" y="432054"/>
                  </a:moveTo>
                  <a:lnTo>
                    <a:pt x="76200" y="0"/>
                  </a:lnTo>
                  <a:lnTo>
                    <a:pt x="0" y="0"/>
                  </a:lnTo>
                  <a:lnTo>
                    <a:pt x="0" y="432054"/>
                  </a:lnTo>
                  <a:lnTo>
                    <a:pt x="76200" y="432054"/>
                  </a:lnTo>
                  <a:close/>
                </a:path>
              </a:pathLst>
            </a:custGeom>
            <a:solidFill>
              <a:srgbClr val="33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5875667" y="1644395"/>
              <a:ext cx="73660" cy="432434"/>
            </a:xfrm>
            <a:custGeom>
              <a:avLst/>
              <a:gdLst/>
              <a:ahLst/>
              <a:cxnLst/>
              <a:rect l="l" t="t" r="r" b="b"/>
              <a:pathLst>
                <a:path w="73660" h="432435">
                  <a:moveTo>
                    <a:pt x="0" y="432054"/>
                  </a:moveTo>
                  <a:lnTo>
                    <a:pt x="73151" y="432054"/>
                  </a:lnTo>
                  <a:lnTo>
                    <a:pt x="73151" y="0"/>
                  </a:lnTo>
                  <a:lnTo>
                    <a:pt x="0" y="0"/>
                  </a:lnTo>
                  <a:lnTo>
                    <a:pt x="0" y="432054"/>
                  </a:lnTo>
                  <a:close/>
                </a:path>
              </a:pathLst>
            </a:custGeom>
            <a:solidFill>
              <a:srgbClr val="FF9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5948819" y="1644395"/>
              <a:ext cx="76200" cy="432434"/>
            </a:xfrm>
            <a:custGeom>
              <a:avLst/>
              <a:gdLst/>
              <a:ahLst/>
              <a:cxnLst/>
              <a:rect l="l" t="t" r="r" b="b"/>
              <a:pathLst>
                <a:path w="76200" h="432435">
                  <a:moveTo>
                    <a:pt x="76200" y="432054"/>
                  </a:moveTo>
                  <a:lnTo>
                    <a:pt x="76200" y="0"/>
                  </a:lnTo>
                  <a:lnTo>
                    <a:pt x="0" y="0"/>
                  </a:lnTo>
                  <a:lnTo>
                    <a:pt x="0" y="432054"/>
                  </a:lnTo>
                  <a:lnTo>
                    <a:pt x="76200" y="432054"/>
                  </a:lnTo>
                  <a:close/>
                </a:path>
              </a:pathLst>
            </a:custGeom>
            <a:solidFill>
              <a:srgbClr val="33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6025019" y="1644395"/>
              <a:ext cx="74930" cy="432434"/>
            </a:xfrm>
            <a:custGeom>
              <a:avLst/>
              <a:gdLst/>
              <a:ahLst/>
              <a:cxnLst/>
              <a:rect l="l" t="t" r="r" b="b"/>
              <a:pathLst>
                <a:path w="74929" h="432435">
                  <a:moveTo>
                    <a:pt x="0" y="432054"/>
                  </a:moveTo>
                  <a:lnTo>
                    <a:pt x="74675" y="432054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432054"/>
                  </a:lnTo>
                  <a:close/>
                </a:path>
              </a:pathLst>
            </a:custGeom>
            <a:solidFill>
              <a:srgbClr val="FF9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6099695" y="1644395"/>
              <a:ext cx="78105" cy="432434"/>
            </a:xfrm>
            <a:custGeom>
              <a:avLst/>
              <a:gdLst/>
              <a:ahLst/>
              <a:cxnLst/>
              <a:rect l="l" t="t" r="r" b="b"/>
              <a:pathLst>
                <a:path w="78104" h="432435">
                  <a:moveTo>
                    <a:pt x="77724" y="432054"/>
                  </a:moveTo>
                  <a:lnTo>
                    <a:pt x="77724" y="0"/>
                  </a:lnTo>
                  <a:lnTo>
                    <a:pt x="0" y="0"/>
                  </a:lnTo>
                  <a:lnTo>
                    <a:pt x="0" y="432054"/>
                  </a:lnTo>
                  <a:lnTo>
                    <a:pt x="77724" y="432054"/>
                  </a:lnTo>
                  <a:close/>
                </a:path>
              </a:pathLst>
            </a:custGeom>
            <a:solidFill>
              <a:srgbClr val="33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6177419" y="1644395"/>
              <a:ext cx="74930" cy="432434"/>
            </a:xfrm>
            <a:custGeom>
              <a:avLst/>
              <a:gdLst/>
              <a:ahLst/>
              <a:cxnLst/>
              <a:rect l="l" t="t" r="r" b="b"/>
              <a:pathLst>
                <a:path w="74929" h="432435">
                  <a:moveTo>
                    <a:pt x="0" y="432054"/>
                  </a:moveTo>
                  <a:lnTo>
                    <a:pt x="74663" y="432054"/>
                  </a:lnTo>
                  <a:lnTo>
                    <a:pt x="74663" y="0"/>
                  </a:lnTo>
                  <a:lnTo>
                    <a:pt x="0" y="0"/>
                  </a:lnTo>
                  <a:lnTo>
                    <a:pt x="0" y="432054"/>
                  </a:lnTo>
                  <a:close/>
                </a:path>
              </a:pathLst>
            </a:custGeom>
            <a:solidFill>
              <a:srgbClr val="FF9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6252083" y="1644395"/>
              <a:ext cx="76200" cy="432434"/>
            </a:xfrm>
            <a:custGeom>
              <a:avLst/>
              <a:gdLst/>
              <a:ahLst/>
              <a:cxnLst/>
              <a:rect l="l" t="t" r="r" b="b"/>
              <a:pathLst>
                <a:path w="76200" h="432435">
                  <a:moveTo>
                    <a:pt x="76200" y="432054"/>
                  </a:moveTo>
                  <a:lnTo>
                    <a:pt x="76200" y="0"/>
                  </a:lnTo>
                  <a:lnTo>
                    <a:pt x="0" y="0"/>
                  </a:lnTo>
                  <a:lnTo>
                    <a:pt x="0" y="432054"/>
                  </a:lnTo>
                  <a:lnTo>
                    <a:pt x="76200" y="432054"/>
                  </a:lnTo>
                  <a:close/>
                </a:path>
              </a:pathLst>
            </a:custGeom>
            <a:solidFill>
              <a:srgbClr val="33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6328283" y="1644395"/>
              <a:ext cx="76200" cy="432434"/>
            </a:xfrm>
            <a:custGeom>
              <a:avLst/>
              <a:gdLst/>
              <a:ahLst/>
              <a:cxnLst/>
              <a:rect l="l" t="t" r="r" b="b"/>
              <a:pathLst>
                <a:path w="76200" h="432435">
                  <a:moveTo>
                    <a:pt x="76200" y="432054"/>
                  </a:moveTo>
                  <a:lnTo>
                    <a:pt x="76200" y="0"/>
                  </a:lnTo>
                  <a:lnTo>
                    <a:pt x="0" y="0"/>
                  </a:lnTo>
                  <a:lnTo>
                    <a:pt x="0" y="432054"/>
                  </a:lnTo>
                  <a:lnTo>
                    <a:pt x="76200" y="432054"/>
                  </a:lnTo>
                  <a:close/>
                </a:path>
              </a:pathLst>
            </a:custGeom>
            <a:solidFill>
              <a:srgbClr val="FF9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6407543" y="1644395"/>
              <a:ext cx="154305" cy="432434"/>
            </a:xfrm>
            <a:custGeom>
              <a:avLst/>
              <a:gdLst/>
              <a:ahLst/>
              <a:cxnLst/>
              <a:rect l="l" t="t" r="r" b="b"/>
              <a:pathLst>
                <a:path w="154304" h="432435">
                  <a:moveTo>
                    <a:pt x="153923" y="432054"/>
                  </a:moveTo>
                  <a:lnTo>
                    <a:pt x="153923" y="0"/>
                  </a:lnTo>
                  <a:lnTo>
                    <a:pt x="0" y="0"/>
                  </a:lnTo>
                  <a:lnTo>
                    <a:pt x="0" y="432054"/>
                  </a:lnTo>
                  <a:lnTo>
                    <a:pt x="153923" y="432054"/>
                  </a:lnTo>
                  <a:close/>
                </a:path>
              </a:pathLst>
            </a:custGeom>
            <a:solidFill>
              <a:srgbClr val="33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6561467" y="1644395"/>
              <a:ext cx="74930" cy="432434"/>
            </a:xfrm>
            <a:custGeom>
              <a:avLst/>
              <a:gdLst/>
              <a:ahLst/>
              <a:cxnLst/>
              <a:rect l="l" t="t" r="r" b="b"/>
              <a:pathLst>
                <a:path w="74929" h="432435">
                  <a:moveTo>
                    <a:pt x="0" y="432054"/>
                  </a:moveTo>
                  <a:lnTo>
                    <a:pt x="74675" y="432054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432054"/>
                  </a:lnTo>
                  <a:close/>
                </a:path>
              </a:pathLst>
            </a:custGeom>
            <a:solidFill>
              <a:srgbClr val="FF9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6636143" y="1644395"/>
              <a:ext cx="78105" cy="432434"/>
            </a:xfrm>
            <a:custGeom>
              <a:avLst/>
              <a:gdLst/>
              <a:ahLst/>
              <a:cxnLst/>
              <a:rect l="l" t="t" r="r" b="b"/>
              <a:pathLst>
                <a:path w="78104" h="432435">
                  <a:moveTo>
                    <a:pt x="77724" y="432054"/>
                  </a:moveTo>
                  <a:lnTo>
                    <a:pt x="77724" y="0"/>
                  </a:lnTo>
                  <a:lnTo>
                    <a:pt x="0" y="0"/>
                  </a:lnTo>
                  <a:lnTo>
                    <a:pt x="0" y="432054"/>
                  </a:lnTo>
                  <a:lnTo>
                    <a:pt x="77724" y="432054"/>
                  </a:lnTo>
                  <a:close/>
                </a:path>
              </a:pathLst>
            </a:custGeom>
            <a:solidFill>
              <a:srgbClr val="33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6713867" y="1644395"/>
              <a:ext cx="74930" cy="432434"/>
            </a:xfrm>
            <a:custGeom>
              <a:avLst/>
              <a:gdLst/>
              <a:ahLst/>
              <a:cxnLst/>
              <a:rect l="l" t="t" r="r" b="b"/>
              <a:pathLst>
                <a:path w="74929" h="432435">
                  <a:moveTo>
                    <a:pt x="0" y="432054"/>
                  </a:moveTo>
                  <a:lnTo>
                    <a:pt x="74675" y="432054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432054"/>
                  </a:lnTo>
                  <a:close/>
                </a:path>
              </a:pathLst>
            </a:custGeom>
            <a:solidFill>
              <a:srgbClr val="FF9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6788543" y="1644395"/>
              <a:ext cx="76200" cy="432434"/>
            </a:xfrm>
            <a:custGeom>
              <a:avLst/>
              <a:gdLst/>
              <a:ahLst/>
              <a:cxnLst/>
              <a:rect l="l" t="t" r="r" b="b"/>
              <a:pathLst>
                <a:path w="76200" h="432435">
                  <a:moveTo>
                    <a:pt x="76200" y="432054"/>
                  </a:moveTo>
                  <a:lnTo>
                    <a:pt x="76200" y="0"/>
                  </a:lnTo>
                  <a:lnTo>
                    <a:pt x="0" y="0"/>
                  </a:lnTo>
                  <a:lnTo>
                    <a:pt x="0" y="432054"/>
                  </a:lnTo>
                  <a:lnTo>
                    <a:pt x="76200" y="432054"/>
                  </a:lnTo>
                  <a:close/>
                </a:path>
              </a:pathLst>
            </a:custGeom>
            <a:solidFill>
              <a:srgbClr val="33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6864743" y="1644395"/>
              <a:ext cx="73660" cy="432434"/>
            </a:xfrm>
            <a:custGeom>
              <a:avLst/>
              <a:gdLst/>
              <a:ahLst/>
              <a:cxnLst/>
              <a:rect l="l" t="t" r="r" b="b"/>
              <a:pathLst>
                <a:path w="73659" h="432435">
                  <a:moveTo>
                    <a:pt x="0" y="432054"/>
                  </a:moveTo>
                  <a:lnTo>
                    <a:pt x="73152" y="432054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432054"/>
                  </a:lnTo>
                  <a:close/>
                </a:path>
              </a:pathLst>
            </a:custGeom>
            <a:solidFill>
              <a:srgbClr val="FF9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6937895" y="1644395"/>
              <a:ext cx="76200" cy="432434"/>
            </a:xfrm>
            <a:custGeom>
              <a:avLst/>
              <a:gdLst/>
              <a:ahLst/>
              <a:cxnLst/>
              <a:rect l="l" t="t" r="r" b="b"/>
              <a:pathLst>
                <a:path w="76200" h="432435">
                  <a:moveTo>
                    <a:pt x="76200" y="432054"/>
                  </a:moveTo>
                  <a:lnTo>
                    <a:pt x="76200" y="0"/>
                  </a:lnTo>
                  <a:lnTo>
                    <a:pt x="0" y="0"/>
                  </a:lnTo>
                  <a:lnTo>
                    <a:pt x="0" y="432054"/>
                  </a:lnTo>
                  <a:lnTo>
                    <a:pt x="76200" y="432054"/>
                  </a:lnTo>
                  <a:close/>
                </a:path>
              </a:pathLst>
            </a:custGeom>
            <a:solidFill>
              <a:srgbClr val="33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7014095" y="1644395"/>
              <a:ext cx="74295" cy="432434"/>
            </a:xfrm>
            <a:custGeom>
              <a:avLst/>
              <a:gdLst/>
              <a:ahLst/>
              <a:cxnLst/>
              <a:rect l="l" t="t" r="r" b="b"/>
              <a:pathLst>
                <a:path w="74295" h="432435">
                  <a:moveTo>
                    <a:pt x="0" y="432054"/>
                  </a:moveTo>
                  <a:lnTo>
                    <a:pt x="73901" y="432054"/>
                  </a:lnTo>
                  <a:lnTo>
                    <a:pt x="73901" y="0"/>
                  </a:lnTo>
                  <a:lnTo>
                    <a:pt x="0" y="0"/>
                  </a:lnTo>
                  <a:lnTo>
                    <a:pt x="0" y="432054"/>
                  </a:lnTo>
                  <a:close/>
                </a:path>
              </a:pathLst>
            </a:custGeom>
            <a:solidFill>
              <a:srgbClr val="FF9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7087997" y="1644395"/>
              <a:ext cx="78740" cy="432434"/>
            </a:xfrm>
            <a:custGeom>
              <a:avLst/>
              <a:gdLst/>
              <a:ahLst/>
              <a:cxnLst/>
              <a:rect l="l" t="t" r="r" b="b"/>
              <a:pathLst>
                <a:path w="78740" h="432435">
                  <a:moveTo>
                    <a:pt x="78487" y="432054"/>
                  </a:moveTo>
                  <a:lnTo>
                    <a:pt x="78487" y="0"/>
                  </a:lnTo>
                  <a:lnTo>
                    <a:pt x="0" y="0"/>
                  </a:lnTo>
                  <a:lnTo>
                    <a:pt x="0" y="432054"/>
                  </a:lnTo>
                  <a:lnTo>
                    <a:pt x="78487" y="432054"/>
                  </a:lnTo>
                  <a:close/>
                </a:path>
              </a:pathLst>
            </a:custGeom>
            <a:solidFill>
              <a:srgbClr val="33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7166495" y="1644395"/>
              <a:ext cx="74295" cy="432434"/>
            </a:xfrm>
            <a:custGeom>
              <a:avLst/>
              <a:gdLst/>
              <a:ahLst/>
              <a:cxnLst/>
              <a:rect l="l" t="t" r="r" b="b"/>
              <a:pathLst>
                <a:path w="74295" h="432435">
                  <a:moveTo>
                    <a:pt x="0" y="432054"/>
                  </a:moveTo>
                  <a:lnTo>
                    <a:pt x="73901" y="432054"/>
                  </a:lnTo>
                  <a:lnTo>
                    <a:pt x="73901" y="0"/>
                  </a:lnTo>
                  <a:lnTo>
                    <a:pt x="0" y="0"/>
                  </a:lnTo>
                  <a:lnTo>
                    <a:pt x="0" y="432054"/>
                  </a:lnTo>
                  <a:close/>
                </a:path>
              </a:pathLst>
            </a:custGeom>
            <a:solidFill>
              <a:srgbClr val="FF9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7240397" y="1644395"/>
              <a:ext cx="76200" cy="432434"/>
            </a:xfrm>
            <a:custGeom>
              <a:avLst/>
              <a:gdLst/>
              <a:ahLst/>
              <a:cxnLst/>
              <a:rect l="l" t="t" r="r" b="b"/>
              <a:pathLst>
                <a:path w="76200" h="432435">
                  <a:moveTo>
                    <a:pt x="76200" y="432054"/>
                  </a:moveTo>
                  <a:lnTo>
                    <a:pt x="76200" y="0"/>
                  </a:lnTo>
                  <a:lnTo>
                    <a:pt x="0" y="0"/>
                  </a:lnTo>
                  <a:lnTo>
                    <a:pt x="0" y="432054"/>
                  </a:lnTo>
                  <a:lnTo>
                    <a:pt x="76200" y="432054"/>
                  </a:lnTo>
                  <a:close/>
                </a:path>
              </a:pathLst>
            </a:custGeom>
            <a:solidFill>
              <a:srgbClr val="33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7316597" y="1644395"/>
              <a:ext cx="71755" cy="432434"/>
            </a:xfrm>
            <a:custGeom>
              <a:avLst/>
              <a:gdLst/>
              <a:ahLst/>
              <a:cxnLst/>
              <a:rect l="l" t="t" r="r" b="b"/>
              <a:pathLst>
                <a:path w="71754" h="432435">
                  <a:moveTo>
                    <a:pt x="0" y="432054"/>
                  </a:moveTo>
                  <a:lnTo>
                    <a:pt x="71627" y="432054"/>
                  </a:lnTo>
                  <a:lnTo>
                    <a:pt x="71627" y="0"/>
                  </a:lnTo>
                  <a:lnTo>
                    <a:pt x="0" y="0"/>
                  </a:lnTo>
                  <a:lnTo>
                    <a:pt x="0" y="432054"/>
                  </a:lnTo>
                  <a:close/>
                </a:path>
              </a:pathLst>
            </a:custGeom>
            <a:solidFill>
              <a:srgbClr val="FF9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7388225" y="1644395"/>
              <a:ext cx="151130" cy="432434"/>
            </a:xfrm>
            <a:custGeom>
              <a:avLst/>
              <a:gdLst/>
              <a:ahLst/>
              <a:cxnLst/>
              <a:rect l="l" t="t" r="r" b="b"/>
              <a:pathLst>
                <a:path w="151129" h="432435">
                  <a:moveTo>
                    <a:pt x="0" y="432054"/>
                  </a:moveTo>
                  <a:lnTo>
                    <a:pt x="150875" y="432054"/>
                  </a:lnTo>
                  <a:lnTo>
                    <a:pt x="150875" y="0"/>
                  </a:lnTo>
                  <a:lnTo>
                    <a:pt x="0" y="0"/>
                  </a:lnTo>
                  <a:lnTo>
                    <a:pt x="0" y="432054"/>
                  </a:lnTo>
                  <a:close/>
                </a:path>
              </a:pathLst>
            </a:custGeom>
            <a:solidFill>
              <a:srgbClr val="33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7539101" y="1644395"/>
              <a:ext cx="74930" cy="432434"/>
            </a:xfrm>
            <a:custGeom>
              <a:avLst/>
              <a:gdLst/>
              <a:ahLst/>
              <a:cxnLst/>
              <a:rect l="l" t="t" r="r" b="b"/>
              <a:pathLst>
                <a:path w="74929" h="432435">
                  <a:moveTo>
                    <a:pt x="0" y="432054"/>
                  </a:moveTo>
                  <a:lnTo>
                    <a:pt x="74675" y="432054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432054"/>
                  </a:lnTo>
                  <a:close/>
                </a:path>
              </a:pathLst>
            </a:custGeom>
            <a:solidFill>
              <a:srgbClr val="FF9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7613777" y="1644395"/>
              <a:ext cx="78105" cy="432434"/>
            </a:xfrm>
            <a:custGeom>
              <a:avLst/>
              <a:gdLst/>
              <a:ahLst/>
              <a:cxnLst/>
              <a:rect l="l" t="t" r="r" b="b"/>
              <a:pathLst>
                <a:path w="78104" h="432435">
                  <a:moveTo>
                    <a:pt x="77724" y="432054"/>
                  </a:moveTo>
                  <a:lnTo>
                    <a:pt x="77724" y="0"/>
                  </a:lnTo>
                  <a:lnTo>
                    <a:pt x="0" y="0"/>
                  </a:lnTo>
                  <a:lnTo>
                    <a:pt x="0" y="432054"/>
                  </a:lnTo>
                  <a:lnTo>
                    <a:pt x="77724" y="432054"/>
                  </a:lnTo>
                  <a:close/>
                </a:path>
              </a:pathLst>
            </a:custGeom>
            <a:solidFill>
              <a:srgbClr val="33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7691501" y="1644395"/>
              <a:ext cx="74930" cy="432434"/>
            </a:xfrm>
            <a:custGeom>
              <a:avLst/>
              <a:gdLst/>
              <a:ahLst/>
              <a:cxnLst/>
              <a:rect l="l" t="t" r="r" b="b"/>
              <a:pathLst>
                <a:path w="74929" h="432435">
                  <a:moveTo>
                    <a:pt x="0" y="432054"/>
                  </a:moveTo>
                  <a:lnTo>
                    <a:pt x="74675" y="432054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432054"/>
                  </a:lnTo>
                  <a:close/>
                </a:path>
              </a:pathLst>
            </a:custGeom>
            <a:solidFill>
              <a:srgbClr val="FF9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7766177" y="1644395"/>
              <a:ext cx="76200" cy="432434"/>
            </a:xfrm>
            <a:custGeom>
              <a:avLst/>
              <a:gdLst/>
              <a:ahLst/>
              <a:cxnLst/>
              <a:rect l="l" t="t" r="r" b="b"/>
              <a:pathLst>
                <a:path w="76200" h="432435">
                  <a:moveTo>
                    <a:pt x="76200" y="432054"/>
                  </a:moveTo>
                  <a:lnTo>
                    <a:pt x="76200" y="0"/>
                  </a:lnTo>
                  <a:lnTo>
                    <a:pt x="0" y="0"/>
                  </a:lnTo>
                  <a:lnTo>
                    <a:pt x="0" y="432054"/>
                  </a:lnTo>
                  <a:lnTo>
                    <a:pt x="76200" y="432054"/>
                  </a:lnTo>
                  <a:close/>
                </a:path>
              </a:pathLst>
            </a:custGeom>
            <a:solidFill>
              <a:srgbClr val="33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7842377" y="1644395"/>
              <a:ext cx="73660" cy="432434"/>
            </a:xfrm>
            <a:custGeom>
              <a:avLst/>
              <a:gdLst/>
              <a:ahLst/>
              <a:cxnLst/>
              <a:rect l="l" t="t" r="r" b="b"/>
              <a:pathLst>
                <a:path w="73659" h="432435">
                  <a:moveTo>
                    <a:pt x="0" y="432054"/>
                  </a:moveTo>
                  <a:lnTo>
                    <a:pt x="73164" y="432054"/>
                  </a:lnTo>
                  <a:lnTo>
                    <a:pt x="73164" y="0"/>
                  </a:lnTo>
                  <a:lnTo>
                    <a:pt x="0" y="0"/>
                  </a:lnTo>
                  <a:lnTo>
                    <a:pt x="0" y="432054"/>
                  </a:lnTo>
                  <a:close/>
                </a:path>
              </a:pathLst>
            </a:custGeom>
            <a:solidFill>
              <a:srgbClr val="FF9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7915541" y="1644395"/>
              <a:ext cx="76200" cy="432434"/>
            </a:xfrm>
            <a:custGeom>
              <a:avLst/>
              <a:gdLst/>
              <a:ahLst/>
              <a:cxnLst/>
              <a:rect l="l" t="t" r="r" b="b"/>
              <a:pathLst>
                <a:path w="76200" h="432435">
                  <a:moveTo>
                    <a:pt x="76200" y="432054"/>
                  </a:moveTo>
                  <a:lnTo>
                    <a:pt x="76200" y="0"/>
                  </a:lnTo>
                  <a:lnTo>
                    <a:pt x="0" y="0"/>
                  </a:lnTo>
                  <a:lnTo>
                    <a:pt x="0" y="432054"/>
                  </a:lnTo>
                  <a:lnTo>
                    <a:pt x="76200" y="432054"/>
                  </a:lnTo>
                  <a:close/>
                </a:path>
              </a:pathLst>
            </a:custGeom>
            <a:solidFill>
              <a:srgbClr val="33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7991741" y="1644395"/>
              <a:ext cx="74930" cy="432434"/>
            </a:xfrm>
            <a:custGeom>
              <a:avLst/>
              <a:gdLst/>
              <a:ahLst/>
              <a:cxnLst/>
              <a:rect l="l" t="t" r="r" b="b"/>
              <a:pathLst>
                <a:path w="74929" h="432435">
                  <a:moveTo>
                    <a:pt x="0" y="432054"/>
                  </a:moveTo>
                  <a:lnTo>
                    <a:pt x="74675" y="432054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432054"/>
                  </a:lnTo>
                  <a:close/>
                </a:path>
              </a:pathLst>
            </a:custGeom>
            <a:solidFill>
              <a:srgbClr val="FF9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8066417" y="1644395"/>
              <a:ext cx="78105" cy="432434"/>
            </a:xfrm>
            <a:custGeom>
              <a:avLst/>
              <a:gdLst/>
              <a:ahLst/>
              <a:cxnLst/>
              <a:rect l="l" t="t" r="r" b="b"/>
              <a:pathLst>
                <a:path w="78104" h="432435">
                  <a:moveTo>
                    <a:pt x="77724" y="432054"/>
                  </a:moveTo>
                  <a:lnTo>
                    <a:pt x="77724" y="0"/>
                  </a:lnTo>
                  <a:lnTo>
                    <a:pt x="0" y="0"/>
                  </a:lnTo>
                  <a:lnTo>
                    <a:pt x="0" y="432054"/>
                  </a:lnTo>
                  <a:lnTo>
                    <a:pt x="77724" y="432054"/>
                  </a:lnTo>
                  <a:close/>
                </a:path>
              </a:pathLst>
            </a:custGeom>
            <a:solidFill>
              <a:srgbClr val="33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8144141" y="1644395"/>
              <a:ext cx="74930" cy="432434"/>
            </a:xfrm>
            <a:custGeom>
              <a:avLst/>
              <a:gdLst/>
              <a:ahLst/>
              <a:cxnLst/>
              <a:rect l="l" t="t" r="r" b="b"/>
              <a:pathLst>
                <a:path w="74929" h="432435">
                  <a:moveTo>
                    <a:pt x="0" y="432054"/>
                  </a:moveTo>
                  <a:lnTo>
                    <a:pt x="74675" y="432054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432054"/>
                  </a:lnTo>
                  <a:close/>
                </a:path>
              </a:pathLst>
            </a:custGeom>
            <a:solidFill>
              <a:srgbClr val="FF9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8218817" y="1644395"/>
              <a:ext cx="76200" cy="432434"/>
            </a:xfrm>
            <a:custGeom>
              <a:avLst/>
              <a:gdLst/>
              <a:ahLst/>
              <a:cxnLst/>
              <a:rect l="l" t="t" r="r" b="b"/>
              <a:pathLst>
                <a:path w="76200" h="432435">
                  <a:moveTo>
                    <a:pt x="76200" y="432054"/>
                  </a:moveTo>
                  <a:lnTo>
                    <a:pt x="76200" y="0"/>
                  </a:lnTo>
                  <a:lnTo>
                    <a:pt x="0" y="0"/>
                  </a:lnTo>
                  <a:lnTo>
                    <a:pt x="0" y="432054"/>
                  </a:lnTo>
                  <a:lnTo>
                    <a:pt x="76200" y="432054"/>
                  </a:lnTo>
                  <a:close/>
                </a:path>
              </a:pathLst>
            </a:custGeom>
            <a:solidFill>
              <a:srgbClr val="33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8295017" y="1644395"/>
              <a:ext cx="76200" cy="432434"/>
            </a:xfrm>
            <a:custGeom>
              <a:avLst/>
              <a:gdLst/>
              <a:ahLst/>
              <a:cxnLst/>
              <a:rect l="l" t="t" r="r" b="b"/>
              <a:pathLst>
                <a:path w="76200" h="432435">
                  <a:moveTo>
                    <a:pt x="76200" y="432054"/>
                  </a:moveTo>
                  <a:lnTo>
                    <a:pt x="76200" y="0"/>
                  </a:lnTo>
                  <a:lnTo>
                    <a:pt x="0" y="0"/>
                  </a:lnTo>
                  <a:lnTo>
                    <a:pt x="0" y="432054"/>
                  </a:lnTo>
                  <a:lnTo>
                    <a:pt x="76200" y="432054"/>
                  </a:lnTo>
                  <a:close/>
                </a:path>
              </a:pathLst>
            </a:custGeom>
            <a:solidFill>
              <a:srgbClr val="FF9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4552073" y="2222753"/>
              <a:ext cx="33020" cy="142875"/>
            </a:xfrm>
            <a:custGeom>
              <a:avLst/>
              <a:gdLst/>
              <a:ahLst/>
              <a:cxnLst/>
              <a:rect l="l" t="t" r="r" b="b"/>
              <a:pathLst>
                <a:path w="33020" h="142875">
                  <a:moveTo>
                    <a:pt x="32766" y="142494"/>
                  </a:moveTo>
                  <a:lnTo>
                    <a:pt x="0" y="0"/>
                  </a:lnTo>
                </a:path>
              </a:pathLst>
            </a:custGeom>
            <a:ln w="2514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4484255" y="2089403"/>
              <a:ext cx="136525" cy="151765"/>
            </a:xfrm>
            <a:custGeom>
              <a:avLst/>
              <a:gdLst/>
              <a:ahLst/>
              <a:cxnLst/>
              <a:rect l="l" t="t" r="r" b="b"/>
              <a:pathLst>
                <a:path w="136525" h="151764">
                  <a:moveTo>
                    <a:pt x="136398" y="119633"/>
                  </a:moveTo>
                  <a:lnTo>
                    <a:pt x="36575" y="0"/>
                  </a:lnTo>
                  <a:lnTo>
                    <a:pt x="0" y="151637"/>
                  </a:lnTo>
                  <a:lnTo>
                    <a:pt x="136398" y="119633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5621159" y="2110739"/>
              <a:ext cx="791210" cy="144780"/>
            </a:xfrm>
            <a:custGeom>
              <a:avLst/>
              <a:gdLst/>
              <a:ahLst/>
              <a:cxnLst/>
              <a:rect l="l" t="t" r="r" b="b"/>
              <a:pathLst>
                <a:path w="791210" h="144780">
                  <a:moveTo>
                    <a:pt x="0" y="0"/>
                  </a:moveTo>
                  <a:lnTo>
                    <a:pt x="5214" y="28348"/>
                  </a:lnTo>
                  <a:lnTo>
                    <a:pt x="19430" y="51339"/>
                  </a:lnTo>
                  <a:lnTo>
                    <a:pt x="40505" y="66758"/>
                  </a:lnTo>
                  <a:lnTo>
                    <a:pt x="66294" y="72390"/>
                  </a:lnTo>
                  <a:lnTo>
                    <a:pt x="329946" y="72390"/>
                  </a:lnTo>
                  <a:lnTo>
                    <a:pt x="355294" y="78128"/>
                  </a:lnTo>
                  <a:lnTo>
                    <a:pt x="376142" y="93726"/>
                  </a:lnTo>
                  <a:lnTo>
                    <a:pt x="390274" y="116752"/>
                  </a:lnTo>
                  <a:lnTo>
                    <a:pt x="395477" y="144780"/>
                  </a:lnTo>
                  <a:lnTo>
                    <a:pt x="400692" y="116752"/>
                  </a:lnTo>
                  <a:lnTo>
                    <a:pt x="414908" y="93726"/>
                  </a:lnTo>
                  <a:lnTo>
                    <a:pt x="435983" y="78128"/>
                  </a:lnTo>
                  <a:lnTo>
                    <a:pt x="461772" y="72390"/>
                  </a:lnTo>
                  <a:lnTo>
                    <a:pt x="724662" y="72390"/>
                  </a:lnTo>
                  <a:lnTo>
                    <a:pt x="750450" y="66758"/>
                  </a:lnTo>
                  <a:lnTo>
                    <a:pt x="771525" y="51339"/>
                  </a:lnTo>
                  <a:lnTo>
                    <a:pt x="785741" y="28348"/>
                  </a:lnTo>
                  <a:lnTo>
                    <a:pt x="790956" y="0"/>
                  </a:lnTo>
                </a:path>
              </a:pathLst>
            </a:custGeom>
            <a:ln w="19050">
              <a:solidFill>
                <a:srgbClr val="3365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2" name="object 102"/>
          <p:cNvSpPr/>
          <p:nvPr/>
        </p:nvSpPr>
        <p:spPr>
          <a:xfrm>
            <a:off x="3692473" y="1716023"/>
            <a:ext cx="432434" cy="76200"/>
          </a:xfrm>
          <a:custGeom>
            <a:avLst/>
            <a:gdLst/>
            <a:ahLst/>
            <a:cxnLst/>
            <a:rect l="l" t="t" r="r" b="b"/>
            <a:pathLst>
              <a:path w="432435" h="76200">
                <a:moveTo>
                  <a:pt x="432054" y="76200"/>
                </a:moveTo>
                <a:lnTo>
                  <a:pt x="432054" y="0"/>
                </a:lnTo>
                <a:lnTo>
                  <a:pt x="0" y="0"/>
                </a:lnTo>
                <a:lnTo>
                  <a:pt x="0" y="76200"/>
                </a:lnTo>
                <a:lnTo>
                  <a:pt x="432054" y="76200"/>
                </a:lnTo>
                <a:close/>
              </a:path>
            </a:pathLst>
          </a:custGeom>
          <a:solidFill>
            <a:srgbClr val="3333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3692473" y="2000250"/>
            <a:ext cx="432434" cy="76200"/>
          </a:xfrm>
          <a:custGeom>
            <a:avLst/>
            <a:gdLst/>
            <a:ahLst/>
            <a:cxnLst/>
            <a:rect l="l" t="t" r="r" b="b"/>
            <a:pathLst>
              <a:path w="432435" h="76200">
                <a:moveTo>
                  <a:pt x="432054" y="76200"/>
                </a:moveTo>
                <a:lnTo>
                  <a:pt x="432054" y="0"/>
                </a:lnTo>
                <a:lnTo>
                  <a:pt x="0" y="0"/>
                </a:lnTo>
                <a:lnTo>
                  <a:pt x="0" y="76200"/>
                </a:lnTo>
                <a:lnTo>
                  <a:pt x="432054" y="76200"/>
                </a:lnTo>
                <a:close/>
              </a:path>
            </a:pathLst>
          </a:custGeom>
          <a:solidFill>
            <a:srgbClr val="FF9A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 txBox="1"/>
          <p:nvPr/>
        </p:nvSpPr>
        <p:spPr>
          <a:xfrm>
            <a:off x="4275659" y="1577601"/>
            <a:ext cx="201930" cy="603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3495">
              <a:lnSpc>
                <a:spcPct val="105300"/>
              </a:lnSpc>
              <a:spcBef>
                <a:spcPts val="100"/>
              </a:spcBef>
            </a:pPr>
            <a:r>
              <a:rPr dirty="0">
                <a:solidFill>
                  <a:srgbClr val="3333CC"/>
                </a:solidFill>
                <a:latin typeface="Arial MT"/>
                <a:cs typeface="Arial MT"/>
              </a:rPr>
              <a:t>A  </a:t>
            </a:r>
            <a:r>
              <a:rPr dirty="0">
                <a:solidFill>
                  <a:srgbClr val="FF9A00"/>
                </a:solidFill>
                <a:latin typeface="Arial MT"/>
                <a:cs typeface="Arial MT"/>
              </a:rPr>
              <a:t>B</a:t>
            </a:r>
            <a:endParaRPr>
              <a:latin typeface="Arial MT"/>
              <a:cs typeface="Arial MT"/>
            </a:endParaRPr>
          </a:p>
        </p:txBody>
      </p:sp>
      <p:grpSp>
        <p:nvGrpSpPr>
          <p:cNvPr id="105" name="object 105"/>
          <p:cNvGrpSpPr/>
          <p:nvPr/>
        </p:nvGrpSpPr>
        <p:grpSpPr>
          <a:xfrm>
            <a:off x="7542478" y="3142869"/>
            <a:ext cx="1131570" cy="3426460"/>
            <a:chOff x="6172466" y="3142869"/>
            <a:chExt cx="1131570" cy="3426460"/>
          </a:xfrm>
        </p:grpSpPr>
        <p:sp>
          <p:nvSpPr>
            <p:cNvPr id="106" name="object 106"/>
            <p:cNvSpPr/>
            <p:nvPr/>
          </p:nvSpPr>
          <p:spPr>
            <a:xfrm>
              <a:off x="7059053" y="3155442"/>
              <a:ext cx="232410" cy="93345"/>
            </a:xfrm>
            <a:custGeom>
              <a:avLst/>
              <a:gdLst/>
              <a:ahLst/>
              <a:cxnLst/>
              <a:rect l="l" t="t" r="r" b="b"/>
              <a:pathLst>
                <a:path w="232409" h="93344">
                  <a:moveTo>
                    <a:pt x="232397" y="0"/>
                  </a:moveTo>
                  <a:lnTo>
                    <a:pt x="0" y="92963"/>
                  </a:lnTo>
                </a:path>
              </a:pathLst>
            </a:custGeom>
            <a:ln w="25146">
              <a:solidFill>
                <a:srgbClr val="3365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6931786" y="3183636"/>
              <a:ext cx="155575" cy="130810"/>
            </a:xfrm>
            <a:custGeom>
              <a:avLst/>
              <a:gdLst/>
              <a:ahLst/>
              <a:cxnLst/>
              <a:rect l="l" t="t" r="r" b="b"/>
              <a:pathLst>
                <a:path w="155575" h="130810">
                  <a:moveTo>
                    <a:pt x="155460" y="130301"/>
                  </a:moveTo>
                  <a:lnTo>
                    <a:pt x="103644" y="0"/>
                  </a:lnTo>
                  <a:lnTo>
                    <a:pt x="0" y="117348"/>
                  </a:lnTo>
                  <a:lnTo>
                    <a:pt x="155460" y="130301"/>
                  </a:lnTo>
                  <a:close/>
                </a:path>
              </a:pathLst>
            </a:custGeom>
            <a:solidFill>
              <a:srgbClr val="33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6185039" y="5978651"/>
              <a:ext cx="711200" cy="577850"/>
            </a:xfrm>
            <a:custGeom>
              <a:avLst/>
              <a:gdLst/>
              <a:ahLst/>
              <a:cxnLst/>
              <a:rect l="l" t="t" r="r" b="b"/>
              <a:pathLst>
                <a:path w="711200" h="577850">
                  <a:moveTo>
                    <a:pt x="0" y="577596"/>
                  </a:moveTo>
                  <a:lnTo>
                    <a:pt x="710933" y="0"/>
                  </a:lnTo>
                </a:path>
              </a:pathLst>
            </a:custGeom>
            <a:ln w="25146">
              <a:solidFill>
                <a:srgbClr val="3365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6850265" y="5893308"/>
              <a:ext cx="153670" cy="142240"/>
            </a:xfrm>
            <a:custGeom>
              <a:avLst/>
              <a:gdLst/>
              <a:ahLst/>
              <a:cxnLst/>
              <a:rect l="l" t="t" r="r" b="b"/>
              <a:pathLst>
                <a:path w="153670" h="142239">
                  <a:moveTo>
                    <a:pt x="153162" y="0"/>
                  </a:moveTo>
                  <a:lnTo>
                    <a:pt x="0" y="33527"/>
                  </a:lnTo>
                  <a:lnTo>
                    <a:pt x="88392" y="141731"/>
                  </a:lnTo>
                  <a:lnTo>
                    <a:pt x="153162" y="0"/>
                  </a:lnTo>
                  <a:close/>
                </a:path>
              </a:pathLst>
            </a:custGeom>
            <a:solidFill>
              <a:srgbClr val="33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0" name="object 110"/>
          <p:cNvSpPr txBox="1"/>
          <p:nvPr/>
        </p:nvSpPr>
        <p:spPr>
          <a:xfrm>
            <a:off x="8729542" y="2987294"/>
            <a:ext cx="11410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>
                <a:latin typeface="Verdana"/>
                <a:cs typeface="Verdana"/>
              </a:rPr>
              <a:t>slow-light</a:t>
            </a:r>
            <a:endParaRPr>
              <a:latin typeface="Verdana"/>
              <a:cs typeface="Verdana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7936039" y="6556248"/>
            <a:ext cx="3276600" cy="291105"/>
          </a:xfrm>
          <a:prstGeom prst="rect">
            <a:avLst/>
          </a:prstGeom>
          <a:solidFill>
            <a:srgbClr val="CCFFCC"/>
          </a:solidFill>
        </p:spPr>
        <p:txBody>
          <a:bodyPr vert="horz" wrap="square" lIns="0" tIns="44450" rIns="0" bIns="0" rtlCol="0">
            <a:spAutoFit/>
          </a:bodyPr>
          <a:lstStyle/>
          <a:p>
            <a:pPr marL="164465">
              <a:spcBef>
                <a:spcPts val="350"/>
              </a:spcBef>
            </a:pPr>
            <a:r>
              <a:rPr sz="1600" dirty="0">
                <a:solidFill>
                  <a:srgbClr val="CC0065"/>
                </a:solidFill>
                <a:latin typeface="Verdana"/>
                <a:cs typeface="Verdana"/>
              </a:rPr>
              <a:t>Superluminal</a:t>
            </a:r>
            <a:r>
              <a:rPr sz="1600" spc="-20" dirty="0">
                <a:solidFill>
                  <a:srgbClr val="CC0065"/>
                </a:solidFill>
                <a:latin typeface="Verdana"/>
                <a:cs typeface="Verdana"/>
              </a:rPr>
              <a:t> </a:t>
            </a:r>
            <a:r>
              <a:rPr sz="1600" spc="-5" dirty="0">
                <a:solidFill>
                  <a:srgbClr val="CC0065"/>
                </a:solidFill>
                <a:latin typeface="Verdana"/>
                <a:cs typeface="Verdana"/>
              </a:rPr>
              <a:t>group</a:t>
            </a:r>
            <a:r>
              <a:rPr sz="1600" spc="-20" dirty="0">
                <a:solidFill>
                  <a:srgbClr val="CC0065"/>
                </a:solidFill>
                <a:latin typeface="Verdana"/>
                <a:cs typeface="Verdana"/>
              </a:rPr>
              <a:t> </a:t>
            </a:r>
            <a:r>
              <a:rPr sz="1600" spc="-5" dirty="0">
                <a:solidFill>
                  <a:srgbClr val="CC0065"/>
                </a:solidFill>
                <a:latin typeface="Verdana"/>
                <a:cs typeface="Verdana"/>
              </a:rPr>
              <a:t>velocity!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2243398" y="6457544"/>
            <a:ext cx="5563235" cy="708660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R="5080" algn="r">
              <a:spcBef>
                <a:spcPts val="710"/>
              </a:spcBef>
            </a:pPr>
            <a:r>
              <a:rPr dirty="0">
                <a:latin typeface="Verdana"/>
                <a:cs typeface="Verdana"/>
              </a:rPr>
              <a:t>fast-light</a:t>
            </a:r>
            <a:endParaRPr>
              <a:latin typeface="Verdana"/>
              <a:cs typeface="Verdana"/>
            </a:endParaRPr>
          </a:p>
          <a:p>
            <a:pPr marL="12700">
              <a:spcBef>
                <a:spcPts val="570"/>
              </a:spcBef>
            </a:pPr>
            <a:r>
              <a:rPr sz="1600" b="1" dirty="0">
                <a:latin typeface="Comic Sans MS"/>
                <a:cs typeface="Comic Sans MS"/>
              </a:rPr>
              <a:t>Ghulinyan</a:t>
            </a:r>
            <a:r>
              <a:rPr sz="1600" b="1" spc="-10" dirty="0">
                <a:latin typeface="Comic Sans MS"/>
                <a:cs typeface="Comic Sans MS"/>
              </a:rPr>
              <a:t> </a:t>
            </a:r>
            <a:r>
              <a:rPr sz="1700" b="1" i="1" spc="-55" dirty="0">
                <a:latin typeface="Comic Sans MS"/>
                <a:cs typeface="Comic Sans MS"/>
              </a:rPr>
              <a:t>et</a:t>
            </a:r>
            <a:r>
              <a:rPr sz="1700" b="1" i="1" spc="-45" dirty="0">
                <a:latin typeface="Comic Sans MS"/>
                <a:cs typeface="Comic Sans MS"/>
              </a:rPr>
              <a:t> al.</a:t>
            </a:r>
            <a:r>
              <a:rPr sz="1700" b="1" i="1" spc="-40" dirty="0">
                <a:latin typeface="Comic Sans MS"/>
                <a:cs typeface="Comic Sans MS"/>
              </a:rPr>
              <a:t> </a:t>
            </a:r>
            <a:r>
              <a:rPr sz="1600" b="1" spc="-5" dirty="0">
                <a:latin typeface="Comic Sans MS"/>
                <a:cs typeface="Comic Sans MS"/>
              </a:rPr>
              <a:t>Appl. </a:t>
            </a:r>
            <a:r>
              <a:rPr sz="1600" b="1" dirty="0">
                <a:latin typeface="Comic Sans MS"/>
                <a:cs typeface="Comic Sans MS"/>
              </a:rPr>
              <a:t>Phys. Lett.</a:t>
            </a:r>
            <a:r>
              <a:rPr sz="1600" b="1" spc="-5" dirty="0">
                <a:latin typeface="Comic Sans MS"/>
                <a:cs typeface="Comic Sans MS"/>
              </a:rPr>
              <a:t> 88, 241103</a:t>
            </a:r>
            <a:r>
              <a:rPr sz="1600" b="1" dirty="0">
                <a:latin typeface="Comic Sans MS"/>
                <a:cs typeface="Comic Sans MS"/>
              </a:rPr>
              <a:t> </a:t>
            </a:r>
            <a:r>
              <a:rPr sz="1600" b="1" spc="-5" dirty="0">
                <a:latin typeface="Comic Sans MS"/>
                <a:cs typeface="Comic Sans MS"/>
              </a:rPr>
              <a:t>2006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113" name="object 113"/>
          <p:cNvSpPr txBox="1"/>
          <p:nvPr/>
        </p:nvSpPr>
        <p:spPr>
          <a:xfrm>
            <a:off x="2589350" y="1552913"/>
            <a:ext cx="978535" cy="596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4925">
              <a:lnSpc>
                <a:spcPct val="133900"/>
              </a:lnSpc>
              <a:spcBef>
                <a:spcPts val="100"/>
              </a:spcBef>
            </a:pPr>
            <a:r>
              <a:rPr sz="1400" spc="-5" dirty="0">
                <a:latin typeface="Verdana"/>
                <a:cs typeface="Verdana"/>
              </a:rPr>
              <a:t>Low index </a:t>
            </a:r>
            <a:r>
              <a:rPr sz="1400" spc="-480" dirty="0">
                <a:latin typeface="Verdana"/>
                <a:cs typeface="Verdana"/>
              </a:rPr>
              <a:t> </a:t>
            </a:r>
            <a:r>
              <a:rPr sz="1400" spc="-5" dirty="0">
                <a:latin typeface="Verdana"/>
                <a:cs typeface="Verdana"/>
              </a:rPr>
              <a:t>High</a:t>
            </a:r>
            <a:r>
              <a:rPr sz="1400" spc="-70" dirty="0">
                <a:latin typeface="Verdana"/>
                <a:cs typeface="Verdana"/>
              </a:rPr>
              <a:t> </a:t>
            </a:r>
            <a:r>
              <a:rPr sz="1400" spc="-5" dirty="0">
                <a:latin typeface="Verdana"/>
                <a:cs typeface="Verdana"/>
              </a:rPr>
              <a:t>index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14" name="Footer Placeholder 11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15" name="Slide Number Placeholder 11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</a:t>
            </a:fld>
            <a:endParaRPr lang="en-US"/>
          </a:p>
        </p:txBody>
      </p:sp>
      <p:pic>
        <p:nvPicPr>
          <p:cNvPr id="11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05348" y="1849627"/>
            <a:ext cx="6589395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600" b="1" spc="-5" dirty="0"/>
              <a:t>Gas</a:t>
            </a:r>
            <a:r>
              <a:rPr sz="2600" b="1" spc="10" dirty="0"/>
              <a:t> </a:t>
            </a:r>
            <a:r>
              <a:rPr sz="2600" b="1" spc="-5" dirty="0"/>
              <a:t>Chromatography</a:t>
            </a:r>
            <a:r>
              <a:rPr sz="2600" b="1" spc="10" dirty="0"/>
              <a:t> </a:t>
            </a:r>
            <a:r>
              <a:rPr sz="2600" b="1" spc="-5" dirty="0"/>
              <a:t>/</a:t>
            </a:r>
            <a:r>
              <a:rPr sz="2600" b="1" spc="10" dirty="0"/>
              <a:t> </a:t>
            </a:r>
            <a:r>
              <a:rPr sz="2600" b="1" spc="-5" dirty="0"/>
              <a:t>Infrared</a:t>
            </a:r>
            <a:r>
              <a:rPr sz="2600" b="1" spc="15" dirty="0"/>
              <a:t> </a:t>
            </a:r>
            <a:r>
              <a:rPr sz="2600" b="1" spc="-5" dirty="0"/>
              <a:t>Spectrometry</a:t>
            </a:r>
            <a:endParaRPr sz="2600"/>
          </a:p>
        </p:txBody>
      </p:sp>
      <p:sp>
        <p:nvSpPr>
          <p:cNvPr id="3" name="object 3"/>
          <p:cNvSpPr txBox="1"/>
          <p:nvPr/>
        </p:nvSpPr>
        <p:spPr>
          <a:xfrm>
            <a:off x="3062548" y="2552955"/>
            <a:ext cx="7628255" cy="28052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spcBef>
                <a:spcPts val="95"/>
              </a:spcBef>
              <a:buSzPct val="95000"/>
              <a:buFont typeface="Times New Roman"/>
              <a:buChar char="•"/>
              <a:tabLst>
                <a:tab pos="102235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Capillary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GC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with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IR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specs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can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enable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the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separation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and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identifying </a:t>
            </a:r>
            <a:r>
              <a:rPr sz="2000" b="1" spc="-484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the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compounds</a:t>
            </a:r>
            <a:endParaRPr sz="2000">
              <a:latin typeface="Times New Roman"/>
              <a:cs typeface="Times New Roman"/>
            </a:endParaRPr>
          </a:p>
          <a:p>
            <a:pPr>
              <a:spcBef>
                <a:spcPts val="45"/>
              </a:spcBef>
              <a:buFont typeface="Times New Roman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101600" indent="-89535">
              <a:buSzPct val="95000"/>
              <a:buFont typeface="Times New Roman"/>
              <a:buChar char="•"/>
              <a:tabLst>
                <a:tab pos="102235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The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interface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between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the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column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and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the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detector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is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the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main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detail</a:t>
            </a:r>
            <a:endParaRPr sz="2000">
              <a:latin typeface="Times New Roman"/>
              <a:cs typeface="Times New Roman"/>
            </a:endParaRPr>
          </a:p>
          <a:p>
            <a:pPr>
              <a:spcBef>
                <a:spcPts val="40"/>
              </a:spcBef>
              <a:buFont typeface="Times New Roman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12700" marR="142875">
              <a:buSzPct val="95000"/>
              <a:buFont typeface="Times New Roman"/>
              <a:buChar char="•"/>
              <a:tabLst>
                <a:tab pos="102235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Small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pipe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(length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10-40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cm,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diameter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1-3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mm)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connected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to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column </a:t>
            </a:r>
            <a:r>
              <a:rPr sz="2000" b="1" spc="-484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by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narrow tubing</a:t>
            </a:r>
            <a:endParaRPr sz="2000">
              <a:latin typeface="Times New Roman"/>
              <a:cs typeface="Times New Roman"/>
            </a:endParaRPr>
          </a:p>
          <a:p>
            <a:pPr>
              <a:spcBef>
                <a:spcPts val="45"/>
              </a:spcBef>
              <a:buFont typeface="Times New Roman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101600" indent="-89535">
              <a:buSzPct val="95000"/>
              <a:buFont typeface="Times New Roman"/>
              <a:buChar char="•"/>
              <a:tabLst>
                <a:tab pos="102235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Transmission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of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radiation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occurs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by</a:t>
            </a:r>
            <a:r>
              <a:rPr sz="2000" b="1" spc="2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multiple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reflection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off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the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wall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33948" y="1849627"/>
            <a:ext cx="1062355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600" b="1" spc="-5" dirty="0"/>
              <a:t>GC/</a:t>
            </a:r>
            <a:r>
              <a:rPr sz="2600" b="1" spc="-70" dirty="0"/>
              <a:t> </a:t>
            </a:r>
            <a:r>
              <a:rPr sz="2600" b="1" spc="-5" dirty="0"/>
              <a:t>IR</a:t>
            </a:r>
            <a:endParaRPr sz="26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3610451" y="2552955"/>
            <a:ext cx="8952547" cy="28052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9860" marR="69850" indent="-635">
              <a:spcBef>
                <a:spcPts val="95"/>
              </a:spcBef>
              <a:buSzPct val="95000"/>
              <a:buFont typeface="Times New Roman"/>
              <a:buChar char="•"/>
              <a:tabLst>
                <a:tab pos="240029" algn="l"/>
              </a:tabLst>
            </a:pPr>
            <a:r>
              <a:rPr spc="-5" dirty="0"/>
              <a:t>Light</a:t>
            </a:r>
            <a:r>
              <a:rPr dirty="0"/>
              <a:t> </a:t>
            </a:r>
            <a:r>
              <a:rPr spc="-5" dirty="0"/>
              <a:t>pipe</a:t>
            </a:r>
            <a:r>
              <a:rPr dirty="0"/>
              <a:t> </a:t>
            </a:r>
            <a:r>
              <a:rPr spc="-5" dirty="0"/>
              <a:t>is</a:t>
            </a:r>
            <a:r>
              <a:rPr spc="5" dirty="0"/>
              <a:t> </a:t>
            </a:r>
            <a:r>
              <a:rPr spc="-5" dirty="0"/>
              <a:t>heated</a:t>
            </a:r>
            <a:r>
              <a:rPr dirty="0"/>
              <a:t> </a:t>
            </a:r>
            <a:r>
              <a:rPr spc="-5" dirty="0"/>
              <a:t>in</a:t>
            </a:r>
            <a:r>
              <a:rPr spc="5" dirty="0"/>
              <a:t> </a:t>
            </a:r>
            <a:r>
              <a:rPr spc="-5" dirty="0"/>
              <a:t>order</a:t>
            </a:r>
            <a:r>
              <a:rPr spc="25" dirty="0"/>
              <a:t> </a:t>
            </a:r>
            <a:r>
              <a:rPr spc="-5" dirty="0"/>
              <a:t>to</a:t>
            </a:r>
            <a:r>
              <a:rPr spc="5" dirty="0"/>
              <a:t> </a:t>
            </a:r>
            <a:r>
              <a:rPr spc="-5" dirty="0"/>
              <a:t>rid</a:t>
            </a:r>
            <a:r>
              <a:rPr spc="5" dirty="0"/>
              <a:t> </a:t>
            </a:r>
            <a:r>
              <a:rPr spc="-5" dirty="0"/>
              <a:t>condensation</a:t>
            </a:r>
            <a:r>
              <a:rPr spc="5" dirty="0"/>
              <a:t> </a:t>
            </a:r>
            <a:r>
              <a:rPr spc="-5" dirty="0"/>
              <a:t>and</a:t>
            </a:r>
            <a:r>
              <a:rPr spc="10" dirty="0"/>
              <a:t> </a:t>
            </a:r>
            <a:r>
              <a:rPr spc="-5" dirty="0"/>
              <a:t>maximize </a:t>
            </a:r>
            <a:r>
              <a:rPr spc="-484" dirty="0"/>
              <a:t> </a:t>
            </a:r>
            <a:r>
              <a:rPr spc="-5" dirty="0"/>
              <a:t>path</a:t>
            </a:r>
            <a:r>
              <a:rPr spc="-10" dirty="0"/>
              <a:t> length</a:t>
            </a:r>
            <a:r>
              <a:rPr spc="-5" dirty="0"/>
              <a:t> for enhanced </a:t>
            </a:r>
            <a:r>
              <a:rPr spc="-10" dirty="0"/>
              <a:t>sensitivity</a:t>
            </a:r>
          </a:p>
          <a:p>
            <a:pPr marL="137160">
              <a:spcBef>
                <a:spcPts val="45"/>
              </a:spcBef>
              <a:buFont typeface="Times New Roman"/>
              <a:buChar char="•"/>
            </a:pPr>
            <a:endParaRPr sz="2050"/>
          </a:p>
          <a:p>
            <a:pPr marL="238760" indent="-89535">
              <a:buSzPct val="95000"/>
              <a:buFont typeface="Times New Roman"/>
              <a:buChar char="•"/>
              <a:tabLst>
                <a:tab pos="240029" algn="l"/>
              </a:tabLst>
            </a:pPr>
            <a:r>
              <a:rPr spc="-5" dirty="0"/>
              <a:t>This</a:t>
            </a:r>
            <a:r>
              <a:rPr dirty="0"/>
              <a:t> </a:t>
            </a:r>
            <a:r>
              <a:rPr spc="-5" dirty="0"/>
              <a:t>also</a:t>
            </a:r>
            <a:r>
              <a:rPr dirty="0"/>
              <a:t> </a:t>
            </a:r>
            <a:r>
              <a:rPr spc="-5" dirty="0"/>
              <a:t>minimizes</a:t>
            </a:r>
            <a:r>
              <a:rPr spc="5" dirty="0"/>
              <a:t> </a:t>
            </a:r>
            <a:r>
              <a:rPr spc="-5" dirty="0"/>
              <a:t>the</a:t>
            </a:r>
            <a:r>
              <a:rPr dirty="0"/>
              <a:t> </a:t>
            </a:r>
            <a:r>
              <a:rPr spc="-5" dirty="0"/>
              <a:t>dead</a:t>
            </a:r>
            <a:r>
              <a:rPr spc="5" dirty="0"/>
              <a:t> </a:t>
            </a:r>
            <a:r>
              <a:rPr spc="-5" dirty="0"/>
              <a:t>volume</a:t>
            </a:r>
            <a:r>
              <a:rPr dirty="0"/>
              <a:t> </a:t>
            </a:r>
            <a:r>
              <a:rPr spc="-5" dirty="0"/>
              <a:t>to</a:t>
            </a:r>
            <a:r>
              <a:rPr spc="5" dirty="0"/>
              <a:t> </a:t>
            </a:r>
            <a:r>
              <a:rPr spc="-5" dirty="0"/>
              <a:t>lessen</a:t>
            </a:r>
            <a:r>
              <a:rPr dirty="0"/>
              <a:t> </a:t>
            </a:r>
            <a:r>
              <a:rPr spc="-5" dirty="0"/>
              <a:t>band</a:t>
            </a:r>
            <a:r>
              <a:rPr spc="5" dirty="0"/>
              <a:t> </a:t>
            </a:r>
            <a:r>
              <a:rPr spc="-5" dirty="0"/>
              <a:t>broadening</a:t>
            </a:r>
          </a:p>
          <a:p>
            <a:pPr marL="137160">
              <a:spcBef>
                <a:spcPts val="40"/>
              </a:spcBef>
              <a:buFont typeface="Times New Roman"/>
              <a:buChar char="•"/>
            </a:pPr>
            <a:endParaRPr sz="2050"/>
          </a:p>
          <a:p>
            <a:pPr marL="238760" indent="-89535">
              <a:buSzPct val="95000"/>
              <a:buFont typeface="Times New Roman"/>
              <a:buChar char="•"/>
              <a:tabLst>
                <a:tab pos="240029" algn="l"/>
              </a:tabLst>
            </a:pPr>
            <a:r>
              <a:rPr spc="-10" dirty="0"/>
              <a:t>Detector</a:t>
            </a:r>
            <a:r>
              <a:rPr spc="10" dirty="0"/>
              <a:t> </a:t>
            </a:r>
            <a:r>
              <a:rPr spc="-5" dirty="0"/>
              <a:t>-</a:t>
            </a:r>
            <a:r>
              <a:rPr spc="10" dirty="0"/>
              <a:t> </a:t>
            </a:r>
            <a:r>
              <a:rPr spc="-10" dirty="0"/>
              <a:t>highly</a:t>
            </a:r>
            <a:r>
              <a:rPr spc="10" dirty="0"/>
              <a:t> </a:t>
            </a:r>
            <a:r>
              <a:rPr spc="-10" dirty="0"/>
              <a:t>sensitivity,</a:t>
            </a:r>
            <a:r>
              <a:rPr spc="10" dirty="0"/>
              <a:t> </a:t>
            </a:r>
            <a:r>
              <a:rPr spc="-10" dirty="0"/>
              <a:t>liquid</a:t>
            </a:r>
            <a:r>
              <a:rPr spc="10" dirty="0"/>
              <a:t> </a:t>
            </a:r>
            <a:r>
              <a:rPr spc="-10" dirty="0"/>
              <a:t>nitrogen</a:t>
            </a:r>
            <a:r>
              <a:rPr spc="10" dirty="0"/>
              <a:t> </a:t>
            </a:r>
            <a:r>
              <a:rPr spc="-10" dirty="0"/>
              <a:t>cooled</a:t>
            </a:r>
          </a:p>
          <a:p>
            <a:pPr marL="137160">
              <a:spcBef>
                <a:spcPts val="45"/>
              </a:spcBef>
              <a:buFont typeface="Times New Roman"/>
              <a:buChar char="•"/>
            </a:pPr>
            <a:endParaRPr sz="2050"/>
          </a:p>
          <a:p>
            <a:pPr marL="149860" marR="5080" indent="-635">
              <a:buSzPct val="95000"/>
              <a:buFont typeface="Times New Roman"/>
              <a:buChar char="•"/>
              <a:tabLst>
                <a:tab pos="240029" algn="l"/>
              </a:tabLst>
            </a:pPr>
            <a:r>
              <a:rPr spc="-5" dirty="0"/>
              <a:t>Scanning</a:t>
            </a:r>
            <a:r>
              <a:rPr dirty="0"/>
              <a:t> </a:t>
            </a:r>
            <a:r>
              <a:rPr spc="-5" dirty="0"/>
              <a:t>is</a:t>
            </a:r>
            <a:r>
              <a:rPr spc="5" dirty="0"/>
              <a:t> </a:t>
            </a:r>
            <a:r>
              <a:rPr spc="-5" dirty="0"/>
              <a:t>started</a:t>
            </a:r>
            <a:r>
              <a:rPr spc="5" dirty="0"/>
              <a:t> </a:t>
            </a:r>
            <a:r>
              <a:rPr spc="-5" dirty="0"/>
              <a:t>and</a:t>
            </a:r>
            <a:r>
              <a:rPr spc="5" dirty="0"/>
              <a:t> </a:t>
            </a:r>
            <a:r>
              <a:rPr spc="-5" dirty="0"/>
              <a:t>a</a:t>
            </a:r>
            <a:r>
              <a:rPr dirty="0"/>
              <a:t> </a:t>
            </a:r>
            <a:r>
              <a:rPr spc="-5" dirty="0"/>
              <a:t>brief</a:t>
            </a:r>
            <a:r>
              <a:rPr spc="5" dirty="0"/>
              <a:t> </a:t>
            </a:r>
            <a:r>
              <a:rPr spc="-5" dirty="0"/>
              <a:t>delay</a:t>
            </a:r>
            <a:r>
              <a:rPr spc="5" dirty="0"/>
              <a:t> </a:t>
            </a:r>
            <a:r>
              <a:rPr spc="-5" dirty="0"/>
              <a:t>is</a:t>
            </a:r>
            <a:r>
              <a:rPr spc="5" dirty="0"/>
              <a:t> </a:t>
            </a:r>
            <a:r>
              <a:rPr spc="-5" dirty="0"/>
              <a:t>needed</a:t>
            </a:r>
            <a:r>
              <a:rPr spc="5" dirty="0"/>
              <a:t> </a:t>
            </a:r>
            <a:r>
              <a:rPr spc="-5" dirty="0"/>
              <a:t>for</a:t>
            </a:r>
            <a:r>
              <a:rPr dirty="0"/>
              <a:t> </a:t>
            </a:r>
            <a:r>
              <a:rPr spc="-5" dirty="0"/>
              <a:t>compound</a:t>
            </a:r>
            <a:r>
              <a:rPr spc="5" dirty="0"/>
              <a:t> </a:t>
            </a:r>
            <a:r>
              <a:rPr spc="-5" dirty="0"/>
              <a:t>to </a:t>
            </a:r>
            <a:r>
              <a:rPr spc="-484" dirty="0"/>
              <a:t> </a:t>
            </a:r>
            <a:r>
              <a:rPr spc="-5" dirty="0"/>
              <a:t>travel form the detector</a:t>
            </a:r>
            <a:r>
              <a:rPr dirty="0"/>
              <a:t> </a:t>
            </a:r>
            <a:r>
              <a:rPr spc="-5" dirty="0"/>
              <a:t>region to the IR</a:t>
            </a:r>
            <a:r>
              <a:rPr dirty="0"/>
              <a:t> </a:t>
            </a:r>
            <a:r>
              <a:rPr spc="-5" dirty="0"/>
              <a:t>cell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57747" y="2123948"/>
            <a:ext cx="3390900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600" b="1" spc="-5" dirty="0"/>
              <a:t>More</a:t>
            </a:r>
            <a:r>
              <a:rPr sz="2600" b="1" spc="-25" dirty="0"/>
              <a:t> </a:t>
            </a:r>
            <a:r>
              <a:rPr sz="2600" b="1" spc="-5" dirty="0"/>
              <a:t>on</a:t>
            </a:r>
            <a:r>
              <a:rPr sz="2600" b="1" spc="-15" dirty="0"/>
              <a:t> </a:t>
            </a:r>
            <a:r>
              <a:rPr sz="2600" b="1" spc="-5" dirty="0"/>
              <a:t>General</a:t>
            </a:r>
            <a:r>
              <a:rPr sz="2600" b="1" spc="-15" dirty="0"/>
              <a:t> </a:t>
            </a:r>
            <a:r>
              <a:rPr sz="2600" b="1" spc="-5" dirty="0"/>
              <a:t>GCIR</a:t>
            </a:r>
            <a:endParaRPr sz="2600"/>
          </a:p>
        </p:txBody>
      </p:sp>
      <p:sp>
        <p:nvSpPr>
          <p:cNvPr id="3" name="object 3"/>
          <p:cNvSpPr txBox="1"/>
          <p:nvPr/>
        </p:nvSpPr>
        <p:spPr>
          <a:xfrm>
            <a:off x="3214947" y="2827274"/>
            <a:ext cx="1883410" cy="15664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1600" indent="-89535">
              <a:spcBef>
                <a:spcPts val="95"/>
              </a:spcBef>
              <a:buSzPct val="95000"/>
              <a:buFont typeface="Times New Roman"/>
              <a:buChar char="•"/>
              <a:tabLst>
                <a:tab pos="102235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Very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sensitive</a:t>
            </a:r>
            <a:endParaRPr sz="2000">
              <a:latin typeface="Times New Roman"/>
              <a:cs typeface="Times New Roman"/>
            </a:endParaRPr>
          </a:p>
          <a:p>
            <a:pPr>
              <a:spcBef>
                <a:spcPts val="45"/>
              </a:spcBef>
              <a:buFont typeface="Times New Roman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101600" indent="-89535">
              <a:buSzPct val="95000"/>
              <a:buFont typeface="Times New Roman"/>
              <a:buChar char="•"/>
              <a:tabLst>
                <a:tab pos="102235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very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expensive</a:t>
            </a:r>
            <a:endParaRPr sz="2000">
              <a:latin typeface="Times New Roman"/>
              <a:cs typeface="Times New Roman"/>
            </a:endParaRPr>
          </a:p>
          <a:p>
            <a:pPr>
              <a:spcBef>
                <a:spcPts val="40"/>
              </a:spcBef>
              <a:buFont typeface="Times New Roman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101600" indent="-89535">
              <a:buSzPct val="95000"/>
              <a:buFont typeface="Times New Roman"/>
              <a:buChar char="•"/>
              <a:tabLst>
                <a:tab pos="102235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sample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recovery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72548" y="2123948"/>
            <a:ext cx="2013585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600" b="1" spc="-10" dirty="0">
                <a:latin typeface="Times New Roman"/>
                <a:cs typeface="Times New Roman"/>
              </a:rPr>
              <a:t>Practical</a:t>
            </a:r>
            <a:r>
              <a:rPr sz="2600" b="1" spc="-35" dirty="0">
                <a:latin typeface="Times New Roman"/>
                <a:cs typeface="Times New Roman"/>
              </a:rPr>
              <a:t> </a:t>
            </a:r>
            <a:r>
              <a:rPr sz="2600" b="1" spc="-10" dirty="0">
                <a:latin typeface="Times New Roman"/>
                <a:cs typeface="Times New Roman"/>
              </a:rPr>
              <a:t>Uses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329747" y="2827275"/>
            <a:ext cx="3576320" cy="249747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1600" indent="-89535">
              <a:spcBef>
                <a:spcPts val="95"/>
              </a:spcBef>
              <a:buSzPct val="95000"/>
              <a:buFont typeface="Times New Roman"/>
              <a:buChar char="•"/>
              <a:tabLst>
                <a:tab pos="102235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Pharmaceutical</a:t>
            </a:r>
            <a:endParaRPr sz="2000">
              <a:latin typeface="Times New Roman"/>
              <a:cs typeface="Times New Roman"/>
            </a:endParaRPr>
          </a:p>
          <a:p>
            <a:pPr>
              <a:spcBef>
                <a:spcPts val="45"/>
              </a:spcBef>
              <a:buFont typeface="Times New Roman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101600" indent="-89535">
              <a:buSzPct val="95000"/>
              <a:buFont typeface="Times New Roman"/>
              <a:buChar char="•"/>
              <a:tabLst>
                <a:tab pos="102235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Industrial</a:t>
            </a:r>
            <a:endParaRPr sz="2000">
              <a:latin typeface="Times New Roman"/>
              <a:cs typeface="Times New Roman"/>
            </a:endParaRPr>
          </a:p>
          <a:p>
            <a:pPr>
              <a:spcBef>
                <a:spcPts val="40"/>
              </a:spcBef>
              <a:buFont typeface="Times New Roman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12700" marR="5080">
              <a:buSzPct val="95000"/>
              <a:buFont typeface="Times New Roman"/>
              <a:buChar char="•"/>
              <a:tabLst>
                <a:tab pos="102235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DNA Analysis of blood samples, </a:t>
            </a:r>
            <a:r>
              <a:rPr sz="2000" b="1" spc="-484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other</a:t>
            </a:r>
            <a:r>
              <a:rPr sz="2000" b="1" spc="-10" dirty="0">
                <a:latin typeface="Times New Roman"/>
                <a:cs typeface="Times New Roman"/>
              </a:rPr>
              <a:t> fluids</a:t>
            </a:r>
            <a:endParaRPr sz="2000">
              <a:latin typeface="Times New Roman"/>
              <a:cs typeface="Times New Roman"/>
            </a:endParaRPr>
          </a:p>
          <a:p>
            <a:pPr>
              <a:spcBef>
                <a:spcPts val="45"/>
              </a:spcBef>
              <a:buFont typeface="Times New Roman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101600" indent="-89535">
              <a:buSzPct val="95000"/>
              <a:buFont typeface="Times New Roman"/>
              <a:buChar char="•"/>
              <a:tabLst>
                <a:tab pos="102235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many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others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</a:t>
            </a:fld>
            <a:endParaRPr lang="en-US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02046" y="882396"/>
            <a:ext cx="2238755" cy="289559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4430845" y="958596"/>
            <a:ext cx="6019800" cy="5943600"/>
            <a:chOff x="3060833" y="958596"/>
            <a:chExt cx="6019800" cy="594360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60833" y="3905249"/>
              <a:ext cx="4343399" cy="299694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03833" y="958596"/>
              <a:ext cx="4876799" cy="3059429"/>
            </a:xfrm>
            <a:prstGeom prst="rect">
              <a:avLst/>
            </a:prstGeom>
          </p:spPr>
        </p:pic>
      </p:grpSp>
      <p:sp>
        <p:nvSpPr>
          <p:cNvPr id="6" name="Footer Placeholder 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066466" y="2851023"/>
            <a:ext cx="330200" cy="406400"/>
            <a:chOff x="7696454" y="2851023"/>
            <a:chExt cx="330200" cy="406400"/>
          </a:xfrm>
        </p:grpSpPr>
        <p:sp>
          <p:nvSpPr>
            <p:cNvPr id="3" name="object 3"/>
            <p:cNvSpPr/>
            <p:nvPr/>
          </p:nvSpPr>
          <p:spPr>
            <a:xfrm>
              <a:off x="7709027" y="2863596"/>
              <a:ext cx="304800" cy="381000"/>
            </a:xfrm>
            <a:custGeom>
              <a:avLst/>
              <a:gdLst/>
              <a:ahLst/>
              <a:cxnLst/>
              <a:rect l="l" t="t" r="r" b="b"/>
              <a:pathLst>
                <a:path w="304800" h="381000">
                  <a:moveTo>
                    <a:pt x="304800" y="285750"/>
                  </a:moveTo>
                  <a:lnTo>
                    <a:pt x="228600" y="285750"/>
                  </a:lnTo>
                  <a:lnTo>
                    <a:pt x="228600" y="0"/>
                  </a:lnTo>
                  <a:lnTo>
                    <a:pt x="76200" y="0"/>
                  </a:lnTo>
                  <a:lnTo>
                    <a:pt x="76200" y="285750"/>
                  </a:lnTo>
                  <a:lnTo>
                    <a:pt x="0" y="285750"/>
                  </a:lnTo>
                  <a:lnTo>
                    <a:pt x="152400" y="381000"/>
                  </a:lnTo>
                  <a:lnTo>
                    <a:pt x="304800" y="285750"/>
                  </a:lnTo>
                  <a:close/>
                </a:path>
              </a:pathLst>
            </a:custGeom>
            <a:solidFill>
              <a:srgbClr val="CC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709027" y="2863596"/>
              <a:ext cx="304800" cy="381000"/>
            </a:xfrm>
            <a:custGeom>
              <a:avLst/>
              <a:gdLst/>
              <a:ahLst/>
              <a:cxnLst/>
              <a:rect l="l" t="t" r="r" b="b"/>
              <a:pathLst>
                <a:path w="304800" h="381000">
                  <a:moveTo>
                    <a:pt x="0" y="285750"/>
                  </a:moveTo>
                  <a:lnTo>
                    <a:pt x="76200" y="285750"/>
                  </a:lnTo>
                  <a:lnTo>
                    <a:pt x="76200" y="0"/>
                  </a:lnTo>
                  <a:lnTo>
                    <a:pt x="228600" y="0"/>
                  </a:lnTo>
                  <a:lnTo>
                    <a:pt x="228600" y="285750"/>
                  </a:lnTo>
                  <a:lnTo>
                    <a:pt x="304800" y="285750"/>
                  </a:lnTo>
                  <a:lnTo>
                    <a:pt x="152400" y="381000"/>
                  </a:lnTo>
                  <a:lnTo>
                    <a:pt x="0" y="285750"/>
                  </a:lnTo>
                  <a:close/>
                </a:path>
              </a:pathLst>
            </a:custGeom>
            <a:ln w="2514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707439" y="2025396"/>
            <a:ext cx="3200400" cy="2176237"/>
          </a:xfrm>
          <a:prstGeom prst="rect">
            <a:avLst/>
          </a:prstGeom>
          <a:ln w="25146">
            <a:solidFill>
              <a:srgbClr val="FF0000"/>
            </a:solidFill>
          </a:ln>
        </p:spPr>
        <p:txBody>
          <a:bodyPr vert="horz" wrap="square" lIns="0" tIns="153670" rIns="0" bIns="0" rtlCol="0">
            <a:spAutoFit/>
          </a:bodyPr>
          <a:lstStyle/>
          <a:p>
            <a:pPr marL="55244" algn="ctr">
              <a:spcBef>
                <a:spcPts val="1210"/>
              </a:spcBef>
            </a:pPr>
            <a:r>
              <a:rPr sz="2650" spc="-80" dirty="0">
                <a:latin typeface="Symbol"/>
                <a:cs typeface="Symbol"/>
              </a:rPr>
              <a:t></a:t>
            </a:r>
            <a:r>
              <a:rPr sz="2650" spc="-405" dirty="0">
                <a:latin typeface="Times New Roman"/>
                <a:cs typeface="Times New Roman"/>
              </a:rPr>
              <a:t> </a:t>
            </a:r>
            <a:r>
              <a:rPr sz="2500" spc="-135" dirty="0">
                <a:latin typeface="Times New Roman"/>
                <a:cs typeface="Times New Roman"/>
              </a:rPr>
              <a:t>(</a:t>
            </a:r>
            <a:r>
              <a:rPr sz="2650" spc="-105" dirty="0">
                <a:latin typeface="Symbol"/>
                <a:cs typeface="Symbol"/>
              </a:rPr>
              <a:t></a:t>
            </a:r>
            <a:r>
              <a:rPr sz="2650" spc="-434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)</a:t>
            </a:r>
            <a:r>
              <a:rPr sz="2500" spc="-10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Symbol"/>
                <a:cs typeface="Symbol"/>
              </a:rPr>
              <a:t></a:t>
            </a:r>
            <a:r>
              <a:rPr sz="2500" spc="-95" dirty="0">
                <a:latin typeface="Times New Roman"/>
                <a:cs typeface="Times New Roman"/>
              </a:rPr>
              <a:t> </a:t>
            </a:r>
            <a:r>
              <a:rPr sz="2500" i="1" spc="210" dirty="0">
                <a:latin typeface="Times New Roman"/>
                <a:cs typeface="Times New Roman"/>
              </a:rPr>
              <a:t>k</a:t>
            </a:r>
            <a:r>
              <a:rPr sz="2500" spc="-135" dirty="0">
                <a:latin typeface="Times New Roman"/>
                <a:cs typeface="Times New Roman"/>
              </a:rPr>
              <a:t>(</a:t>
            </a:r>
            <a:r>
              <a:rPr sz="2650" spc="-105" dirty="0">
                <a:latin typeface="Symbol"/>
                <a:cs typeface="Symbol"/>
              </a:rPr>
              <a:t></a:t>
            </a:r>
            <a:r>
              <a:rPr sz="2650" spc="-430" dirty="0">
                <a:latin typeface="Times New Roman"/>
                <a:cs typeface="Times New Roman"/>
              </a:rPr>
              <a:t> </a:t>
            </a:r>
            <a:r>
              <a:rPr sz="2500" spc="135" dirty="0">
                <a:latin typeface="Times New Roman"/>
                <a:cs typeface="Times New Roman"/>
              </a:rPr>
              <a:t>)</a:t>
            </a:r>
            <a:r>
              <a:rPr sz="2500" i="1" spc="-5" dirty="0">
                <a:latin typeface="Times New Roman"/>
                <a:cs typeface="Times New Roman"/>
              </a:rPr>
              <a:t>D</a:t>
            </a:r>
            <a:endParaRPr sz="2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200">
              <a:latin typeface="Times New Roman"/>
              <a:cs typeface="Times New Roman"/>
            </a:endParaRPr>
          </a:p>
          <a:p>
            <a:pPr marL="104775" algn="ctr">
              <a:spcBef>
                <a:spcPts val="2440"/>
              </a:spcBef>
            </a:pPr>
            <a:r>
              <a:rPr sz="2000" spc="-5" dirty="0">
                <a:solidFill>
                  <a:srgbClr val="003365"/>
                </a:solidFill>
                <a:latin typeface="Arial MT"/>
                <a:cs typeface="Arial MT"/>
              </a:rPr>
              <a:t>Photonic band dispersion</a:t>
            </a:r>
            <a:endParaRPr sz="2000">
              <a:latin typeface="Arial MT"/>
              <a:cs typeface="Arial MT"/>
            </a:endParaRPr>
          </a:p>
          <a:p>
            <a:pPr marL="38100" algn="ctr">
              <a:spcBef>
                <a:spcPts val="740"/>
              </a:spcBef>
            </a:pPr>
            <a:r>
              <a:rPr sz="2700" spc="-105" dirty="0">
                <a:latin typeface="Symbol"/>
                <a:cs typeface="Symbol"/>
              </a:rPr>
              <a:t></a:t>
            </a:r>
            <a:r>
              <a:rPr sz="2700" spc="75" dirty="0">
                <a:latin typeface="Times New Roman"/>
                <a:cs typeface="Times New Roman"/>
              </a:rPr>
              <a:t> </a:t>
            </a:r>
            <a:r>
              <a:rPr sz="2550" dirty="0">
                <a:latin typeface="Symbol"/>
                <a:cs typeface="Symbol"/>
              </a:rPr>
              <a:t></a:t>
            </a:r>
            <a:r>
              <a:rPr sz="2550" spc="-295" dirty="0">
                <a:latin typeface="Times New Roman"/>
                <a:cs typeface="Times New Roman"/>
              </a:rPr>
              <a:t> </a:t>
            </a:r>
            <a:r>
              <a:rPr sz="2700" spc="-105" dirty="0">
                <a:latin typeface="Symbol"/>
                <a:cs typeface="Symbol"/>
              </a:rPr>
              <a:t></a:t>
            </a:r>
            <a:r>
              <a:rPr sz="2700" spc="-434" dirty="0">
                <a:latin typeface="Times New Roman"/>
                <a:cs typeface="Times New Roman"/>
              </a:rPr>
              <a:t> </a:t>
            </a:r>
            <a:r>
              <a:rPr sz="2550" spc="65" dirty="0">
                <a:latin typeface="Times New Roman"/>
                <a:cs typeface="Times New Roman"/>
              </a:rPr>
              <a:t>(</a:t>
            </a:r>
            <a:r>
              <a:rPr sz="2550" i="1" dirty="0">
                <a:latin typeface="Times New Roman"/>
                <a:cs typeface="Times New Roman"/>
              </a:rPr>
              <a:t>k</a:t>
            </a:r>
            <a:r>
              <a:rPr sz="2550" i="1" spc="-415" dirty="0">
                <a:latin typeface="Times New Roman"/>
                <a:cs typeface="Times New Roman"/>
              </a:rPr>
              <a:t> </a:t>
            </a:r>
            <a:r>
              <a:rPr sz="2550" dirty="0">
                <a:latin typeface="Times New Roman"/>
                <a:cs typeface="Times New Roman"/>
              </a:rPr>
              <a:t>)</a:t>
            </a:r>
            <a:endParaRPr sz="255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712835" y="5106479"/>
            <a:ext cx="1633855" cy="14604"/>
            <a:chOff x="7342822" y="5106479"/>
            <a:chExt cx="1633855" cy="14604"/>
          </a:xfrm>
        </p:grpSpPr>
        <p:sp>
          <p:nvSpPr>
            <p:cNvPr id="7" name="object 7"/>
            <p:cNvSpPr/>
            <p:nvPr/>
          </p:nvSpPr>
          <p:spPr>
            <a:xfrm>
              <a:off x="7350124" y="5113781"/>
              <a:ext cx="412115" cy="0"/>
            </a:xfrm>
            <a:custGeom>
              <a:avLst/>
              <a:gdLst/>
              <a:ahLst/>
              <a:cxnLst/>
              <a:rect l="l" t="t" r="r" b="b"/>
              <a:pathLst>
                <a:path w="412115">
                  <a:moveTo>
                    <a:pt x="0" y="0"/>
                  </a:moveTo>
                  <a:lnTo>
                    <a:pt x="411492" y="0"/>
                  </a:lnTo>
                </a:path>
              </a:pathLst>
            </a:custGeom>
            <a:ln w="1450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058797" y="5113781"/>
              <a:ext cx="910590" cy="0"/>
            </a:xfrm>
            <a:custGeom>
              <a:avLst/>
              <a:gdLst/>
              <a:ahLst/>
              <a:cxnLst/>
              <a:rect l="l" t="t" r="r" b="b"/>
              <a:pathLst>
                <a:path w="910590">
                  <a:moveTo>
                    <a:pt x="0" y="0"/>
                  </a:moveTo>
                  <a:lnTo>
                    <a:pt x="910577" y="0"/>
                  </a:lnTo>
                </a:path>
              </a:pathLst>
            </a:custGeom>
            <a:ln w="1450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8137193" y="4882879"/>
            <a:ext cx="142240" cy="3746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spcBef>
                <a:spcPts val="135"/>
              </a:spcBef>
            </a:pPr>
            <a:r>
              <a:rPr sz="2250" i="1" spc="15" dirty="0">
                <a:latin typeface="Times New Roman"/>
                <a:cs typeface="Times New Roman"/>
              </a:rPr>
              <a:t>v</a:t>
            </a:r>
            <a:endParaRPr sz="225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281994" y="5043224"/>
            <a:ext cx="114935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100"/>
              </a:spcBef>
            </a:pPr>
            <a:r>
              <a:rPr sz="1600" i="1" dirty="0">
                <a:latin typeface="Times New Roman"/>
                <a:cs typeface="Times New Roman"/>
              </a:rPr>
              <a:t>g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469189" y="4635186"/>
            <a:ext cx="1865630" cy="8547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0515" marR="30480" indent="-285750">
              <a:lnSpc>
                <a:spcPct val="113300"/>
              </a:lnSpc>
              <a:spcBef>
                <a:spcPts val="95"/>
              </a:spcBef>
              <a:tabLst>
                <a:tab pos="983615" algn="l"/>
                <a:tab pos="1314450" algn="l"/>
              </a:tabLst>
            </a:pPr>
            <a:r>
              <a:rPr sz="3375" spc="30" baseline="-35802" dirty="0">
                <a:latin typeface="Symbol"/>
                <a:cs typeface="Symbol"/>
              </a:rPr>
              <a:t></a:t>
            </a:r>
            <a:r>
              <a:rPr sz="3375" spc="225" baseline="-35802" dirty="0">
                <a:latin typeface="Times New Roman"/>
                <a:cs typeface="Times New Roman"/>
              </a:rPr>
              <a:t> </a:t>
            </a:r>
            <a:r>
              <a:rPr sz="2250" i="1" spc="-35" dirty="0">
                <a:latin typeface="Times New Roman"/>
                <a:cs typeface="Times New Roman"/>
              </a:rPr>
              <a:t>d</a:t>
            </a:r>
            <a:r>
              <a:rPr sz="2400" spc="-35" dirty="0">
                <a:latin typeface="Symbol"/>
                <a:cs typeface="Symbol"/>
              </a:rPr>
              <a:t></a:t>
            </a:r>
            <a:r>
              <a:rPr sz="2400" spc="305" dirty="0">
                <a:latin typeface="Times New Roman"/>
                <a:cs typeface="Times New Roman"/>
              </a:rPr>
              <a:t> </a:t>
            </a:r>
            <a:r>
              <a:rPr sz="3375" spc="30" baseline="-35802" dirty="0">
                <a:latin typeface="Symbol"/>
                <a:cs typeface="Symbol"/>
              </a:rPr>
              <a:t></a:t>
            </a:r>
            <a:r>
              <a:rPr sz="3375" spc="30" baseline="-35802" dirty="0">
                <a:latin typeface="Times New Roman"/>
                <a:cs typeface="Times New Roman"/>
              </a:rPr>
              <a:t>		</a:t>
            </a:r>
            <a:r>
              <a:rPr sz="2250" i="1" spc="25" dirty="0">
                <a:latin typeface="Times New Roman"/>
                <a:cs typeface="Times New Roman"/>
              </a:rPr>
              <a:t>D </a:t>
            </a:r>
            <a:r>
              <a:rPr sz="2250" i="1" spc="30" dirty="0">
                <a:latin typeface="Times New Roman"/>
                <a:cs typeface="Times New Roman"/>
              </a:rPr>
              <a:t> </a:t>
            </a:r>
            <a:r>
              <a:rPr sz="2250" i="1" spc="15" dirty="0">
                <a:latin typeface="Times New Roman"/>
                <a:cs typeface="Times New Roman"/>
              </a:rPr>
              <a:t>dk</a:t>
            </a:r>
            <a:r>
              <a:rPr sz="2250" i="1" dirty="0">
                <a:latin typeface="Times New Roman"/>
                <a:cs typeface="Times New Roman"/>
              </a:rPr>
              <a:t>	</a:t>
            </a:r>
            <a:r>
              <a:rPr sz="2250" i="1" spc="10" dirty="0">
                <a:latin typeface="Times New Roman"/>
                <a:cs typeface="Times New Roman"/>
              </a:rPr>
              <a:t>d</a:t>
            </a:r>
            <a:r>
              <a:rPr sz="2400" spc="-70" dirty="0">
                <a:latin typeface="Symbol"/>
                <a:cs typeface="Symbol"/>
              </a:rPr>
              <a:t>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250" spc="10" dirty="0">
                <a:latin typeface="Times New Roman"/>
                <a:cs typeface="Times New Roman"/>
              </a:rPr>
              <a:t>/</a:t>
            </a:r>
            <a:r>
              <a:rPr sz="2250" spc="-254" dirty="0">
                <a:latin typeface="Times New Roman"/>
                <a:cs typeface="Times New Roman"/>
              </a:rPr>
              <a:t> </a:t>
            </a:r>
            <a:r>
              <a:rPr sz="2250" i="1" spc="10" dirty="0">
                <a:latin typeface="Times New Roman"/>
                <a:cs typeface="Times New Roman"/>
              </a:rPr>
              <a:t>d</a:t>
            </a:r>
            <a:r>
              <a:rPr sz="2400" spc="-80" dirty="0">
                <a:latin typeface="Symbol"/>
                <a:cs typeface="Symbol"/>
              </a:rPr>
              <a:t>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582983" y="6090920"/>
            <a:ext cx="163576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2000" spc="-5" dirty="0">
                <a:solidFill>
                  <a:srgbClr val="336500"/>
                </a:solidFill>
                <a:latin typeface="Arial MT"/>
                <a:cs typeface="Arial MT"/>
              </a:rPr>
              <a:t>Group</a:t>
            </a:r>
            <a:r>
              <a:rPr sz="2000" spc="-50" dirty="0">
                <a:solidFill>
                  <a:srgbClr val="336500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336500"/>
                </a:solidFill>
                <a:latin typeface="Arial MT"/>
                <a:cs typeface="Arial MT"/>
              </a:rPr>
              <a:t>velocity</a:t>
            </a:r>
            <a:endParaRPr sz="2000">
              <a:latin typeface="Arial MT"/>
              <a:cs typeface="Arial MT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7694865" y="4603622"/>
            <a:ext cx="3225800" cy="1930400"/>
            <a:chOff x="6324853" y="4603622"/>
            <a:chExt cx="3225800" cy="1930400"/>
          </a:xfrm>
        </p:grpSpPr>
        <p:sp>
          <p:nvSpPr>
            <p:cNvPr id="14" name="object 14"/>
            <p:cNvSpPr/>
            <p:nvPr/>
          </p:nvSpPr>
          <p:spPr>
            <a:xfrm>
              <a:off x="7785226" y="5606795"/>
              <a:ext cx="304800" cy="381000"/>
            </a:xfrm>
            <a:custGeom>
              <a:avLst/>
              <a:gdLst/>
              <a:ahLst/>
              <a:cxnLst/>
              <a:rect l="l" t="t" r="r" b="b"/>
              <a:pathLst>
                <a:path w="304800" h="381000">
                  <a:moveTo>
                    <a:pt x="304800" y="285750"/>
                  </a:moveTo>
                  <a:lnTo>
                    <a:pt x="228600" y="285750"/>
                  </a:lnTo>
                  <a:lnTo>
                    <a:pt x="228600" y="0"/>
                  </a:lnTo>
                  <a:lnTo>
                    <a:pt x="76200" y="0"/>
                  </a:lnTo>
                  <a:lnTo>
                    <a:pt x="76200" y="285750"/>
                  </a:lnTo>
                  <a:lnTo>
                    <a:pt x="0" y="285750"/>
                  </a:lnTo>
                  <a:lnTo>
                    <a:pt x="152400" y="381000"/>
                  </a:lnTo>
                  <a:lnTo>
                    <a:pt x="304800" y="285750"/>
                  </a:lnTo>
                  <a:close/>
                </a:path>
              </a:pathLst>
            </a:custGeom>
            <a:solidFill>
              <a:srgbClr val="CC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337426" y="4616195"/>
              <a:ext cx="3200400" cy="1905000"/>
            </a:xfrm>
            <a:custGeom>
              <a:avLst/>
              <a:gdLst/>
              <a:ahLst/>
              <a:cxnLst/>
              <a:rect l="l" t="t" r="r" b="b"/>
              <a:pathLst>
                <a:path w="3200400" h="1905000">
                  <a:moveTo>
                    <a:pt x="1447800" y="1276350"/>
                  </a:moveTo>
                  <a:lnTo>
                    <a:pt x="1524000" y="1276350"/>
                  </a:lnTo>
                  <a:lnTo>
                    <a:pt x="1524000" y="990600"/>
                  </a:lnTo>
                  <a:lnTo>
                    <a:pt x="1676400" y="990600"/>
                  </a:lnTo>
                  <a:lnTo>
                    <a:pt x="1676400" y="1276350"/>
                  </a:lnTo>
                  <a:lnTo>
                    <a:pt x="1752600" y="1276350"/>
                  </a:lnTo>
                  <a:lnTo>
                    <a:pt x="1600200" y="1371600"/>
                  </a:lnTo>
                  <a:lnTo>
                    <a:pt x="1447800" y="1276350"/>
                  </a:lnTo>
                  <a:close/>
                </a:path>
                <a:path w="3200400" h="1905000">
                  <a:moveTo>
                    <a:pt x="3200400" y="1905000"/>
                  </a:moveTo>
                  <a:lnTo>
                    <a:pt x="3200400" y="0"/>
                  </a:lnTo>
                  <a:lnTo>
                    <a:pt x="0" y="0"/>
                  </a:lnTo>
                  <a:lnTo>
                    <a:pt x="0" y="1905000"/>
                  </a:lnTo>
                  <a:lnTo>
                    <a:pt x="3200400" y="1905000"/>
                  </a:lnTo>
                  <a:close/>
                </a:path>
              </a:pathLst>
            </a:custGeom>
            <a:ln w="2514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2775274" y="1899919"/>
            <a:ext cx="198564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31140" marR="5080" indent="-219075">
              <a:spcBef>
                <a:spcPts val="95"/>
              </a:spcBef>
            </a:pPr>
            <a:r>
              <a:rPr sz="2000" spc="-5" dirty="0">
                <a:solidFill>
                  <a:srgbClr val="003365"/>
                </a:solidFill>
                <a:latin typeface="Arial MT"/>
                <a:cs typeface="Arial MT"/>
              </a:rPr>
              <a:t>Fourier-transform  </a:t>
            </a:r>
            <a:r>
              <a:rPr sz="2000" spc="-10" dirty="0">
                <a:solidFill>
                  <a:srgbClr val="003365"/>
                </a:solidFill>
                <a:latin typeface="Arial MT"/>
                <a:cs typeface="Arial MT"/>
              </a:rPr>
              <a:t>Spectrometer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268557" y="1899919"/>
            <a:ext cx="167703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2545" marR="5080" indent="-30480">
              <a:spcBef>
                <a:spcPts val="95"/>
              </a:spcBef>
            </a:pPr>
            <a:r>
              <a:rPr sz="2000" spc="-5" dirty="0">
                <a:solidFill>
                  <a:srgbClr val="003365"/>
                </a:solidFill>
                <a:latin typeface="Arial MT"/>
                <a:cs typeface="Arial MT"/>
              </a:rPr>
              <a:t>Mach-Zehnder  </a:t>
            </a:r>
            <a:r>
              <a:rPr sz="2000" spc="-10" dirty="0">
                <a:solidFill>
                  <a:srgbClr val="003365"/>
                </a:solidFill>
                <a:latin typeface="Arial MT"/>
                <a:cs typeface="Arial MT"/>
              </a:rPr>
              <a:t>Interferometer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954851" y="2558795"/>
            <a:ext cx="228600" cy="304800"/>
          </a:xfrm>
          <a:custGeom>
            <a:avLst/>
            <a:gdLst/>
            <a:ahLst/>
            <a:cxnLst/>
            <a:rect l="l" t="t" r="r" b="b"/>
            <a:pathLst>
              <a:path w="228600" h="304800">
                <a:moveTo>
                  <a:pt x="228600" y="228600"/>
                </a:moveTo>
                <a:lnTo>
                  <a:pt x="171450" y="228600"/>
                </a:lnTo>
                <a:lnTo>
                  <a:pt x="171450" y="0"/>
                </a:lnTo>
                <a:lnTo>
                  <a:pt x="57150" y="0"/>
                </a:lnTo>
                <a:lnTo>
                  <a:pt x="57150" y="228600"/>
                </a:lnTo>
                <a:lnTo>
                  <a:pt x="0" y="228600"/>
                </a:lnTo>
                <a:lnTo>
                  <a:pt x="114300" y="304800"/>
                </a:lnTo>
                <a:lnTo>
                  <a:pt x="228600" y="228600"/>
                </a:lnTo>
                <a:close/>
              </a:path>
            </a:pathLst>
          </a:custGeom>
          <a:solidFill>
            <a:srgbClr val="00CC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849951" y="2129789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114300" y="228600"/>
                </a:lnTo>
              </a:path>
              <a:path w="228600" h="228600">
                <a:moveTo>
                  <a:pt x="0" y="105156"/>
                </a:moveTo>
                <a:lnTo>
                  <a:pt x="228600" y="105156"/>
                </a:lnTo>
              </a:path>
            </a:pathLst>
          </a:custGeom>
          <a:ln w="25146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3275146" y="814069"/>
            <a:ext cx="596963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pc="-5" dirty="0"/>
              <a:t>White-light interferometry</a:t>
            </a:r>
          </a:p>
        </p:txBody>
      </p:sp>
      <p:pic>
        <p:nvPicPr>
          <p:cNvPr id="21" name="object 2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02452" y="3004566"/>
            <a:ext cx="4677917" cy="3516629"/>
          </a:xfrm>
          <a:prstGeom prst="rect">
            <a:avLst/>
          </a:prstGeom>
        </p:spPr>
      </p:pic>
      <p:sp>
        <p:nvSpPr>
          <p:cNvPr id="22" name="Footer Placeholder 21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</a:t>
            </a:fld>
            <a:endParaRPr lang="en-US"/>
          </a:p>
        </p:txBody>
      </p:sp>
      <p:pic>
        <p:nvPicPr>
          <p:cNvPr id="2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26426" y="1634906"/>
            <a:ext cx="5238750" cy="57180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69301" y="2654417"/>
            <a:ext cx="4895850" cy="3209558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673427" y="1396757"/>
            <a:ext cx="6106160" cy="4410710"/>
            <a:chOff x="2303415" y="1396757"/>
            <a:chExt cx="6106160" cy="44107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03415" y="1396757"/>
              <a:ext cx="6105886" cy="441044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13839" y="4235195"/>
              <a:ext cx="3152393" cy="438149"/>
            </a:xfrm>
            <a:prstGeom prst="rect">
              <a:avLst/>
            </a:prstGeom>
          </p:spPr>
        </p:pic>
      </p:grp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52692" y="3652054"/>
            <a:ext cx="82550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800" dirty="0">
                <a:latin typeface="Arial MT"/>
                <a:cs typeface="Arial MT"/>
              </a:rPr>
              <a:t>0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37628" y="3242865"/>
            <a:ext cx="19748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800" spc="5" dirty="0">
                <a:latin typeface="Arial MT"/>
                <a:cs typeface="Arial MT"/>
              </a:rPr>
              <a:t>1</a:t>
            </a:r>
            <a:r>
              <a:rPr sz="800" dirty="0">
                <a:latin typeface="Arial MT"/>
                <a:cs typeface="Arial MT"/>
              </a:rPr>
              <a:t>00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37628" y="2832907"/>
            <a:ext cx="19748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800" spc="5" dirty="0">
                <a:latin typeface="Arial MT"/>
                <a:cs typeface="Arial MT"/>
              </a:rPr>
              <a:t>2</a:t>
            </a:r>
            <a:r>
              <a:rPr sz="800" dirty="0">
                <a:latin typeface="Arial MT"/>
                <a:cs typeface="Arial MT"/>
              </a:rPr>
              <a:t>00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37628" y="2423718"/>
            <a:ext cx="19748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800" spc="5" dirty="0">
                <a:latin typeface="Arial MT"/>
                <a:cs typeface="Arial MT"/>
              </a:rPr>
              <a:t>3</a:t>
            </a:r>
            <a:r>
              <a:rPr sz="800" dirty="0">
                <a:latin typeface="Arial MT"/>
                <a:cs typeface="Arial MT"/>
              </a:rPr>
              <a:t>00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37628" y="2013760"/>
            <a:ext cx="19748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800" spc="5" dirty="0">
                <a:latin typeface="Arial MT"/>
                <a:cs typeface="Arial MT"/>
              </a:rPr>
              <a:t>4</a:t>
            </a:r>
            <a:r>
              <a:rPr sz="800" dirty="0">
                <a:latin typeface="Arial MT"/>
                <a:cs typeface="Arial MT"/>
              </a:rPr>
              <a:t>00</a:t>
            </a:r>
            <a:endParaRPr sz="800">
              <a:latin typeface="Arial MT"/>
              <a:cs typeface="Arial M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563244" y="1687379"/>
            <a:ext cx="3050540" cy="2057400"/>
            <a:chOff x="2193232" y="1687379"/>
            <a:chExt cx="3050540" cy="2057400"/>
          </a:xfrm>
        </p:grpSpPr>
        <p:sp>
          <p:nvSpPr>
            <p:cNvPr id="8" name="object 8"/>
            <p:cNvSpPr/>
            <p:nvPr/>
          </p:nvSpPr>
          <p:spPr>
            <a:xfrm>
              <a:off x="2197493" y="1691640"/>
              <a:ext cx="3042285" cy="2048510"/>
            </a:xfrm>
            <a:custGeom>
              <a:avLst/>
              <a:gdLst/>
              <a:ahLst/>
              <a:cxnLst/>
              <a:rect l="l" t="t" r="r" b="b"/>
              <a:pathLst>
                <a:path w="3042285" h="2048510">
                  <a:moveTo>
                    <a:pt x="0" y="2048256"/>
                  </a:moveTo>
                  <a:lnTo>
                    <a:pt x="0" y="2026920"/>
                  </a:lnTo>
                </a:path>
                <a:path w="3042285" h="2048510">
                  <a:moveTo>
                    <a:pt x="202692" y="2048256"/>
                  </a:moveTo>
                  <a:lnTo>
                    <a:pt x="202692" y="2006346"/>
                  </a:lnTo>
                </a:path>
                <a:path w="3042285" h="2048510">
                  <a:moveTo>
                    <a:pt x="406146" y="2048256"/>
                  </a:moveTo>
                  <a:lnTo>
                    <a:pt x="406146" y="2026920"/>
                  </a:lnTo>
                </a:path>
                <a:path w="3042285" h="2048510">
                  <a:moveTo>
                    <a:pt x="608838" y="2048256"/>
                  </a:moveTo>
                  <a:lnTo>
                    <a:pt x="608838" y="2006346"/>
                  </a:lnTo>
                </a:path>
                <a:path w="3042285" h="2048510">
                  <a:moveTo>
                    <a:pt x="810768" y="2048256"/>
                  </a:moveTo>
                  <a:lnTo>
                    <a:pt x="810768" y="2026920"/>
                  </a:lnTo>
                </a:path>
                <a:path w="3042285" h="2048510">
                  <a:moveTo>
                    <a:pt x="1014222" y="2048256"/>
                  </a:moveTo>
                  <a:lnTo>
                    <a:pt x="1014222" y="2006346"/>
                  </a:lnTo>
                </a:path>
                <a:path w="3042285" h="2048510">
                  <a:moveTo>
                    <a:pt x="1216914" y="2048256"/>
                  </a:moveTo>
                  <a:lnTo>
                    <a:pt x="1216914" y="2026920"/>
                  </a:lnTo>
                </a:path>
                <a:path w="3042285" h="2048510">
                  <a:moveTo>
                    <a:pt x="1419605" y="2048256"/>
                  </a:moveTo>
                  <a:lnTo>
                    <a:pt x="1419605" y="2006346"/>
                  </a:lnTo>
                </a:path>
                <a:path w="3042285" h="2048510">
                  <a:moveTo>
                    <a:pt x="1623060" y="2048256"/>
                  </a:moveTo>
                  <a:lnTo>
                    <a:pt x="1623060" y="2026920"/>
                  </a:lnTo>
                </a:path>
                <a:path w="3042285" h="2048510">
                  <a:moveTo>
                    <a:pt x="1824989" y="2048256"/>
                  </a:moveTo>
                  <a:lnTo>
                    <a:pt x="1824989" y="2006346"/>
                  </a:lnTo>
                </a:path>
                <a:path w="3042285" h="2048510">
                  <a:moveTo>
                    <a:pt x="2027681" y="2048256"/>
                  </a:moveTo>
                  <a:lnTo>
                    <a:pt x="2027681" y="2026920"/>
                  </a:lnTo>
                </a:path>
                <a:path w="3042285" h="2048510">
                  <a:moveTo>
                    <a:pt x="2231136" y="2048256"/>
                  </a:moveTo>
                  <a:lnTo>
                    <a:pt x="2231136" y="2006346"/>
                  </a:lnTo>
                </a:path>
                <a:path w="3042285" h="2048510">
                  <a:moveTo>
                    <a:pt x="2433828" y="2048256"/>
                  </a:moveTo>
                  <a:lnTo>
                    <a:pt x="2433828" y="2026920"/>
                  </a:lnTo>
                </a:path>
                <a:path w="3042285" h="2048510">
                  <a:moveTo>
                    <a:pt x="2635758" y="2048256"/>
                  </a:moveTo>
                  <a:lnTo>
                    <a:pt x="2635758" y="2006346"/>
                  </a:lnTo>
                </a:path>
                <a:path w="3042285" h="2048510">
                  <a:moveTo>
                    <a:pt x="2839212" y="2048256"/>
                  </a:moveTo>
                  <a:lnTo>
                    <a:pt x="2839212" y="2026920"/>
                  </a:lnTo>
                </a:path>
                <a:path w="3042285" h="2048510">
                  <a:moveTo>
                    <a:pt x="3041904" y="2048256"/>
                  </a:moveTo>
                  <a:lnTo>
                    <a:pt x="3041904" y="2006346"/>
                  </a:lnTo>
                </a:path>
                <a:path w="3042285" h="2048510">
                  <a:moveTo>
                    <a:pt x="0" y="2048256"/>
                  </a:moveTo>
                  <a:lnTo>
                    <a:pt x="3041904" y="2048256"/>
                  </a:lnTo>
                </a:path>
                <a:path w="3042285" h="2048510">
                  <a:moveTo>
                    <a:pt x="0" y="2048256"/>
                  </a:moveTo>
                  <a:lnTo>
                    <a:pt x="41910" y="2048256"/>
                  </a:lnTo>
                </a:path>
                <a:path w="3042285" h="2048510">
                  <a:moveTo>
                    <a:pt x="0" y="1843277"/>
                  </a:moveTo>
                  <a:lnTo>
                    <a:pt x="20574" y="1843277"/>
                  </a:lnTo>
                </a:path>
                <a:path w="3042285" h="2048510">
                  <a:moveTo>
                    <a:pt x="0" y="1638300"/>
                  </a:moveTo>
                  <a:lnTo>
                    <a:pt x="41910" y="1638300"/>
                  </a:lnTo>
                </a:path>
                <a:path w="3042285" h="2048510">
                  <a:moveTo>
                    <a:pt x="0" y="1433322"/>
                  </a:moveTo>
                  <a:lnTo>
                    <a:pt x="20574" y="1433322"/>
                  </a:lnTo>
                </a:path>
                <a:path w="3042285" h="2048510">
                  <a:moveTo>
                    <a:pt x="0" y="1229106"/>
                  </a:moveTo>
                  <a:lnTo>
                    <a:pt x="41909" y="1229106"/>
                  </a:lnTo>
                </a:path>
                <a:path w="3042285" h="2048510">
                  <a:moveTo>
                    <a:pt x="0" y="1024128"/>
                  </a:moveTo>
                  <a:lnTo>
                    <a:pt x="20574" y="1024128"/>
                  </a:lnTo>
                </a:path>
                <a:path w="3042285" h="2048510">
                  <a:moveTo>
                    <a:pt x="0" y="819150"/>
                  </a:moveTo>
                  <a:lnTo>
                    <a:pt x="41909" y="819150"/>
                  </a:lnTo>
                </a:path>
                <a:path w="3042285" h="2048510">
                  <a:moveTo>
                    <a:pt x="0" y="614172"/>
                  </a:moveTo>
                  <a:lnTo>
                    <a:pt x="20574" y="614172"/>
                  </a:lnTo>
                </a:path>
                <a:path w="3042285" h="2048510">
                  <a:moveTo>
                    <a:pt x="0" y="409956"/>
                  </a:moveTo>
                  <a:lnTo>
                    <a:pt x="41909" y="409956"/>
                  </a:lnTo>
                </a:path>
                <a:path w="3042285" h="2048510">
                  <a:moveTo>
                    <a:pt x="0" y="204978"/>
                  </a:moveTo>
                  <a:lnTo>
                    <a:pt x="20574" y="204978"/>
                  </a:lnTo>
                </a:path>
                <a:path w="3042285" h="2048510">
                  <a:moveTo>
                    <a:pt x="0" y="0"/>
                  </a:moveTo>
                  <a:lnTo>
                    <a:pt x="41909" y="0"/>
                  </a:lnTo>
                </a:path>
              </a:pathLst>
            </a:custGeom>
            <a:ln w="852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197493" y="1691640"/>
              <a:ext cx="0" cy="2048510"/>
            </a:xfrm>
            <a:custGeom>
              <a:avLst/>
              <a:gdLst/>
              <a:ahLst/>
              <a:cxnLst/>
              <a:rect l="l" t="t" r="r" b="b"/>
              <a:pathLst>
                <a:path h="2048510">
                  <a:moveTo>
                    <a:pt x="0" y="0"/>
                  </a:moveTo>
                  <a:lnTo>
                    <a:pt x="0" y="2048256"/>
                  </a:lnTo>
                </a:path>
              </a:pathLst>
            </a:custGeom>
            <a:ln w="852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197493" y="1691640"/>
              <a:ext cx="3042285" cy="2048510"/>
            </a:xfrm>
            <a:custGeom>
              <a:avLst/>
              <a:gdLst/>
              <a:ahLst/>
              <a:cxnLst/>
              <a:rect l="l" t="t" r="r" b="b"/>
              <a:pathLst>
                <a:path w="3042285" h="2048510">
                  <a:moveTo>
                    <a:pt x="202692" y="0"/>
                  </a:moveTo>
                  <a:lnTo>
                    <a:pt x="202692" y="41148"/>
                  </a:lnTo>
                </a:path>
                <a:path w="3042285" h="2048510">
                  <a:moveTo>
                    <a:pt x="406145" y="0"/>
                  </a:moveTo>
                  <a:lnTo>
                    <a:pt x="406145" y="20574"/>
                  </a:lnTo>
                </a:path>
                <a:path w="3042285" h="2048510">
                  <a:moveTo>
                    <a:pt x="608838" y="0"/>
                  </a:moveTo>
                  <a:lnTo>
                    <a:pt x="608838" y="41148"/>
                  </a:lnTo>
                </a:path>
                <a:path w="3042285" h="2048510">
                  <a:moveTo>
                    <a:pt x="810768" y="0"/>
                  </a:moveTo>
                  <a:lnTo>
                    <a:pt x="810768" y="20574"/>
                  </a:lnTo>
                </a:path>
                <a:path w="3042285" h="2048510">
                  <a:moveTo>
                    <a:pt x="1014221" y="0"/>
                  </a:moveTo>
                  <a:lnTo>
                    <a:pt x="1014221" y="41148"/>
                  </a:lnTo>
                </a:path>
                <a:path w="3042285" h="2048510">
                  <a:moveTo>
                    <a:pt x="1216914" y="0"/>
                  </a:moveTo>
                  <a:lnTo>
                    <a:pt x="1216914" y="20574"/>
                  </a:lnTo>
                </a:path>
                <a:path w="3042285" h="2048510">
                  <a:moveTo>
                    <a:pt x="1419605" y="0"/>
                  </a:moveTo>
                  <a:lnTo>
                    <a:pt x="1419605" y="41148"/>
                  </a:lnTo>
                </a:path>
                <a:path w="3042285" h="2048510">
                  <a:moveTo>
                    <a:pt x="1623060" y="0"/>
                  </a:moveTo>
                  <a:lnTo>
                    <a:pt x="1623060" y="20574"/>
                  </a:lnTo>
                </a:path>
                <a:path w="3042285" h="2048510">
                  <a:moveTo>
                    <a:pt x="1824989" y="0"/>
                  </a:moveTo>
                  <a:lnTo>
                    <a:pt x="1824989" y="41148"/>
                  </a:lnTo>
                </a:path>
                <a:path w="3042285" h="2048510">
                  <a:moveTo>
                    <a:pt x="2027681" y="0"/>
                  </a:moveTo>
                  <a:lnTo>
                    <a:pt x="2027681" y="20574"/>
                  </a:lnTo>
                </a:path>
                <a:path w="3042285" h="2048510">
                  <a:moveTo>
                    <a:pt x="2231136" y="0"/>
                  </a:moveTo>
                  <a:lnTo>
                    <a:pt x="2231136" y="41148"/>
                  </a:lnTo>
                </a:path>
                <a:path w="3042285" h="2048510">
                  <a:moveTo>
                    <a:pt x="2433828" y="0"/>
                  </a:moveTo>
                  <a:lnTo>
                    <a:pt x="2433828" y="20574"/>
                  </a:lnTo>
                </a:path>
                <a:path w="3042285" h="2048510">
                  <a:moveTo>
                    <a:pt x="2635758" y="0"/>
                  </a:moveTo>
                  <a:lnTo>
                    <a:pt x="2635758" y="41148"/>
                  </a:lnTo>
                </a:path>
                <a:path w="3042285" h="2048510">
                  <a:moveTo>
                    <a:pt x="2839212" y="0"/>
                  </a:moveTo>
                  <a:lnTo>
                    <a:pt x="2839212" y="20574"/>
                  </a:lnTo>
                </a:path>
                <a:path w="3042285" h="2048510">
                  <a:moveTo>
                    <a:pt x="3041904" y="0"/>
                  </a:moveTo>
                  <a:lnTo>
                    <a:pt x="3041904" y="41148"/>
                  </a:lnTo>
                </a:path>
                <a:path w="3042285" h="2048510">
                  <a:moveTo>
                    <a:pt x="0" y="0"/>
                  </a:moveTo>
                  <a:lnTo>
                    <a:pt x="3041904" y="0"/>
                  </a:lnTo>
                </a:path>
                <a:path w="3042285" h="2048510">
                  <a:moveTo>
                    <a:pt x="3041904" y="2048256"/>
                  </a:moveTo>
                  <a:lnTo>
                    <a:pt x="3041904" y="0"/>
                  </a:lnTo>
                </a:path>
              </a:pathLst>
            </a:custGeom>
            <a:ln w="852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874149" y="1880616"/>
              <a:ext cx="1881505" cy="1317625"/>
            </a:xfrm>
            <a:custGeom>
              <a:avLst/>
              <a:gdLst/>
              <a:ahLst/>
              <a:cxnLst/>
              <a:rect l="l" t="t" r="r" b="b"/>
              <a:pathLst>
                <a:path w="1881504" h="1317625">
                  <a:moveTo>
                    <a:pt x="1881377" y="0"/>
                  </a:moveTo>
                  <a:lnTo>
                    <a:pt x="1879853" y="1523"/>
                  </a:lnTo>
                  <a:lnTo>
                    <a:pt x="1879091" y="1523"/>
                  </a:lnTo>
                  <a:lnTo>
                    <a:pt x="1879091" y="2285"/>
                  </a:lnTo>
                  <a:lnTo>
                    <a:pt x="1877567" y="3809"/>
                  </a:lnTo>
                  <a:lnTo>
                    <a:pt x="1876043" y="4571"/>
                  </a:lnTo>
                  <a:lnTo>
                    <a:pt x="1876043" y="6095"/>
                  </a:lnTo>
                  <a:lnTo>
                    <a:pt x="1875281" y="7619"/>
                  </a:lnTo>
                  <a:lnTo>
                    <a:pt x="1875281" y="8381"/>
                  </a:lnTo>
                  <a:lnTo>
                    <a:pt x="1873757" y="9906"/>
                  </a:lnTo>
                  <a:lnTo>
                    <a:pt x="1872995" y="9906"/>
                  </a:lnTo>
                  <a:lnTo>
                    <a:pt x="1872995" y="10667"/>
                  </a:lnTo>
                  <a:lnTo>
                    <a:pt x="1871471" y="10667"/>
                  </a:lnTo>
                  <a:lnTo>
                    <a:pt x="1869947" y="12191"/>
                  </a:lnTo>
                  <a:lnTo>
                    <a:pt x="1869947" y="13715"/>
                  </a:lnTo>
                  <a:lnTo>
                    <a:pt x="1869185" y="14477"/>
                  </a:lnTo>
                  <a:lnTo>
                    <a:pt x="1867661" y="18287"/>
                  </a:lnTo>
                  <a:lnTo>
                    <a:pt x="1867661" y="22859"/>
                  </a:lnTo>
                  <a:lnTo>
                    <a:pt x="1866899" y="26669"/>
                  </a:lnTo>
                  <a:lnTo>
                    <a:pt x="1865375" y="28956"/>
                  </a:lnTo>
                  <a:lnTo>
                    <a:pt x="1865375" y="30479"/>
                  </a:lnTo>
                  <a:lnTo>
                    <a:pt x="1863852" y="30479"/>
                  </a:lnTo>
                  <a:lnTo>
                    <a:pt x="1863852" y="32003"/>
                  </a:lnTo>
                  <a:lnTo>
                    <a:pt x="1863089" y="32765"/>
                  </a:lnTo>
                  <a:lnTo>
                    <a:pt x="1861565" y="32765"/>
                  </a:lnTo>
                  <a:lnTo>
                    <a:pt x="1861565" y="34289"/>
                  </a:lnTo>
                  <a:lnTo>
                    <a:pt x="1860803" y="34289"/>
                  </a:lnTo>
                  <a:lnTo>
                    <a:pt x="1859279" y="35051"/>
                  </a:lnTo>
                  <a:lnTo>
                    <a:pt x="1859279" y="36575"/>
                  </a:lnTo>
                  <a:lnTo>
                    <a:pt x="1857755" y="38100"/>
                  </a:lnTo>
                  <a:lnTo>
                    <a:pt x="1856993" y="40385"/>
                  </a:lnTo>
                  <a:lnTo>
                    <a:pt x="1855469" y="41147"/>
                  </a:lnTo>
                  <a:lnTo>
                    <a:pt x="1855469" y="42671"/>
                  </a:lnTo>
                  <a:lnTo>
                    <a:pt x="1854707" y="44195"/>
                  </a:lnTo>
                  <a:lnTo>
                    <a:pt x="1853183" y="46481"/>
                  </a:lnTo>
                  <a:lnTo>
                    <a:pt x="1853183" y="50291"/>
                  </a:lnTo>
                  <a:lnTo>
                    <a:pt x="1851659" y="52577"/>
                  </a:lnTo>
                  <a:lnTo>
                    <a:pt x="1850897" y="53339"/>
                  </a:lnTo>
                  <a:lnTo>
                    <a:pt x="1850897" y="54863"/>
                  </a:lnTo>
                  <a:lnTo>
                    <a:pt x="1849373" y="57150"/>
                  </a:lnTo>
                  <a:lnTo>
                    <a:pt x="1848611" y="58673"/>
                  </a:lnTo>
                  <a:lnTo>
                    <a:pt x="1848611" y="60959"/>
                  </a:lnTo>
                  <a:lnTo>
                    <a:pt x="1847087" y="62483"/>
                  </a:lnTo>
                  <a:lnTo>
                    <a:pt x="1845563" y="63245"/>
                  </a:lnTo>
                  <a:lnTo>
                    <a:pt x="1845563" y="64769"/>
                  </a:lnTo>
                  <a:lnTo>
                    <a:pt x="1844802" y="64769"/>
                  </a:lnTo>
                  <a:lnTo>
                    <a:pt x="1844802" y="65531"/>
                  </a:lnTo>
                  <a:lnTo>
                    <a:pt x="1843277" y="67056"/>
                  </a:lnTo>
                  <a:lnTo>
                    <a:pt x="1842515" y="67056"/>
                  </a:lnTo>
                  <a:lnTo>
                    <a:pt x="1840991" y="68579"/>
                  </a:lnTo>
                  <a:lnTo>
                    <a:pt x="1839467" y="68579"/>
                  </a:lnTo>
                  <a:lnTo>
                    <a:pt x="1839467" y="69341"/>
                  </a:lnTo>
                  <a:lnTo>
                    <a:pt x="1838705" y="74675"/>
                  </a:lnTo>
                  <a:lnTo>
                    <a:pt x="1837181" y="79247"/>
                  </a:lnTo>
                  <a:lnTo>
                    <a:pt x="1837181" y="80771"/>
                  </a:lnTo>
                  <a:lnTo>
                    <a:pt x="1836419" y="81533"/>
                  </a:lnTo>
                  <a:lnTo>
                    <a:pt x="1834895" y="81533"/>
                  </a:lnTo>
                  <a:lnTo>
                    <a:pt x="1834895" y="83057"/>
                  </a:lnTo>
                  <a:lnTo>
                    <a:pt x="1833371" y="83819"/>
                  </a:lnTo>
                  <a:lnTo>
                    <a:pt x="1833371" y="85343"/>
                  </a:lnTo>
                  <a:lnTo>
                    <a:pt x="1832609" y="87629"/>
                  </a:lnTo>
                  <a:lnTo>
                    <a:pt x="1831085" y="89153"/>
                  </a:lnTo>
                  <a:lnTo>
                    <a:pt x="1831085" y="89915"/>
                  </a:lnTo>
                  <a:lnTo>
                    <a:pt x="1830323" y="91439"/>
                  </a:lnTo>
                  <a:lnTo>
                    <a:pt x="1828799" y="92963"/>
                  </a:lnTo>
                  <a:lnTo>
                    <a:pt x="1827275" y="93725"/>
                  </a:lnTo>
                  <a:lnTo>
                    <a:pt x="1826513" y="93725"/>
                  </a:lnTo>
                  <a:lnTo>
                    <a:pt x="1826513" y="95250"/>
                  </a:lnTo>
                  <a:lnTo>
                    <a:pt x="1824989" y="96011"/>
                  </a:lnTo>
                  <a:lnTo>
                    <a:pt x="1824227" y="99059"/>
                  </a:lnTo>
                  <a:lnTo>
                    <a:pt x="1824227" y="101345"/>
                  </a:lnTo>
                  <a:lnTo>
                    <a:pt x="1822703" y="102107"/>
                  </a:lnTo>
                  <a:lnTo>
                    <a:pt x="1822703" y="103631"/>
                  </a:lnTo>
                  <a:lnTo>
                    <a:pt x="1821179" y="105917"/>
                  </a:lnTo>
                  <a:lnTo>
                    <a:pt x="1820417" y="107441"/>
                  </a:lnTo>
                  <a:lnTo>
                    <a:pt x="1820417" y="108203"/>
                  </a:lnTo>
                  <a:lnTo>
                    <a:pt x="1818893" y="109727"/>
                  </a:lnTo>
                  <a:lnTo>
                    <a:pt x="1818131" y="111251"/>
                  </a:lnTo>
                  <a:lnTo>
                    <a:pt x="1818131" y="113537"/>
                  </a:lnTo>
                  <a:lnTo>
                    <a:pt x="1816607" y="114300"/>
                  </a:lnTo>
                  <a:lnTo>
                    <a:pt x="1815083" y="115823"/>
                  </a:lnTo>
                  <a:lnTo>
                    <a:pt x="1815083" y="117347"/>
                  </a:lnTo>
                  <a:lnTo>
                    <a:pt x="1812035" y="120395"/>
                  </a:lnTo>
                  <a:lnTo>
                    <a:pt x="1812035" y="121919"/>
                  </a:lnTo>
                  <a:lnTo>
                    <a:pt x="1810511" y="123443"/>
                  </a:lnTo>
                  <a:lnTo>
                    <a:pt x="1808987" y="124206"/>
                  </a:lnTo>
                  <a:lnTo>
                    <a:pt x="1808225" y="125729"/>
                  </a:lnTo>
                  <a:lnTo>
                    <a:pt x="1806702" y="126491"/>
                  </a:lnTo>
                  <a:lnTo>
                    <a:pt x="1806702" y="128015"/>
                  </a:lnTo>
                  <a:lnTo>
                    <a:pt x="1805939" y="129539"/>
                  </a:lnTo>
                  <a:lnTo>
                    <a:pt x="1804415" y="131825"/>
                  </a:lnTo>
                  <a:lnTo>
                    <a:pt x="1804415" y="134111"/>
                  </a:lnTo>
                  <a:lnTo>
                    <a:pt x="1802891" y="135635"/>
                  </a:lnTo>
                  <a:lnTo>
                    <a:pt x="1802891" y="137921"/>
                  </a:lnTo>
                  <a:lnTo>
                    <a:pt x="1802129" y="138683"/>
                  </a:lnTo>
                  <a:lnTo>
                    <a:pt x="1800605" y="140207"/>
                  </a:lnTo>
                  <a:lnTo>
                    <a:pt x="1800605" y="141731"/>
                  </a:lnTo>
                  <a:lnTo>
                    <a:pt x="1798319" y="144017"/>
                  </a:lnTo>
                  <a:lnTo>
                    <a:pt x="1796795" y="144779"/>
                  </a:lnTo>
                  <a:lnTo>
                    <a:pt x="1796033" y="146303"/>
                  </a:lnTo>
                  <a:lnTo>
                    <a:pt x="1796033" y="147827"/>
                  </a:lnTo>
                  <a:lnTo>
                    <a:pt x="1794509" y="148589"/>
                  </a:lnTo>
                  <a:lnTo>
                    <a:pt x="1793747" y="150113"/>
                  </a:lnTo>
                  <a:lnTo>
                    <a:pt x="1793747" y="150875"/>
                  </a:lnTo>
                  <a:lnTo>
                    <a:pt x="1792223" y="152400"/>
                  </a:lnTo>
                  <a:lnTo>
                    <a:pt x="1790699" y="153923"/>
                  </a:lnTo>
                  <a:lnTo>
                    <a:pt x="1789937" y="154685"/>
                  </a:lnTo>
                  <a:lnTo>
                    <a:pt x="1789937" y="156209"/>
                  </a:lnTo>
                  <a:lnTo>
                    <a:pt x="1788413" y="156971"/>
                  </a:lnTo>
                  <a:lnTo>
                    <a:pt x="1787652" y="158495"/>
                  </a:lnTo>
                  <a:lnTo>
                    <a:pt x="1787652" y="160019"/>
                  </a:lnTo>
                  <a:lnTo>
                    <a:pt x="1786127" y="162306"/>
                  </a:lnTo>
                  <a:lnTo>
                    <a:pt x="1784603" y="164591"/>
                  </a:lnTo>
                  <a:lnTo>
                    <a:pt x="1784603" y="166115"/>
                  </a:lnTo>
                  <a:lnTo>
                    <a:pt x="1783841" y="166877"/>
                  </a:lnTo>
                  <a:lnTo>
                    <a:pt x="1782317" y="168401"/>
                  </a:lnTo>
                  <a:lnTo>
                    <a:pt x="1781555" y="169163"/>
                  </a:lnTo>
                  <a:lnTo>
                    <a:pt x="1781555" y="172211"/>
                  </a:lnTo>
                  <a:lnTo>
                    <a:pt x="1780031" y="172973"/>
                  </a:lnTo>
                  <a:lnTo>
                    <a:pt x="1778507" y="174497"/>
                  </a:lnTo>
                  <a:lnTo>
                    <a:pt x="1778507" y="175259"/>
                  </a:lnTo>
                  <a:lnTo>
                    <a:pt x="1777745" y="175259"/>
                  </a:lnTo>
                  <a:lnTo>
                    <a:pt x="1776221" y="176783"/>
                  </a:lnTo>
                  <a:lnTo>
                    <a:pt x="1776221" y="178307"/>
                  </a:lnTo>
                  <a:lnTo>
                    <a:pt x="1775459" y="178307"/>
                  </a:lnTo>
                  <a:lnTo>
                    <a:pt x="1773935" y="179069"/>
                  </a:lnTo>
                  <a:lnTo>
                    <a:pt x="1773935" y="180594"/>
                  </a:lnTo>
                  <a:lnTo>
                    <a:pt x="1772411" y="181356"/>
                  </a:lnTo>
                  <a:lnTo>
                    <a:pt x="1772411" y="182879"/>
                  </a:lnTo>
                  <a:lnTo>
                    <a:pt x="1771649" y="184403"/>
                  </a:lnTo>
                  <a:lnTo>
                    <a:pt x="1770125" y="185165"/>
                  </a:lnTo>
                  <a:lnTo>
                    <a:pt x="1770125" y="186689"/>
                  </a:lnTo>
                  <a:lnTo>
                    <a:pt x="1769363" y="187451"/>
                  </a:lnTo>
                  <a:lnTo>
                    <a:pt x="1767839" y="188975"/>
                  </a:lnTo>
                  <a:lnTo>
                    <a:pt x="1767839" y="190500"/>
                  </a:lnTo>
                  <a:lnTo>
                    <a:pt x="1766315" y="192785"/>
                  </a:lnTo>
                  <a:lnTo>
                    <a:pt x="1765553" y="193547"/>
                  </a:lnTo>
                  <a:lnTo>
                    <a:pt x="1765553" y="195071"/>
                  </a:lnTo>
                  <a:lnTo>
                    <a:pt x="1764029" y="196595"/>
                  </a:lnTo>
                  <a:lnTo>
                    <a:pt x="1763267" y="197357"/>
                  </a:lnTo>
                  <a:lnTo>
                    <a:pt x="1763267" y="198881"/>
                  </a:lnTo>
                  <a:lnTo>
                    <a:pt x="1761743" y="199644"/>
                  </a:lnTo>
                  <a:lnTo>
                    <a:pt x="1761743" y="201167"/>
                  </a:lnTo>
                  <a:lnTo>
                    <a:pt x="1760219" y="202691"/>
                  </a:lnTo>
                  <a:lnTo>
                    <a:pt x="1757171" y="205739"/>
                  </a:lnTo>
                  <a:lnTo>
                    <a:pt x="1757171" y="207263"/>
                  </a:lnTo>
                  <a:lnTo>
                    <a:pt x="1755647" y="207263"/>
                  </a:lnTo>
                  <a:lnTo>
                    <a:pt x="1754123" y="208787"/>
                  </a:lnTo>
                  <a:lnTo>
                    <a:pt x="1754123" y="209550"/>
                  </a:lnTo>
                  <a:lnTo>
                    <a:pt x="1753361" y="211073"/>
                  </a:lnTo>
                  <a:lnTo>
                    <a:pt x="1751837" y="211073"/>
                  </a:lnTo>
                  <a:lnTo>
                    <a:pt x="1751837" y="211835"/>
                  </a:lnTo>
                  <a:lnTo>
                    <a:pt x="1751075" y="213359"/>
                  </a:lnTo>
                  <a:lnTo>
                    <a:pt x="1751075" y="214883"/>
                  </a:lnTo>
                  <a:lnTo>
                    <a:pt x="1749552" y="215645"/>
                  </a:lnTo>
                  <a:lnTo>
                    <a:pt x="1748027" y="217169"/>
                  </a:lnTo>
                  <a:lnTo>
                    <a:pt x="1748027" y="219456"/>
                  </a:lnTo>
                  <a:lnTo>
                    <a:pt x="1747265" y="221741"/>
                  </a:lnTo>
                  <a:lnTo>
                    <a:pt x="1745741" y="223265"/>
                  </a:lnTo>
                  <a:lnTo>
                    <a:pt x="1745741" y="224027"/>
                  </a:lnTo>
                  <a:lnTo>
                    <a:pt x="1744979" y="225551"/>
                  </a:lnTo>
                  <a:lnTo>
                    <a:pt x="1743455" y="227075"/>
                  </a:lnTo>
                  <a:lnTo>
                    <a:pt x="1741931" y="227837"/>
                  </a:lnTo>
                  <a:lnTo>
                    <a:pt x="1741169" y="229361"/>
                  </a:lnTo>
                  <a:lnTo>
                    <a:pt x="1741169" y="230123"/>
                  </a:lnTo>
                  <a:lnTo>
                    <a:pt x="1739645" y="231647"/>
                  </a:lnTo>
                  <a:lnTo>
                    <a:pt x="1739645" y="233171"/>
                  </a:lnTo>
                  <a:lnTo>
                    <a:pt x="1738883" y="233933"/>
                  </a:lnTo>
                  <a:lnTo>
                    <a:pt x="1737359" y="235457"/>
                  </a:lnTo>
                  <a:lnTo>
                    <a:pt x="1735835" y="236219"/>
                  </a:lnTo>
                  <a:lnTo>
                    <a:pt x="1735073" y="236219"/>
                  </a:lnTo>
                  <a:lnTo>
                    <a:pt x="1735073" y="237744"/>
                  </a:lnTo>
                  <a:lnTo>
                    <a:pt x="1733549" y="239267"/>
                  </a:lnTo>
                  <a:lnTo>
                    <a:pt x="1732787" y="240029"/>
                  </a:lnTo>
                  <a:lnTo>
                    <a:pt x="1731263" y="241553"/>
                  </a:lnTo>
                  <a:lnTo>
                    <a:pt x="1731263" y="242315"/>
                  </a:lnTo>
                  <a:lnTo>
                    <a:pt x="1729739" y="243839"/>
                  </a:lnTo>
                  <a:lnTo>
                    <a:pt x="1728977" y="243839"/>
                  </a:lnTo>
                  <a:lnTo>
                    <a:pt x="1728977" y="245363"/>
                  </a:lnTo>
                  <a:lnTo>
                    <a:pt x="1727453" y="246125"/>
                  </a:lnTo>
                  <a:lnTo>
                    <a:pt x="1726691" y="248411"/>
                  </a:lnTo>
                  <a:lnTo>
                    <a:pt x="1726691" y="251459"/>
                  </a:lnTo>
                  <a:lnTo>
                    <a:pt x="1725167" y="253745"/>
                  </a:lnTo>
                  <a:lnTo>
                    <a:pt x="1723643" y="254507"/>
                  </a:lnTo>
                  <a:lnTo>
                    <a:pt x="1723643" y="256031"/>
                  </a:lnTo>
                  <a:lnTo>
                    <a:pt x="1722881" y="257556"/>
                  </a:lnTo>
                  <a:lnTo>
                    <a:pt x="1721357" y="257556"/>
                  </a:lnTo>
                  <a:lnTo>
                    <a:pt x="1720595" y="258317"/>
                  </a:lnTo>
                  <a:lnTo>
                    <a:pt x="1720595" y="259841"/>
                  </a:lnTo>
                  <a:lnTo>
                    <a:pt x="1719071" y="259841"/>
                  </a:lnTo>
                  <a:lnTo>
                    <a:pt x="1717547" y="260603"/>
                  </a:lnTo>
                  <a:lnTo>
                    <a:pt x="1717547" y="262127"/>
                  </a:lnTo>
                  <a:lnTo>
                    <a:pt x="1716785" y="263651"/>
                  </a:lnTo>
                  <a:lnTo>
                    <a:pt x="1715261" y="264413"/>
                  </a:lnTo>
                  <a:lnTo>
                    <a:pt x="1715261" y="265938"/>
                  </a:lnTo>
                  <a:lnTo>
                    <a:pt x="1714499" y="265938"/>
                  </a:lnTo>
                  <a:lnTo>
                    <a:pt x="1712975" y="266700"/>
                  </a:lnTo>
                  <a:lnTo>
                    <a:pt x="1712975" y="268223"/>
                  </a:lnTo>
                  <a:lnTo>
                    <a:pt x="1711452" y="268223"/>
                  </a:lnTo>
                  <a:lnTo>
                    <a:pt x="1710689" y="269747"/>
                  </a:lnTo>
                  <a:lnTo>
                    <a:pt x="1710689" y="270509"/>
                  </a:lnTo>
                  <a:lnTo>
                    <a:pt x="1709165" y="270509"/>
                  </a:lnTo>
                  <a:lnTo>
                    <a:pt x="1709165" y="272033"/>
                  </a:lnTo>
                  <a:lnTo>
                    <a:pt x="1708403" y="272795"/>
                  </a:lnTo>
                  <a:lnTo>
                    <a:pt x="1706879" y="275844"/>
                  </a:lnTo>
                  <a:lnTo>
                    <a:pt x="1706879" y="278129"/>
                  </a:lnTo>
                  <a:lnTo>
                    <a:pt x="1705355" y="278891"/>
                  </a:lnTo>
                  <a:lnTo>
                    <a:pt x="1704593" y="280415"/>
                  </a:lnTo>
                  <a:lnTo>
                    <a:pt x="1703069" y="281939"/>
                  </a:lnTo>
                  <a:lnTo>
                    <a:pt x="1702307" y="281939"/>
                  </a:lnTo>
                  <a:lnTo>
                    <a:pt x="1702307" y="282701"/>
                  </a:lnTo>
                  <a:lnTo>
                    <a:pt x="1700783" y="284225"/>
                  </a:lnTo>
                  <a:lnTo>
                    <a:pt x="1699259" y="284988"/>
                  </a:lnTo>
                  <a:lnTo>
                    <a:pt x="1699259" y="286511"/>
                  </a:lnTo>
                  <a:lnTo>
                    <a:pt x="1698497" y="288035"/>
                  </a:lnTo>
                  <a:lnTo>
                    <a:pt x="1698497" y="288797"/>
                  </a:lnTo>
                  <a:lnTo>
                    <a:pt x="1696973" y="290321"/>
                  </a:lnTo>
                  <a:lnTo>
                    <a:pt x="1696211" y="290321"/>
                  </a:lnTo>
                  <a:lnTo>
                    <a:pt x="1696211" y="291083"/>
                  </a:lnTo>
                  <a:lnTo>
                    <a:pt x="1694687" y="292607"/>
                  </a:lnTo>
                  <a:lnTo>
                    <a:pt x="1693163" y="292607"/>
                  </a:lnTo>
                  <a:lnTo>
                    <a:pt x="1693163" y="294131"/>
                  </a:lnTo>
                  <a:lnTo>
                    <a:pt x="1690877" y="296417"/>
                  </a:lnTo>
                  <a:lnTo>
                    <a:pt x="1690877" y="297179"/>
                  </a:lnTo>
                  <a:lnTo>
                    <a:pt x="1690115" y="297179"/>
                  </a:lnTo>
                  <a:lnTo>
                    <a:pt x="1690115" y="298703"/>
                  </a:lnTo>
                  <a:lnTo>
                    <a:pt x="1688591" y="298703"/>
                  </a:lnTo>
                  <a:lnTo>
                    <a:pt x="1687067" y="300227"/>
                  </a:lnTo>
                  <a:lnTo>
                    <a:pt x="1687067" y="300989"/>
                  </a:lnTo>
                  <a:lnTo>
                    <a:pt x="1686305" y="302513"/>
                  </a:lnTo>
                  <a:lnTo>
                    <a:pt x="1684781" y="304800"/>
                  </a:lnTo>
                  <a:lnTo>
                    <a:pt x="1684781" y="306323"/>
                  </a:lnTo>
                  <a:lnTo>
                    <a:pt x="1684019" y="307085"/>
                  </a:lnTo>
                  <a:lnTo>
                    <a:pt x="1682495" y="307085"/>
                  </a:lnTo>
                  <a:lnTo>
                    <a:pt x="1682495" y="308609"/>
                  </a:lnTo>
                  <a:lnTo>
                    <a:pt x="1680971" y="309371"/>
                  </a:lnTo>
                  <a:lnTo>
                    <a:pt x="1680209" y="310895"/>
                  </a:lnTo>
                  <a:lnTo>
                    <a:pt x="1680209" y="312419"/>
                  </a:lnTo>
                  <a:lnTo>
                    <a:pt x="1678685" y="313181"/>
                  </a:lnTo>
                  <a:lnTo>
                    <a:pt x="1678685" y="314706"/>
                  </a:lnTo>
                  <a:lnTo>
                    <a:pt x="1677923" y="315467"/>
                  </a:lnTo>
                  <a:lnTo>
                    <a:pt x="1676399" y="315467"/>
                  </a:lnTo>
                  <a:lnTo>
                    <a:pt x="1676399" y="316991"/>
                  </a:lnTo>
                  <a:lnTo>
                    <a:pt x="1674875" y="318515"/>
                  </a:lnTo>
                  <a:lnTo>
                    <a:pt x="1674113" y="318515"/>
                  </a:lnTo>
                  <a:lnTo>
                    <a:pt x="1674113" y="319277"/>
                  </a:lnTo>
                  <a:lnTo>
                    <a:pt x="1670303" y="323088"/>
                  </a:lnTo>
                  <a:lnTo>
                    <a:pt x="1668779" y="323850"/>
                  </a:lnTo>
                  <a:lnTo>
                    <a:pt x="1668017" y="325373"/>
                  </a:lnTo>
                  <a:lnTo>
                    <a:pt x="1668017" y="326897"/>
                  </a:lnTo>
                  <a:lnTo>
                    <a:pt x="1666493" y="326897"/>
                  </a:lnTo>
                  <a:lnTo>
                    <a:pt x="1665731" y="327659"/>
                  </a:lnTo>
                  <a:lnTo>
                    <a:pt x="1665731" y="329183"/>
                  </a:lnTo>
                  <a:lnTo>
                    <a:pt x="1664207" y="329183"/>
                  </a:lnTo>
                  <a:lnTo>
                    <a:pt x="1662683" y="329945"/>
                  </a:lnTo>
                  <a:lnTo>
                    <a:pt x="1662683" y="331469"/>
                  </a:lnTo>
                  <a:lnTo>
                    <a:pt x="1661921" y="332994"/>
                  </a:lnTo>
                  <a:lnTo>
                    <a:pt x="1660397" y="335279"/>
                  </a:lnTo>
                  <a:lnTo>
                    <a:pt x="1660397" y="336041"/>
                  </a:lnTo>
                  <a:lnTo>
                    <a:pt x="1659635" y="336041"/>
                  </a:lnTo>
                  <a:lnTo>
                    <a:pt x="1658111" y="337565"/>
                  </a:lnTo>
                  <a:lnTo>
                    <a:pt x="1658111" y="339089"/>
                  </a:lnTo>
                  <a:lnTo>
                    <a:pt x="1656587" y="339851"/>
                  </a:lnTo>
                  <a:lnTo>
                    <a:pt x="1656587" y="341375"/>
                  </a:lnTo>
                  <a:lnTo>
                    <a:pt x="1654302" y="343661"/>
                  </a:lnTo>
                  <a:lnTo>
                    <a:pt x="1653539" y="345185"/>
                  </a:lnTo>
                  <a:lnTo>
                    <a:pt x="1652015" y="345947"/>
                  </a:lnTo>
                  <a:lnTo>
                    <a:pt x="1652015" y="347471"/>
                  </a:lnTo>
                  <a:lnTo>
                    <a:pt x="1650491" y="347471"/>
                  </a:lnTo>
                  <a:lnTo>
                    <a:pt x="1649729" y="348233"/>
                  </a:lnTo>
                  <a:lnTo>
                    <a:pt x="1648205" y="349757"/>
                  </a:lnTo>
                  <a:lnTo>
                    <a:pt x="1647443" y="351281"/>
                  </a:lnTo>
                  <a:lnTo>
                    <a:pt x="1647443" y="352044"/>
                  </a:lnTo>
                  <a:lnTo>
                    <a:pt x="1645919" y="352044"/>
                  </a:lnTo>
                  <a:lnTo>
                    <a:pt x="1645919" y="353567"/>
                  </a:lnTo>
                  <a:lnTo>
                    <a:pt x="1644395" y="354329"/>
                  </a:lnTo>
                  <a:lnTo>
                    <a:pt x="1643633" y="354329"/>
                  </a:lnTo>
                  <a:lnTo>
                    <a:pt x="1643633" y="355853"/>
                  </a:lnTo>
                  <a:lnTo>
                    <a:pt x="1642109" y="355853"/>
                  </a:lnTo>
                  <a:lnTo>
                    <a:pt x="1641347" y="357377"/>
                  </a:lnTo>
                  <a:lnTo>
                    <a:pt x="1641347" y="358139"/>
                  </a:lnTo>
                  <a:lnTo>
                    <a:pt x="1639823" y="358139"/>
                  </a:lnTo>
                  <a:lnTo>
                    <a:pt x="1638299" y="359663"/>
                  </a:lnTo>
                  <a:lnTo>
                    <a:pt x="1638299" y="360425"/>
                  </a:lnTo>
                  <a:lnTo>
                    <a:pt x="1637537" y="361950"/>
                  </a:lnTo>
                  <a:lnTo>
                    <a:pt x="1637537" y="363473"/>
                  </a:lnTo>
                  <a:lnTo>
                    <a:pt x="1636013" y="364235"/>
                  </a:lnTo>
                  <a:lnTo>
                    <a:pt x="1635252" y="365759"/>
                  </a:lnTo>
                  <a:lnTo>
                    <a:pt x="1635252" y="366521"/>
                  </a:lnTo>
                  <a:lnTo>
                    <a:pt x="1633727" y="368045"/>
                  </a:lnTo>
                  <a:lnTo>
                    <a:pt x="1632965" y="369569"/>
                  </a:lnTo>
                  <a:lnTo>
                    <a:pt x="1632965" y="370331"/>
                  </a:lnTo>
                  <a:lnTo>
                    <a:pt x="1631441" y="370331"/>
                  </a:lnTo>
                  <a:lnTo>
                    <a:pt x="1629917" y="371856"/>
                  </a:lnTo>
                  <a:lnTo>
                    <a:pt x="1629917" y="372617"/>
                  </a:lnTo>
                  <a:lnTo>
                    <a:pt x="1629155" y="372617"/>
                  </a:lnTo>
                  <a:lnTo>
                    <a:pt x="1627631" y="374141"/>
                  </a:lnTo>
                  <a:lnTo>
                    <a:pt x="1627631" y="375665"/>
                  </a:lnTo>
                  <a:lnTo>
                    <a:pt x="1626869" y="376427"/>
                  </a:lnTo>
                  <a:lnTo>
                    <a:pt x="1625345" y="377951"/>
                  </a:lnTo>
                  <a:lnTo>
                    <a:pt x="1623821" y="378713"/>
                  </a:lnTo>
                  <a:lnTo>
                    <a:pt x="1623059" y="380238"/>
                  </a:lnTo>
                  <a:lnTo>
                    <a:pt x="1621535" y="380238"/>
                  </a:lnTo>
                  <a:lnTo>
                    <a:pt x="1621535" y="381761"/>
                  </a:lnTo>
                  <a:lnTo>
                    <a:pt x="1620773" y="382523"/>
                  </a:lnTo>
                  <a:lnTo>
                    <a:pt x="1619249" y="382523"/>
                  </a:lnTo>
                  <a:lnTo>
                    <a:pt x="1619249" y="384047"/>
                  </a:lnTo>
                  <a:lnTo>
                    <a:pt x="1617725" y="384809"/>
                  </a:lnTo>
                  <a:lnTo>
                    <a:pt x="1616963" y="384809"/>
                  </a:lnTo>
                  <a:lnTo>
                    <a:pt x="1616963" y="386333"/>
                  </a:lnTo>
                  <a:lnTo>
                    <a:pt x="1615439" y="387857"/>
                  </a:lnTo>
                  <a:lnTo>
                    <a:pt x="1615439" y="388619"/>
                  </a:lnTo>
                  <a:lnTo>
                    <a:pt x="1614677" y="390144"/>
                  </a:lnTo>
                  <a:lnTo>
                    <a:pt x="1613153" y="390144"/>
                  </a:lnTo>
                  <a:lnTo>
                    <a:pt x="1613153" y="390906"/>
                  </a:lnTo>
                  <a:lnTo>
                    <a:pt x="1611629" y="392429"/>
                  </a:lnTo>
                  <a:lnTo>
                    <a:pt x="1610867" y="393953"/>
                  </a:lnTo>
                  <a:lnTo>
                    <a:pt x="1609343" y="394715"/>
                  </a:lnTo>
                  <a:lnTo>
                    <a:pt x="1608581" y="396239"/>
                  </a:lnTo>
                  <a:lnTo>
                    <a:pt x="1608581" y="397001"/>
                  </a:lnTo>
                  <a:lnTo>
                    <a:pt x="1605533" y="400050"/>
                  </a:lnTo>
                  <a:lnTo>
                    <a:pt x="1605533" y="400811"/>
                  </a:lnTo>
                  <a:lnTo>
                    <a:pt x="1604771" y="402335"/>
                  </a:lnTo>
                  <a:lnTo>
                    <a:pt x="1603247" y="403097"/>
                  </a:lnTo>
                  <a:lnTo>
                    <a:pt x="1602485" y="403097"/>
                  </a:lnTo>
                  <a:lnTo>
                    <a:pt x="1602485" y="404621"/>
                  </a:lnTo>
                  <a:lnTo>
                    <a:pt x="1600961" y="404621"/>
                  </a:lnTo>
                  <a:lnTo>
                    <a:pt x="1599437" y="406145"/>
                  </a:lnTo>
                  <a:lnTo>
                    <a:pt x="1599437" y="406907"/>
                  </a:lnTo>
                  <a:lnTo>
                    <a:pt x="1598675" y="406907"/>
                  </a:lnTo>
                  <a:lnTo>
                    <a:pt x="1597152" y="408431"/>
                  </a:lnTo>
                  <a:lnTo>
                    <a:pt x="1597152" y="409194"/>
                  </a:lnTo>
                  <a:lnTo>
                    <a:pt x="1596389" y="410717"/>
                  </a:lnTo>
                  <a:lnTo>
                    <a:pt x="1594865" y="412241"/>
                  </a:lnTo>
                  <a:lnTo>
                    <a:pt x="1593341" y="412241"/>
                  </a:lnTo>
                  <a:lnTo>
                    <a:pt x="1593341" y="413003"/>
                  </a:lnTo>
                  <a:lnTo>
                    <a:pt x="1592579" y="413003"/>
                  </a:lnTo>
                  <a:lnTo>
                    <a:pt x="1591055" y="414527"/>
                  </a:lnTo>
                  <a:lnTo>
                    <a:pt x="1591055" y="415289"/>
                  </a:lnTo>
                  <a:lnTo>
                    <a:pt x="1590293" y="415289"/>
                  </a:lnTo>
                  <a:lnTo>
                    <a:pt x="1588769" y="416813"/>
                  </a:lnTo>
                  <a:lnTo>
                    <a:pt x="1588769" y="418338"/>
                  </a:lnTo>
                  <a:lnTo>
                    <a:pt x="1587245" y="418338"/>
                  </a:lnTo>
                  <a:lnTo>
                    <a:pt x="1586483" y="419100"/>
                  </a:lnTo>
                  <a:lnTo>
                    <a:pt x="1586483" y="420623"/>
                  </a:lnTo>
                  <a:lnTo>
                    <a:pt x="1584959" y="421385"/>
                  </a:lnTo>
                  <a:lnTo>
                    <a:pt x="1584959" y="422909"/>
                  </a:lnTo>
                  <a:lnTo>
                    <a:pt x="1584197" y="424433"/>
                  </a:lnTo>
                  <a:lnTo>
                    <a:pt x="1582673" y="425195"/>
                  </a:lnTo>
                  <a:lnTo>
                    <a:pt x="1582673" y="426719"/>
                  </a:lnTo>
                  <a:lnTo>
                    <a:pt x="1581149" y="426719"/>
                  </a:lnTo>
                  <a:lnTo>
                    <a:pt x="1580387" y="427481"/>
                  </a:lnTo>
                  <a:lnTo>
                    <a:pt x="1580387" y="429006"/>
                  </a:lnTo>
                  <a:lnTo>
                    <a:pt x="1578863" y="429006"/>
                  </a:lnTo>
                  <a:lnTo>
                    <a:pt x="1578102" y="430529"/>
                  </a:lnTo>
                  <a:lnTo>
                    <a:pt x="1578102" y="431291"/>
                  </a:lnTo>
                  <a:lnTo>
                    <a:pt x="1576577" y="431291"/>
                  </a:lnTo>
                  <a:lnTo>
                    <a:pt x="1575053" y="432815"/>
                  </a:lnTo>
                  <a:lnTo>
                    <a:pt x="1575053" y="433577"/>
                  </a:lnTo>
                  <a:lnTo>
                    <a:pt x="1574291" y="433577"/>
                  </a:lnTo>
                  <a:lnTo>
                    <a:pt x="1574291" y="435101"/>
                  </a:lnTo>
                  <a:lnTo>
                    <a:pt x="1572767" y="435101"/>
                  </a:lnTo>
                  <a:lnTo>
                    <a:pt x="1572005" y="436625"/>
                  </a:lnTo>
                  <a:lnTo>
                    <a:pt x="1572005" y="437388"/>
                  </a:lnTo>
                  <a:lnTo>
                    <a:pt x="1570481" y="437388"/>
                  </a:lnTo>
                  <a:lnTo>
                    <a:pt x="1568957" y="438911"/>
                  </a:lnTo>
                  <a:lnTo>
                    <a:pt x="1568957" y="439673"/>
                  </a:lnTo>
                  <a:lnTo>
                    <a:pt x="1568195" y="439673"/>
                  </a:lnTo>
                  <a:lnTo>
                    <a:pt x="1566671" y="441197"/>
                  </a:lnTo>
                  <a:lnTo>
                    <a:pt x="1566671" y="442721"/>
                  </a:lnTo>
                  <a:lnTo>
                    <a:pt x="1565909" y="442721"/>
                  </a:lnTo>
                  <a:lnTo>
                    <a:pt x="1564385" y="443483"/>
                  </a:lnTo>
                  <a:lnTo>
                    <a:pt x="1562861" y="445007"/>
                  </a:lnTo>
                  <a:lnTo>
                    <a:pt x="1562861" y="445769"/>
                  </a:lnTo>
                  <a:lnTo>
                    <a:pt x="1562099" y="445769"/>
                  </a:lnTo>
                  <a:lnTo>
                    <a:pt x="1560575" y="447294"/>
                  </a:lnTo>
                  <a:lnTo>
                    <a:pt x="1560575" y="448817"/>
                  </a:lnTo>
                  <a:lnTo>
                    <a:pt x="1559813" y="449579"/>
                  </a:lnTo>
                  <a:lnTo>
                    <a:pt x="1558289" y="449579"/>
                  </a:lnTo>
                  <a:lnTo>
                    <a:pt x="1558289" y="451103"/>
                  </a:lnTo>
                  <a:lnTo>
                    <a:pt x="1556765" y="451103"/>
                  </a:lnTo>
                  <a:lnTo>
                    <a:pt x="1556003" y="451865"/>
                  </a:lnTo>
                  <a:lnTo>
                    <a:pt x="1556003" y="453389"/>
                  </a:lnTo>
                  <a:lnTo>
                    <a:pt x="1554479" y="454913"/>
                  </a:lnTo>
                  <a:lnTo>
                    <a:pt x="1554479" y="455675"/>
                  </a:lnTo>
                  <a:lnTo>
                    <a:pt x="1553717" y="457200"/>
                  </a:lnTo>
                  <a:lnTo>
                    <a:pt x="1552193" y="457200"/>
                  </a:lnTo>
                  <a:lnTo>
                    <a:pt x="1552193" y="457961"/>
                  </a:lnTo>
                  <a:lnTo>
                    <a:pt x="1550669" y="457961"/>
                  </a:lnTo>
                  <a:lnTo>
                    <a:pt x="1549907" y="459485"/>
                  </a:lnTo>
                  <a:lnTo>
                    <a:pt x="1549907" y="461009"/>
                  </a:lnTo>
                  <a:lnTo>
                    <a:pt x="1548383" y="461009"/>
                  </a:lnTo>
                  <a:lnTo>
                    <a:pt x="1547621" y="461771"/>
                  </a:lnTo>
                  <a:lnTo>
                    <a:pt x="1547621" y="463295"/>
                  </a:lnTo>
                  <a:lnTo>
                    <a:pt x="1546097" y="463295"/>
                  </a:lnTo>
                  <a:lnTo>
                    <a:pt x="1544573" y="464057"/>
                  </a:lnTo>
                  <a:lnTo>
                    <a:pt x="1544573" y="465581"/>
                  </a:lnTo>
                  <a:lnTo>
                    <a:pt x="1543811" y="465581"/>
                  </a:lnTo>
                  <a:lnTo>
                    <a:pt x="1543811" y="467106"/>
                  </a:lnTo>
                  <a:lnTo>
                    <a:pt x="1542287" y="467106"/>
                  </a:lnTo>
                  <a:lnTo>
                    <a:pt x="1541525" y="467867"/>
                  </a:lnTo>
                  <a:lnTo>
                    <a:pt x="1541525" y="469391"/>
                  </a:lnTo>
                  <a:lnTo>
                    <a:pt x="1540002" y="469391"/>
                  </a:lnTo>
                  <a:lnTo>
                    <a:pt x="1538477" y="470153"/>
                  </a:lnTo>
                  <a:lnTo>
                    <a:pt x="1537715" y="471677"/>
                  </a:lnTo>
                  <a:lnTo>
                    <a:pt x="1536191" y="471677"/>
                  </a:lnTo>
                  <a:lnTo>
                    <a:pt x="1536191" y="473201"/>
                  </a:lnTo>
                  <a:lnTo>
                    <a:pt x="1535429" y="473963"/>
                  </a:lnTo>
                  <a:lnTo>
                    <a:pt x="1533905" y="473963"/>
                  </a:lnTo>
                  <a:lnTo>
                    <a:pt x="1533905" y="475488"/>
                  </a:lnTo>
                  <a:lnTo>
                    <a:pt x="1532381" y="476250"/>
                  </a:lnTo>
                  <a:lnTo>
                    <a:pt x="1531619" y="477773"/>
                  </a:lnTo>
                  <a:lnTo>
                    <a:pt x="1530095" y="479297"/>
                  </a:lnTo>
                  <a:lnTo>
                    <a:pt x="1529333" y="480059"/>
                  </a:lnTo>
                  <a:lnTo>
                    <a:pt x="1527809" y="481583"/>
                  </a:lnTo>
                  <a:lnTo>
                    <a:pt x="1526285" y="482345"/>
                  </a:lnTo>
                  <a:lnTo>
                    <a:pt x="1525523" y="483869"/>
                  </a:lnTo>
                  <a:lnTo>
                    <a:pt x="1523999" y="485394"/>
                  </a:lnTo>
                  <a:lnTo>
                    <a:pt x="1523237" y="486156"/>
                  </a:lnTo>
                  <a:lnTo>
                    <a:pt x="1523237" y="487679"/>
                  </a:lnTo>
                  <a:lnTo>
                    <a:pt x="1521713" y="488441"/>
                  </a:lnTo>
                  <a:lnTo>
                    <a:pt x="1520189" y="489965"/>
                  </a:lnTo>
                  <a:lnTo>
                    <a:pt x="1519427" y="491489"/>
                  </a:lnTo>
                  <a:lnTo>
                    <a:pt x="1517903" y="492251"/>
                  </a:lnTo>
                  <a:lnTo>
                    <a:pt x="1517141" y="492251"/>
                  </a:lnTo>
                  <a:lnTo>
                    <a:pt x="1517141" y="493775"/>
                  </a:lnTo>
                  <a:lnTo>
                    <a:pt x="1515617" y="493775"/>
                  </a:lnTo>
                  <a:lnTo>
                    <a:pt x="1514093" y="494538"/>
                  </a:lnTo>
                  <a:lnTo>
                    <a:pt x="1514093" y="496061"/>
                  </a:lnTo>
                  <a:lnTo>
                    <a:pt x="1513331" y="496061"/>
                  </a:lnTo>
                  <a:lnTo>
                    <a:pt x="1513331" y="497585"/>
                  </a:lnTo>
                  <a:lnTo>
                    <a:pt x="1511807" y="497585"/>
                  </a:lnTo>
                  <a:lnTo>
                    <a:pt x="1509521" y="499871"/>
                  </a:lnTo>
                  <a:lnTo>
                    <a:pt x="1507997" y="500633"/>
                  </a:lnTo>
                  <a:lnTo>
                    <a:pt x="1507235" y="502157"/>
                  </a:lnTo>
                  <a:lnTo>
                    <a:pt x="1505711" y="502157"/>
                  </a:lnTo>
                  <a:lnTo>
                    <a:pt x="1505711" y="503681"/>
                  </a:lnTo>
                  <a:lnTo>
                    <a:pt x="1504949" y="504444"/>
                  </a:lnTo>
                  <a:lnTo>
                    <a:pt x="1503425" y="504444"/>
                  </a:lnTo>
                  <a:lnTo>
                    <a:pt x="1503425" y="505967"/>
                  </a:lnTo>
                  <a:lnTo>
                    <a:pt x="1501902" y="505967"/>
                  </a:lnTo>
                  <a:lnTo>
                    <a:pt x="1501902" y="506729"/>
                  </a:lnTo>
                  <a:lnTo>
                    <a:pt x="1501139" y="506729"/>
                  </a:lnTo>
                  <a:lnTo>
                    <a:pt x="1499615" y="508253"/>
                  </a:lnTo>
                  <a:lnTo>
                    <a:pt x="1499615" y="509777"/>
                  </a:lnTo>
                  <a:lnTo>
                    <a:pt x="1498853" y="510539"/>
                  </a:lnTo>
                  <a:lnTo>
                    <a:pt x="1497329" y="510539"/>
                  </a:lnTo>
                  <a:lnTo>
                    <a:pt x="1497329" y="512063"/>
                  </a:lnTo>
                  <a:lnTo>
                    <a:pt x="1495805" y="512825"/>
                  </a:lnTo>
                  <a:lnTo>
                    <a:pt x="1495043" y="512825"/>
                  </a:lnTo>
                  <a:lnTo>
                    <a:pt x="1495043" y="514350"/>
                  </a:lnTo>
                  <a:lnTo>
                    <a:pt x="1493519" y="515873"/>
                  </a:lnTo>
                  <a:lnTo>
                    <a:pt x="1492757" y="515873"/>
                  </a:lnTo>
                  <a:lnTo>
                    <a:pt x="1492757" y="516635"/>
                  </a:lnTo>
                  <a:lnTo>
                    <a:pt x="1491233" y="516635"/>
                  </a:lnTo>
                  <a:lnTo>
                    <a:pt x="1491233" y="518159"/>
                  </a:lnTo>
                  <a:lnTo>
                    <a:pt x="1489709" y="518921"/>
                  </a:lnTo>
                  <a:lnTo>
                    <a:pt x="1488947" y="518921"/>
                  </a:lnTo>
                  <a:lnTo>
                    <a:pt x="1488947" y="520445"/>
                  </a:lnTo>
                  <a:lnTo>
                    <a:pt x="1487423" y="521969"/>
                  </a:lnTo>
                  <a:lnTo>
                    <a:pt x="1486661" y="521969"/>
                  </a:lnTo>
                  <a:lnTo>
                    <a:pt x="1486661" y="522731"/>
                  </a:lnTo>
                  <a:lnTo>
                    <a:pt x="1485137" y="524256"/>
                  </a:lnTo>
                  <a:lnTo>
                    <a:pt x="1483613" y="524256"/>
                  </a:lnTo>
                  <a:lnTo>
                    <a:pt x="1483613" y="525017"/>
                  </a:lnTo>
                  <a:lnTo>
                    <a:pt x="1482852" y="525017"/>
                  </a:lnTo>
                  <a:lnTo>
                    <a:pt x="1481327" y="526541"/>
                  </a:lnTo>
                  <a:lnTo>
                    <a:pt x="1480565" y="528065"/>
                  </a:lnTo>
                  <a:lnTo>
                    <a:pt x="1479041" y="528827"/>
                  </a:lnTo>
                  <a:lnTo>
                    <a:pt x="1477517" y="528827"/>
                  </a:lnTo>
                  <a:lnTo>
                    <a:pt x="1477517" y="530351"/>
                  </a:lnTo>
                  <a:lnTo>
                    <a:pt x="1476755" y="531113"/>
                  </a:lnTo>
                  <a:lnTo>
                    <a:pt x="1475231" y="531113"/>
                  </a:lnTo>
                  <a:lnTo>
                    <a:pt x="1475231" y="532638"/>
                  </a:lnTo>
                  <a:lnTo>
                    <a:pt x="1474469" y="532638"/>
                  </a:lnTo>
                  <a:lnTo>
                    <a:pt x="1472945" y="534161"/>
                  </a:lnTo>
                  <a:lnTo>
                    <a:pt x="1471421" y="534923"/>
                  </a:lnTo>
                  <a:lnTo>
                    <a:pt x="1470659" y="536447"/>
                  </a:lnTo>
                  <a:lnTo>
                    <a:pt x="1469135" y="537209"/>
                  </a:lnTo>
                  <a:lnTo>
                    <a:pt x="1468373" y="538733"/>
                  </a:lnTo>
                  <a:lnTo>
                    <a:pt x="1466849" y="538733"/>
                  </a:lnTo>
                  <a:lnTo>
                    <a:pt x="1466849" y="540257"/>
                  </a:lnTo>
                  <a:lnTo>
                    <a:pt x="1465325" y="541019"/>
                  </a:lnTo>
                  <a:lnTo>
                    <a:pt x="1464563" y="541019"/>
                  </a:lnTo>
                  <a:lnTo>
                    <a:pt x="1464563" y="542544"/>
                  </a:lnTo>
                  <a:lnTo>
                    <a:pt x="1463039" y="543306"/>
                  </a:lnTo>
                  <a:lnTo>
                    <a:pt x="1462277" y="543306"/>
                  </a:lnTo>
                  <a:lnTo>
                    <a:pt x="1462277" y="544829"/>
                  </a:lnTo>
                  <a:lnTo>
                    <a:pt x="1460753" y="546353"/>
                  </a:lnTo>
                  <a:lnTo>
                    <a:pt x="1460753" y="547115"/>
                  </a:lnTo>
                  <a:lnTo>
                    <a:pt x="1459229" y="547115"/>
                  </a:lnTo>
                  <a:lnTo>
                    <a:pt x="1458467" y="548639"/>
                  </a:lnTo>
                  <a:lnTo>
                    <a:pt x="1456943" y="549401"/>
                  </a:lnTo>
                  <a:lnTo>
                    <a:pt x="1456181" y="550926"/>
                  </a:lnTo>
                  <a:lnTo>
                    <a:pt x="1454657" y="552450"/>
                  </a:lnTo>
                  <a:lnTo>
                    <a:pt x="1453133" y="552450"/>
                  </a:lnTo>
                  <a:lnTo>
                    <a:pt x="1453133" y="553211"/>
                  </a:lnTo>
                  <a:lnTo>
                    <a:pt x="1452371" y="553211"/>
                  </a:lnTo>
                  <a:lnTo>
                    <a:pt x="1450847" y="554735"/>
                  </a:lnTo>
                  <a:lnTo>
                    <a:pt x="1450085" y="555497"/>
                  </a:lnTo>
                  <a:lnTo>
                    <a:pt x="1450085" y="557021"/>
                  </a:lnTo>
                  <a:lnTo>
                    <a:pt x="1448561" y="557021"/>
                  </a:lnTo>
                  <a:lnTo>
                    <a:pt x="1447037" y="558545"/>
                  </a:lnTo>
                  <a:lnTo>
                    <a:pt x="1446275" y="559307"/>
                  </a:lnTo>
                  <a:lnTo>
                    <a:pt x="1444752" y="559307"/>
                  </a:lnTo>
                  <a:lnTo>
                    <a:pt x="1444752" y="560832"/>
                  </a:lnTo>
                  <a:lnTo>
                    <a:pt x="1443989" y="560832"/>
                  </a:lnTo>
                  <a:lnTo>
                    <a:pt x="1442465" y="561594"/>
                  </a:lnTo>
                  <a:lnTo>
                    <a:pt x="1440941" y="563117"/>
                  </a:lnTo>
                  <a:lnTo>
                    <a:pt x="1440179" y="563117"/>
                  </a:lnTo>
                  <a:lnTo>
                    <a:pt x="1440179" y="564641"/>
                  </a:lnTo>
                  <a:lnTo>
                    <a:pt x="1438655" y="564641"/>
                  </a:lnTo>
                  <a:lnTo>
                    <a:pt x="1438655" y="565403"/>
                  </a:lnTo>
                  <a:lnTo>
                    <a:pt x="1437893" y="566927"/>
                  </a:lnTo>
                  <a:lnTo>
                    <a:pt x="1436369" y="566927"/>
                  </a:lnTo>
                  <a:lnTo>
                    <a:pt x="1436369" y="567689"/>
                  </a:lnTo>
                  <a:lnTo>
                    <a:pt x="1434845" y="567689"/>
                  </a:lnTo>
                  <a:lnTo>
                    <a:pt x="1434083" y="569213"/>
                  </a:lnTo>
                  <a:lnTo>
                    <a:pt x="1430273" y="573023"/>
                  </a:lnTo>
                  <a:lnTo>
                    <a:pt x="1430273" y="573785"/>
                  </a:lnTo>
                  <a:lnTo>
                    <a:pt x="1428749" y="573785"/>
                  </a:lnTo>
                  <a:lnTo>
                    <a:pt x="1427987" y="575309"/>
                  </a:lnTo>
                  <a:lnTo>
                    <a:pt x="1426463" y="576833"/>
                  </a:lnTo>
                  <a:lnTo>
                    <a:pt x="1425702" y="576833"/>
                  </a:lnTo>
                  <a:lnTo>
                    <a:pt x="1425702" y="577595"/>
                  </a:lnTo>
                  <a:lnTo>
                    <a:pt x="1424177" y="579119"/>
                  </a:lnTo>
                  <a:lnTo>
                    <a:pt x="1422653" y="579119"/>
                  </a:lnTo>
                  <a:lnTo>
                    <a:pt x="1422653" y="579882"/>
                  </a:lnTo>
                  <a:lnTo>
                    <a:pt x="1421891" y="581406"/>
                  </a:lnTo>
                  <a:lnTo>
                    <a:pt x="1420367" y="581406"/>
                  </a:lnTo>
                  <a:lnTo>
                    <a:pt x="1420367" y="582929"/>
                  </a:lnTo>
                  <a:lnTo>
                    <a:pt x="1419605" y="582929"/>
                  </a:lnTo>
                  <a:lnTo>
                    <a:pt x="1419605" y="583691"/>
                  </a:lnTo>
                  <a:lnTo>
                    <a:pt x="1418081" y="583691"/>
                  </a:lnTo>
                  <a:lnTo>
                    <a:pt x="1416557" y="585215"/>
                  </a:lnTo>
                  <a:lnTo>
                    <a:pt x="1415795" y="585977"/>
                  </a:lnTo>
                  <a:lnTo>
                    <a:pt x="1414271" y="585977"/>
                  </a:lnTo>
                  <a:lnTo>
                    <a:pt x="1414271" y="587501"/>
                  </a:lnTo>
                  <a:lnTo>
                    <a:pt x="1413509" y="587501"/>
                  </a:lnTo>
                  <a:lnTo>
                    <a:pt x="1411985" y="589026"/>
                  </a:lnTo>
                  <a:lnTo>
                    <a:pt x="1410461" y="589788"/>
                  </a:lnTo>
                  <a:lnTo>
                    <a:pt x="1409699" y="589788"/>
                  </a:lnTo>
                  <a:lnTo>
                    <a:pt x="1409699" y="591311"/>
                  </a:lnTo>
                  <a:lnTo>
                    <a:pt x="1408175" y="591311"/>
                  </a:lnTo>
                  <a:lnTo>
                    <a:pt x="1408175" y="592073"/>
                  </a:lnTo>
                  <a:lnTo>
                    <a:pt x="1407413" y="593597"/>
                  </a:lnTo>
                  <a:lnTo>
                    <a:pt x="1405889" y="593597"/>
                  </a:lnTo>
                  <a:lnTo>
                    <a:pt x="1405889" y="595121"/>
                  </a:lnTo>
                  <a:lnTo>
                    <a:pt x="1404365" y="595121"/>
                  </a:lnTo>
                  <a:lnTo>
                    <a:pt x="1403603" y="595883"/>
                  </a:lnTo>
                  <a:lnTo>
                    <a:pt x="1402079" y="597407"/>
                  </a:lnTo>
                  <a:lnTo>
                    <a:pt x="1401317" y="597407"/>
                  </a:lnTo>
                  <a:lnTo>
                    <a:pt x="1401317" y="598169"/>
                  </a:lnTo>
                  <a:lnTo>
                    <a:pt x="1399793" y="598169"/>
                  </a:lnTo>
                  <a:lnTo>
                    <a:pt x="1398269" y="599694"/>
                  </a:lnTo>
                  <a:lnTo>
                    <a:pt x="1397507" y="601217"/>
                  </a:lnTo>
                  <a:lnTo>
                    <a:pt x="1397507" y="601979"/>
                  </a:lnTo>
                  <a:lnTo>
                    <a:pt x="1395983" y="601979"/>
                  </a:lnTo>
                  <a:lnTo>
                    <a:pt x="1395221" y="603503"/>
                  </a:lnTo>
                  <a:lnTo>
                    <a:pt x="1393697" y="604265"/>
                  </a:lnTo>
                  <a:lnTo>
                    <a:pt x="1392173" y="605789"/>
                  </a:lnTo>
                  <a:lnTo>
                    <a:pt x="1391411" y="607313"/>
                  </a:lnTo>
                  <a:lnTo>
                    <a:pt x="1389887" y="607313"/>
                  </a:lnTo>
                  <a:lnTo>
                    <a:pt x="1389887" y="608076"/>
                  </a:lnTo>
                  <a:lnTo>
                    <a:pt x="1389125" y="609600"/>
                  </a:lnTo>
                  <a:lnTo>
                    <a:pt x="1387602" y="610361"/>
                  </a:lnTo>
                  <a:lnTo>
                    <a:pt x="1386077" y="610361"/>
                  </a:lnTo>
                  <a:lnTo>
                    <a:pt x="1386077" y="611885"/>
                  </a:lnTo>
                  <a:lnTo>
                    <a:pt x="1385315" y="611885"/>
                  </a:lnTo>
                  <a:lnTo>
                    <a:pt x="1383791" y="613409"/>
                  </a:lnTo>
                  <a:lnTo>
                    <a:pt x="1383029" y="614171"/>
                  </a:lnTo>
                  <a:lnTo>
                    <a:pt x="1381505" y="614171"/>
                  </a:lnTo>
                  <a:lnTo>
                    <a:pt x="1381505" y="615695"/>
                  </a:lnTo>
                  <a:lnTo>
                    <a:pt x="1379981" y="615695"/>
                  </a:lnTo>
                  <a:lnTo>
                    <a:pt x="1377695" y="617982"/>
                  </a:lnTo>
                  <a:lnTo>
                    <a:pt x="1376933" y="619506"/>
                  </a:lnTo>
                  <a:lnTo>
                    <a:pt x="1375409" y="619506"/>
                  </a:lnTo>
                  <a:lnTo>
                    <a:pt x="1375409" y="620267"/>
                  </a:lnTo>
                  <a:lnTo>
                    <a:pt x="1373885" y="620267"/>
                  </a:lnTo>
                  <a:lnTo>
                    <a:pt x="1373123" y="621791"/>
                  </a:lnTo>
                  <a:lnTo>
                    <a:pt x="1371599" y="622553"/>
                  </a:lnTo>
                  <a:lnTo>
                    <a:pt x="1370837" y="622553"/>
                  </a:lnTo>
                  <a:lnTo>
                    <a:pt x="1370837" y="624077"/>
                  </a:lnTo>
                  <a:lnTo>
                    <a:pt x="1369313" y="624077"/>
                  </a:lnTo>
                  <a:lnTo>
                    <a:pt x="1367027" y="626363"/>
                  </a:lnTo>
                  <a:lnTo>
                    <a:pt x="1365503" y="627888"/>
                  </a:lnTo>
                  <a:lnTo>
                    <a:pt x="1364741" y="627888"/>
                  </a:lnTo>
                  <a:lnTo>
                    <a:pt x="1364741" y="628650"/>
                  </a:lnTo>
                  <a:lnTo>
                    <a:pt x="1363217" y="628650"/>
                  </a:lnTo>
                  <a:lnTo>
                    <a:pt x="1361693" y="630173"/>
                  </a:lnTo>
                  <a:lnTo>
                    <a:pt x="1360931" y="631697"/>
                  </a:lnTo>
                  <a:lnTo>
                    <a:pt x="1359407" y="631697"/>
                  </a:lnTo>
                  <a:lnTo>
                    <a:pt x="1359407" y="632459"/>
                  </a:lnTo>
                  <a:lnTo>
                    <a:pt x="1358645" y="632459"/>
                  </a:lnTo>
                  <a:lnTo>
                    <a:pt x="1357121" y="633983"/>
                  </a:lnTo>
                  <a:lnTo>
                    <a:pt x="1355597" y="634745"/>
                  </a:lnTo>
                  <a:lnTo>
                    <a:pt x="1355597" y="636269"/>
                  </a:lnTo>
                  <a:lnTo>
                    <a:pt x="1354835" y="636269"/>
                  </a:lnTo>
                  <a:lnTo>
                    <a:pt x="1353311" y="637794"/>
                  </a:lnTo>
                  <a:lnTo>
                    <a:pt x="1353311" y="638556"/>
                  </a:lnTo>
                  <a:lnTo>
                    <a:pt x="1352549" y="638556"/>
                  </a:lnTo>
                  <a:lnTo>
                    <a:pt x="1351025" y="640079"/>
                  </a:lnTo>
                  <a:lnTo>
                    <a:pt x="1349502" y="640841"/>
                  </a:lnTo>
                  <a:lnTo>
                    <a:pt x="1348739" y="640841"/>
                  </a:lnTo>
                  <a:lnTo>
                    <a:pt x="1348739" y="642365"/>
                  </a:lnTo>
                  <a:lnTo>
                    <a:pt x="1347215" y="642365"/>
                  </a:lnTo>
                  <a:lnTo>
                    <a:pt x="1347215" y="643889"/>
                  </a:lnTo>
                  <a:lnTo>
                    <a:pt x="1346453" y="643889"/>
                  </a:lnTo>
                  <a:lnTo>
                    <a:pt x="1344929" y="644651"/>
                  </a:lnTo>
                  <a:lnTo>
                    <a:pt x="1343405" y="646176"/>
                  </a:lnTo>
                  <a:lnTo>
                    <a:pt x="1342643" y="646176"/>
                  </a:lnTo>
                  <a:lnTo>
                    <a:pt x="1342643" y="646938"/>
                  </a:lnTo>
                  <a:lnTo>
                    <a:pt x="1341119" y="646938"/>
                  </a:lnTo>
                  <a:lnTo>
                    <a:pt x="1340357" y="648461"/>
                  </a:lnTo>
                  <a:lnTo>
                    <a:pt x="1338833" y="649985"/>
                  </a:lnTo>
                  <a:lnTo>
                    <a:pt x="1337309" y="649985"/>
                  </a:lnTo>
                  <a:lnTo>
                    <a:pt x="1337309" y="650747"/>
                  </a:lnTo>
                  <a:lnTo>
                    <a:pt x="1336547" y="650747"/>
                  </a:lnTo>
                  <a:lnTo>
                    <a:pt x="1336547" y="652271"/>
                  </a:lnTo>
                  <a:lnTo>
                    <a:pt x="1335023" y="652271"/>
                  </a:lnTo>
                  <a:lnTo>
                    <a:pt x="1334261" y="653033"/>
                  </a:lnTo>
                  <a:lnTo>
                    <a:pt x="1332737" y="654557"/>
                  </a:lnTo>
                  <a:lnTo>
                    <a:pt x="1331213" y="654557"/>
                  </a:lnTo>
                  <a:lnTo>
                    <a:pt x="1331213" y="656082"/>
                  </a:lnTo>
                  <a:lnTo>
                    <a:pt x="1328927" y="656082"/>
                  </a:lnTo>
                  <a:lnTo>
                    <a:pt x="1328927" y="656844"/>
                  </a:lnTo>
                  <a:lnTo>
                    <a:pt x="1328165" y="656844"/>
                  </a:lnTo>
                  <a:lnTo>
                    <a:pt x="1326641" y="658367"/>
                  </a:lnTo>
                  <a:lnTo>
                    <a:pt x="1325117" y="659129"/>
                  </a:lnTo>
                  <a:lnTo>
                    <a:pt x="1324355" y="660653"/>
                  </a:lnTo>
                  <a:lnTo>
                    <a:pt x="1322831" y="660653"/>
                  </a:lnTo>
                  <a:lnTo>
                    <a:pt x="1322831" y="662177"/>
                  </a:lnTo>
                  <a:lnTo>
                    <a:pt x="1322069" y="662177"/>
                  </a:lnTo>
                  <a:lnTo>
                    <a:pt x="1320545" y="662939"/>
                  </a:lnTo>
                  <a:lnTo>
                    <a:pt x="1319021" y="664463"/>
                  </a:lnTo>
                  <a:lnTo>
                    <a:pt x="1318259" y="664463"/>
                  </a:lnTo>
                  <a:lnTo>
                    <a:pt x="1318259" y="665226"/>
                  </a:lnTo>
                  <a:lnTo>
                    <a:pt x="1316735" y="666750"/>
                  </a:lnTo>
                  <a:lnTo>
                    <a:pt x="1315973" y="666750"/>
                  </a:lnTo>
                  <a:lnTo>
                    <a:pt x="1315973" y="668273"/>
                  </a:lnTo>
                  <a:lnTo>
                    <a:pt x="1314449" y="668273"/>
                  </a:lnTo>
                  <a:lnTo>
                    <a:pt x="1314449" y="669035"/>
                  </a:lnTo>
                  <a:lnTo>
                    <a:pt x="1312925" y="669035"/>
                  </a:lnTo>
                  <a:lnTo>
                    <a:pt x="1312163" y="670559"/>
                  </a:lnTo>
                  <a:lnTo>
                    <a:pt x="1310639" y="671321"/>
                  </a:lnTo>
                  <a:lnTo>
                    <a:pt x="1309877" y="671321"/>
                  </a:lnTo>
                  <a:lnTo>
                    <a:pt x="1309877" y="672845"/>
                  </a:lnTo>
                  <a:lnTo>
                    <a:pt x="1308353" y="672845"/>
                  </a:lnTo>
                  <a:lnTo>
                    <a:pt x="1306067" y="675132"/>
                  </a:lnTo>
                  <a:lnTo>
                    <a:pt x="1304543" y="675132"/>
                  </a:lnTo>
                  <a:lnTo>
                    <a:pt x="1304543" y="676656"/>
                  </a:lnTo>
                  <a:lnTo>
                    <a:pt x="1303781" y="676656"/>
                  </a:lnTo>
                  <a:lnTo>
                    <a:pt x="1303781" y="677417"/>
                  </a:lnTo>
                  <a:lnTo>
                    <a:pt x="1302257" y="677417"/>
                  </a:lnTo>
                  <a:lnTo>
                    <a:pt x="1300733" y="678941"/>
                  </a:lnTo>
                  <a:lnTo>
                    <a:pt x="1299971" y="680465"/>
                  </a:lnTo>
                  <a:lnTo>
                    <a:pt x="1298447" y="680465"/>
                  </a:lnTo>
                  <a:lnTo>
                    <a:pt x="1298447" y="681227"/>
                  </a:lnTo>
                  <a:lnTo>
                    <a:pt x="1297685" y="681227"/>
                  </a:lnTo>
                  <a:lnTo>
                    <a:pt x="1296161" y="682751"/>
                  </a:lnTo>
                  <a:lnTo>
                    <a:pt x="1294637" y="682751"/>
                  </a:lnTo>
                  <a:lnTo>
                    <a:pt x="1294637" y="683513"/>
                  </a:lnTo>
                  <a:lnTo>
                    <a:pt x="1293875" y="683513"/>
                  </a:lnTo>
                  <a:lnTo>
                    <a:pt x="1292352" y="685038"/>
                  </a:lnTo>
                  <a:lnTo>
                    <a:pt x="1291589" y="686561"/>
                  </a:lnTo>
                  <a:lnTo>
                    <a:pt x="1290065" y="686561"/>
                  </a:lnTo>
                  <a:lnTo>
                    <a:pt x="1288541" y="687323"/>
                  </a:lnTo>
                  <a:lnTo>
                    <a:pt x="1287779" y="687323"/>
                  </a:lnTo>
                  <a:lnTo>
                    <a:pt x="1287779" y="688847"/>
                  </a:lnTo>
                  <a:lnTo>
                    <a:pt x="1286255" y="688847"/>
                  </a:lnTo>
                  <a:lnTo>
                    <a:pt x="1285493" y="689609"/>
                  </a:lnTo>
                  <a:lnTo>
                    <a:pt x="1283969" y="691133"/>
                  </a:lnTo>
                  <a:lnTo>
                    <a:pt x="1282445" y="692657"/>
                  </a:lnTo>
                  <a:lnTo>
                    <a:pt x="1281683" y="692657"/>
                  </a:lnTo>
                  <a:lnTo>
                    <a:pt x="1281683" y="693419"/>
                  </a:lnTo>
                  <a:lnTo>
                    <a:pt x="1280159" y="693419"/>
                  </a:lnTo>
                  <a:lnTo>
                    <a:pt x="1279397" y="694944"/>
                  </a:lnTo>
                  <a:lnTo>
                    <a:pt x="1277873" y="695706"/>
                  </a:lnTo>
                  <a:lnTo>
                    <a:pt x="1276349" y="695706"/>
                  </a:lnTo>
                  <a:lnTo>
                    <a:pt x="1276349" y="697229"/>
                  </a:lnTo>
                  <a:lnTo>
                    <a:pt x="1275587" y="697229"/>
                  </a:lnTo>
                  <a:lnTo>
                    <a:pt x="1274063" y="698753"/>
                  </a:lnTo>
                  <a:lnTo>
                    <a:pt x="1273302" y="699515"/>
                  </a:lnTo>
                  <a:lnTo>
                    <a:pt x="1271777" y="701039"/>
                  </a:lnTo>
                  <a:lnTo>
                    <a:pt x="1270253" y="701039"/>
                  </a:lnTo>
                  <a:lnTo>
                    <a:pt x="1270253" y="701801"/>
                  </a:lnTo>
                  <a:lnTo>
                    <a:pt x="1269491" y="701801"/>
                  </a:lnTo>
                  <a:lnTo>
                    <a:pt x="1267967" y="703326"/>
                  </a:lnTo>
                  <a:lnTo>
                    <a:pt x="1267205" y="704850"/>
                  </a:lnTo>
                  <a:lnTo>
                    <a:pt x="1265681" y="704850"/>
                  </a:lnTo>
                  <a:lnTo>
                    <a:pt x="1265681" y="705611"/>
                  </a:lnTo>
                  <a:lnTo>
                    <a:pt x="1264157" y="705611"/>
                  </a:lnTo>
                  <a:lnTo>
                    <a:pt x="1263395" y="707135"/>
                  </a:lnTo>
                  <a:lnTo>
                    <a:pt x="1261871" y="707897"/>
                  </a:lnTo>
                  <a:lnTo>
                    <a:pt x="1261109" y="709421"/>
                  </a:lnTo>
                  <a:lnTo>
                    <a:pt x="1259585" y="709421"/>
                  </a:lnTo>
                  <a:lnTo>
                    <a:pt x="1258061" y="710945"/>
                  </a:lnTo>
                  <a:lnTo>
                    <a:pt x="1257299" y="710945"/>
                  </a:lnTo>
                  <a:lnTo>
                    <a:pt x="1257299" y="711707"/>
                  </a:lnTo>
                  <a:lnTo>
                    <a:pt x="1255775" y="711707"/>
                  </a:lnTo>
                  <a:lnTo>
                    <a:pt x="1255013" y="713232"/>
                  </a:lnTo>
                  <a:lnTo>
                    <a:pt x="1253489" y="713994"/>
                  </a:lnTo>
                  <a:lnTo>
                    <a:pt x="1251965" y="713994"/>
                  </a:lnTo>
                  <a:lnTo>
                    <a:pt x="1251203" y="715517"/>
                  </a:lnTo>
                  <a:lnTo>
                    <a:pt x="1249679" y="717041"/>
                  </a:lnTo>
                  <a:lnTo>
                    <a:pt x="1248917" y="717041"/>
                  </a:lnTo>
                  <a:lnTo>
                    <a:pt x="1247393" y="717803"/>
                  </a:lnTo>
                  <a:lnTo>
                    <a:pt x="1245869" y="717803"/>
                  </a:lnTo>
                  <a:lnTo>
                    <a:pt x="1245869" y="719327"/>
                  </a:lnTo>
                  <a:lnTo>
                    <a:pt x="1245107" y="719327"/>
                  </a:lnTo>
                  <a:lnTo>
                    <a:pt x="1243583" y="720089"/>
                  </a:lnTo>
                  <a:lnTo>
                    <a:pt x="1242821" y="721613"/>
                  </a:lnTo>
                  <a:lnTo>
                    <a:pt x="1241297" y="721613"/>
                  </a:lnTo>
                  <a:lnTo>
                    <a:pt x="1239773" y="723138"/>
                  </a:lnTo>
                  <a:lnTo>
                    <a:pt x="1239011" y="723900"/>
                  </a:lnTo>
                  <a:lnTo>
                    <a:pt x="1237487" y="723900"/>
                  </a:lnTo>
                  <a:lnTo>
                    <a:pt x="1237487" y="725423"/>
                  </a:lnTo>
                  <a:lnTo>
                    <a:pt x="1236725" y="725423"/>
                  </a:lnTo>
                  <a:lnTo>
                    <a:pt x="1235202" y="726185"/>
                  </a:lnTo>
                  <a:lnTo>
                    <a:pt x="1233677" y="727709"/>
                  </a:lnTo>
                  <a:lnTo>
                    <a:pt x="1232915" y="727709"/>
                  </a:lnTo>
                  <a:lnTo>
                    <a:pt x="1232915" y="729233"/>
                  </a:lnTo>
                  <a:lnTo>
                    <a:pt x="1231391" y="729233"/>
                  </a:lnTo>
                  <a:lnTo>
                    <a:pt x="1231391" y="729995"/>
                  </a:lnTo>
                  <a:lnTo>
                    <a:pt x="1230629" y="729995"/>
                  </a:lnTo>
                  <a:lnTo>
                    <a:pt x="1229105" y="731519"/>
                  </a:lnTo>
                  <a:lnTo>
                    <a:pt x="1227581" y="732282"/>
                  </a:lnTo>
                  <a:lnTo>
                    <a:pt x="1226819" y="732282"/>
                  </a:lnTo>
                  <a:lnTo>
                    <a:pt x="1226819" y="733806"/>
                  </a:lnTo>
                  <a:lnTo>
                    <a:pt x="1225295" y="733806"/>
                  </a:lnTo>
                  <a:lnTo>
                    <a:pt x="1224533" y="735329"/>
                  </a:lnTo>
                  <a:lnTo>
                    <a:pt x="1223009" y="736091"/>
                  </a:lnTo>
                  <a:lnTo>
                    <a:pt x="1221485" y="736091"/>
                  </a:lnTo>
                  <a:lnTo>
                    <a:pt x="1221485" y="737615"/>
                  </a:lnTo>
                  <a:lnTo>
                    <a:pt x="1220723" y="737615"/>
                  </a:lnTo>
                  <a:lnTo>
                    <a:pt x="1220723" y="738377"/>
                  </a:lnTo>
                  <a:lnTo>
                    <a:pt x="1218437" y="738377"/>
                  </a:lnTo>
                  <a:lnTo>
                    <a:pt x="1218437" y="739901"/>
                  </a:lnTo>
                  <a:lnTo>
                    <a:pt x="1216913" y="739901"/>
                  </a:lnTo>
                  <a:lnTo>
                    <a:pt x="1215389" y="741426"/>
                  </a:lnTo>
                  <a:lnTo>
                    <a:pt x="1214627" y="741426"/>
                  </a:lnTo>
                  <a:lnTo>
                    <a:pt x="1213103" y="742188"/>
                  </a:lnTo>
                  <a:lnTo>
                    <a:pt x="1212341" y="743711"/>
                  </a:lnTo>
                  <a:lnTo>
                    <a:pt x="1210817" y="744473"/>
                  </a:lnTo>
                  <a:lnTo>
                    <a:pt x="1209293" y="744473"/>
                  </a:lnTo>
                  <a:lnTo>
                    <a:pt x="1208531" y="745997"/>
                  </a:lnTo>
                  <a:lnTo>
                    <a:pt x="1207007" y="745997"/>
                  </a:lnTo>
                  <a:lnTo>
                    <a:pt x="1207007" y="747521"/>
                  </a:lnTo>
                  <a:lnTo>
                    <a:pt x="1206245" y="747521"/>
                  </a:lnTo>
                  <a:lnTo>
                    <a:pt x="1204721" y="748283"/>
                  </a:lnTo>
                  <a:lnTo>
                    <a:pt x="1203197" y="748283"/>
                  </a:lnTo>
                  <a:lnTo>
                    <a:pt x="1202435" y="749807"/>
                  </a:lnTo>
                  <a:lnTo>
                    <a:pt x="1200911" y="750569"/>
                  </a:lnTo>
                  <a:lnTo>
                    <a:pt x="1200149" y="750569"/>
                  </a:lnTo>
                  <a:lnTo>
                    <a:pt x="1197102" y="753617"/>
                  </a:lnTo>
                  <a:lnTo>
                    <a:pt x="1196339" y="753617"/>
                  </a:lnTo>
                  <a:lnTo>
                    <a:pt x="1196339" y="754379"/>
                  </a:lnTo>
                  <a:lnTo>
                    <a:pt x="1194053" y="754379"/>
                  </a:lnTo>
                  <a:lnTo>
                    <a:pt x="1194053" y="755903"/>
                  </a:lnTo>
                  <a:lnTo>
                    <a:pt x="1192529" y="755903"/>
                  </a:lnTo>
                  <a:lnTo>
                    <a:pt x="1191005" y="756665"/>
                  </a:lnTo>
                  <a:lnTo>
                    <a:pt x="1190243" y="758189"/>
                  </a:lnTo>
                  <a:lnTo>
                    <a:pt x="1188719" y="759713"/>
                  </a:lnTo>
                  <a:lnTo>
                    <a:pt x="1187957" y="759713"/>
                  </a:lnTo>
                  <a:lnTo>
                    <a:pt x="1187957" y="760476"/>
                  </a:lnTo>
                  <a:lnTo>
                    <a:pt x="1186433" y="760476"/>
                  </a:lnTo>
                  <a:lnTo>
                    <a:pt x="1184147" y="762761"/>
                  </a:lnTo>
                  <a:lnTo>
                    <a:pt x="1182623" y="762761"/>
                  </a:lnTo>
                  <a:lnTo>
                    <a:pt x="1182623" y="764285"/>
                  </a:lnTo>
                  <a:lnTo>
                    <a:pt x="1180337" y="764285"/>
                  </a:lnTo>
                  <a:lnTo>
                    <a:pt x="1180337" y="765809"/>
                  </a:lnTo>
                  <a:lnTo>
                    <a:pt x="1178813" y="765809"/>
                  </a:lnTo>
                  <a:lnTo>
                    <a:pt x="1178813" y="766571"/>
                  </a:lnTo>
                  <a:lnTo>
                    <a:pt x="1178052" y="766571"/>
                  </a:lnTo>
                  <a:lnTo>
                    <a:pt x="1175765" y="768857"/>
                  </a:lnTo>
                  <a:lnTo>
                    <a:pt x="1174241" y="768857"/>
                  </a:lnTo>
                  <a:lnTo>
                    <a:pt x="1174241" y="770382"/>
                  </a:lnTo>
                  <a:lnTo>
                    <a:pt x="1171955" y="770382"/>
                  </a:lnTo>
                  <a:lnTo>
                    <a:pt x="1171955" y="771906"/>
                  </a:lnTo>
                  <a:lnTo>
                    <a:pt x="1170431" y="771906"/>
                  </a:lnTo>
                  <a:lnTo>
                    <a:pt x="1170431" y="772667"/>
                  </a:lnTo>
                  <a:lnTo>
                    <a:pt x="1168145" y="772667"/>
                  </a:lnTo>
                  <a:lnTo>
                    <a:pt x="1168145" y="774191"/>
                  </a:lnTo>
                  <a:lnTo>
                    <a:pt x="1166621" y="774191"/>
                  </a:lnTo>
                  <a:lnTo>
                    <a:pt x="1165859" y="774953"/>
                  </a:lnTo>
                  <a:lnTo>
                    <a:pt x="1164335" y="774953"/>
                  </a:lnTo>
                  <a:lnTo>
                    <a:pt x="1163573" y="776477"/>
                  </a:lnTo>
                  <a:lnTo>
                    <a:pt x="1162049" y="778001"/>
                  </a:lnTo>
                  <a:lnTo>
                    <a:pt x="1160525" y="778001"/>
                  </a:lnTo>
                  <a:lnTo>
                    <a:pt x="1158239" y="780288"/>
                  </a:lnTo>
                  <a:lnTo>
                    <a:pt x="1157477" y="780288"/>
                  </a:lnTo>
                  <a:lnTo>
                    <a:pt x="1155953" y="781050"/>
                  </a:lnTo>
                  <a:lnTo>
                    <a:pt x="1154429" y="781050"/>
                  </a:lnTo>
                  <a:lnTo>
                    <a:pt x="1154429" y="782573"/>
                  </a:lnTo>
                  <a:lnTo>
                    <a:pt x="1152143" y="782573"/>
                  </a:lnTo>
                  <a:lnTo>
                    <a:pt x="1152143" y="784097"/>
                  </a:lnTo>
                  <a:lnTo>
                    <a:pt x="1151381" y="784097"/>
                  </a:lnTo>
                  <a:lnTo>
                    <a:pt x="1149857" y="784859"/>
                  </a:lnTo>
                  <a:lnTo>
                    <a:pt x="1148333" y="784859"/>
                  </a:lnTo>
                  <a:lnTo>
                    <a:pt x="1148333" y="786383"/>
                  </a:lnTo>
                  <a:lnTo>
                    <a:pt x="1147571" y="786383"/>
                  </a:lnTo>
                  <a:lnTo>
                    <a:pt x="1146047" y="787145"/>
                  </a:lnTo>
                  <a:lnTo>
                    <a:pt x="1145285" y="788669"/>
                  </a:lnTo>
                  <a:lnTo>
                    <a:pt x="1143761" y="788669"/>
                  </a:lnTo>
                  <a:lnTo>
                    <a:pt x="1143761" y="790194"/>
                  </a:lnTo>
                  <a:lnTo>
                    <a:pt x="1141475" y="790194"/>
                  </a:lnTo>
                  <a:lnTo>
                    <a:pt x="1141475" y="790956"/>
                  </a:lnTo>
                  <a:lnTo>
                    <a:pt x="1139952" y="790956"/>
                  </a:lnTo>
                  <a:lnTo>
                    <a:pt x="1139189" y="792479"/>
                  </a:lnTo>
                  <a:lnTo>
                    <a:pt x="1137665" y="793241"/>
                  </a:lnTo>
                  <a:lnTo>
                    <a:pt x="1136141" y="794765"/>
                  </a:lnTo>
                  <a:lnTo>
                    <a:pt x="1135379" y="794765"/>
                  </a:lnTo>
                  <a:lnTo>
                    <a:pt x="1133855" y="796289"/>
                  </a:lnTo>
                  <a:lnTo>
                    <a:pt x="1133093" y="796289"/>
                  </a:lnTo>
                  <a:lnTo>
                    <a:pt x="1133093" y="797051"/>
                  </a:lnTo>
                  <a:lnTo>
                    <a:pt x="1131569" y="797051"/>
                  </a:lnTo>
                  <a:lnTo>
                    <a:pt x="1129283" y="799338"/>
                  </a:lnTo>
                  <a:lnTo>
                    <a:pt x="1127759" y="799338"/>
                  </a:lnTo>
                  <a:lnTo>
                    <a:pt x="1126997" y="800861"/>
                  </a:lnTo>
                  <a:lnTo>
                    <a:pt x="1125473" y="802385"/>
                  </a:lnTo>
                  <a:lnTo>
                    <a:pt x="1123949" y="802385"/>
                  </a:lnTo>
                  <a:lnTo>
                    <a:pt x="1123187" y="803147"/>
                  </a:lnTo>
                  <a:lnTo>
                    <a:pt x="1121663" y="803147"/>
                  </a:lnTo>
                  <a:lnTo>
                    <a:pt x="1121663" y="804671"/>
                  </a:lnTo>
                  <a:lnTo>
                    <a:pt x="1119377" y="804671"/>
                  </a:lnTo>
                  <a:lnTo>
                    <a:pt x="1119377" y="805433"/>
                  </a:lnTo>
                  <a:lnTo>
                    <a:pt x="1117853" y="805433"/>
                  </a:lnTo>
                  <a:lnTo>
                    <a:pt x="1117853" y="806957"/>
                  </a:lnTo>
                  <a:lnTo>
                    <a:pt x="1115567" y="806957"/>
                  </a:lnTo>
                  <a:lnTo>
                    <a:pt x="1115567" y="808482"/>
                  </a:lnTo>
                  <a:lnTo>
                    <a:pt x="1114805" y="808482"/>
                  </a:lnTo>
                  <a:lnTo>
                    <a:pt x="1113281" y="809244"/>
                  </a:lnTo>
                  <a:lnTo>
                    <a:pt x="1111757" y="809244"/>
                  </a:lnTo>
                  <a:lnTo>
                    <a:pt x="1110995" y="810767"/>
                  </a:lnTo>
                  <a:lnTo>
                    <a:pt x="1109471" y="811529"/>
                  </a:lnTo>
                  <a:lnTo>
                    <a:pt x="1108709" y="811529"/>
                  </a:lnTo>
                  <a:lnTo>
                    <a:pt x="1107185" y="813053"/>
                  </a:lnTo>
                  <a:lnTo>
                    <a:pt x="1105661" y="813053"/>
                  </a:lnTo>
                  <a:lnTo>
                    <a:pt x="1104899" y="814577"/>
                  </a:lnTo>
                  <a:lnTo>
                    <a:pt x="1103375" y="814577"/>
                  </a:lnTo>
                  <a:lnTo>
                    <a:pt x="1101089" y="816863"/>
                  </a:lnTo>
                  <a:lnTo>
                    <a:pt x="1099565" y="816863"/>
                  </a:lnTo>
                  <a:lnTo>
                    <a:pt x="1099565" y="817626"/>
                  </a:lnTo>
                  <a:lnTo>
                    <a:pt x="1097279" y="817626"/>
                  </a:lnTo>
                  <a:lnTo>
                    <a:pt x="1097279" y="819150"/>
                  </a:lnTo>
                  <a:lnTo>
                    <a:pt x="1096517" y="819150"/>
                  </a:lnTo>
                  <a:lnTo>
                    <a:pt x="1096517" y="820673"/>
                  </a:lnTo>
                  <a:lnTo>
                    <a:pt x="1093469" y="820673"/>
                  </a:lnTo>
                  <a:lnTo>
                    <a:pt x="1093469" y="821435"/>
                  </a:lnTo>
                  <a:lnTo>
                    <a:pt x="1092707" y="821435"/>
                  </a:lnTo>
                  <a:lnTo>
                    <a:pt x="1091183" y="822959"/>
                  </a:lnTo>
                  <a:lnTo>
                    <a:pt x="1090421" y="823721"/>
                  </a:lnTo>
                  <a:lnTo>
                    <a:pt x="1088897" y="823721"/>
                  </a:lnTo>
                  <a:lnTo>
                    <a:pt x="1087373" y="825245"/>
                  </a:lnTo>
                  <a:lnTo>
                    <a:pt x="1086611" y="826769"/>
                  </a:lnTo>
                  <a:lnTo>
                    <a:pt x="1085087" y="826769"/>
                  </a:lnTo>
                  <a:lnTo>
                    <a:pt x="1084325" y="827532"/>
                  </a:lnTo>
                  <a:lnTo>
                    <a:pt x="1082802" y="827532"/>
                  </a:lnTo>
                  <a:lnTo>
                    <a:pt x="1082802" y="829056"/>
                  </a:lnTo>
                  <a:lnTo>
                    <a:pt x="1081277" y="829056"/>
                  </a:lnTo>
                  <a:lnTo>
                    <a:pt x="1080515" y="829817"/>
                  </a:lnTo>
                  <a:lnTo>
                    <a:pt x="1078991" y="831341"/>
                  </a:lnTo>
                  <a:lnTo>
                    <a:pt x="1078229" y="831341"/>
                  </a:lnTo>
                  <a:lnTo>
                    <a:pt x="1076705" y="832865"/>
                  </a:lnTo>
                  <a:lnTo>
                    <a:pt x="1075181" y="833627"/>
                  </a:lnTo>
                  <a:lnTo>
                    <a:pt x="1074419" y="833627"/>
                  </a:lnTo>
                  <a:lnTo>
                    <a:pt x="1072895" y="835151"/>
                  </a:lnTo>
                  <a:lnTo>
                    <a:pt x="1072133" y="835151"/>
                  </a:lnTo>
                  <a:lnTo>
                    <a:pt x="1070609" y="835913"/>
                  </a:lnTo>
                  <a:lnTo>
                    <a:pt x="1069085" y="835913"/>
                  </a:lnTo>
                  <a:lnTo>
                    <a:pt x="1069085" y="837438"/>
                  </a:lnTo>
                  <a:lnTo>
                    <a:pt x="1066799" y="837438"/>
                  </a:lnTo>
                  <a:lnTo>
                    <a:pt x="1066799" y="838961"/>
                  </a:lnTo>
                  <a:lnTo>
                    <a:pt x="1066037" y="838961"/>
                  </a:lnTo>
                  <a:lnTo>
                    <a:pt x="1066037" y="839723"/>
                  </a:lnTo>
                  <a:lnTo>
                    <a:pt x="1062989" y="839723"/>
                  </a:lnTo>
                  <a:lnTo>
                    <a:pt x="1062989" y="841247"/>
                  </a:lnTo>
                  <a:lnTo>
                    <a:pt x="1060703" y="841247"/>
                  </a:lnTo>
                  <a:lnTo>
                    <a:pt x="1060703" y="842009"/>
                  </a:lnTo>
                  <a:lnTo>
                    <a:pt x="1058417" y="842009"/>
                  </a:lnTo>
                  <a:lnTo>
                    <a:pt x="1058417" y="843533"/>
                  </a:lnTo>
                  <a:lnTo>
                    <a:pt x="1056893" y="843533"/>
                  </a:lnTo>
                  <a:lnTo>
                    <a:pt x="1056131" y="845057"/>
                  </a:lnTo>
                  <a:lnTo>
                    <a:pt x="1054607" y="845057"/>
                  </a:lnTo>
                  <a:lnTo>
                    <a:pt x="1054607" y="845819"/>
                  </a:lnTo>
                  <a:lnTo>
                    <a:pt x="1052321" y="845819"/>
                  </a:lnTo>
                  <a:lnTo>
                    <a:pt x="1052321" y="847344"/>
                  </a:lnTo>
                  <a:lnTo>
                    <a:pt x="1050797" y="847344"/>
                  </a:lnTo>
                  <a:lnTo>
                    <a:pt x="1050035" y="848106"/>
                  </a:lnTo>
                  <a:lnTo>
                    <a:pt x="1048511" y="848106"/>
                  </a:lnTo>
                  <a:lnTo>
                    <a:pt x="1047749" y="849629"/>
                  </a:lnTo>
                  <a:lnTo>
                    <a:pt x="1046225" y="849629"/>
                  </a:lnTo>
                  <a:lnTo>
                    <a:pt x="1046225" y="851153"/>
                  </a:lnTo>
                  <a:lnTo>
                    <a:pt x="1044701" y="851153"/>
                  </a:lnTo>
                  <a:lnTo>
                    <a:pt x="1043939" y="851915"/>
                  </a:lnTo>
                  <a:lnTo>
                    <a:pt x="1042415" y="851915"/>
                  </a:lnTo>
                  <a:lnTo>
                    <a:pt x="1041653" y="853439"/>
                  </a:lnTo>
                  <a:lnTo>
                    <a:pt x="1040129" y="854201"/>
                  </a:lnTo>
                  <a:lnTo>
                    <a:pt x="1038605" y="854201"/>
                  </a:lnTo>
                  <a:lnTo>
                    <a:pt x="1037843" y="855726"/>
                  </a:lnTo>
                  <a:lnTo>
                    <a:pt x="1036319" y="855726"/>
                  </a:lnTo>
                  <a:lnTo>
                    <a:pt x="1036319" y="857250"/>
                  </a:lnTo>
                  <a:lnTo>
                    <a:pt x="1035557" y="857250"/>
                  </a:lnTo>
                  <a:lnTo>
                    <a:pt x="1034033" y="858011"/>
                  </a:lnTo>
                  <a:lnTo>
                    <a:pt x="1032509" y="858011"/>
                  </a:lnTo>
                  <a:lnTo>
                    <a:pt x="1032509" y="859535"/>
                  </a:lnTo>
                  <a:lnTo>
                    <a:pt x="1030223" y="859535"/>
                  </a:lnTo>
                  <a:lnTo>
                    <a:pt x="1030223" y="860297"/>
                  </a:lnTo>
                  <a:lnTo>
                    <a:pt x="1029461" y="860297"/>
                  </a:lnTo>
                  <a:lnTo>
                    <a:pt x="1027937" y="861821"/>
                  </a:lnTo>
                  <a:lnTo>
                    <a:pt x="1026413" y="861821"/>
                  </a:lnTo>
                  <a:lnTo>
                    <a:pt x="1025651" y="863345"/>
                  </a:lnTo>
                  <a:lnTo>
                    <a:pt x="1024127" y="864107"/>
                  </a:lnTo>
                  <a:lnTo>
                    <a:pt x="1023365" y="865632"/>
                  </a:lnTo>
                  <a:lnTo>
                    <a:pt x="1021841" y="865632"/>
                  </a:lnTo>
                  <a:lnTo>
                    <a:pt x="1020317" y="866394"/>
                  </a:lnTo>
                  <a:lnTo>
                    <a:pt x="1019555" y="866394"/>
                  </a:lnTo>
                  <a:lnTo>
                    <a:pt x="1018031" y="867917"/>
                  </a:lnTo>
                  <a:lnTo>
                    <a:pt x="1017269" y="867917"/>
                  </a:lnTo>
                  <a:lnTo>
                    <a:pt x="1017269" y="869441"/>
                  </a:lnTo>
                  <a:lnTo>
                    <a:pt x="1014221" y="869441"/>
                  </a:lnTo>
                  <a:lnTo>
                    <a:pt x="1014221" y="870203"/>
                  </a:lnTo>
                  <a:lnTo>
                    <a:pt x="1013459" y="870203"/>
                  </a:lnTo>
                  <a:lnTo>
                    <a:pt x="1011935" y="871727"/>
                  </a:lnTo>
                  <a:lnTo>
                    <a:pt x="1011173" y="871727"/>
                  </a:lnTo>
                  <a:lnTo>
                    <a:pt x="1011173" y="872489"/>
                  </a:lnTo>
                  <a:lnTo>
                    <a:pt x="1008125" y="872489"/>
                  </a:lnTo>
                  <a:lnTo>
                    <a:pt x="1008125" y="874013"/>
                  </a:lnTo>
                  <a:lnTo>
                    <a:pt x="1005839" y="874013"/>
                  </a:lnTo>
                  <a:lnTo>
                    <a:pt x="1005839" y="875538"/>
                  </a:lnTo>
                  <a:lnTo>
                    <a:pt x="1003553" y="875538"/>
                  </a:lnTo>
                  <a:lnTo>
                    <a:pt x="1003553" y="876300"/>
                  </a:lnTo>
                  <a:lnTo>
                    <a:pt x="1002029" y="876300"/>
                  </a:lnTo>
                  <a:lnTo>
                    <a:pt x="1001267" y="877823"/>
                  </a:lnTo>
                  <a:lnTo>
                    <a:pt x="999743" y="877823"/>
                  </a:lnTo>
                  <a:lnTo>
                    <a:pt x="999743" y="878585"/>
                  </a:lnTo>
                  <a:lnTo>
                    <a:pt x="997457" y="878585"/>
                  </a:lnTo>
                  <a:lnTo>
                    <a:pt x="997457" y="880109"/>
                  </a:lnTo>
                  <a:lnTo>
                    <a:pt x="995171" y="880109"/>
                  </a:lnTo>
                  <a:lnTo>
                    <a:pt x="993647" y="881633"/>
                  </a:lnTo>
                  <a:lnTo>
                    <a:pt x="992885" y="881633"/>
                  </a:lnTo>
                  <a:lnTo>
                    <a:pt x="991361" y="882395"/>
                  </a:lnTo>
                  <a:lnTo>
                    <a:pt x="989837" y="883919"/>
                  </a:lnTo>
                  <a:lnTo>
                    <a:pt x="989075" y="883919"/>
                  </a:lnTo>
                  <a:lnTo>
                    <a:pt x="987551" y="884682"/>
                  </a:lnTo>
                  <a:lnTo>
                    <a:pt x="986789" y="884682"/>
                  </a:lnTo>
                  <a:lnTo>
                    <a:pt x="986789" y="886206"/>
                  </a:lnTo>
                  <a:lnTo>
                    <a:pt x="983741" y="886206"/>
                  </a:lnTo>
                  <a:lnTo>
                    <a:pt x="983741" y="887729"/>
                  </a:lnTo>
                  <a:lnTo>
                    <a:pt x="982979" y="887729"/>
                  </a:lnTo>
                  <a:lnTo>
                    <a:pt x="981455" y="888491"/>
                  </a:lnTo>
                  <a:lnTo>
                    <a:pt x="980693" y="888491"/>
                  </a:lnTo>
                  <a:lnTo>
                    <a:pt x="980693" y="890015"/>
                  </a:lnTo>
                  <a:lnTo>
                    <a:pt x="977645" y="890015"/>
                  </a:lnTo>
                  <a:lnTo>
                    <a:pt x="977645" y="890777"/>
                  </a:lnTo>
                  <a:lnTo>
                    <a:pt x="976883" y="890777"/>
                  </a:lnTo>
                  <a:lnTo>
                    <a:pt x="975359" y="892301"/>
                  </a:lnTo>
                  <a:lnTo>
                    <a:pt x="974597" y="892301"/>
                  </a:lnTo>
                  <a:lnTo>
                    <a:pt x="973073" y="893826"/>
                  </a:lnTo>
                  <a:lnTo>
                    <a:pt x="971549" y="894588"/>
                  </a:lnTo>
                  <a:lnTo>
                    <a:pt x="970787" y="894588"/>
                  </a:lnTo>
                  <a:lnTo>
                    <a:pt x="968501" y="896873"/>
                  </a:lnTo>
                  <a:lnTo>
                    <a:pt x="966977" y="896873"/>
                  </a:lnTo>
                  <a:lnTo>
                    <a:pt x="965453" y="898397"/>
                  </a:lnTo>
                  <a:lnTo>
                    <a:pt x="964691" y="898397"/>
                  </a:lnTo>
                  <a:lnTo>
                    <a:pt x="963167" y="899921"/>
                  </a:lnTo>
                  <a:lnTo>
                    <a:pt x="962405" y="899921"/>
                  </a:lnTo>
                  <a:lnTo>
                    <a:pt x="962405" y="900683"/>
                  </a:lnTo>
                  <a:lnTo>
                    <a:pt x="960881" y="900683"/>
                  </a:lnTo>
                  <a:lnTo>
                    <a:pt x="959357" y="902207"/>
                  </a:lnTo>
                  <a:lnTo>
                    <a:pt x="958595" y="902207"/>
                  </a:lnTo>
                  <a:lnTo>
                    <a:pt x="957071" y="902969"/>
                  </a:lnTo>
                  <a:lnTo>
                    <a:pt x="956309" y="902969"/>
                  </a:lnTo>
                  <a:lnTo>
                    <a:pt x="954785" y="904494"/>
                  </a:lnTo>
                  <a:lnTo>
                    <a:pt x="953261" y="904494"/>
                  </a:lnTo>
                  <a:lnTo>
                    <a:pt x="952499" y="906017"/>
                  </a:lnTo>
                  <a:lnTo>
                    <a:pt x="950975" y="906779"/>
                  </a:lnTo>
                  <a:lnTo>
                    <a:pt x="948689" y="906779"/>
                  </a:lnTo>
                  <a:lnTo>
                    <a:pt x="947165" y="908303"/>
                  </a:lnTo>
                  <a:lnTo>
                    <a:pt x="946403" y="908303"/>
                  </a:lnTo>
                  <a:lnTo>
                    <a:pt x="944879" y="909065"/>
                  </a:lnTo>
                  <a:lnTo>
                    <a:pt x="944117" y="909065"/>
                  </a:lnTo>
                  <a:lnTo>
                    <a:pt x="942593" y="910589"/>
                  </a:lnTo>
                  <a:lnTo>
                    <a:pt x="941069" y="910589"/>
                  </a:lnTo>
                  <a:lnTo>
                    <a:pt x="941069" y="912113"/>
                  </a:lnTo>
                  <a:lnTo>
                    <a:pt x="938783" y="912113"/>
                  </a:lnTo>
                  <a:lnTo>
                    <a:pt x="938783" y="912876"/>
                  </a:lnTo>
                  <a:lnTo>
                    <a:pt x="936497" y="912876"/>
                  </a:lnTo>
                  <a:lnTo>
                    <a:pt x="936497" y="914400"/>
                  </a:lnTo>
                  <a:lnTo>
                    <a:pt x="934973" y="914400"/>
                  </a:lnTo>
                  <a:lnTo>
                    <a:pt x="934211" y="915161"/>
                  </a:lnTo>
                  <a:lnTo>
                    <a:pt x="932687" y="915161"/>
                  </a:lnTo>
                  <a:lnTo>
                    <a:pt x="931925" y="916685"/>
                  </a:lnTo>
                  <a:lnTo>
                    <a:pt x="930401" y="916685"/>
                  </a:lnTo>
                  <a:lnTo>
                    <a:pt x="930401" y="918209"/>
                  </a:lnTo>
                  <a:lnTo>
                    <a:pt x="928115" y="918209"/>
                  </a:lnTo>
                  <a:lnTo>
                    <a:pt x="928115" y="918971"/>
                  </a:lnTo>
                  <a:lnTo>
                    <a:pt x="925829" y="918971"/>
                  </a:lnTo>
                  <a:lnTo>
                    <a:pt x="925829" y="920495"/>
                  </a:lnTo>
                  <a:lnTo>
                    <a:pt x="924305" y="920495"/>
                  </a:lnTo>
                  <a:lnTo>
                    <a:pt x="922781" y="921257"/>
                  </a:lnTo>
                  <a:lnTo>
                    <a:pt x="922019" y="921257"/>
                  </a:lnTo>
                  <a:lnTo>
                    <a:pt x="920495" y="922782"/>
                  </a:lnTo>
                  <a:lnTo>
                    <a:pt x="919733" y="922782"/>
                  </a:lnTo>
                  <a:lnTo>
                    <a:pt x="919733" y="924306"/>
                  </a:lnTo>
                  <a:lnTo>
                    <a:pt x="916685" y="924306"/>
                  </a:lnTo>
                  <a:lnTo>
                    <a:pt x="916685" y="925067"/>
                  </a:lnTo>
                  <a:lnTo>
                    <a:pt x="915923" y="925067"/>
                  </a:lnTo>
                  <a:lnTo>
                    <a:pt x="914399" y="926591"/>
                  </a:lnTo>
                  <a:lnTo>
                    <a:pt x="913637" y="926591"/>
                  </a:lnTo>
                  <a:lnTo>
                    <a:pt x="912113" y="927353"/>
                  </a:lnTo>
                  <a:lnTo>
                    <a:pt x="910589" y="927353"/>
                  </a:lnTo>
                  <a:lnTo>
                    <a:pt x="910589" y="928877"/>
                  </a:lnTo>
                  <a:lnTo>
                    <a:pt x="909827" y="928877"/>
                  </a:lnTo>
                  <a:lnTo>
                    <a:pt x="908303" y="930401"/>
                  </a:lnTo>
                  <a:lnTo>
                    <a:pt x="907541" y="930401"/>
                  </a:lnTo>
                  <a:lnTo>
                    <a:pt x="906017" y="931163"/>
                  </a:lnTo>
                  <a:lnTo>
                    <a:pt x="904493" y="932688"/>
                  </a:lnTo>
                  <a:lnTo>
                    <a:pt x="903731" y="932688"/>
                  </a:lnTo>
                  <a:lnTo>
                    <a:pt x="902207" y="933450"/>
                  </a:lnTo>
                  <a:lnTo>
                    <a:pt x="901445" y="933450"/>
                  </a:lnTo>
                  <a:lnTo>
                    <a:pt x="899921" y="934973"/>
                  </a:lnTo>
                  <a:lnTo>
                    <a:pt x="898397" y="934973"/>
                  </a:lnTo>
                  <a:lnTo>
                    <a:pt x="897635" y="936497"/>
                  </a:lnTo>
                  <a:lnTo>
                    <a:pt x="896111" y="936497"/>
                  </a:lnTo>
                  <a:lnTo>
                    <a:pt x="895349" y="937259"/>
                  </a:lnTo>
                  <a:lnTo>
                    <a:pt x="893825" y="937259"/>
                  </a:lnTo>
                  <a:lnTo>
                    <a:pt x="892301" y="938783"/>
                  </a:lnTo>
                  <a:lnTo>
                    <a:pt x="891539" y="938783"/>
                  </a:lnTo>
                  <a:lnTo>
                    <a:pt x="890015" y="939545"/>
                  </a:lnTo>
                  <a:lnTo>
                    <a:pt x="889253" y="939545"/>
                  </a:lnTo>
                  <a:lnTo>
                    <a:pt x="889253" y="941069"/>
                  </a:lnTo>
                  <a:lnTo>
                    <a:pt x="886205" y="941069"/>
                  </a:lnTo>
                  <a:lnTo>
                    <a:pt x="886205" y="942594"/>
                  </a:lnTo>
                  <a:lnTo>
                    <a:pt x="883919" y="942594"/>
                  </a:lnTo>
                  <a:lnTo>
                    <a:pt x="883919" y="943356"/>
                  </a:lnTo>
                  <a:lnTo>
                    <a:pt x="881633" y="943356"/>
                  </a:lnTo>
                  <a:lnTo>
                    <a:pt x="881633" y="944879"/>
                  </a:lnTo>
                  <a:lnTo>
                    <a:pt x="879347" y="944879"/>
                  </a:lnTo>
                  <a:lnTo>
                    <a:pt x="879347" y="945641"/>
                  </a:lnTo>
                  <a:lnTo>
                    <a:pt x="877061" y="945641"/>
                  </a:lnTo>
                  <a:lnTo>
                    <a:pt x="875537" y="947165"/>
                  </a:lnTo>
                  <a:lnTo>
                    <a:pt x="874013" y="947165"/>
                  </a:lnTo>
                  <a:lnTo>
                    <a:pt x="873251" y="948689"/>
                  </a:lnTo>
                  <a:lnTo>
                    <a:pt x="871727" y="948689"/>
                  </a:lnTo>
                  <a:lnTo>
                    <a:pt x="870965" y="949451"/>
                  </a:lnTo>
                  <a:lnTo>
                    <a:pt x="869441" y="949451"/>
                  </a:lnTo>
                  <a:lnTo>
                    <a:pt x="869441" y="950976"/>
                  </a:lnTo>
                  <a:lnTo>
                    <a:pt x="867155" y="950976"/>
                  </a:lnTo>
                  <a:lnTo>
                    <a:pt x="867155" y="951738"/>
                  </a:lnTo>
                  <a:lnTo>
                    <a:pt x="865631" y="951738"/>
                  </a:lnTo>
                  <a:lnTo>
                    <a:pt x="864869" y="953261"/>
                  </a:lnTo>
                  <a:lnTo>
                    <a:pt x="863345" y="953261"/>
                  </a:lnTo>
                  <a:lnTo>
                    <a:pt x="861821" y="954785"/>
                  </a:lnTo>
                  <a:lnTo>
                    <a:pt x="861059" y="954785"/>
                  </a:lnTo>
                  <a:lnTo>
                    <a:pt x="859535" y="955547"/>
                  </a:lnTo>
                  <a:lnTo>
                    <a:pt x="858773" y="955547"/>
                  </a:lnTo>
                  <a:lnTo>
                    <a:pt x="858773" y="957071"/>
                  </a:lnTo>
                  <a:lnTo>
                    <a:pt x="855725" y="957071"/>
                  </a:lnTo>
                  <a:lnTo>
                    <a:pt x="855725" y="957833"/>
                  </a:lnTo>
                  <a:lnTo>
                    <a:pt x="853439" y="957833"/>
                  </a:lnTo>
                  <a:lnTo>
                    <a:pt x="853439" y="959357"/>
                  </a:lnTo>
                  <a:lnTo>
                    <a:pt x="851153" y="959357"/>
                  </a:lnTo>
                  <a:lnTo>
                    <a:pt x="851153" y="960882"/>
                  </a:lnTo>
                  <a:lnTo>
                    <a:pt x="849629" y="960882"/>
                  </a:lnTo>
                  <a:lnTo>
                    <a:pt x="848867" y="961644"/>
                  </a:lnTo>
                  <a:lnTo>
                    <a:pt x="847343" y="961644"/>
                  </a:lnTo>
                  <a:lnTo>
                    <a:pt x="847343" y="963167"/>
                  </a:lnTo>
                  <a:lnTo>
                    <a:pt x="846581" y="963167"/>
                  </a:lnTo>
                  <a:lnTo>
                    <a:pt x="845057" y="963929"/>
                  </a:lnTo>
                  <a:lnTo>
                    <a:pt x="843533" y="963929"/>
                  </a:lnTo>
                  <a:lnTo>
                    <a:pt x="842771" y="965453"/>
                  </a:lnTo>
                  <a:lnTo>
                    <a:pt x="841247" y="965453"/>
                  </a:lnTo>
                  <a:lnTo>
                    <a:pt x="840485" y="966977"/>
                  </a:lnTo>
                  <a:lnTo>
                    <a:pt x="838961" y="966977"/>
                  </a:lnTo>
                  <a:lnTo>
                    <a:pt x="837437" y="967739"/>
                  </a:lnTo>
                  <a:lnTo>
                    <a:pt x="836675" y="967739"/>
                  </a:lnTo>
                  <a:lnTo>
                    <a:pt x="836675" y="969263"/>
                  </a:lnTo>
                  <a:lnTo>
                    <a:pt x="834389" y="969263"/>
                  </a:lnTo>
                  <a:lnTo>
                    <a:pt x="832865" y="970026"/>
                  </a:lnTo>
                  <a:lnTo>
                    <a:pt x="831341" y="970026"/>
                  </a:lnTo>
                  <a:lnTo>
                    <a:pt x="830579" y="971550"/>
                  </a:lnTo>
                  <a:lnTo>
                    <a:pt x="829055" y="971550"/>
                  </a:lnTo>
                  <a:lnTo>
                    <a:pt x="828293" y="973073"/>
                  </a:lnTo>
                  <a:lnTo>
                    <a:pt x="826769" y="973073"/>
                  </a:lnTo>
                  <a:lnTo>
                    <a:pt x="825245" y="973835"/>
                  </a:lnTo>
                  <a:lnTo>
                    <a:pt x="824483" y="973835"/>
                  </a:lnTo>
                  <a:lnTo>
                    <a:pt x="822959" y="975359"/>
                  </a:lnTo>
                  <a:lnTo>
                    <a:pt x="820673" y="975359"/>
                  </a:lnTo>
                  <a:lnTo>
                    <a:pt x="820673" y="976121"/>
                  </a:lnTo>
                  <a:lnTo>
                    <a:pt x="818387" y="976121"/>
                  </a:lnTo>
                  <a:lnTo>
                    <a:pt x="818387" y="977645"/>
                  </a:lnTo>
                  <a:lnTo>
                    <a:pt x="816863" y="977645"/>
                  </a:lnTo>
                  <a:lnTo>
                    <a:pt x="816101" y="979169"/>
                  </a:lnTo>
                  <a:lnTo>
                    <a:pt x="814577" y="979169"/>
                  </a:lnTo>
                  <a:lnTo>
                    <a:pt x="813053" y="979932"/>
                  </a:lnTo>
                  <a:lnTo>
                    <a:pt x="812291" y="979932"/>
                  </a:lnTo>
                  <a:lnTo>
                    <a:pt x="810767" y="981456"/>
                  </a:lnTo>
                  <a:lnTo>
                    <a:pt x="810005" y="981456"/>
                  </a:lnTo>
                  <a:lnTo>
                    <a:pt x="808481" y="982217"/>
                  </a:lnTo>
                  <a:lnTo>
                    <a:pt x="806195" y="982217"/>
                  </a:lnTo>
                  <a:lnTo>
                    <a:pt x="806195" y="983741"/>
                  </a:lnTo>
                  <a:lnTo>
                    <a:pt x="803909" y="983741"/>
                  </a:lnTo>
                  <a:lnTo>
                    <a:pt x="803909" y="985265"/>
                  </a:lnTo>
                  <a:lnTo>
                    <a:pt x="800861" y="985265"/>
                  </a:lnTo>
                  <a:lnTo>
                    <a:pt x="800861" y="986027"/>
                  </a:lnTo>
                  <a:lnTo>
                    <a:pt x="798575" y="986027"/>
                  </a:lnTo>
                  <a:lnTo>
                    <a:pt x="798575" y="987551"/>
                  </a:lnTo>
                  <a:lnTo>
                    <a:pt x="796289" y="987551"/>
                  </a:lnTo>
                  <a:lnTo>
                    <a:pt x="796289" y="988313"/>
                  </a:lnTo>
                  <a:lnTo>
                    <a:pt x="794765" y="988313"/>
                  </a:lnTo>
                  <a:lnTo>
                    <a:pt x="794003" y="989838"/>
                  </a:lnTo>
                  <a:lnTo>
                    <a:pt x="792479" y="989838"/>
                  </a:lnTo>
                  <a:lnTo>
                    <a:pt x="791717" y="991361"/>
                  </a:lnTo>
                  <a:lnTo>
                    <a:pt x="790193" y="991361"/>
                  </a:lnTo>
                  <a:lnTo>
                    <a:pt x="788669" y="992123"/>
                  </a:lnTo>
                  <a:lnTo>
                    <a:pt x="787907" y="992123"/>
                  </a:lnTo>
                  <a:lnTo>
                    <a:pt x="787907" y="993647"/>
                  </a:lnTo>
                  <a:lnTo>
                    <a:pt x="786383" y="993647"/>
                  </a:lnTo>
                  <a:lnTo>
                    <a:pt x="785621" y="994409"/>
                  </a:lnTo>
                  <a:lnTo>
                    <a:pt x="784097" y="994409"/>
                  </a:lnTo>
                  <a:lnTo>
                    <a:pt x="782573" y="995933"/>
                  </a:lnTo>
                  <a:lnTo>
                    <a:pt x="781811" y="995933"/>
                  </a:lnTo>
                  <a:lnTo>
                    <a:pt x="780287" y="997457"/>
                  </a:lnTo>
                  <a:lnTo>
                    <a:pt x="779525" y="997457"/>
                  </a:lnTo>
                  <a:lnTo>
                    <a:pt x="778001" y="998219"/>
                  </a:lnTo>
                  <a:lnTo>
                    <a:pt x="776477" y="998219"/>
                  </a:lnTo>
                  <a:lnTo>
                    <a:pt x="775715" y="999744"/>
                  </a:lnTo>
                  <a:lnTo>
                    <a:pt x="774191" y="999744"/>
                  </a:lnTo>
                  <a:lnTo>
                    <a:pt x="773429" y="1000506"/>
                  </a:lnTo>
                  <a:lnTo>
                    <a:pt x="771905" y="1000506"/>
                  </a:lnTo>
                  <a:lnTo>
                    <a:pt x="770381" y="1002029"/>
                  </a:lnTo>
                  <a:lnTo>
                    <a:pt x="769619" y="1002029"/>
                  </a:lnTo>
                  <a:lnTo>
                    <a:pt x="768095" y="1003553"/>
                  </a:lnTo>
                  <a:lnTo>
                    <a:pt x="765809" y="1003553"/>
                  </a:lnTo>
                  <a:lnTo>
                    <a:pt x="765809" y="1004315"/>
                  </a:lnTo>
                  <a:lnTo>
                    <a:pt x="764285" y="1004315"/>
                  </a:lnTo>
                  <a:lnTo>
                    <a:pt x="763523" y="1005839"/>
                  </a:lnTo>
                  <a:lnTo>
                    <a:pt x="761999" y="1005839"/>
                  </a:lnTo>
                  <a:lnTo>
                    <a:pt x="761237" y="1006601"/>
                  </a:lnTo>
                  <a:lnTo>
                    <a:pt x="759713" y="1006601"/>
                  </a:lnTo>
                  <a:lnTo>
                    <a:pt x="758189" y="1008126"/>
                  </a:lnTo>
                  <a:lnTo>
                    <a:pt x="757427" y="1008126"/>
                  </a:lnTo>
                  <a:lnTo>
                    <a:pt x="755903" y="1009650"/>
                  </a:lnTo>
                  <a:lnTo>
                    <a:pt x="753617" y="1009650"/>
                  </a:lnTo>
                  <a:lnTo>
                    <a:pt x="753617" y="1010411"/>
                  </a:lnTo>
                  <a:lnTo>
                    <a:pt x="751331" y="1010411"/>
                  </a:lnTo>
                  <a:lnTo>
                    <a:pt x="751331" y="1011935"/>
                  </a:lnTo>
                  <a:lnTo>
                    <a:pt x="749045" y="1011935"/>
                  </a:lnTo>
                  <a:lnTo>
                    <a:pt x="749045" y="1012697"/>
                  </a:lnTo>
                  <a:lnTo>
                    <a:pt x="745997" y="1012697"/>
                  </a:lnTo>
                  <a:lnTo>
                    <a:pt x="745235" y="1014221"/>
                  </a:lnTo>
                  <a:lnTo>
                    <a:pt x="743711" y="1014221"/>
                  </a:lnTo>
                  <a:lnTo>
                    <a:pt x="742949" y="1015745"/>
                  </a:lnTo>
                  <a:lnTo>
                    <a:pt x="739901" y="1015745"/>
                  </a:lnTo>
                  <a:lnTo>
                    <a:pt x="739901" y="1016507"/>
                  </a:lnTo>
                  <a:lnTo>
                    <a:pt x="737615" y="1016507"/>
                  </a:lnTo>
                  <a:lnTo>
                    <a:pt x="737615" y="1018032"/>
                  </a:lnTo>
                  <a:lnTo>
                    <a:pt x="735329" y="1018032"/>
                  </a:lnTo>
                  <a:lnTo>
                    <a:pt x="735329" y="1018794"/>
                  </a:lnTo>
                  <a:lnTo>
                    <a:pt x="733805" y="1018794"/>
                  </a:lnTo>
                  <a:lnTo>
                    <a:pt x="733043" y="1020317"/>
                  </a:lnTo>
                  <a:lnTo>
                    <a:pt x="730757" y="1020317"/>
                  </a:lnTo>
                  <a:lnTo>
                    <a:pt x="729233" y="1021841"/>
                  </a:lnTo>
                  <a:lnTo>
                    <a:pt x="726947" y="1021841"/>
                  </a:lnTo>
                  <a:lnTo>
                    <a:pt x="726947" y="1022603"/>
                  </a:lnTo>
                  <a:lnTo>
                    <a:pt x="725423" y="1022603"/>
                  </a:lnTo>
                  <a:lnTo>
                    <a:pt x="724661" y="1024127"/>
                  </a:lnTo>
                  <a:lnTo>
                    <a:pt x="723137" y="1024127"/>
                  </a:lnTo>
                  <a:lnTo>
                    <a:pt x="723137" y="1024889"/>
                  </a:lnTo>
                  <a:lnTo>
                    <a:pt x="720851" y="1024889"/>
                  </a:lnTo>
                  <a:lnTo>
                    <a:pt x="720851" y="1026413"/>
                  </a:lnTo>
                  <a:lnTo>
                    <a:pt x="718565" y="1026413"/>
                  </a:lnTo>
                  <a:lnTo>
                    <a:pt x="718565" y="1027938"/>
                  </a:lnTo>
                  <a:lnTo>
                    <a:pt x="715517" y="1027938"/>
                  </a:lnTo>
                  <a:lnTo>
                    <a:pt x="715517" y="1028700"/>
                  </a:lnTo>
                  <a:lnTo>
                    <a:pt x="713231" y="1028700"/>
                  </a:lnTo>
                  <a:lnTo>
                    <a:pt x="713231" y="1030223"/>
                  </a:lnTo>
                  <a:lnTo>
                    <a:pt x="712469" y="1030223"/>
                  </a:lnTo>
                  <a:lnTo>
                    <a:pt x="710945" y="1030985"/>
                  </a:lnTo>
                  <a:lnTo>
                    <a:pt x="709421" y="1030985"/>
                  </a:lnTo>
                  <a:lnTo>
                    <a:pt x="708659" y="1032509"/>
                  </a:lnTo>
                  <a:lnTo>
                    <a:pt x="707135" y="1032509"/>
                  </a:lnTo>
                  <a:lnTo>
                    <a:pt x="706373" y="1034033"/>
                  </a:lnTo>
                  <a:lnTo>
                    <a:pt x="704849" y="1034033"/>
                  </a:lnTo>
                  <a:lnTo>
                    <a:pt x="703325" y="1034795"/>
                  </a:lnTo>
                  <a:lnTo>
                    <a:pt x="702563" y="1034795"/>
                  </a:lnTo>
                  <a:lnTo>
                    <a:pt x="701039" y="1036319"/>
                  </a:lnTo>
                  <a:lnTo>
                    <a:pt x="698753" y="1036319"/>
                  </a:lnTo>
                  <a:lnTo>
                    <a:pt x="698753" y="1037082"/>
                  </a:lnTo>
                  <a:lnTo>
                    <a:pt x="696467" y="1037082"/>
                  </a:lnTo>
                  <a:lnTo>
                    <a:pt x="696467" y="1038606"/>
                  </a:lnTo>
                  <a:lnTo>
                    <a:pt x="694181" y="1038606"/>
                  </a:lnTo>
                  <a:lnTo>
                    <a:pt x="692657" y="1040129"/>
                  </a:lnTo>
                  <a:lnTo>
                    <a:pt x="691133" y="1040129"/>
                  </a:lnTo>
                  <a:lnTo>
                    <a:pt x="690371" y="1040891"/>
                  </a:lnTo>
                  <a:lnTo>
                    <a:pt x="688847" y="1040891"/>
                  </a:lnTo>
                  <a:lnTo>
                    <a:pt x="688085" y="1042415"/>
                  </a:lnTo>
                  <a:lnTo>
                    <a:pt x="685037" y="1042415"/>
                  </a:lnTo>
                  <a:lnTo>
                    <a:pt x="685037" y="1043177"/>
                  </a:lnTo>
                  <a:lnTo>
                    <a:pt x="682751" y="1043177"/>
                  </a:lnTo>
                  <a:lnTo>
                    <a:pt x="681989" y="1044701"/>
                  </a:lnTo>
                  <a:lnTo>
                    <a:pt x="680465" y="1044701"/>
                  </a:lnTo>
                  <a:lnTo>
                    <a:pt x="678941" y="1046226"/>
                  </a:lnTo>
                  <a:lnTo>
                    <a:pt x="678179" y="1046226"/>
                  </a:lnTo>
                  <a:lnTo>
                    <a:pt x="676655" y="1046988"/>
                  </a:lnTo>
                  <a:lnTo>
                    <a:pt x="675893" y="1046988"/>
                  </a:lnTo>
                  <a:lnTo>
                    <a:pt x="674369" y="1048511"/>
                  </a:lnTo>
                  <a:lnTo>
                    <a:pt x="672083" y="1048511"/>
                  </a:lnTo>
                  <a:lnTo>
                    <a:pt x="672083" y="1049273"/>
                  </a:lnTo>
                  <a:lnTo>
                    <a:pt x="669797" y="1049273"/>
                  </a:lnTo>
                  <a:lnTo>
                    <a:pt x="668273" y="1050797"/>
                  </a:lnTo>
                  <a:lnTo>
                    <a:pt x="666749" y="1050797"/>
                  </a:lnTo>
                  <a:lnTo>
                    <a:pt x="665987" y="1052321"/>
                  </a:lnTo>
                  <a:lnTo>
                    <a:pt x="663701" y="1052321"/>
                  </a:lnTo>
                  <a:lnTo>
                    <a:pt x="663701" y="1053083"/>
                  </a:lnTo>
                  <a:lnTo>
                    <a:pt x="660653" y="1053083"/>
                  </a:lnTo>
                  <a:lnTo>
                    <a:pt x="660653" y="1054608"/>
                  </a:lnTo>
                  <a:lnTo>
                    <a:pt x="659891" y="1054608"/>
                  </a:lnTo>
                  <a:lnTo>
                    <a:pt x="658367" y="1055370"/>
                  </a:lnTo>
                  <a:lnTo>
                    <a:pt x="657605" y="1055370"/>
                  </a:lnTo>
                  <a:lnTo>
                    <a:pt x="656081" y="1056894"/>
                  </a:lnTo>
                  <a:lnTo>
                    <a:pt x="653795" y="1056894"/>
                  </a:lnTo>
                  <a:lnTo>
                    <a:pt x="652271" y="1058417"/>
                  </a:lnTo>
                  <a:lnTo>
                    <a:pt x="651509" y="1058417"/>
                  </a:lnTo>
                  <a:lnTo>
                    <a:pt x="651509" y="1059179"/>
                  </a:lnTo>
                  <a:lnTo>
                    <a:pt x="648461" y="1059179"/>
                  </a:lnTo>
                  <a:lnTo>
                    <a:pt x="648461" y="1060703"/>
                  </a:lnTo>
                  <a:lnTo>
                    <a:pt x="646175" y="1060703"/>
                  </a:lnTo>
                  <a:lnTo>
                    <a:pt x="646175" y="1061465"/>
                  </a:lnTo>
                  <a:lnTo>
                    <a:pt x="643889" y="1061465"/>
                  </a:lnTo>
                  <a:lnTo>
                    <a:pt x="642365" y="1062989"/>
                  </a:lnTo>
                  <a:lnTo>
                    <a:pt x="641603" y="1062989"/>
                  </a:lnTo>
                  <a:lnTo>
                    <a:pt x="640079" y="1064514"/>
                  </a:lnTo>
                  <a:lnTo>
                    <a:pt x="639317" y="1064514"/>
                  </a:lnTo>
                  <a:lnTo>
                    <a:pt x="637793" y="1065276"/>
                  </a:lnTo>
                  <a:lnTo>
                    <a:pt x="636269" y="1066800"/>
                  </a:lnTo>
                  <a:lnTo>
                    <a:pt x="635507" y="1066800"/>
                  </a:lnTo>
                  <a:lnTo>
                    <a:pt x="633983" y="1067561"/>
                  </a:lnTo>
                  <a:lnTo>
                    <a:pt x="631697" y="1067561"/>
                  </a:lnTo>
                  <a:lnTo>
                    <a:pt x="630173" y="1069085"/>
                  </a:lnTo>
                  <a:lnTo>
                    <a:pt x="629411" y="1069085"/>
                  </a:lnTo>
                  <a:lnTo>
                    <a:pt x="629411" y="1070609"/>
                  </a:lnTo>
                  <a:lnTo>
                    <a:pt x="627125" y="1070609"/>
                  </a:lnTo>
                  <a:lnTo>
                    <a:pt x="625601" y="1071371"/>
                  </a:lnTo>
                  <a:lnTo>
                    <a:pt x="624077" y="1071371"/>
                  </a:lnTo>
                  <a:lnTo>
                    <a:pt x="623315" y="1072895"/>
                  </a:lnTo>
                  <a:lnTo>
                    <a:pt x="621791" y="1072895"/>
                  </a:lnTo>
                  <a:lnTo>
                    <a:pt x="621029" y="1073658"/>
                  </a:lnTo>
                  <a:lnTo>
                    <a:pt x="617981" y="1073658"/>
                  </a:lnTo>
                  <a:lnTo>
                    <a:pt x="617981" y="1075182"/>
                  </a:lnTo>
                  <a:lnTo>
                    <a:pt x="615695" y="1075182"/>
                  </a:lnTo>
                  <a:lnTo>
                    <a:pt x="615695" y="1076706"/>
                  </a:lnTo>
                  <a:lnTo>
                    <a:pt x="611885" y="1076706"/>
                  </a:lnTo>
                  <a:lnTo>
                    <a:pt x="611123" y="1077467"/>
                  </a:lnTo>
                  <a:lnTo>
                    <a:pt x="609599" y="1077467"/>
                  </a:lnTo>
                  <a:lnTo>
                    <a:pt x="609599" y="1078991"/>
                  </a:lnTo>
                  <a:lnTo>
                    <a:pt x="607313" y="1078991"/>
                  </a:lnTo>
                  <a:lnTo>
                    <a:pt x="605789" y="1079753"/>
                  </a:lnTo>
                  <a:lnTo>
                    <a:pt x="605027" y="1079753"/>
                  </a:lnTo>
                  <a:lnTo>
                    <a:pt x="603503" y="1081277"/>
                  </a:lnTo>
                  <a:lnTo>
                    <a:pt x="601217" y="1081277"/>
                  </a:lnTo>
                  <a:lnTo>
                    <a:pt x="599693" y="1082802"/>
                  </a:lnTo>
                  <a:lnTo>
                    <a:pt x="598931" y="1082802"/>
                  </a:lnTo>
                  <a:lnTo>
                    <a:pt x="597407" y="1083564"/>
                  </a:lnTo>
                  <a:lnTo>
                    <a:pt x="596645" y="1083564"/>
                  </a:lnTo>
                  <a:lnTo>
                    <a:pt x="595121" y="1085088"/>
                  </a:lnTo>
                  <a:lnTo>
                    <a:pt x="592835" y="1085088"/>
                  </a:lnTo>
                  <a:lnTo>
                    <a:pt x="591311" y="1085850"/>
                  </a:lnTo>
                  <a:lnTo>
                    <a:pt x="590549" y="1085850"/>
                  </a:lnTo>
                  <a:lnTo>
                    <a:pt x="589025" y="1087373"/>
                  </a:lnTo>
                  <a:lnTo>
                    <a:pt x="587501" y="1087373"/>
                  </a:lnTo>
                  <a:lnTo>
                    <a:pt x="586739" y="1088897"/>
                  </a:lnTo>
                  <a:lnTo>
                    <a:pt x="585215" y="1088897"/>
                  </a:lnTo>
                  <a:lnTo>
                    <a:pt x="584453" y="1089659"/>
                  </a:lnTo>
                  <a:lnTo>
                    <a:pt x="581405" y="1089659"/>
                  </a:lnTo>
                  <a:lnTo>
                    <a:pt x="580643" y="1091183"/>
                  </a:lnTo>
                  <a:lnTo>
                    <a:pt x="579119" y="1091183"/>
                  </a:lnTo>
                  <a:lnTo>
                    <a:pt x="578357" y="1091945"/>
                  </a:lnTo>
                  <a:lnTo>
                    <a:pt x="576833" y="1091945"/>
                  </a:lnTo>
                  <a:lnTo>
                    <a:pt x="575309" y="1093470"/>
                  </a:lnTo>
                  <a:lnTo>
                    <a:pt x="574547" y="1093470"/>
                  </a:lnTo>
                  <a:lnTo>
                    <a:pt x="573023" y="1094994"/>
                  </a:lnTo>
                  <a:lnTo>
                    <a:pt x="572261" y="1094994"/>
                  </a:lnTo>
                  <a:lnTo>
                    <a:pt x="570737" y="1095756"/>
                  </a:lnTo>
                  <a:lnTo>
                    <a:pt x="569213" y="1095756"/>
                  </a:lnTo>
                  <a:lnTo>
                    <a:pt x="568451" y="1097279"/>
                  </a:lnTo>
                  <a:lnTo>
                    <a:pt x="566927" y="1097279"/>
                  </a:lnTo>
                  <a:lnTo>
                    <a:pt x="566165" y="1098041"/>
                  </a:lnTo>
                  <a:lnTo>
                    <a:pt x="564641" y="1098041"/>
                  </a:lnTo>
                  <a:lnTo>
                    <a:pt x="563117" y="1099565"/>
                  </a:lnTo>
                  <a:lnTo>
                    <a:pt x="560831" y="1099565"/>
                  </a:lnTo>
                  <a:lnTo>
                    <a:pt x="560831" y="1101089"/>
                  </a:lnTo>
                  <a:lnTo>
                    <a:pt x="558545" y="1101089"/>
                  </a:lnTo>
                  <a:lnTo>
                    <a:pt x="558545" y="1101852"/>
                  </a:lnTo>
                  <a:lnTo>
                    <a:pt x="557021" y="1101852"/>
                  </a:lnTo>
                  <a:lnTo>
                    <a:pt x="556259" y="1103376"/>
                  </a:lnTo>
                  <a:lnTo>
                    <a:pt x="553973" y="1103376"/>
                  </a:lnTo>
                  <a:lnTo>
                    <a:pt x="552449" y="1104138"/>
                  </a:lnTo>
                  <a:lnTo>
                    <a:pt x="550163" y="1104138"/>
                  </a:lnTo>
                  <a:lnTo>
                    <a:pt x="550163" y="1105661"/>
                  </a:lnTo>
                  <a:lnTo>
                    <a:pt x="547877" y="1105661"/>
                  </a:lnTo>
                  <a:lnTo>
                    <a:pt x="547877" y="1107185"/>
                  </a:lnTo>
                  <a:lnTo>
                    <a:pt x="544829" y="1107185"/>
                  </a:lnTo>
                  <a:lnTo>
                    <a:pt x="544067" y="1107947"/>
                  </a:lnTo>
                  <a:lnTo>
                    <a:pt x="542543" y="1107947"/>
                  </a:lnTo>
                  <a:lnTo>
                    <a:pt x="541781" y="1109471"/>
                  </a:lnTo>
                  <a:lnTo>
                    <a:pt x="538733" y="1109471"/>
                  </a:lnTo>
                  <a:lnTo>
                    <a:pt x="538733" y="1110233"/>
                  </a:lnTo>
                  <a:lnTo>
                    <a:pt x="536447" y="1110233"/>
                  </a:lnTo>
                  <a:lnTo>
                    <a:pt x="535685" y="1111758"/>
                  </a:lnTo>
                  <a:lnTo>
                    <a:pt x="534161" y="1111758"/>
                  </a:lnTo>
                  <a:lnTo>
                    <a:pt x="532637" y="1113282"/>
                  </a:lnTo>
                  <a:lnTo>
                    <a:pt x="530351" y="1113282"/>
                  </a:lnTo>
                  <a:lnTo>
                    <a:pt x="530351" y="1114044"/>
                  </a:lnTo>
                  <a:lnTo>
                    <a:pt x="528065" y="1114044"/>
                  </a:lnTo>
                  <a:lnTo>
                    <a:pt x="526541" y="1115567"/>
                  </a:lnTo>
                  <a:lnTo>
                    <a:pt x="524255" y="1115567"/>
                  </a:lnTo>
                  <a:lnTo>
                    <a:pt x="524255" y="1116329"/>
                  </a:lnTo>
                  <a:lnTo>
                    <a:pt x="521969" y="1116329"/>
                  </a:lnTo>
                  <a:lnTo>
                    <a:pt x="521969" y="1117853"/>
                  </a:lnTo>
                  <a:lnTo>
                    <a:pt x="519683" y="1117853"/>
                  </a:lnTo>
                  <a:lnTo>
                    <a:pt x="518159" y="1119377"/>
                  </a:lnTo>
                  <a:lnTo>
                    <a:pt x="515873" y="1119377"/>
                  </a:lnTo>
                  <a:lnTo>
                    <a:pt x="514349" y="1120139"/>
                  </a:lnTo>
                  <a:lnTo>
                    <a:pt x="513587" y="1120139"/>
                  </a:lnTo>
                  <a:lnTo>
                    <a:pt x="512063" y="1121664"/>
                  </a:lnTo>
                  <a:lnTo>
                    <a:pt x="509777" y="1121664"/>
                  </a:lnTo>
                  <a:lnTo>
                    <a:pt x="508253" y="1122426"/>
                  </a:lnTo>
                  <a:lnTo>
                    <a:pt x="505967" y="1122426"/>
                  </a:lnTo>
                  <a:lnTo>
                    <a:pt x="505967" y="1123950"/>
                  </a:lnTo>
                  <a:lnTo>
                    <a:pt x="505205" y="1123950"/>
                  </a:lnTo>
                  <a:lnTo>
                    <a:pt x="503681" y="1125473"/>
                  </a:lnTo>
                  <a:lnTo>
                    <a:pt x="502157" y="1125473"/>
                  </a:lnTo>
                  <a:lnTo>
                    <a:pt x="501395" y="1126235"/>
                  </a:lnTo>
                  <a:lnTo>
                    <a:pt x="499109" y="1126235"/>
                  </a:lnTo>
                  <a:lnTo>
                    <a:pt x="497585" y="1127759"/>
                  </a:lnTo>
                  <a:lnTo>
                    <a:pt x="495299" y="1127759"/>
                  </a:lnTo>
                  <a:lnTo>
                    <a:pt x="495299" y="1128521"/>
                  </a:lnTo>
                  <a:lnTo>
                    <a:pt x="493775" y="1128521"/>
                  </a:lnTo>
                  <a:lnTo>
                    <a:pt x="493013" y="1130045"/>
                  </a:lnTo>
                  <a:lnTo>
                    <a:pt x="489965" y="1130045"/>
                  </a:lnTo>
                  <a:lnTo>
                    <a:pt x="489203" y="1131570"/>
                  </a:lnTo>
                  <a:lnTo>
                    <a:pt x="487679" y="1131570"/>
                  </a:lnTo>
                  <a:lnTo>
                    <a:pt x="486917" y="1132332"/>
                  </a:lnTo>
                  <a:lnTo>
                    <a:pt x="485393" y="1132332"/>
                  </a:lnTo>
                  <a:lnTo>
                    <a:pt x="483869" y="1133856"/>
                  </a:lnTo>
                  <a:lnTo>
                    <a:pt x="483107" y="1133856"/>
                  </a:lnTo>
                  <a:lnTo>
                    <a:pt x="483107" y="1134617"/>
                  </a:lnTo>
                  <a:lnTo>
                    <a:pt x="480821" y="1134617"/>
                  </a:lnTo>
                  <a:lnTo>
                    <a:pt x="480821" y="1136141"/>
                  </a:lnTo>
                  <a:lnTo>
                    <a:pt x="477773" y="1136141"/>
                  </a:lnTo>
                  <a:lnTo>
                    <a:pt x="477011" y="1137665"/>
                  </a:lnTo>
                  <a:lnTo>
                    <a:pt x="475487" y="1137665"/>
                  </a:lnTo>
                  <a:lnTo>
                    <a:pt x="474725" y="1138427"/>
                  </a:lnTo>
                  <a:lnTo>
                    <a:pt x="471677" y="1138427"/>
                  </a:lnTo>
                  <a:lnTo>
                    <a:pt x="471677" y="1139952"/>
                  </a:lnTo>
                  <a:lnTo>
                    <a:pt x="469391" y="1139952"/>
                  </a:lnTo>
                  <a:lnTo>
                    <a:pt x="468629" y="1140714"/>
                  </a:lnTo>
                  <a:lnTo>
                    <a:pt x="465581" y="1140714"/>
                  </a:lnTo>
                  <a:lnTo>
                    <a:pt x="464819" y="1142238"/>
                  </a:lnTo>
                  <a:lnTo>
                    <a:pt x="463295" y="1142238"/>
                  </a:lnTo>
                  <a:lnTo>
                    <a:pt x="463295" y="1143761"/>
                  </a:lnTo>
                  <a:lnTo>
                    <a:pt x="461009" y="1143761"/>
                  </a:lnTo>
                  <a:lnTo>
                    <a:pt x="459485" y="1144523"/>
                  </a:lnTo>
                  <a:lnTo>
                    <a:pt x="458723" y="1144523"/>
                  </a:lnTo>
                  <a:lnTo>
                    <a:pt x="457199" y="1146047"/>
                  </a:lnTo>
                  <a:lnTo>
                    <a:pt x="454913" y="1146047"/>
                  </a:lnTo>
                  <a:lnTo>
                    <a:pt x="453389" y="1146809"/>
                  </a:lnTo>
                  <a:lnTo>
                    <a:pt x="451103" y="1146809"/>
                  </a:lnTo>
                  <a:lnTo>
                    <a:pt x="450341" y="1148333"/>
                  </a:lnTo>
                  <a:lnTo>
                    <a:pt x="447293" y="1148333"/>
                  </a:lnTo>
                  <a:lnTo>
                    <a:pt x="447293" y="1149858"/>
                  </a:lnTo>
                  <a:lnTo>
                    <a:pt x="445007" y="1149858"/>
                  </a:lnTo>
                  <a:lnTo>
                    <a:pt x="444245" y="1150620"/>
                  </a:lnTo>
                  <a:lnTo>
                    <a:pt x="442721" y="1150620"/>
                  </a:lnTo>
                  <a:lnTo>
                    <a:pt x="441197" y="1152144"/>
                  </a:lnTo>
                  <a:lnTo>
                    <a:pt x="438911" y="1152144"/>
                  </a:lnTo>
                  <a:lnTo>
                    <a:pt x="438911" y="1152906"/>
                  </a:lnTo>
                  <a:lnTo>
                    <a:pt x="436625" y="1152906"/>
                  </a:lnTo>
                  <a:lnTo>
                    <a:pt x="435101" y="1154429"/>
                  </a:lnTo>
                  <a:lnTo>
                    <a:pt x="432815" y="1154429"/>
                  </a:lnTo>
                  <a:lnTo>
                    <a:pt x="432053" y="1155953"/>
                  </a:lnTo>
                  <a:lnTo>
                    <a:pt x="429005" y="1155953"/>
                  </a:lnTo>
                  <a:lnTo>
                    <a:pt x="428243" y="1156715"/>
                  </a:lnTo>
                  <a:lnTo>
                    <a:pt x="425957" y="1156715"/>
                  </a:lnTo>
                  <a:lnTo>
                    <a:pt x="425957" y="1158239"/>
                  </a:lnTo>
                  <a:lnTo>
                    <a:pt x="422909" y="1158239"/>
                  </a:lnTo>
                  <a:lnTo>
                    <a:pt x="422909" y="1159002"/>
                  </a:lnTo>
                  <a:lnTo>
                    <a:pt x="420623" y="1159002"/>
                  </a:lnTo>
                  <a:lnTo>
                    <a:pt x="419861" y="1160526"/>
                  </a:lnTo>
                  <a:lnTo>
                    <a:pt x="418337" y="1160526"/>
                  </a:lnTo>
                  <a:lnTo>
                    <a:pt x="416813" y="1162050"/>
                  </a:lnTo>
                  <a:lnTo>
                    <a:pt x="414527" y="1162050"/>
                  </a:lnTo>
                  <a:lnTo>
                    <a:pt x="414527" y="1162811"/>
                  </a:lnTo>
                  <a:lnTo>
                    <a:pt x="412241" y="1162811"/>
                  </a:lnTo>
                  <a:lnTo>
                    <a:pt x="410717" y="1164335"/>
                  </a:lnTo>
                  <a:lnTo>
                    <a:pt x="408431" y="1164335"/>
                  </a:lnTo>
                  <a:lnTo>
                    <a:pt x="408431" y="1165097"/>
                  </a:lnTo>
                  <a:lnTo>
                    <a:pt x="406145" y="1165097"/>
                  </a:lnTo>
                  <a:lnTo>
                    <a:pt x="404621" y="1166621"/>
                  </a:lnTo>
                  <a:lnTo>
                    <a:pt x="403859" y="1166621"/>
                  </a:lnTo>
                  <a:lnTo>
                    <a:pt x="402335" y="1168145"/>
                  </a:lnTo>
                  <a:lnTo>
                    <a:pt x="401573" y="1168145"/>
                  </a:lnTo>
                  <a:lnTo>
                    <a:pt x="400049" y="1168908"/>
                  </a:lnTo>
                  <a:lnTo>
                    <a:pt x="398525" y="1168908"/>
                  </a:lnTo>
                  <a:lnTo>
                    <a:pt x="397763" y="1170432"/>
                  </a:lnTo>
                  <a:lnTo>
                    <a:pt x="395477" y="1170432"/>
                  </a:lnTo>
                  <a:lnTo>
                    <a:pt x="395477" y="1171194"/>
                  </a:lnTo>
                  <a:lnTo>
                    <a:pt x="392429" y="1171194"/>
                  </a:lnTo>
                  <a:lnTo>
                    <a:pt x="392429" y="1172717"/>
                  </a:lnTo>
                  <a:lnTo>
                    <a:pt x="390143" y="1172717"/>
                  </a:lnTo>
                  <a:lnTo>
                    <a:pt x="389381" y="1174241"/>
                  </a:lnTo>
                  <a:lnTo>
                    <a:pt x="386333" y="1174241"/>
                  </a:lnTo>
                  <a:lnTo>
                    <a:pt x="386333" y="1175003"/>
                  </a:lnTo>
                  <a:lnTo>
                    <a:pt x="384047" y="1175003"/>
                  </a:lnTo>
                  <a:lnTo>
                    <a:pt x="384047" y="1176527"/>
                  </a:lnTo>
                  <a:lnTo>
                    <a:pt x="381761" y="1176527"/>
                  </a:lnTo>
                  <a:lnTo>
                    <a:pt x="380237" y="1177289"/>
                  </a:lnTo>
                  <a:lnTo>
                    <a:pt x="379475" y="1177289"/>
                  </a:lnTo>
                  <a:lnTo>
                    <a:pt x="377951" y="1178814"/>
                  </a:lnTo>
                  <a:lnTo>
                    <a:pt x="375665" y="1178814"/>
                  </a:lnTo>
                  <a:lnTo>
                    <a:pt x="375665" y="1180338"/>
                  </a:lnTo>
                  <a:lnTo>
                    <a:pt x="373380" y="1180338"/>
                  </a:lnTo>
                  <a:lnTo>
                    <a:pt x="371856" y="1181100"/>
                  </a:lnTo>
                  <a:lnTo>
                    <a:pt x="369569" y="1181100"/>
                  </a:lnTo>
                  <a:lnTo>
                    <a:pt x="369569" y="1182623"/>
                  </a:lnTo>
                  <a:lnTo>
                    <a:pt x="365759" y="1182623"/>
                  </a:lnTo>
                  <a:lnTo>
                    <a:pt x="364997" y="1183385"/>
                  </a:lnTo>
                  <a:lnTo>
                    <a:pt x="361950" y="1183385"/>
                  </a:lnTo>
                  <a:lnTo>
                    <a:pt x="361950" y="1184909"/>
                  </a:lnTo>
                  <a:lnTo>
                    <a:pt x="359663" y="1184909"/>
                  </a:lnTo>
                  <a:lnTo>
                    <a:pt x="358901" y="1186433"/>
                  </a:lnTo>
                  <a:lnTo>
                    <a:pt x="355853" y="1186433"/>
                  </a:lnTo>
                  <a:lnTo>
                    <a:pt x="355853" y="1187195"/>
                  </a:lnTo>
                  <a:lnTo>
                    <a:pt x="353568" y="1187195"/>
                  </a:lnTo>
                  <a:lnTo>
                    <a:pt x="352806" y="1188720"/>
                  </a:lnTo>
                  <a:lnTo>
                    <a:pt x="349757" y="1188720"/>
                  </a:lnTo>
                  <a:lnTo>
                    <a:pt x="349757" y="1189482"/>
                  </a:lnTo>
                  <a:lnTo>
                    <a:pt x="346709" y="1189482"/>
                  </a:lnTo>
                  <a:lnTo>
                    <a:pt x="345186" y="1191006"/>
                  </a:lnTo>
                  <a:lnTo>
                    <a:pt x="342900" y="1191006"/>
                  </a:lnTo>
                  <a:lnTo>
                    <a:pt x="342900" y="1192529"/>
                  </a:lnTo>
                  <a:lnTo>
                    <a:pt x="340613" y="1192529"/>
                  </a:lnTo>
                  <a:lnTo>
                    <a:pt x="339089" y="1193291"/>
                  </a:lnTo>
                  <a:lnTo>
                    <a:pt x="336803" y="1193291"/>
                  </a:lnTo>
                  <a:lnTo>
                    <a:pt x="336803" y="1194815"/>
                  </a:lnTo>
                  <a:lnTo>
                    <a:pt x="334518" y="1194815"/>
                  </a:lnTo>
                  <a:lnTo>
                    <a:pt x="332994" y="1195577"/>
                  </a:lnTo>
                  <a:lnTo>
                    <a:pt x="330707" y="1195577"/>
                  </a:lnTo>
                  <a:lnTo>
                    <a:pt x="329183" y="1197102"/>
                  </a:lnTo>
                  <a:lnTo>
                    <a:pt x="328421" y="1197102"/>
                  </a:lnTo>
                  <a:lnTo>
                    <a:pt x="326897" y="1198626"/>
                  </a:lnTo>
                  <a:lnTo>
                    <a:pt x="325374" y="1198626"/>
                  </a:lnTo>
                  <a:lnTo>
                    <a:pt x="324612" y="1199388"/>
                  </a:lnTo>
                  <a:lnTo>
                    <a:pt x="322325" y="1199388"/>
                  </a:lnTo>
                  <a:lnTo>
                    <a:pt x="320801" y="1200911"/>
                  </a:lnTo>
                  <a:lnTo>
                    <a:pt x="318515" y="1200911"/>
                  </a:lnTo>
                  <a:lnTo>
                    <a:pt x="318515" y="1201673"/>
                  </a:lnTo>
                  <a:lnTo>
                    <a:pt x="316991" y="1201673"/>
                  </a:lnTo>
                  <a:lnTo>
                    <a:pt x="316230" y="1203197"/>
                  </a:lnTo>
                  <a:lnTo>
                    <a:pt x="313181" y="1203197"/>
                  </a:lnTo>
                  <a:lnTo>
                    <a:pt x="312419" y="1204721"/>
                  </a:lnTo>
                  <a:lnTo>
                    <a:pt x="310133" y="1204721"/>
                  </a:lnTo>
                  <a:lnTo>
                    <a:pt x="310133" y="1205483"/>
                  </a:lnTo>
                  <a:lnTo>
                    <a:pt x="308609" y="1205483"/>
                  </a:lnTo>
                  <a:lnTo>
                    <a:pt x="307086" y="1207008"/>
                  </a:lnTo>
                  <a:lnTo>
                    <a:pt x="306324" y="1207008"/>
                  </a:lnTo>
                  <a:lnTo>
                    <a:pt x="304800" y="1207770"/>
                  </a:lnTo>
                  <a:lnTo>
                    <a:pt x="300989" y="1207770"/>
                  </a:lnTo>
                  <a:lnTo>
                    <a:pt x="300989" y="1209294"/>
                  </a:lnTo>
                  <a:lnTo>
                    <a:pt x="298703" y="1209294"/>
                  </a:lnTo>
                  <a:lnTo>
                    <a:pt x="298703" y="1210817"/>
                  </a:lnTo>
                  <a:lnTo>
                    <a:pt x="296418" y="1210817"/>
                  </a:lnTo>
                  <a:lnTo>
                    <a:pt x="294894" y="1211579"/>
                  </a:lnTo>
                  <a:lnTo>
                    <a:pt x="294131" y="1211579"/>
                  </a:lnTo>
                  <a:lnTo>
                    <a:pt x="292607" y="1213103"/>
                  </a:lnTo>
                  <a:lnTo>
                    <a:pt x="290321" y="1213103"/>
                  </a:lnTo>
                  <a:lnTo>
                    <a:pt x="290321" y="1213865"/>
                  </a:lnTo>
                  <a:lnTo>
                    <a:pt x="288036" y="1213865"/>
                  </a:lnTo>
                  <a:lnTo>
                    <a:pt x="286512" y="1215389"/>
                  </a:lnTo>
                  <a:lnTo>
                    <a:pt x="284225" y="1215389"/>
                  </a:lnTo>
                  <a:lnTo>
                    <a:pt x="284225" y="1216914"/>
                  </a:lnTo>
                  <a:lnTo>
                    <a:pt x="280415" y="1216914"/>
                  </a:lnTo>
                  <a:lnTo>
                    <a:pt x="279653" y="1217676"/>
                  </a:lnTo>
                  <a:lnTo>
                    <a:pt x="276606" y="1217676"/>
                  </a:lnTo>
                  <a:lnTo>
                    <a:pt x="275844" y="1219200"/>
                  </a:lnTo>
                  <a:lnTo>
                    <a:pt x="274319" y="1219200"/>
                  </a:lnTo>
                  <a:lnTo>
                    <a:pt x="273557" y="1219961"/>
                  </a:lnTo>
                  <a:lnTo>
                    <a:pt x="270509" y="1219961"/>
                  </a:lnTo>
                  <a:lnTo>
                    <a:pt x="270509" y="1221485"/>
                  </a:lnTo>
                  <a:lnTo>
                    <a:pt x="267462" y="1221485"/>
                  </a:lnTo>
                  <a:lnTo>
                    <a:pt x="267462" y="1223009"/>
                  </a:lnTo>
                  <a:lnTo>
                    <a:pt x="264413" y="1223009"/>
                  </a:lnTo>
                  <a:lnTo>
                    <a:pt x="263651" y="1223771"/>
                  </a:lnTo>
                  <a:lnTo>
                    <a:pt x="261365" y="1223771"/>
                  </a:lnTo>
                  <a:lnTo>
                    <a:pt x="259841" y="1225295"/>
                  </a:lnTo>
                  <a:lnTo>
                    <a:pt x="256031" y="1225295"/>
                  </a:lnTo>
                  <a:lnTo>
                    <a:pt x="256031" y="1226058"/>
                  </a:lnTo>
                  <a:lnTo>
                    <a:pt x="253745" y="1226058"/>
                  </a:lnTo>
                  <a:lnTo>
                    <a:pt x="252221" y="1227582"/>
                  </a:lnTo>
                  <a:lnTo>
                    <a:pt x="251459" y="1227582"/>
                  </a:lnTo>
                  <a:lnTo>
                    <a:pt x="249936" y="1229106"/>
                  </a:lnTo>
                  <a:lnTo>
                    <a:pt x="246125" y="1229106"/>
                  </a:lnTo>
                  <a:lnTo>
                    <a:pt x="246125" y="1229867"/>
                  </a:lnTo>
                  <a:lnTo>
                    <a:pt x="243839" y="1229867"/>
                  </a:lnTo>
                  <a:lnTo>
                    <a:pt x="243077" y="1231391"/>
                  </a:lnTo>
                  <a:lnTo>
                    <a:pt x="241553" y="1231391"/>
                  </a:lnTo>
                  <a:lnTo>
                    <a:pt x="240030" y="1232153"/>
                  </a:lnTo>
                  <a:lnTo>
                    <a:pt x="237744" y="1232153"/>
                  </a:lnTo>
                  <a:lnTo>
                    <a:pt x="236981" y="1233677"/>
                  </a:lnTo>
                  <a:lnTo>
                    <a:pt x="233933" y="1233677"/>
                  </a:lnTo>
                  <a:lnTo>
                    <a:pt x="233171" y="1235202"/>
                  </a:lnTo>
                  <a:lnTo>
                    <a:pt x="231647" y="1235202"/>
                  </a:lnTo>
                  <a:lnTo>
                    <a:pt x="230886" y="1235964"/>
                  </a:lnTo>
                  <a:lnTo>
                    <a:pt x="227837" y="1235964"/>
                  </a:lnTo>
                  <a:lnTo>
                    <a:pt x="227075" y="1237488"/>
                  </a:lnTo>
                  <a:lnTo>
                    <a:pt x="225551" y="1237488"/>
                  </a:lnTo>
                  <a:lnTo>
                    <a:pt x="224789" y="1238250"/>
                  </a:lnTo>
                  <a:lnTo>
                    <a:pt x="223265" y="1238250"/>
                  </a:lnTo>
                  <a:lnTo>
                    <a:pt x="223265" y="1239773"/>
                  </a:lnTo>
                  <a:lnTo>
                    <a:pt x="220980" y="1239773"/>
                  </a:lnTo>
                  <a:lnTo>
                    <a:pt x="219456" y="1241297"/>
                  </a:lnTo>
                  <a:lnTo>
                    <a:pt x="217169" y="1241297"/>
                  </a:lnTo>
                  <a:lnTo>
                    <a:pt x="215645" y="1242059"/>
                  </a:lnTo>
                  <a:lnTo>
                    <a:pt x="213359" y="1242059"/>
                  </a:lnTo>
                  <a:lnTo>
                    <a:pt x="212597" y="1243583"/>
                  </a:lnTo>
                  <a:lnTo>
                    <a:pt x="211074" y="1243583"/>
                  </a:lnTo>
                  <a:lnTo>
                    <a:pt x="209550" y="1244345"/>
                  </a:lnTo>
                  <a:lnTo>
                    <a:pt x="208787" y="1244345"/>
                  </a:lnTo>
                  <a:lnTo>
                    <a:pt x="207263" y="1245870"/>
                  </a:lnTo>
                  <a:lnTo>
                    <a:pt x="204977" y="1245870"/>
                  </a:lnTo>
                  <a:lnTo>
                    <a:pt x="203453" y="1247394"/>
                  </a:lnTo>
                  <a:lnTo>
                    <a:pt x="201168" y="1247394"/>
                  </a:lnTo>
                  <a:lnTo>
                    <a:pt x="200406" y="1248156"/>
                  </a:lnTo>
                  <a:lnTo>
                    <a:pt x="198881" y="1248156"/>
                  </a:lnTo>
                  <a:lnTo>
                    <a:pt x="197357" y="1249679"/>
                  </a:lnTo>
                  <a:lnTo>
                    <a:pt x="196595" y="1249679"/>
                  </a:lnTo>
                  <a:lnTo>
                    <a:pt x="196595" y="1250441"/>
                  </a:lnTo>
                  <a:lnTo>
                    <a:pt x="191262" y="1250441"/>
                  </a:lnTo>
                  <a:lnTo>
                    <a:pt x="190500" y="1251965"/>
                  </a:lnTo>
                  <a:lnTo>
                    <a:pt x="185165" y="1251965"/>
                  </a:lnTo>
                  <a:lnTo>
                    <a:pt x="185165" y="1253489"/>
                  </a:lnTo>
                  <a:lnTo>
                    <a:pt x="184403" y="1253489"/>
                  </a:lnTo>
                  <a:lnTo>
                    <a:pt x="182880" y="1254252"/>
                  </a:lnTo>
                  <a:lnTo>
                    <a:pt x="182118" y="1254252"/>
                  </a:lnTo>
                  <a:lnTo>
                    <a:pt x="182118" y="1255776"/>
                  </a:lnTo>
                  <a:lnTo>
                    <a:pt x="179069" y="1255776"/>
                  </a:lnTo>
                  <a:lnTo>
                    <a:pt x="179069" y="1256538"/>
                  </a:lnTo>
                  <a:lnTo>
                    <a:pt x="176783" y="1256538"/>
                  </a:lnTo>
                  <a:lnTo>
                    <a:pt x="176021" y="1258061"/>
                  </a:lnTo>
                  <a:lnTo>
                    <a:pt x="172974" y="1258061"/>
                  </a:lnTo>
                  <a:lnTo>
                    <a:pt x="172212" y="1259585"/>
                  </a:lnTo>
                  <a:lnTo>
                    <a:pt x="169925" y="1259585"/>
                  </a:lnTo>
                  <a:lnTo>
                    <a:pt x="168401" y="1260347"/>
                  </a:lnTo>
                  <a:lnTo>
                    <a:pt x="163830" y="1260347"/>
                  </a:lnTo>
                  <a:lnTo>
                    <a:pt x="162306" y="1261871"/>
                  </a:lnTo>
                  <a:lnTo>
                    <a:pt x="160019" y="1261871"/>
                  </a:lnTo>
                  <a:lnTo>
                    <a:pt x="160019" y="1262633"/>
                  </a:lnTo>
                  <a:lnTo>
                    <a:pt x="157733" y="1262633"/>
                  </a:lnTo>
                  <a:lnTo>
                    <a:pt x="157733" y="1264158"/>
                  </a:lnTo>
                  <a:lnTo>
                    <a:pt x="154686" y="1264158"/>
                  </a:lnTo>
                  <a:lnTo>
                    <a:pt x="153924" y="1265682"/>
                  </a:lnTo>
                  <a:lnTo>
                    <a:pt x="151637" y="1265682"/>
                  </a:lnTo>
                  <a:lnTo>
                    <a:pt x="151637" y="1266444"/>
                  </a:lnTo>
                  <a:lnTo>
                    <a:pt x="145541" y="1266444"/>
                  </a:lnTo>
                  <a:lnTo>
                    <a:pt x="144018" y="1267967"/>
                  </a:lnTo>
                  <a:lnTo>
                    <a:pt x="141731" y="1267967"/>
                  </a:lnTo>
                  <a:lnTo>
                    <a:pt x="140207" y="1268729"/>
                  </a:lnTo>
                  <a:lnTo>
                    <a:pt x="137921" y="1268729"/>
                  </a:lnTo>
                  <a:lnTo>
                    <a:pt x="137921" y="1270253"/>
                  </a:lnTo>
                  <a:lnTo>
                    <a:pt x="136397" y="1270253"/>
                  </a:lnTo>
                  <a:lnTo>
                    <a:pt x="135636" y="1271777"/>
                  </a:lnTo>
                  <a:lnTo>
                    <a:pt x="133350" y="1271777"/>
                  </a:lnTo>
                  <a:lnTo>
                    <a:pt x="133350" y="1272539"/>
                  </a:lnTo>
                  <a:lnTo>
                    <a:pt x="129539" y="1272539"/>
                  </a:lnTo>
                  <a:lnTo>
                    <a:pt x="127253" y="1274826"/>
                  </a:lnTo>
                  <a:lnTo>
                    <a:pt x="127253" y="1276350"/>
                  </a:lnTo>
                  <a:lnTo>
                    <a:pt x="118109" y="1276350"/>
                  </a:lnTo>
                  <a:lnTo>
                    <a:pt x="118109" y="1277873"/>
                  </a:lnTo>
                  <a:lnTo>
                    <a:pt x="115824" y="1280159"/>
                  </a:lnTo>
                  <a:lnTo>
                    <a:pt x="115824" y="1282445"/>
                  </a:lnTo>
                  <a:lnTo>
                    <a:pt x="109727" y="1282445"/>
                  </a:lnTo>
                  <a:lnTo>
                    <a:pt x="108965" y="1280921"/>
                  </a:lnTo>
                  <a:lnTo>
                    <a:pt x="107441" y="1282445"/>
                  </a:lnTo>
                  <a:lnTo>
                    <a:pt x="105918" y="1282445"/>
                  </a:lnTo>
                  <a:lnTo>
                    <a:pt x="105156" y="1283970"/>
                  </a:lnTo>
                  <a:lnTo>
                    <a:pt x="105156" y="1284732"/>
                  </a:lnTo>
                  <a:lnTo>
                    <a:pt x="103631" y="1284732"/>
                  </a:lnTo>
                  <a:lnTo>
                    <a:pt x="102869" y="1286256"/>
                  </a:lnTo>
                  <a:lnTo>
                    <a:pt x="99821" y="1286256"/>
                  </a:lnTo>
                  <a:lnTo>
                    <a:pt x="99059" y="1284732"/>
                  </a:lnTo>
                  <a:lnTo>
                    <a:pt x="95250" y="1284732"/>
                  </a:lnTo>
                  <a:lnTo>
                    <a:pt x="93725" y="1286256"/>
                  </a:lnTo>
                  <a:lnTo>
                    <a:pt x="93725" y="1290065"/>
                  </a:lnTo>
                  <a:lnTo>
                    <a:pt x="92963" y="1294638"/>
                  </a:lnTo>
                  <a:lnTo>
                    <a:pt x="91439" y="1296161"/>
                  </a:lnTo>
                  <a:lnTo>
                    <a:pt x="91439" y="1296923"/>
                  </a:lnTo>
                  <a:lnTo>
                    <a:pt x="90677" y="1298447"/>
                  </a:lnTo>
                  <a:lnTo>
                    <a:pt x="89153" y="1299209"/>
                  </a:lnTo>
                  <a:lnTo>
                    <a:pt x="87630" y="1300733"/>
                  </a:lnTo>
                  <a:lnTo>
                    <a:pt x="87630" y="1302258"/>
                  </a:lnTo>
                  <a:lnTo>
                    <a:pt x="86868" y="1303020"/>
                  </a:lnTo>
                  <a:lnTo>
                    <a:pt x="85343" y="1305306"/>
                  </a:lnTo>
                  <a:lnTo>
                    <a:pt x="85343" y="1306829"/>
                  </a:lnTo>
                  <a:lnTo>
                    <a:pt x="84581" y="1308353"/>
                  </a:lnTo>
                  <a:lnTo>
                    <a:pt x="80771" y="1308353"/>
                  </a:lnTo>
                  <a:lnTo>
                    <a:pt x="80771" y="1309115"/>
                  </a:lnTo>
                  <a:lnTo>
                    <a:pt x="79247" y="1315211"/>
                  </a:lnTo>
                  <a:lnTo>
                    <a:pt x="79247" y="1317497"/>
                  </a:lnTo>
                  <a:lnTo>
                    <a:pt x="76962" y="1317497"/>
                  </a:lnTo>
                  <a:lnTo>
                    <a:pt x="76962" y="1316735"/>
                  </a:lnTo>
                  <a:lnTo>
                    <a:pt x="74675" y="1316735"/>
                  </a:lnTo>
                  <a:lnTo>
                    <a:pt x="74675" y="1315211"/>
                  </a:lnTo>
                  <a:lnTo>
                    <a:pt x="73151" y="1315212"/>
                  </a:lnTo>
                  <a:lnTo>
                    <a:pt x="72389" y="1312926"/>
                  </a:lnTo>
                  <a:lnTo>
                    <a:pt x="72389" y="1308354"/>
                  </a:lnTo>
                  <a:lnTo>
                    <a:pt x="70865" y="1302258"/>
                  </a:lnTo>
                  <a:lnTo>
                    <a:pt x="69341" y="1299210"/>
                  </a:lnTo>
                  <a:lnTo>
                    <a:pt x="69341" y="1296162"/>
                  </a:lnTo>
                  <a:lnTo>
                    <a:pt x="68580" y="1294638"/>
                  </a:lnTo>
                  <a:lnTo>
                    <a:pt x="68580" y="1293114"/>
                  </a:lnTo>
                  <a:lnTo>
                    <a:pt x="67056" y="1292352"/>
                  </a:lnTo>
                  <a:lnTo>
                    <a:pt x="66293" y="1292352"/>
                  </a:lnTo>
                  <a:lnTo>
                    <a:pt x="64769" y="1293114"/>
                  </a:lnTo>
                  <a:lnTo>
                    <a:pt x="63245" y="1294638"/>
                  </a:lnTo>
                  <a:lnTo>
                    <a:pt x="63245" y="1296162"/>
                  </a:lnTo>
                  <a:lnTo>
                    <a:pt x="62483" y="1298448"/>
                  </a:lnTo>
                  <a:lnTo>
                    <a:pt x="60959" y="1299210"/>
                  </a:lnTo>
                  <a:lnTo>
                    <a:pt x="60959" y="1300734"/>
                  </a:lnTo>
                  <a:lnTo>
                    <a:pt x="60197" y="1302258"/>
                  </a:lnTo>
                  <a:lnTo>
                    <a:pt x="54863" y="1302258"/>
                  </a:lnTo>
                  <a:lnTo>
                    <a:pt x="54101" y="1286256"/>
                  </a:lnTo>
                  <a:lnTo>
                    <a:pt x="52577" y="1286256"/>
                  </a:lnTo>
                  <a:lnTo>
                    <a:pt x="52577" y="1283970"/>
                  </a:lnTo>
                  <a:lnTo>
                    <a:pt x="51053" y="1282446"/>
                  </a:lnTo>
                  <a:lnTo>
                    <a:pt x="50291" y="1280922"/>
                  </a:lnTo>
                  <a:lnTo>
                    <a:pt x="48768" y="1280922"/>
                  </a:lnTo>
                  <a:lnTo>
                    <a:pt x="48006" y="1283970"/>
                  </a:lnTo>
                  <a:lnTo>
                    <a:pt x="46481" y="1267968"/>
                  </a:lnTo>
                  <a:lnTo>
                    <a:pt x="46481" y="1268730"/>
                  </a:lnTo>
                  <a:lnTo>
                    <a:pt x="44957" y="1268730"/>
                  </a:lnTo>
                  <a:lnTo>
                    <a:pt x="44195" y="1270254"/>
                  </a:lnTo>
                  <a:lnTo>
                    <a:pt x="42671" y="1274826"/>
                  </a:lnTo>
                  <a:lnTo>
                    <a:pt x="41909" y="1280160"/>
                  </a:lnTo>
                  <a:lnTo>
                    <a:pt x="38862" y="1280160"/>
                  </a:lnTo>
                  <a:lnTo>
                    <a:pt x="38862" y="1278636"/>
                  </a:lnTo>
                  <a:lnTo>
                    <a:pt x="38100" y="1277874"/>
                  </a:lnTo>
                  <a:lnTo>
                    <a:pt x="38100" y="1276350"/>
                  </a:lnTo>
                  <a:lnTo>
                    <a:pt x="36575" y="1274064"/>
                  </a:lnTo>
                  <a:lnTo>
                    <a:pt x="35813" y="1272540"/>
                  </a:lnTo>
                  <a:lnTo>
                    <a:pt x="35813" y="1270254"/>
                  </a:lnTo>
                  <a:lnTo>
                    <a:pt x="34289" y="1266444"/>
                  </a:lnTo>
                  <a:lnTo>
                    <a:pt x="32765" y="1264158"/>
                  </a:lnTo>
                  <a:lnTo>
                    <a:pt x="32765" y="1262634"/>
                  </a:lnTo>
                  <a:lnTo>
                    <a:pt x="32003" y="1260348"/>
                  </a:lnTo>
                  <a:lnTo>
                    <a:pt x="30480" y="1260348"/>
                  </a:lnTo>
                  <a:lnTo>
                    <a:pt x="30480" y="1259586"/>
                  </a:lnTo>
                  <a:lnTo>
                    <a:pt x="29718" y="1258062"/>
                  </a:lnTo>
                  <a:lnTo>
                    <a:pt x="28193" y="1258062"/>
                  </a:lnTo>
                  <a:lnTo>
                    <a:pt x="26669" y="1259586"/>
                  </a:lnTo>
                  <a:lnTo>
                    <a:pt x="26669" y="1260348"/>
                  </a:lnTo>
                  <a:lnTo>
                    <a:pt x="25907" y="1261872"/>
                  </a:lnTo>
                  <a:lnTo>
                    <a:pt x="24383" y="1262634"/>
                  </a:lnTo>
                  <a:lnTo>
                    <a:pt x="24383" y="1261872"/>
                  </a:lnTo>
                  <a:lnTo>
                    <a:pt x="23621" y="1260348"/>
                  </a:lnTo>
                  <a:lnTo>
                    <a:pt x="22097" y="1260348"/>
                  </a:lnTo>
                  <a:lnTo>
                    <a:pt x="22097" y="1259586"/>
                  </a:lnTo>
                  <a:lnTo>
                    <a:pt x="20574" y="1258062"/>
                  </a:lnTo>
                  <a:lnTo>
                    <a:pt x="19812" y="1256538"/>
                  </a:lnTo>
                  <a:lnTo>
                    <a:pt x="19812" y="1255776"/>
                  </a:lnTo>
                  <a:lnTo>
                    <a:pt x="18287" y="1253490"/>
                  </a:lnTo>
                  <a:lnTo>
                    <a:pt x="17525" y="1251966"/>
                  </a:lnTo>
                  <a:lnTo>
                    <a:pt x="17525" y="1250442"/>
                  </a:lnTo>
                  <a:lnTo>
                    <a:pt x="16001" y="1249680"/>
                  </a:lnTo>
                  <a:lnTo>
                    <a:pt x="16001" y="1248156"/>
                  </a:lnTo>
                  <a:lnTo>
                    <a:pt x="14477" y="1248156"/>
                  </a:lnTo>
                  <a:lnTo>
                    <a:pt x="13715" y="1247394"/>
                  </a:lnTo>
                  <a:lnTo>
                    <a:pt x="12191" y="1245870"/>
                  </a:lnTo>
                  <a:lnTo>
                    <a:pt x="9906" y="1245870"/>
                  </a:lnTo>
                  <a:lnTo>
                    <a:pt x="8381" y="1248156"/>
                  </a:lnTo>
                  <a:lnTo>
                    <a:pt x="8381" y="1254252"/>
                  </a:lnTo>
                  <a:lnTo>
                    <a:pt x="7619" y="1254252"/>
                  </a:lnTo>
                  <a:lnTo>
                    <a:pt x="6095" y="1253490"/>
                  </a:lnTo>
                  <a:lnTo>
                    <a:pt x="5333" y="1249680"/>
                  </a:lnTo>
                  <a:lnTo>
                    <a:pt x="5333" y="1247394"/>
                  </a:lnTo>
                  <a:lnTo>
                    <a:pt x="3809" y="1244346"/>
                  </a:lnTo>
                  <a:lnTo>
                    <a:pt x="2286" y="1243584"/>
                  </a:lnTo>
                  <a:lnTo>
                    <a:pt x="2286" y="1241298"/>
                  </a:lnTo>
                  <a:lnTo>
                    <a:pt x="1524" y="1238250"/>
                  </a:lnTo>
                  <a:lnTo>
                    <a:pt x="0" y="1235964"/>
                  </a:lnTo>
                  <a:lnTo>
                    <a:pt x="0" y="1233678"/>
                  </a:lnTo>
                </a:path>
              </a:pathLst>
            </a:custGeom>
            <a:ln w="365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318651" y="2763012"/>
              <a:ext cx="1628139" cy="621030"/>
            </a:xfrm>
            <a:custGeom>
              <a:avLst/>
              <a:gdLst/>
              <a:ahLst/>
              <a:cxnLst/>
              <a:rect l="l" t="t" r="r" b="b"/>
              <a:pathLst>
                <a:path w="1628139" h="621029">
                  <a:moveTo>
                    <a:pt x="1627631" y="0"/>
                  </a:moveTo>
                  <a:lnTo>
                    <a:pt x="1621535" y="0"/>
                  </a:lnTo>
                  <a:lnTo>
                    <a:pt x="1620011" y="1524"/>
                  </a:lnTo>
                  <a:lnTo>
                    <a:pt x="1618488" y="1524"/>
                  </a:lnTo>
                  <a:lnTo>
                    <a:pt x="1618488" y="2286"/>
                  </a:lnTo>
                  <a:lnTo>
                    <a:pt x="1617726" y="2286"/>
                  </a:lnTo>
                  <a:lnTo>
                    <a:pt x="1616202" y="3810"/>
                  </a:lnTo>
                  <a:lnTo>
                    <a:pt x="1616202" y="6096"/>
                  </a:lnTo>
                  <a:lnTo>
                    <a:pt x="1615439" y="7620"/>
                  </a:lnTo>
                  <a:lnTo>
                    <a:pt x="1613915" y="9906"/>
                  </a:lnTo>
                  <a:lnTo>
                    <a:pt x="1613915" y="11430"/>
                  </a:lnTo>
                  <a:lnTo>
                    <a:pt x="1612391" y="12192"/>
                  </a:lnTo>
                  <a:lnTo>
                    <a:pt x="1611629" y="13716"/>
                  </a:lnTo>
                  <a:lnTo>
                    <a:pt x="1610105" y="12192"/>
                  </a:lnTo>
                  <a:lnTo>
                    <a:pt x="1610105" y="9906"/>
                  </a:lnTo>
                  <a:lnTo>
                    <a:pt x="1609343" y="8382"/>
                  </a:lnTo>
                  <a:lnTo>
                    <a:pt x="1607819" y="8382"/>
                  </a:lnTo>
                  <a:lnTo>
                    <a:pt x="1606295" y="9906"/>
                  </a:lnTo>
                  <a:lnTo>
                    <a:pt x="1604009" y="9906"/>
                  </a:lnTo>
                  <a:lnTo>
                    <a:pt x="1603247" y="11430"/>
                  </a:lnTo>
                  <a:lnTo>
                    <a:pt x="1601723" y="11430"/>
                  </a:lnTo>
                  <a:lnTo>
                    <a:pt x="1601723" y="12192"/>
                  </a:lnTo>
                  <a:lnTo>
                    <a:pt x="1600200" y="13716"/>
                  </a:lnTo>
                  <a:lnTo>
                    <a:pt x="1599438" y="13716"/>
                  </a:lnTo>
                  <a:lnTo>
                    <a:pt x="1599438" y="14478"/>
                  </a:lnTo>
                  <a:lnTo>
                    <a:pt x="1597914" y="16002"/>
                  </a:lnTo>
                  <a:lnTo>
                    <a:pt x="1597152" y="16002"/>
                  </a:lnTo>
                  <a:lnTo>
                    <a:pt x="1597152" y="17526"/>
                  </a:lnTo>
                  <a:lnTo>
                    <a:pt x="1594103" y="17526"/>
                  </a:lnTo>
                  <a:lnTo>
                    <a:pt x="1594103" y="18288"/>
                  </a:lnTo>
                  <a:lnTo>
                    <a:pt x="1593341" y="18288"/>
                  </a:lnTo>
                  <a:lnTo>
                    <a:pt x="1591817" y="19812"/>
                  </a:lnTo>
                  <a:lnTo>
                    <a:pt x="1591817" y="22098"/>
                  </a:lnTo>
                  <a:lnTo>
                    <a:pt x="1591055" y="23622"/>
                  </a:lnTo>
                  <a:lnTo>
                    <a:pt x="1591055" y="24384"/>
                  </a:lnTo>
                  <a:lnTo>
                    <a:pt x="1589531" y="24384"/>
                  </a:lnTo>
                  <a:lnTo>
                    <a:pt x="1588007" y="23622"/>
                  </a:lnTo>
                  <a:lnTo>
                    <a:pt x="1585721" y="23622"/>
                  </a:lnTo>
                  <a:lnTo>
                    <a:pt x="1585721" y="22098"/>
                  </a:lnTo>
                  <a:lnTo>
                    <a:pt x="1581150" y="22098"/>
                  </a:lnTo>
                  <a:lnTo>
                    <a:pt x="1579626" y="23622"/>
                  </a:lnTo>
                  <a:lnTo>
                    <a:pt x="1579626" y="24384"/>
                  </a:lnTo>
                  <a:lnTo>
                    <a:pt x="1578864" y="29718"/>
                  </a:lnTo>
                  <a:lnTo>
                    <a:pt x="1577339" y="32766"/>
                  </a:lnTo>
                  <a:lnTo>
                    <a:pt x="1575815" y="34290"/>
                  </a:lnTo>
                  <a:lnTo>
                    <a:pt x="1575053" y="34290"/>
                  </a:lnTo>
                  <a:lnTo>
                    <a:pt x="1573529" y="35814"/>
                  </a:lnTo>
                  <a:lnTo>
                    <a:pt x="1566671" y="35814"/>
                  </a:lnTo>
                  <a:lnTo>
                    <a:pt x="1566671" y="36576"/>
                  </a:lnTo>
                  <a:lnTo>
                    <a:pt x="1561338" y="36576"/>
                  </a:lnTo>
                  <a:lnTo>
                    <a:pt x="1560576" y="38100"/>
                  </a:lnTo>
                  <a:lnTo>
                    <a:pt x="1555241" y="38100"/>
                  </a:lnTo>
                  <a:lnTo>
                    <a:pt x="1554479" y="38862"/>
                  </a:lnTo>
                  <a:lnTo>
                    <a:pt x="1552955" y="38862"/>
                  </a:lnTo>
                  <a:lnTo>
                    <a:pt x="1552955" y="40386"/>
                  </a:lnTo>
                  <a:lnTo>
                    <a:pt x="1551431" y="41910"/>
                  </a:lnTo>
                  <a:lnTo>
                    <a:pt x="1550669" y="44196"/>
                  </a:lnTo>
                  <a:lnTo>
                    <a:pt x="1550669" y="44958"/>
                  </a:lnTo>
                  <a:lnTo>
                    <a:pt x="1549145" y="46482"/>
                  </a:lnTo>
                  <a:lnTo>
                    <a:pt x="1544573" y="46482"/>
                  </a:lnTo>
                  <a:lnTo>
                    <a:pt x="1543050" y="48006"/>
                  </a:lnTo>
                  <a:lnTo>
                    <a:pt x="1542288" y="48006"/>
                  </a:lnTo>
                  <a:lnTo>
                    <a:pt x="1540764" y="48768"/>
                  </a:lnTo>
                  <a:lnTo>
                    <a:pt x="1539239" y="50292"/>
                  </a:lnTo>
                  <a:lnTo>
                    <a:pt x="1536191" y="50292"/>
                  </a:lnTo>
                  <a:lnTo>
                    <a:pt x="1536191" y="48768"/>
                  </a:lnTo>
                  <a:lnTo>
                    <a:pt x="1533143" y="48768"/>
                  </a:lnTo>
                  <a:lnTo>
                    <a:pt x="1533143" y="48006"/>
                  </a:lnTo>
                  <a:lnTo>
                    <a:pt x="1532381" y="46482"/>
                  </a:lnTo>
                  <a:lnTo>
                    <a:pt x="1530857" y="44196"/>
                  </a:lnTo>
                  <a:lnTo>
                    <a:pt x="1530857" y="40386"/>
                  </a:lnTo>
                  <a:lnTo>
                    <a:pt x="1530095" y="38100"/>
                  </a:lnTo>
                  <a:lnTo>
                    <a:pt x="1528571" y="36576"/>
                  </a:lnTo>
                  <a:lnTo>
                    <a:pt x="1527047" y="36576"/>
                  </a:lnTo>
                  <a:lnTo>
                    <a:pt x="1527047" y="35814"/>
                  </a:lnTo>
                  <a:lnTo>
                    <a:pt x="1524000" y="35814"/>
                  </a:lnTo>
                  <a:lnTo>
                    <a:pt x="1522476" y="36576"/>
                  </a:lnTo>
                  <a:lnTo>
                    <a:pt x="1522476" y="38100"/>
                  </a:lnTo>
                  <a:lnTo>
                    <a:pt x="1520952" y="41910"/>
                  </a:lnTo>
                  <a:lnTo>
                    <a:pt x="1520189" y="42672"/>
                  </a:lnTo>
                  <a:lnTo>
                    <a:pt x="1516379" y="42672"/>
                  </a:lnTo>
                  <a:lnTo>
                    <a:pt x="1514855" y="41910"/>
                  </a:lnTo>
                  <a:lnTo>
                    <a:pt x="1511807" y="41910"/>
                  </a:lnTo>
                  <a:lnTo>
                    <a:pt x="1510283" y="42672"/>
                  </a:lnTo>
                  <a:lnTo>
                    <a:pt x="1508759" y="42672"/>
                  </a:lnTo>
                  <a:lnTo>
                    <a:pt x="1508759" y="44196"/>
                  </a:lnTo>
                  <a:lnTo>
                    <a:pt x="1507997" y="44196"/>
                  </a:lnTo>
                  <a:lnTo>
                    <a:pt x="1507997" y="44958"/>
                  </a:lnTo>
                  <a:lnTo>
                    <a:pt x="1506473" y="44958"/>
                  </a:lnTo>
                  <a:lnTo>
                    <a:pt x="1505711" y="46482"/>
                  </a:lnTo>
                  <a:lnTo>
                    <a:pt x="1504188" y="46482"/>
                  </a:lnTo>
                  <a:lnTo>
                    <a:pt x="1502664" y="48006"/>
                  </a:lnTo>
                  <a:lnTo>
                    <a:pt x="1501902" y="48768"/>
                  </a:lnTo>
                  <a:lnTo>
                    <a:pt x="1500377" y="48768"/>
                  </a:lnTo>
                  <a:lnTo>
                    <a:pt x="1499615" y="50292"/>
                  </a:lnTo>
                  <a:lnTo>
                    <a:pt x="1498091" y="50292"/>
                  </a:lnTo>
                  <a:lnTo>
                    <a:pt x="1496567" y="51054"/>
                  </a:lnTo>
                  <a:lnTo>
                    <a:pt x="1495805" y="51054"/>
                  </a:lnTo>
                  <a:lnTo>
                    <a:pt x="1494281" y="52578"/>
                  </a:lnTo>
                  <a:lnTo>
                    <a:pt x="1491995" y="52578"/>
                  </a:lnTo>
                  <a:lnTo>
                    <a:pt x="1491995" y="54102"/>
                  </a:lnTo>
                  <a:lnTo>
                    <a:pt x="1489709" y="54102"/>
                  </a:lnTo>
                  <a:lnTo>
                    <a:pt x="1489709" y="54864"/>
                  </a:lnTo>
                  <a:lnTo>
                    <a:pt x="1488185" y="54864"/>
                  </a:lnTo>
                  <a:lnTo>
                    <a:pt x="1487423" y="56388"/>
                  </a:lnTo>
                  <a:lnTo>
                    <a:pt x="1485900" y="56388"/>
                  </a:lnTo>
                  <a:lnTo>
                    <a:pt x="1485900" y="57150"/>
                  </a:lnTo>
                  <a:lnTo>
                    <a:pt x="1482089" y="57150"/>
                  </a:lnTo>
                  <a:lnTo>
                    <a:pt x="1481327" y="58674"/>
                  </a:lnTo>
                  <a:lnTo>
                    <a:pt x="1479803" y="60198"/>
                  </a:lnTo>
                  <a:lnTo>
                    <a:pt x="1478279" y="60960"/>
                  </a:lnTo>
                  <a:lnTo>
                    <a:pt x="1477517" y="62484"/>
                  </a:lnTo>
                  <a:lnTo>
                    <a:pt x="1475993" y="62484"/>
                  </a:lnTo>
                  <a:lnTo>
                    <a:pt x="1475231" y="63246"/>
                  </a:lnTo>
                  <a:lnTo>
                    <a:pt x="1473707" y="63246"/>
                  </a:lnTo>
                  <a:lnTo>
                    <a:pt x="1472183" y="64770"/>
                  </a:lnTo>
                  <a:lnTo>
                    <a:pt x="1469897" y="64770"/>
                  </a:lnTo>
                  <a:lnTo>
                    <a:pt x="1469897" y="63246"/>
                  </a:lnTo>
                  <a:lnTo>
                    <a:pt x="1469135" y="63246"/>
                  </a:lnTo>
                  <a:lnTo>
                    <a:pt x="1467611" y="62484"/>
                  </a:lnTo>
                  <a:lnTo>
                    <a:pt x="1466088" y="62484"/>
                  </a:lnTo>
                  <a:lnTo>
                    <a:pt x="1466088" y="63246"/>
                  </a:lnTo>
                  <a:lnTo>
                    <a:pt x="1465326" y="64770"/>
                  </a:lnTo>
                  <a:lnTo>
                    <a:pt x="1463802" y="66294"/>
                  </a:lnTo>
                  <a:lnTo>
                    <a:pt x="1461515" y="68580"/>
                  </a:lnTo>
                  <a:lnTo>
                    <a:pt x="1459229" y="68580"/>
                  </a:lnTo>
                  <a:lnTo>
                    <a:pt x="1457705" y="69342"/>
                  </a:lnTo>
                  <a:lnTo>
                    <a:pt x="1455419" y="69342"/>
                  </a:lnTo>
                  <a:lnTo>
                    <a:pt x="1453895" y="70866"/>
                  </a:lnTo>
                  <a:lnTo>
                    <a:pt x="1453133" y="72390"/>
                  </a:lnTo>
                  <a:lnTo>
                    <a:pt x="1453133" y="74676"/>
                  </a:lnTo>
                  <a:lnTo>
                    <a:pt x="1451609" y="76962"/>
                  </a:lnTo>
                  <a:lnTo>
                    <a:pt x="1450847" y="78486"/>
                  </a:lnTo>
                  <a:lnTo>
                    <a:pt x="1449323" y="79248"/>
                  </a:lnTo>
                  <a:lnTo>
                    <a:pt x="1444752" y="79248"/>
                  </a:lnTo>
                  <a:lnTo>
                    <a:pt x="1443227" y="80772"/>
                  </a:lnTo>
                  <a:lnTo>
                    <a:pt x="1437131" y="80772"/>
                  </a:lnTo>
                  <a:lnTo>
                    <a:pt x="1435607" y="60960"/>
                  </a:lnTo>
                  <a:lnTo>
                    <a:pt x="1434845" y="64770"/>
                  </a:lnTo>
                  <a:lnTo>
                    <a:pt x="1433321" y="66294"/>
                  </a:lnTo>
                  <a:lnTo>
                    <a:pt x="1424939" y="66294"/>
                  </a:lnTo>
                  <a:lnTo>
                    <a:pt x="1424939" y="67056"/>
                  </a:lnTo>
                  <a:lnTo>
                    <a:pt x="1422653" y="67056"/>
                  </a:lnTo>
                  <a:lnTo>
                    <a:pt x="1422653" y="68580"/>
                  </a:lnTo>
                  <a:lnTo>
                    <a:pt x="1420367" y="68580"/>
                  </a:lnTo>
                  <a:lnTo>
                    <a:pt x="1420367" y="69342"/>
                  </a:lnTo>
                  <a:lnTo>
                    <a:pt x="1417319" y="69342"/>
                  </a:lnTo>
                  <a:lnTo>
                    <a:pt x="1416557" y="68580"/>
                  </a:lnTo>
                  <a:lnTo>
                    <a:pt x="1415033" y="68580"/>
                  </a:lnTo>
                  <a:lnTo>
                    <a:pt x="1414271" y="67056"/>
                  </a:lnTo>
                  <a:lnTo>
                    <a:pt x="1408938" y="67056"/>
                  </a:lnTo>
                  <a:lnTo>
                    <a:pt x="1408938" y="68580"/>
                  </a:lnTo>
                  <a:lnTo>
                    <a:pt x="1408176" y="69342"/>
                  </a:lnTo>
                  <a:lnTo>
                    <a:pt x="1406652" y="70866"/>
                  </a:lnTo>
                  <a:lnTo>
                    <a:pt x="1405127" y="72390"/>
                  </a:lnTo>
                  <a:lnTo>
                    <a:pt x="1404365" y="73152"/>
                  </a:lnTo>
                  <a:lnTo>
                    <a:pt x="1402841" y="74676"/>
                  </a:lnTo>
                  <a:lnTo>
                    <a:pt x="1402079" y="75438"/>
                  </a:lnTo>
                  <a:lnTo>
                    <a:pt x="1400555" y="75438"/>
                  </a:lnTo>
                  <a:lnTo>
                    <a:pt x="1400555" y="76962"/>
                  </a:lnTo>
                  <a:lnTo>
                    <a:pt x="1399031" y="78486"/>
                  </a:lnTo>
                  <a:lnTo>
                    <a:pt x="1398269" y="78486"/>
                  </a:lnTo>
                  <a:lnTo>
                    <a:pt x="1398269" y="79248"/>
                  </a:lnTo>
                  <a:lnTo>
                    <a:pt x="1395983" y="79248"/>
                  </a:lnTo>
                  <a:lnTo>
                    <a:pt x="1395983" y="80772"/>
                  </a:lnTo>
                  <a:lnTo>
                    <a:pt x="1392935" y="80772"/>
                  </a:lnTo>
                  <a:lnTo>
                    <a:pt x="1392173" y="81534"/>
                  </a:lnTo>
                  <a:lnTo>
                    <a:pt x="1390650" y="83058"/>
                  </a:lnTo>
                  <a:lnTo>
                    <a:pt x="1389888" y="83058"/>
                  </a:lnTo>
                  <a:lnTo>
                    <a:pt x="1389888" y="84582"/>
                  </a:lnTo>
                  <a:lnTo>
                    <a:pt x="1388364" y="85344"/>
                  </a:lnTo>
                  <a:lnTo>
                    <a:pt x="1386077" y="85344"/>
                  </a:lnTo>
                  <a:lnTo>
                    <a:pt x="1384553" y="86868"/>
                  </a:lnTo>
                  <a:lnTo>
                    <a:pt x="1383791" y="86868"/>
                  </a:lnTo>
                  <a:lnTo>
                    <a:pt x="1383791" y="87630"/>
                  </a:lnTo>
                  <a:lnTo>
                    <a:pt x="1382267" y="87630"/>
                  </a:lnTo>
                  <a:lnTo>
                    <a:pt x="1380743" y="89154"/>
                  </a:lnTo>
                  <a:lnTo>
                    <a:pt x="1380743" y="90678"/>
                  </a:lnTo>
                  <a:lnTo>
                    <a:pt x="1379981" y="90678"/>
                  </a:lnTo>
                  <a:lnTo>
                    <a:pt x="1378457" y="91440"/>
                  </a:lnTo>
                  <a:lnTo>
                    <a:pt x="1367789" y="91440"/>
                  </a:lnTo>
                  <a:lnTo>
                    <a:pt x="1367789" y="92964"/>
                  </a:lnTo>
                  <a:lnTo>
                    <a:pt x="1366265" y="93726"/>
                  </a:lnTo>
                  <a:lnTo>
                    <a:pt x="1365503" y="95250"/>
                  </a:lnTo>
                  <a:lnTo>
                    <a:pt x="1365503" y="96774"/>
                  </a:lnTo>
                  <a:lnTo>
                    <a:pt x="1363979" y="96774"/>
                  </a:lnTo>
                  <a:lnTo>
                    <a:pt x="1362455" y="97536"/>
                  </a:lnTo>
                  <a:lnTo>
                    <a:pt x="1360169" y="97536"/>
                  </a:lnTo>
                  <a:lnTo>
                    <a:pt x="1359407" y="96774"/>
                  </a:lnTo>
                  <a:lnTo>
                    <a:pt x="1356359" y="96774"/>
                  </a:lnTo>
                  <a:lnTo>
                    <a:pt x="1356359" y="95250"/>
                  </a:lnTo>
                  <a:lnTo>
                    <a:pt x="1354073" y="95250"/>
                  </a:lnTo>
                  <a:lnTo>
                    <a:pt x="1354073" y="96774"/>
                  </a:lnTo>
                  <a:lnTo>
                    <a:pt x="1353311" y="96774"/>
                  </a:lnTo>
                  <a:lnTo>
                    <a:pt x="1351788" y="99060"/>
                  </a:lnTo>
                  <a:lnTo>
                    <a:pt x="1351788" y="99822"/>
                  </a:lnTo>
                  <a:lnTo>
                    <a:pt x="1350264" y="101346"/>
                  </a:lnTo>
                  <a:lnTo>
                    <a:pt x="1350264" y="102870"/>
                  </a:lnTo>
                  <a:lnTo>
                    <a:pt x="1347977" y="102870"/>
                  </a:lnTo>
                  <a:lnTo>
                    <a:pt x="1347977" y="103632"/>
                  </a:lnTo>
                  <a:lnTo>
                    <a:pt x="1345691" y="103632"/>
                  </a:lnTo>
                  <a:lnTo>
                    <a:pt x="1344167" y="105156"/>
                  </a:lnTo>
                  <a:lnTo>
                    <a:pt x="1341881" y="105156"/>
                  </a:lnTo>
                  <a:lnTo>
                    <a:pt x="1341119" y="105918"/>
                  </a:lnTo>
                  <a:lnTo>
                    <a:pt x="1339595" y="105918"/>
                  </a:lnTo>
                  <a:lnTo>
                    <a:pt x="1339595" y="107442"/>
                  </a:lnTo>
                  <a:lnTo>
                    <a:pt x="1338071" y="108966"/>
                  </a:lnTo>
                  <a:lnTo>
                    <a:pt x="1337309" y="108966"/>
                  </a:lnTo>
                  <a:lnTo>
                    <a:pt x="1337309" y="109728"/>
                  </a:lnTo>
                  <a:lnTo>
                    <a:pt x="1335785" y="111252"/>
                  </a:lnTo>
                  <a:lnTo>
                    <a:pt x="1331214" y="111252"/>
                  </a:lnTo>
                  <a:lnTo>
                    <a:pt x="1329689" y="112014"/>
                  </a:lnTo>
                  <a:lnTo>
                    <a:pt x="1328927" y="113538"/>
                  </a:lnTo>
                  <a:lnTo>
                    <a:pt x="1327403" y="115062"/>
                  </a:lnTo>
                  <a:lnTo>
                    <a:pt x="1325879" y="115824"/>
                  </a:lnTo>
                  <a:lnTo>
                    <a:pt x="1325117" y="117348"/>
                  </a:lnTo>
                  <a:lnTo>
                    <a:pt x="1323593" y="117348"/>
                  </a:lnTo>
                  <a:lnTo>
                    <a:pt x="1323593" y="118110"/>
                  </a:lnTo>
                  <a:lnTo>
                    <a:pt x="1322831" y="118110"/>
                  </a:lnTo>
                  <a:lnTo>
                    <a:pt x="1321307" y="119634"/>
                  </a:lnTo>
                  <a:lnTo>
                    <a:pt x="1319783" y="121158"/>
                  </a:lnTo>
                  <a:lnTo>
                    <a:pt x="1311402" y="121158"/>
                  </a:lnTo>
                  <a:lnTo>
                    <a:pt x="1310639" y="121920"/>
                  </a:lnTo>
                  <a:lnTo>
                    <a:pt x="1309115" y="123444"/>
                  </a:lnTo>
                  <a:lnTo>
                    <a:pt x="1307591" y="124206"/>
                  </a:lnTo>
                  <a:lnTo>
                    <a:pt x="1306829" y="124206"/>
                  </a:lnTo>
                  <a:lnTo>
                    <a:pt x="1306829" y="125730"/>
                  </a:lnTo>
                  <a:lnTo>
                    <a:pt x="1305305" y="125730"/>
                  </a:lnTo>
                  <a:lnTo>
                    <a:pt x="1304543" y="127254"/>
                  </a:lnTo>
                  <a:lnTo>
                    <a:pt x="1303019" y="127254"/>
                  </a:lnTo>
                  <a:lnTo>
                    <a:pt x="1301495" y="128016"/>
                  </a:lnTo>
                  <a:lnTo>
                    <a:pt x="1301495" y="129540"/>
                  </a:lnTo>
                  <a:lnTo>
                    <a:pt x="1300733" y="130302"/>
                  </a:lnTo>
                  <a:lnTo>
                    <a:pt x="1300733" y="131826"/>
                  </a:lnTo>
                  <a:lnTo>
                    <a:pt x="1299209" y="133350"/>
                  </a:lnTo>
                  <a:lnTo>
                    <a:pt x="1298447" y="133350"/>
                  </a:lnTo>
                  <a:lnTo>
                    <a:pt x="1298447" y="134112"/>
                  </a:lnTo>
                  <a:lnTo>
                    <a:pt x="1295400" y="134112"/>
                  </a:lnTo>
                  <a:lnTo>
                    <a:pt x="1295400" y="133350"/>
                  </a:lnTo>
                  <a:lnTo>
                    <a:pt x="1294638" y="133350"/>
                  </a:lnTo>
                  <a:lnTo>
                    <a:pt x="1293114" y="131826"/>
                  </a:lnTo>
                  <a:lnTo>
                    <a:pt x="1292352" y="131826"/>
                  </a:lnTo>
                  <a:lnTo>
                    <a:pt x="1290827" y="130302"/>
                  </a:lnTo>
                  <a:lnTo>
                    <a:pt x="1288541" y="130302"/>
                  </a:lnTo>
                  <a:lnTo>
                    <a:pt x="1287017" y="131826"/>
                  </a:lnTo>
                  <a:lnTo>
                    <a:pt x="1286255" y="133350"/>
                  </a:lnTo>
                  <a:lnTo>
                    <a:pt x="1284731" y="133350"/>
                  </a:lnTo>
                  <a:lnTo>
                    <a:pt x="1284731" y="134112"/>
                  </a:lnTo>
                  <a:lnTo>
                    <a:pt x="1282445" y="134112"/>
                  </a:lnTo>
                  <a:lnTo>
                    <a:pt x="1282445" y="135636"/>
                  </a:lnTo>
                  <a:lnTo>
                    <a:pt x="1280159" y="135636"/>
                  </a:lnTo>
                  <a:lnTo>
                    <a:pt x="1280159" y="136398"/>
                  </a:lnTo>
                  <a:lnTo>
                    <a:pt x="1278635" y="136398"/>
                  </a:lnTo>
                  <a:lnTo>
                    <a:pt x="1278635" y="137922"/>
                  </a:lnTo>
                  <a:lnTo>
                    <a:pt x="1277111" y="137922"/>
                  </a:lnTo>
                  <a:lnTo>
                    <a:pt x="1276350" y="139446"/>
                  </a:lnTo>
                  <a:lnTo>
                    <a:pt x="1276350" y="140208"/>
                  </a:lnTo>
                  <a:lnTo>
                    <a:pt x="1274826" y="140208"/>
                  </a:lnTo>
                  <a:lnTo>
                    <a:pt x="1274064" y="141732"/>
                  </a:lnTo>
                  <a:lnTo>
                    <a:pt x="1274064" y="142494"/>
                  </a:lnTo>
                  <a:lnTo>
                    <a:pt x="1272539" y="144018"/>
                  </a:lnTo>
                  <a:lnTo>
                    <a:pt x="1271015" y="144018"/>
                  </a:lnTo>
                  <a:lnTo>
                    <a:pt x="1271015" y="145542"/>
                  </a:lnTo>
                  <a:lnTo>
                    <a:pt x="1270253" y="145542"/>
                  </a:lnTo>
                  <a:lnTo>
                    <a:pt x="1268729" y="146304"/>
                  </a:lnTo>
                  <a:lnTo>
                    <a:pt x="1266443" y="144018"/>
                  </a:lnTo>
                  <a:lnTo>
                    <a:pt x="1264919" y="144018"/>
                  </a:lnTo>
                  <a:lnTo>
                    <a:pt x="1264919" y="142494"/>
                  </a:lnTo>
                  <a:lnTo>
                    <a:pt x="1262633" y="142494"/>
                  </a:lnTo>
                  <a:lnTo>
                    <a:pt x="1262633" y="144018"/>
                  </a:lnTo>
                  <a:lnTo>
                    <a:pt x="1261871" y="146304"/>
                  </a:lnTo>
                  <a:lnTo>
                    <a:pt x="1260347" y="148590"/>
                  </a:lnTo>
                  <a:lnTo>
                    <a:pt x="1260347" y="151638"/>
                  </a:lnTo>
                  <a:lnTo>
                    <a:pt x="1258061" y="151638"/>
                  </a:lnTo>
                  <a:lnTo>
                    <a:pt x="1258061" y="152400"/>
                  </a:lnTo>
                  <a:lnTo>
                    <a:pt x="1256538" y="152400"/>
                  </a:lnTo>
                  <a:lnTo>
                    <a:pt x="1256538" y="151638"/>
                  </a:lnTo>
                  <a:lnTo>
                    <a:pt x="1249679" y="151638"/>
                  </a:lnTo>
                  <a:lnTo>
                    <a:pt x="1248155" y="152400"/>
                  </a:lnTo>
                  <a:lnTo>
                    <a:pt x="1248155" y="153924"/>
                  </a:lnTo>
                  <a:lnTo>
                    <a:pt x="1246631" y="154686"/>
                  </a:lnTo>
                  <a:lnTo>
                    <a:pt x="1245869" y="156210"/>
                  </a:lnTo>
                  <a:lnTo>
                    <a:pt x="1244345" y="157734"/>
                  </a:lnTo>
                  <a:lnTo>
                    <a:pt x="1240535" y="157734"/>
                  </a:lnTo>
                  <a:lnTo>
                    <a:pt x="1240535" y="158496"/>
                  </a:lnTo>
                  <a:lnTo>
                    <a:pt x="1238250" y="158496"/>
                  </a:lnTo>
                  <a:lnTo>
                    <a:pt x="1237488" y="160020"/>
                  </a:lnTo>
                  <a:lnTo>
                    <a:pt x="1229867" y="160020"/>
                  </a:lnTo>
                  <a:lnTo>
                    <a:pt x="1229867" y="160782"/>
                  </a:lnTo>
                  <a:lnTo>
                    <a:pt x="1227581" y="160782"/>
                  </a:lnTo>
                  <a:lnTo>
                    <a:pt x="1227581" y="162306"/>
                  </a:lnTo>
                  <a:lnTo>
                    <a:pt x="1226057" y="162306"/>
                  </a:lnTo>
                  <a:lnTo>
                    <a:pt x="1226057" y="163830"/>
                  </a:lnTo>
                  <a:lnTo>
                    <a:pt x="1225295" y="163830"/>
                  </a:lnTo>
                  <a:lnTo>
                    <a:pt x="1223771" y="164592"/>
                  </a:lnTo>
                  <a:lnTo>
                    <a:pt x="1222247" y="164592"/>
                  </a:lnTo>
                  <a:lnTo>
                    <a:pt x="1221485" y="166116"/>
                  </a:lnTo>
                  <a:lnTo>
                    <a:pt x="1219961" y="166116"/>
                  </a:lnTo>
                  <a:lnTo>
                    <a:pt x="1219200" y="166878"/>
                  </a:lnTo>
                  <a:lnTo>
                    <a:pt x="1217676" y="166878"/>
                  </a:lnTo>
                  <a:lnTo>
                    <a:pt x="1216152" y="168402"/>
                  </a:lnTo>
                  <a:lnTo>
                    <a:pt x="1215389" y="169926"/>
                  </a:lnTo>
                  <a:lnTo>
                    <a:pt x="1213865" y="170688"/>
                  </a:lnTo>
                  <a:lnTo>
                    <a:pt x="1213103" y="170688"/>
                  </a:lnTo>
                  <a:lnTo>
                    <a:pt x="1211579" y="172212"/>
                  </a:lnTo>
                  <a:lnTo>
                    <a:pt x="1207769" y="172212"/>
                  </a:lnTo>
                  <a:lnTo>
                    <a:pt x="1207007" y="172974"/>
                  </a:lnTo>
                  <a:lnTo>
                    <a:pt x="1200911" y="172974"/>
                  </a:lnTo>
                  <a:lnTo>
                    <a:pt x="1199388" y="174498"/>
                  </a:lnTo>
                  <a:lnTo>
                    <a:pt x="1197864" y="176022"/>
                  </a:lnTo>
                  <a:lnTo>
                    <a:pt x="1197102" y="176022"/>
                  </a:lnTo>
                  <a:lnTo>
                    <a:pt x="1197102" y="176784"/>
                  </a:lnTo>
                  <a:lnTo>
                    <a:pt x="1195577" y="178308"/>
                  </a:lnTo>
                  <a:lnTo>
                    <a:pt x="1194815" y="179070"/>
                  </a:lnTo>
                  <a:lnTo>
                    <a:pt x="1193291" y="180594"/>
                  </a:lnTo>
                  <a:lnTo>
                    <a:pt x="1185671" y="180594"/>
                  </a:lnTo>
                  <a:lnTo>
                    <a:pt x="1185671" y="182118"/>
                  </a:lnTo>
                  <a:lnTo>
                    <a:pt x="1184909" y="182118"/>
                  </a:lnTo>
                  <a:lnTo>
                    <a:pt x="1183385" y="182880"/>
                  </a:lnTo>
                  <a:lnTo>
                    <a:pt x="1182623" y="182880"/>
                  </a:lnTo>
                  <a:lnTo>
                    <a:pt x="1182623" y="184404"/>
                  </a:lnTo>
                  <a:lnTo>
                    <a:pt x="1181100" y="184404"/>
                  </a:lnTo>
                  <a:lnTo>
                    <a:pt x="1179576" y="185166"/>
                  </a:lnTo>
                  <a:lnTo>
                    <a:pt x="1178814" y="186690"/>
                  </a:lnTo>
                  <a:lnTo>
                    <a:pt x="1177289" y="186690"/>
                  </a:lnTo>
                  <a:lnTo>
                    <a:pt x="1176527" y="188214"/>
                  </a:lnTo>
                  <a:lnTo>
                    <a:pt x="1173479" y="188214"/>
                  </a:lnTo>
                  <a:lnTo>
                    <a:pt x="1173479" y="188976"/>
                  </a:lnTo>
                  <a:lnTo>
                    <a:pt x="1171193" y="188976"/>
                  </a:lnTo>
                  <a:lnTo>
                    <a:pt x="1171193" y="190500"/>
                  </a:lnTo>
                  <a:lnTo>
                    <a:pt x="1168907" y="190500"/>
                  </a:lnTo>
                  <a:lnTo>
                    <a:pt x="1168907" y="191262"/>
                  </a:lnTo>
                  <a:lnTo>
                    <a:pt x="1166621" y="191262"/>
                  </a:lnTo>
                  <a:lnTo>
                    <a:pt x="1165097" y="192786"/>
                  </a:lnTo>
                  <a:lnTo>
                    <a:pt x="1164335" y="192786"/>
                  </a:lnTo>
                  <a:lnTo>
                    <a:pt x="1162811" y="194310"/>
                  </a:lnTo>
                  <a:lnTo>
                    <a:pt x="1161288" y="194310"/>
                  </a:lnTo>
                  <a:lnTo>
                    <a:pt x="1160526" y="195072"/>
                  </a:lnTo>
                  <a:lnTo>
                    <a:pt x="1159002" y="195072"/>
                  </a:lnTo>
                  <a:lnTo>
                    <a:pt x="1158239" y="196596"/>
                  </a:lnTo>
                  <a:lnTo>
                    <a:pt x="1154429" y="196596"/>
                  </a:lnTo>
                  <a:lnTo>
                    <a:pt x="1152905" y="197358"/>
                  </a:lnTo>
                  <a:lnTo>
                    <a:pt x="1150619" y="197358"/>
                  </a:lnTo>
                  <a:lnTo>
                    <a:pt x="1149095" y="198882"/>
                  </a:lnTo>
                  <a:lnTo>
                    <a:pt x="1148333" y="200406"/>
                  </a:lnTo>
                  <a:lnTo>
                    <a:pt x="1146809" y="200406"/>
                  </a:lnTo>
                  <a:lnTo>
                    <a:pt x="1146047" y="201168"/>
                  </a:lnTo>
                  <a:lnTo>
                    <a:pt x="1144523" y="201168"/>
                  </a:lnTo>
                  <a:lnTo>
                    <a:pt x="1143000" y="202692"/>
                  </a:lnTo>
                  <a:lnTo>
                    <a:pt x="1140714" y="202692"/>
                  </a:lnTo>
                  <a:lnTo>
                    <a:pt x="1140714" y="203454"/>
                  </a:lnTo>
                  <a:lnTo>
                    <a:pt x="1138427" y="203454"/>
                  </a:lnTo>
                  <a:lnTo>
                    <a:pt x="1136903" y="204978"/>
                  </a:lnTo>
                  <a:lnTo>
                    <a:pt x="1136141" y="204978"/>
                  </a:lnTo>
                  <a:lnTo>
                    <a:pt x="1134617" y="206502"/>
                  </a:lnTo>
                  <a:lnTo>
                    <a:pt x="1128521" y="206502"/>
                  </a:lnTo>
                  <a:lnTo>
                    <a:pt x="1127759" y="207264"/>
                  </a:lnTo>
                  <a:lnTo>
                    <a:pt x="1126235" y="207264"/>
                  </a:lnTo>
                  <a:lnTo>
                    <a:pt x="1124711" y="208788"/>
                  </a:lnTo>
                  <a:lnTo>
                    <a:pt x="1124711" y="209550"/>
                  </a:lnTo>
                  <a:lnTo>
                    <a:pt x="1123950" y="211074"/>
                  </a:lnTo>
                  <a:lnTo>
                    <a:pt x="1123950" y="212598"/>
                  </a:lnTo>
                  <a:lnTo>
                    <a:pt x="1122426" y="212598"/>
                  </a:lnTo>
                  <a:lnTo>
                    <a:pt x="1121664" y="213360"/>
                  </a:lnTo>
                  <a:lnTo>
                    <a:pt x="1120139" y="213360"/>
                  </a:lnTo>
                  <a:lnTo>
                    <a:pt x="1118615" y="214884"/>
                  </a:lnTo>
                  <a:lnTo>
                    <a:pt x="1114043" y="214884"/>
                  </a:lnTo>
                  <a:lnTo>
                    <a:pt x="1114043" y="215646"/>
                  </a:lnTo>
                  <a:lnTo>
                    <a:pt x="1112519" y="215646"/>
                  </a:lnTo>
                  <a:lnTo>
                    <a:pt x="1111757" y="217170"/>
                  </a:lnTo>
                  <a:lnTo>
                    <a:pt x="1110233" y="217170"/>
                  </a:lnTo>
                  <a:lnTo>
                    <a:pt x="1109471" y="218694"/>
                  </a:lnTo>
                  <a:lnTo>
                    <a:pt x="1107947" y="218694"/>
                  </a:lnTo>
                  <a:lnTo>
                    <a:pt x="1106423" y="219456"/>
                  </a:lnTo>
                  <a:lnTo>
                    <a:pt x="1104138" y="219456"/>
                  </a:lnTo>
                  <a:lnTo>
                    <a:pt x="1103376" y="220980"/>
                  </a:lnTo>
                  <a:lnTo>
                    <a:pt x="1099565" y="220980"/>
                  </a:lnTo>
                  <a:lnTo>
                    <a:pt x="1099565" y="221742"/>
                  </a:lnTo>
                  <a:lnTo>
                    <a:pt x="1097279" y="221742"/>
                  </a:lnTo>
                  <a:lnTo>
                    <a:pt x="1097279" y="223266"/>
                  </a:lnTo>
                  <a:lnTo>
                    <a:pt x="1094231" y="223266"/>
                  </a:lnTo>
                  <a:lnTo>
                    <a:pt x="1094231" y="224790"/>
                  </a:lnTo>
                  <a:lnTo>
                    <a:pt x="1093469" y="224790"/>
                  </a:lnTo>
                  <a:lnTo>
                    <a:pt x="1091945" y="225552"/>
                  </a:lnTo>
                  <a:lnTo>
                    <a:pt x="1091183" y="225552"/>
                  </a:lnTo>
                  <a:lnTo>
                    <a:pt x="1089659" y="227076"/>
                  </a:lnTo>
                  <a:lnTo>
                    <a:pt x="1087373" y="227076"/>
                  </a:lnTo>
                  <a:lnTo>
                    <a:pt x="1085850" y="227838"/>
                  </a:lnTo>
                  <a:lnTo>
                    <a:pt x="1083564" y="227838"/>
                  </a:lnTo>
                  <a:lnTo>
                    <a:pt x="1083564" y="229362"/>
                  </a:lnTo>
                  <a:lnTo>
                    <a:pt x="1082039" y="229362"/>
                  </a:lnTo>
                  <a:lnTo>
                    <a:pt x="1081277" y="230886"/>
                  </a:lnTo>
                  <a:lnTo>
                    <a:pt x="1077467" y="230886"/>
                  </a:lnTo>
                  <a:lnTo>
                    <a:pt x="1075943" y="231648"/>
                  </a:lnTo>
                  <a:lnTo>
                    <a:pt x="1073657" y="231648"/>
                  </a:lnTo>
                  <a:lnTo>
                    <a:pt x="1072895" y="233172"/>
                  </a:lnTo>
                  <a:lnTo>
                    <a:pt x="1071371" y="233934"/>
                  </a:lnTo>
                  <a:lnTo>
                    <a:pt x="1069847" y="233934"/>
                  </a:lnTo>
                  <a:lnTo>
                    <a:pt x="1069085" y="235458"/>
                  </a:lnTo>
                  <a:lnTo>
                    <a:pt x="1067561" y="235458"/>
                  </a:lnTo>
                  <a:lnTo>
                    <a:pt x="1066800" y="236982"/>
                  </a:lnTo>
                  <a:lnTo>
                    <a:pt x="1063752" y="236982"/>
                  </a:lnTo>
                  <a:lnTo>
                    <a:pt x="1062989" y="237744"/>
                  </a:lnTo>
                  <a:lnTo>
                    <a:pt x="1060703" y="237744"/>
                  </a:lnTo>
                  <a:lnTo>
                    <a:pt x="1060703" y="239268"/>
                  </a:lnTo>
                  <a:lnTo>
                    <a:pt x="1057655" y="239268"/>
                  </a:lnTo>
                  <a:lnTo>
                    <a:pt x="1057655" y="240030"/>
                  </a:lnTo>
                  <a:lnTo>
                    <a:pt x="1055369" y="240030"/>
                  </a:lnTo>
                  <a:lnTo>
                    <a:pt x="1054607" y="241554"/>
                  </a:lnTo>
                  <a:lnTo>
                    <a:pt x="1051559" y="241554"/>
                  </a:lnTo>
                  <a:lnTo>
                    <a:pt x="1050797" y="243078"/>
                  </a:lnTo>
                  <a:lnTo>
                    <a:pt x="1049273" y="243078"/>
                  </a:lnTo>
                  <a:lnTo>
                    <a:pt x="1049273" y="243840"/>
                  </a:lnTo>
                  <a:lnTo>
                    <a:pt x="1046988" y="243840"/>
                  </a:lnTo>
                  <a:lnTo>
                    <a:pt x="1046988" y="245364"/>
                  </a:lnTo>
                  <a:lnTo>
                    <a:pt x="1044701" y="245364"/>
                  </a:lnTo>
                  <a:lnTo>
                    <a:pt x="1043177" y="246126"/>
                  </a:lnTo>
                  <a:lnTo>
                    <a:pt x="1042415" y="246126"/>
                  </a:lnTo>
                  <a:lnTo>
                    <a:pt x="1040891" y="247650"/>
                  </a:lnTo>
                  <a:lnTo>
                    <a:pt x="1038605" y="247650"/>
                  </a:lnTo>
                  <a:lnTo>
                    <a:pt x="1038605" y="249174"/>
                  </a:lnTo>
                  <a:lnTo>
                    <a:pt x="1036319" y="249174"/>
                  </a:lnTo>
                  <a:lnTo>
                    <a:pt x="1036319" y="249936"/>
                  </a:lnTo>
                  <a:lnTo>
                    <a:pt x="1033271" y="249936"/>
                  </a:lnTo>
                  <a:lnTo>
                    <a:pt x="1033271" y="251460"/>
                  </a:lnTo>
                  <a:lnTo>
                    <a:pt x="1030985" y="251460"/>
                  </a:lnTo>
                  <a:lnTo>
                    <a:pt x="1030985" y="252222"/>
                  </a:lnTo>
                  <a:lnTo>
                    <a:pt x="1028700" y="252222"/>
                  </a:lnTo>
                  <a:lnTo>
                    <a:pt x="1027176" y="253746"/>
                  </a:lnTo>
                  <a:lnTo>
                    <a:pt x="1026413" y="253746"/>
                  </a:lnTo>
                  <a:lnTo>
                    <a:pt x="1024889" y="255270"/>
                  </a:lnTo>
                  <a:lnTo>
                    <a:pt x="1022603" y="255270"/>
                  </a:lnTo>
                  <a:lnTo>
                    <a:pt x="1022603" y="256032"/>
                  </a:lnTo>
                  <a:lnTo>
                    <a:pt x="1020317" y="256032"/>
                  </a:lnTo>
                  <a:lnTo>
                    <a:pt x="1018793" y="257556"/>
                  </a:lnTo>
                  <a:lnTo>
                    <a:pt x="1018031" y="257556"/>
                  </a:lnTo>
                  <a:lnTo>
                    <a:pt x="1016507" y="258318"/>
                  </a:lnTo>
                  <a:lnTo>
                    <a:pt x="1014221" y="258318"/>
                  </a:lnTo>
                  <a:lnTo>
                    <a:pt x="1014221" y="259842"/>
                  </a:lnTo>
                  <a:lnTo>
                    <a:pt x="1011935" y="259842"/>
                  </a:lnTo>
                  <a:lnTo>
                    <a:pt x="1010411" y="261366"/>
                  </a:lnTo>
                  <a:lnTo>
                    <a:pt x="1008126" y="261366"/>
                  </a:lnTo>
                  <a:lnTo>
                    <a:pt x="1008126" y="262128"/>
                  </a:lnTo>
                  <a:lnTo>
                    <a:pt x="1005839" y="262128"/>
                  </a:lnTo>
                  <a:lnTo>
                    <a:pt x="1004315" y="263652"/>
                  </a:lnTo>
                  <a:lnTo>
                    <a:pt x="1002029" y="263652"/>
                  </a:lnTo>
                  <a:lnTo>
                    <a:pt x="1000505" y="264414"/>
                  </a:lnTo>
                  <a:lnTo>
                    <a:pt x="999743" y="264414"/>
                  </a:lnTo>
                  <a:lnTo>
                    <a:pt x="999743" y="265938"/>
                  </a:lnTo>
                  <a:lnTo>
                    <a:pt x="995933" y="265938"/>
                  </a:lnTo>
                  <a:lnTo>
                    <a:pt x="994409" y="267462"/>
                  </a:lnTo>
                  <a:lnTo>
                    <a:pt x="992123" y="267462"/>
                  </a:lnTo>
                  <a:lnTo>
                    <a:pt x="992123" y="268224"/>
                  </a:lnTo>
                  <a:lnTo>
                    <a:pt x="989838" y="268224"/>
                  </a:lnTo>
                  <a:lnTo>
                    <a:pt x="988313" y="269748"/>
                  </a:lnTo>
                  <a:lnTo>
                    <a:pt x="986027" y="269748"/>
                  </a:lnTo>
                  <a:lnTo>
                    <a:pt x="986027" y="270510"/>
                  </a:lnTo>
                  <a:lnTo>
                    <a:pt x="983741" y="270510"/>
                  </a:lnTo>
                  <a:lnTo>
                    <a:pt x="983741" y="272034"/>
                  </a:lnTo>
                  <a:lnTo>
                    <a:pt x="981455" y="272034"/>
                  </a:lnTo>
                  <a:lnTo>
                    <a:pt x="979931" y="273558"/>
                  </a:lnTo>
                  <a:lnTo>
                    <a:pt x="977645" y="273558"/>
                  </a:lnTo>
                  <a:lnTo>
                    <a:pt x="977645" y="274320"/>
                  </a:lnTo>
                  <a:lnTo>
                    <a:pt x="975359" y="274320"/>
                  </a:lnTo>
                  <a:lnTo>
                    <a:pt x="973835" y="275844"/>
                  </a:lnTo>
                  <a:lnTo>
                    <a:pt x="971550" y="275844"/>
                  </a:lnTo>
                  <a:lnTo>
                    <a:pt x="970026" y="276606"/>
                  </a:lnTo>
                  <a:lnTo>
                    <a:pt x="969263" y="276606"/>
                  </a:lnTo>
                  <a:lnTo>
                    <a:pt x="967739" y="278130"/>
                  </a:lnTo>
                  <a:lnTo>
                    <a:pt x="966215" y="278130"/>
                  </a:lnTo>
                  <a:lnTo>
                    <a:pt x="965453" y="279654"/>
                  </a:lnTo>
                  <a:lnTo>
                    <a:pt x="963167" y="279654"/>
                  </a:lnTo>
                  <a:lnTo>
                    <a:pt x="961643" y="280416"/>
                  </a:lnTo>
                  <a:lnTo>
                    <a:pt x="960119" y="280416"/>
                  </a:lnTo>
                  <a:lnTo>
                    <a:pt x="959357" y="281940"/>
                  </a:lnTo>
                  <a:lnTo>
                    <a:pt x="957071" y="281940"/>
                  </a:lnTo>
                  <a:lnTo>
                    <a:pt x="957071" y="282702"/>
                  </a:lnTo>
                  <a:lnTo>
                    <a:pt x="955547" y="282702"/>
                  </a:lnTo>
                  <a:lnTo>
                    <a:pt x="954023" y="284226"/>
                  </a:lnTo>
                  <a:lnTo>
                    <a:pt x="951725" y="284226"/>
                  </a:lnTo>
                  <a:lnTo>
                    <a:pt x="950976" y="285750"/>
                  </a:lnTo>
                  <a:lnTo>
                    <a:pt x="949451" y="285750"/>
                  </a:lnTo>
                  <a:lnTo>
                    <a:pt x="947927" y="286512"/>
                  </a:lnTo>
                  <a:lnTo>
                    <a:pt x="947165" y="286512"/>
                  </a:lnTo>
                  <a:lnTo>
                    <a:pt x="945641" y="288036"/>
                  </a:lnTo>
                  <a:lnTo>
                    <a:pt x="944879" y="288036"/>
                  </a:lnTo>
                  <a:lnTo>
                    <a:pt x="943355" y="288798"/>
                  </a:lnTo>
                  <a:lnTo>
                    <a:pt x="941069" y="288798"/>
                  </a:lnTo>
                  <a:lnTo>
                    <a:pt x="939545" y="290322"/>
                  </a:lnTo>
                  <a:lnTo>
                    <a:pt x="938783" y="290322"/>
                  </a:lnTo>
                  <a:lnTo>
                    <a:pt x="937259" y="291846"/>
                  </a:lnTo>
                  <a:lnTo>
                    <a:pt x="935735" y="291846"/>
                  </a:lnTo>
                  <a:lnTo>
                    <a:pt x="934973" y="292608"/>
                  </a:lnTo>
                  <a:lnTo>
                    <a:pt x="932675" y="292608"/>
                  </a:lnTo>
                  <a:lnTo>
                    <a:pt x="931163" y="294132"/>
                  </a:lnTo>
                  <a:lnTo>
                    <a:pt x="929639" y="294132"/>
                  </a:lnTo>
                  <a:lnTo>
                    <a:pt x="928878" y="294894"/>
                  </a:lnTo>
                  <a:lnTo>
                    <a:pt x="926592" y="294894"/>
                  </a:lnTo>
                  <a:lnTo>
                    <a:pt x="926592" y="296418"/>
                  </a:lnTo>
                  <a:lnTo>
                    <a:pt x="923544" y="296418"/>
                  </a:lnTo>
                  <a:lnTo>
                    <a:pt x="922782" y="297942"/>
                  </a:lnTo>
                  <a:lnTo>
                    <a:pt x="920495" y="297942"/>
                  </a:lnTo>
                  <a:lnTo>
                    <a:pt x="918972" y="298704"/>
                  </a:lnTo>
                  <a:lnTo>
                    <a:pt x="916686" y="298704"/>
                  </a:lnTo>
                  <a:lnTo>
                    <a:pt x="915162" y="300228"/>
                  </a:lnTo>
                  <a:lnTo>
                    <a:pt x="914400" y="300228"/>
                  </a:lnTo>
                  <a:lnTo>
                    <a:pt x="912876" y="300990"/>
                  </a:lnTo>
                  <a:lnTo>
                    <a:pt x="911351" y="300990"/>
                  </a:lnTo>
                  <a:lnTo>
                    <a:pt x="910589" y="302514"/>
                  </a:lnTo>
                  <a:lnTo>
                    <a:pt x="906780" y="302514"/>
                  </a:lnTo>
                  <a:lnTo>
                    <a:pt x="906780" y="304038"/>
                  </a:lnTo>
                  <a:lnTo>
                    <a:pt x="904494" y="304038"/>
                  </a:lnTo>
                  <a:lnTo>
                    <a:pt x="902969" y="304800"/>
                  </a:lnTo>
                  <a:lnTo>
                    <a:pt x="900684" y="304800"/>
                  </a:lnTo>
                  <a:lnTo>
                    <a:pt x="900684" y="306324"/>
                  </a:lnTo>
                  <a:lnTo>
                    <a:pt x="898398" y="306324"/>
                  </a:lnTo>
                  <a:lnTo>
                    <a:pt x="896874" y="307086"/>
                  </a:lnTo>
                  <a:lnTo>
                    <a:pt x="894588" y="307086"/>
                  </a:lnTo>
                  <a:lnTo>
                    <a:pt x="893063" y="308610"/>
                  </a:lnTo>
                  <a:lnTo>
                    <a:pt x="890778" y="308610"/>
                  </a:lnTo>
                  <a:lnTo>
                    <a:pt x="890016" y="310134"/>
                  </a:lnTo>
                  <a:lnTo>
                    <a:pt x="886968" y="310134"/>
                  </a:lnTo>
                  <a:lnTo>
                    <a:pt x="886968" y="310896"/>
                  </a:lnTo>
                  <a:lnTo>
                    <a:pt x="884682" y="310896"/>
                  </a:lnTo>
                  <a:lnTo>
                    <a:pt x="884682" y="312420"/>
                  </a:lnTo>
                  <a:lnTo>
                    <a:pt x="882395" y="312420"/>
                  </a:lnTo>
                  <a:lnTo>
                    <a:pt x="880872" y="313182"/>
                  </a:lnTo>
                  <a:lnTo>
                    <a:pt x="878586" y="313182"/>
                  </a:lnTo>
                  <a:lnTo>
                    <a:pt x="878586" y="314706"/>
                  </a:lnTo>
                  <a:lnTo>
                    <a:pt x="876300" y="314706"/>
                  </a:lnTo>
                  <a:lnTo>
                    <a:pt x="874776" y="316230"/>
                  </a:lnTo>
                  <a:lnTo>
                    <a:pt x="872489" y="316230"/>
                  </a:lnTo>
                  <a:lnTo>
                    <a:pt x="872489" y="316992"/>
                  </a:lnTo>
                  <a:lnTo>
                    <a:pt x="870204" y="316992"/>
                  </a:lnTo>
                  <a:lnTo>
                    <a:pt x="870204" y="318516"/>
                  </a:lnTo>
                  <a:lnTo>
                    <a:pt x="867918" y="318516"/>
                  </a:lnTo>
                  <a:lnTo>
                    <a:pt x="866394" y="319278"/>
                  </a:lnTo>
                  <a:lnTo>
                    <a:pt x="865632" y="319278"/>
                  </a:lnTo>
                  <a:lnTo>
                    <a:pt x="864107" y="320802"/>
                  </a:lnTo>
                  <a:lnTo>
                    <a:pt x="861822" y="320802"/>
                  </a:lnTo>
                  <a:lnTo>
                    <a:pt x="861822" y="322326"/>
                  </a:lnTo>
                  <a:lnTo>
                    <a:pt x="859536" y="322326"/>
                  </a:lnTo>
                  <a:lnTo>
                    <a:pt x="859536" y="323088"/>
                  </a:lnTo>
                  <a:lnTo>
                    <a:pt x="856488" y="323088"/>
                  </a:lnTo>
                  <a:lnTo>
                    <a:pt x="855726" y="324612"/>
                  </a:lnTo>
                  <a:lnTo>
                    <a:pt x="854201" y="324612"/>
                  </a:lnTo>
                  <a:lnTo>
                    <a:pt x="853439" y="325374"/>
                  </a:lnTo>
                  <a:lnTo>
                    <a:pt x="850392" y="325374"/>
                  </a:lnTo>
                  <a:lnTo>
                    <a:pt x="850392" y="326898"/>
                  </a:lnTo>
                  <a:lnTo>
                    <a:pt x="848106" y="326898"/>
                  </a:lnTo>
                  <a:lnTo>
                    <a:pt x="847344" y="328422"/>
                  </a:lnTo>
                  <a:lnTo>
                    <a:pt x="844295" y="328422"/>
                  </a:lnTo>
                  <a:lnTo>
                    <a:pt x="843534" y="329184"/>
                  </a:lnTo>
                  <a:lnTo>
                    <a:pt x="842010" y="329184"/>
                  </a:lnTo>
                  <a:lnTo>
                    <a:pt x="841248" y="330708"/>
                  </a:lnTo>
                  <a:lnTo>
                    <a:pt x="838200" y="330708"/>
                  </a:lnTo>
                  <a:lnTo>
                    <a:pt x="837438" y="331470"/>
                  </a:lnTo>
                  <a:lnTo>
                    <a:pt x="835151" y="331470"/>
                  </a:lnTo>
                  <a:lnTo>
                    <a:pt x="835151" y="332994"/>
                  </a:lnTo>
                  <a:lnTo>
                    <a:pt x="832104" y="332994"/>
                  </a:lnTo>
                  <a:lnTo>
                    <a:pt x="831342" y="334518"/>
                  </a:lnTo>
                  <a:lnTo>
                    <a:pt x="829056" y="334518"/>
                  </a:lnTo>
                  <a:lnTo>
                    <a:pt x="829056" y="335280"/>
                  </a:lnTo>
                  <a:lnTo>
                    <a:pt x="825245" y="335280"/>
                  </a:lnTo>
                  <a:lnTo>
                    <a:pt x="823722" y="336804"/>
                  </a:lnTo>
                  <a:lnTo>
                    <a:pt x="822960" y="336804"/>
                  </a:lnTo>
                  <a:lnTo>
                    <a:pt x="821436" y="337566"/>
                  </a:lnTo>
                  <a:lnTo>
                    <a:pt x="819150" y="337566"/>
                  </a:lnTo>
                  <a:lnTo>
                    <a:pt x="817626" y="339090"/>
                  </a:lnTo>
                  <a:lnTo>
                    <a:pt x="815339" y="339090"/>
                  </a:lnTo>
                  <a:lnTo>
                    <a:pt x="815339" y="340614"/>
                  </a:lnTo>
                  <a:lnTo>
                    <a:pt x="811530" y="340614"/>
                  </a:lnTo>
                  <a:lnTo>
                    <a:pt x="811530" y="341376"/>
                  </a:lnTo>
                  <a:lnTo>
                    <a:pt x="809244" y="341376"/>
                  </a:lnTo>
                  <a:lnTo>
                    <a:pt x="807719" y="342900"/>
                  </a:lnTo>
                  <a:lnTo>
                    <a:pt x="804672" y="342900"/>
                  </a:lnTo>
                  <a:lnTo>
                    <a:pt x="804672" y="343662"/>
                  </a:lnTo>
                  <a:lnTo>
                    <a:pt x="801624" y="343662"/>
                  </a:lnTo>
                  <a:lnTo>
                    <a:pt x="800862" y="345186"/>
                  </a:lnTo>
                  <a:lnTo>
                    <a:pt x="798576" y="345186"/>
                  </a:lnTo>
                  <a:lnTo>
                    <a:pt x="798576" y="346710"/>
                  </a:lnTo>
                  <a:lnTo>
                    <a:pt x="795528" y="346710"/>
                  </a:lnTo>
                  <a:lnTo>
                    <a:pt x="794766" y="347472"/>
                  </a:lnTo>
                  <a:lnTo>
                    <a:pt x="792480" y="347472"/>
                  </a:lnTo>
                  <a:lnTo>
                    <a:pt x="790956" y="348996"/>
                  </a:lnTo>
                  <a:lnTo>
                    <a:pt x="789432" y="348996"/>
                  </a:lnTo>
                  <a:lnTo>
                    <a:pt x="788669" y="349758"/>
                  </a:lnTo>
                  <a:lnTo>
                    <a:pt x="786384" y="349758"/>
                  </a:lnTo>
                  <a:lnTo>
                    <a:pt x="784860" y="351282"/>
                  </a:lnTo>
                  <a:lnTo>
                    <a:pt x="782574" y="351282"/>
                  </a:lnTo>
                  <a:lnTo>
                    <a:pt x="782574" y="352806"/>
                  </a:lnTo>
                  <a:lnTo>
                    <a:pt x="780288" y="352806"/>
                  </a:lnTo>
                  <a:lnTo>
                    <a:pt x="778763" y="353568"/>
                  </a:lnTo>
                  <a:lnTo>
                    <a:pt x="776478" y="353568"/>
                  </a:lnTo>
                  <a:lnTo>
                    <a:pt x="776478" y="355092"/>
                  </a:lnTo>
                  <a:lnTo>
                    <a:pt x="774192" y="355092"/>
                  </a:lnTo>
                  <a:lnTo>
                    <a:pt x="774192" y="355854"/>
                  </a:lnTo>
                  <a:lnTo>
                    <a:pt x="771144" y="355854"/>
                  </a:lnTo>
                  <a:lnTo>
                    <a:pt x="770382" y="357378"/>
                  </a:lnTo>
                  <a:lnTo>
                    <a:pt x="768095" y="357378"/>
                  </a:lnTo>
                  <a:lnTo>
                    <a:pt x="768095" y="358902"/>
                  </a:lnTo>
                  <a:lnTo>
                    <a:pt x="765048" y="358902"/>
                  </a:lnTo>
                  <a:lnTo>
                    <a:pt x="764286" y="359664"/>
                  </a:lnTo>
                  <a:lnTo>
                    <a:pt x="762762" y="359664"/>
                  </a:lnTo>
                  <a:lnTo>
                    <a:pt x="762000" y="361188"/>
                  </a:lnTo>
                  <a:lnTo>
                    <a:pt x="758951" y="361188"/>
                  </a:lnTo>
                  <a:lnTo>
                    <a:pt x="758951" y="361950"/>
                  </a:lnTo>
                  <a:lnTo>
                    <a:pt x="756666" y="361950"/>
                  </a:lnTo>
                  <a:lnTo>
                    <a:pt x="755904" y="363474"/>
                  </a:lnTo>
                  <a:lnTo>
                    <a:pt x="754380" y="363474"/>
                  </a:lnTo>
                  <a:lnTo>
                    <a:pt x="752856" y="364998"/>
                  </a:lnTo>
                  <a:lnTo>
                    <a:pt x="750569" y="364998"/>
                  </a:lnTo>
                  <a:lnTo>
                    <a:pt x="749807" y="365760"/>
                  </a:lnTo>
                  <a:lnTo>
                    <a:pt x="748284" y="365760"/>
                  </a:lnTo>
                  <a:lnTo>
                    <a:pt x="746760" y="367284"/>
                  </a:lnTo>
                  <a:lnTo>
                    <a:pt x="743712" y="367284"/>
                  </a:lnTo>
                  <a:lnTo>
                    <a:pt x="743712" y="368046"/>
                  </a:lnTo>
                  <a:lnTo>
                    <a:pt x="740663" y="368046"/>
                  </a:lnTo>
                  <a:lnTo>
                    <a:pt x="739901" y="369570"/>
                  </a:lnTo>
                  <a:lnTo>
                    <a:pt x="737616" y="369570"/>
                  </a:lnTo>
                  <a:lnTo>
                    <a:pt x="737616" y="371094"/>
                  </a:lnTo>
                  <a:lnTo>
                    <a:pt x="734568" y="371094"/>
                  </a:lnTo>
                  <a:lnTo>
                    <a:pt x="733806" y="371856"/>
                  </a:lnTo>
                  <a:lnTo>
                    <a:pt x="729995" y="371856"/>
                  </a:lnTo>
                  <a:lnTo>
                    <a:pt x="729995" y="373380"/>
                  </a:lnTo>
                  <a:lnTo>
                    <a:pt x="727710" y="373380"/>
                  </a:lnTo>
                  <a:lnTo>
                    <a:pt x="726186" y="374142"/>
                  </a:lnTo>
                  <a:lnTo>
                    <a:pt x="723900" y="374142"/>
                  </a:lnTo>
                  <a:lnTo>
                    <a:pt x="722376" y="375666"/>
                  </a:lnTo>
                  <a:lnTo>
                    <a:pt x="720089" y="375666"/>
                  </a:lnTo>
                  <a:lnTo>
                    <a:pt x="719328" y="377190"/>
                  </a:lnTo>
                  <a:lnTo>
                    <a:pt x="716280" y="377190"/>
                  </a:lnTo>
                  <a:lnTo>
                    <a:pt x="715518" y="377952"/>
                  </a:lnTo>
                  <a:lnTo>
                    <a:pt x="713232" y="377952"/>
                  </a:lnTo>
                  <a:lnTo>
                    <a:pt x="713232" y="379476"/>
                  </a:lnTo>
                  <a:lnTo>
                    <a:pt x="709422" y="379476"/>
                  </a:lnTo>
                  <a:lnTo>
                    <a:pt x="707898" y="380238"/>
                  </a:lnTo>
                  <a:lnTo>
                    <a:pt x="707136" y="380238"/>
                  </a:lnTo>
                  <a:lnTo>
                    <a:pt x="705612" y="381762"/>
                  </a:lnTo>
                  <a:lnTo>
                    <a:pt x="703326" y="381762"/>
                  </a:lnTo>
                  <a:lnTo>
                    <a:pt x="701801" y="383286"/>
                  </a:lnTo>
                  <a:lnTo>
                    <a:pt x="699516" y="383286"/>
                  </a:lnTo>
                  <a:lnTo>
                    <a:pt x="697992" y="384048"/>
                  </a:lnTo>
                  <a:lnTo>
                    <a:pt x="695706" y="384048"/>
                  </a:lnTo>
                  <a:lnTo>
                    <a:pt x="695706" y="385572"/>
                  </a:lnTo>
                  <a:lnTo>
                    <a:pt x="693419" y="385572"/>
                  </a:lnTo>
                  <a:lnTo>
                    <a:pt x="691895" y="386334"/>
                  </a:lnTo>
                  <a:lnTo>
                    <a:pt x="689610" y="386334"/>
                  </a:lnTo>
                  <a:lnTo>
                    <a:pt x="688848" y="387858"/>
                  </a:lnTo>
                  <a:lnTo>
                    <a:pt x="687324" y="387858"/>
                  </a:lnTo>
                  <a:lnTo>
                    <a:pt x="685800" y="389382"/>
                  </a:lnTo>
                  <a:lnTo>
                    <a:pt x="683513" y="389382"/>
                  </a:lnTo>
                  <a:lnTo>
                    <a:pt x="682751" y="390144"/>
                  </a:lnTo>
                  <a:lnTo>
                    <a:pt x="679704" y="390144"/>
                  </a:lnTo>
                  <a:lnTo>
                    <a:pt x="679704" y="391668"/>
                  </a:lnTo>
                  <a:lnTo>
                    <a:pt x="677418" y="391668"/>
                  </a:lnTo>
                  <a:lnTo>
                    <a:pt x="676656" y="392430"/>
                  </a:lnTo>
                  <a:lnTo>
                    <a:pt x="673607" y="392430"/>
                  </a:lnTo>
                  <a:lnTo>
                    <a:pt x="673607" y="393954"/>
                  </a:lnTo>
                  <a:lnTo>
                    <a:pt x="671322" y="393954"/>
                  </a:lnTo>
                  <a:lnTo>
                    <a:pt x="670560" y="395478"/>
                  </a:lnTo>
                  <a:lnTo>
                    <a:pt x="667512" y="395478"/>
                  </a:lnTo>
                  <a:lnTo>
                    <a:pt x="666750" y="396240"/>
                  </a:lnTo>
                  <a:lnTo>
                    <a:pt x="665226" y="396240"/>
                  </a:lnTo>
                  <a:lnTo>
                    <a:pt x="664463" y="397764"/>
                  </a:lnTo>
                  <a:lnTo>
                    <a:pt x="662939" y="397764"/>
                  </a:lnTo>
                  <a:lnTo>
                    <a:pt x="661416" y="398526"/>
                  </a:lnTo>
                  <a:lnTo>
                    <a:pt x="659130" y="398526"/>
                  </a:lnTo>
                  <a:lnTo>
                    <a:pt x="658368" y="400050"/>
                  </a:lnTo>
                  <a:lnTo>
                    <a:pt x="655319" y="400050"/>
                  </a:lnTo>
                  <a:lnTo>
                    <a:pt x="655319" y="401574"/>
                  </a:lnTo>
                  <a:lnTo>
                    <a:pt x="652272" y="401574"/>
                  </a:lnTo>
                  <a:lnTo>
                    <a:pt x="652272" y="402336"/>
                  </a:lnTo>
                  <a:lnTo>
                    <a:pt x="649224" y="402336"/>
                  </a:lnTo>
                  <a:lnTo>
                    <a:pt x="648462" y="403860"/>
                  </a:lnTo>
                  <a:lnTo>
                    <a:pt x="646176" y="403860"/>
                  </a:lnTo>
                  <a:lnTo>
                    <a:pt x="646176" y="404622"/>
                  </a:lnTo>
                  <a:lnTo>
                    <a:pt x="643128" y="404622"/>
                  </a:lnTo>
                  <a:lnTo>
                    <a:pt x="642366" y="406146"/>
                  </a:lnTo>
                  <a:lnTo>
                    <a:pt x="640080" y="406146"/>
                  </a:lnTo>
                  <a:lnTo>
                    <a:pt x="638556" y="407670"/>
                  </a:lnTo>
                  <a:lnTo>
                    <a:pt x="636269" y="407670"/>
                  </a:lnTo>
                  <a:lnTo>
                    <a:pt x="634745" y="408432"/>
                  </a:lnTo>
                  <a:lnTo>
                    <a:pt x="632460" y="408432"/>
                  </a:lnTo>
                  <a:lnTo>
                    <a:pt x="632460" y="409956"/>
                  </a:lnTo>
                  <a:lnTo>
                    <a:pt x="628650" y="409956"/>
                  </a:lnTo>
                  <a:lnTo>
                    <a:pt x="627888" y="410718"/>
                  </a:lnTo>
                  <a:lnTo>
                    <a:pt x="624839" y="410718"/>
                  </a:lnTo>
                  <a:lnTo>
                    <a:pt x="624078" y="412242"/>
                  </a:lnTo>
                  <a:lnTo>
                    <a:pt x="621792" y="412242"/>
                  </a:lnTo>
                  <a:lnTo>
                    <a:pt x="621792" y="413766"/>
                  </a:lnTo>
                  <a:lnTo>
                    <a:pt x="617982" y="413766"/>
                  </a:lnTo>
                  <a:lnTo>
                    <a:pt x="616457" y="414528"/>
                  </a:lnTo>
                  <a:lnTo>
                    <a:pt x="614172" y="414528"/>
                  </a:lnTo>
                  <a:lnTo>
                    <a:pt x="614172" y="416052"/>
                  </a:lnTo>
                  <a:lnTo>
                    <a:pt x="610362" y="416052"/>
                  </a:lnTo>
                  <a:lnTo>
                    <a:pt x="610362" y="416814"/>
                  </a:lnTo>
                  <a:lnTo>
                    <a:pt x="608076" y="416814"/>
                  </a:lnTo>
                  <a:lnTo>
                    <a:pt x="606551" y="418338"/>
                  </a:lnTo>
                  <a:lnTo>
                    <a:pt x="604266" y="418338"/>
                  </a:lnTo>
                  <a:lnTo>
                    <a:pt x="603504" y="419862"/>
                  </a:lnTo>
                  <a:lnTo>
                    <a:pt x="599694" y="419862"/>
                  </a:lnTo>
                  <a:lnTo>
                    <a:pt x="599694" y="420624"/>
                  </a:lnTo>
                  <a:lnTo>
                    <a:pt x="597407" y="420624"/>
                  </a:lnTo>
                  <a:lnTo>
                    <a:pt x="595884" y="422148"/>
                  </a:lnTo>
                  <a:lnTo>
                    <a:pt x="593598" y="422148"/>
                  </a:lnTo>
                  <a:lnTo>
                    <a:pt x="593598" y="422910"/>
                  </a:lnTo>
                  <a:lnTo>
                    <a:pt x="589788" y="422910"/>
                  </a:lnTo>
                  <a:lnTo>
                    <a:pt x="588263" y="424434"/>
                  </a:lnTo>
                  <a:lnTo>
                    <a:pt x="585978" y="424434"/>
                  </a:lnTo>
                  <a:lnTo>
                    <a:pt x="585978" y="425958"/>
                  </a:lnTo>
                  <a:lnTo>
                    <a:pt x="582168" y="425958"/>
                  </a:lnTo>
                  <a:lnTo>
                    <a:pt x="582168" y="426720"/>
                  </a:lnTo>
                  <a:lnTo>
                    <a:pt x="579882" y="426720"/>
                  </a:lnTo>
                  <a:lnTo>
                    <a:pt x="579119" y="428244"/>
                  </a:lnTo>
                  <a:lnTo>
                    <a:pt x="576072" y="428244"/>
                  </a:lnTo>
                  <a:lnTo>
                    <a:pt x="575310" y="429006"/>
                  </a:lnTo>
                  <a:lnTo>
                    <a:pt x="573024" y="429006"/>
                  </a:lnTo>
                  <a:lnTo>
                    <a:pt x="573024" y="430530"/>
                  </a:lnTo>
                  <a:lnTo>
                    <a:pt x="569976" y="430530"/>
                  </a:lnTo>
                  <a:lnTo>
                    <a:pt x="569213" y="432054"/>
                  </a:lnTo>
                  <a:lnTo>
                    <a:pt x="566928" y="432054"/>
                  </a:lnTo>
                  <a:lnTo>
                    <a:pt x="566928" y="432816"/>
                  </a:lnTo>
                  <a:lnTo>
                    <a:pt x="563880" y="432816"/>
                  </a:lnTo>
                  <a:lnTo>
                    <a:pt x="563118" y="434340"/>
                  </a:lnTo>
                  <a:lnTo>
                    <a:pt x="560832" y="434340"/>
                  </a:lnTo>
                  <a:lnTo>
                    <a:pt x="560832" y="435102"/>
                  </a:lnTo>
                  <a:lnTo>
                    <a:pt x="557784" y="435102"/>
                  </a:lnTo>
                  <a:lnTo>
                    <a:pt x="557022" y="436626"/>
                  </a:lnTo>
                  <a:lnTo>
                    <a:pt x="554736" y="436626"/>
                  </a:lnTo>
                  <a:lnTo>
                    <a:pt x="553212" y="438150"/>
                  </a:lnTo>
                  <a:lnTo>
                    <a:pt x="551688" y="438150"/>
                  </a:lnTo>
                  <a:lnTo>
                    <a:pt x="550926" y="438912"/>
                  </a:lnTo>
                  <a:lnTo>
                    <a:pt x="548639" y="438912"/>
                  </a:lnTo>
                  <a:lnTo>
                    <a:pt x="547116" y="440436"/>
                  </a:lnTo>
                  <a:lnTo>
                    <a:pt x="544830" y="440436"/>
                  </a:lnTo>
                  <a:lnTo>
                    <a:pt x="544830" y="441198"/>
                  </a:lnTo>
                  <a:lnTo>
                    <a:pt x="542544" y="441198"/>
                  </a:lnTo>
                  <a:lnTo>
                    <a:pt x="541019" y="442722"/>
                  </a:lnTo>
                  <a:lnTo>
                    <a:pt x="538734" y="442722"/>
                  </a:lnTo>
                  <a:lnTo>
                    <a:pt x="537210" y="444246"/>
                  </a:lnTo>
                  <a:lnTo>
                    <a:pt x="533400" y="444246"/>
                  </a:lnTo>
                  <a:lnTo>
                    <a:pt x="533400" y="445008"/>
                  </a:lnTo>
                  <a:lnTo>
                    <a:pt x="531113" y="445008"/>
                  </a:lnTo>
                  <a:lnTo>
                    <a:pt x="530351" y="446532"/>
                  </a:lnTo>
                  <a:lnTo>
                    <a:pt x="527304" y="446532"/>
                  </a:lnTo>
                  <a:lnTo>
                    <a:pt x="526542" y="447294"/>
                  </a:lnTo>
                  <a:lnTo>
                    <a:pt x="524256" y="447294"/>
                  </a:lnTo>
                  <a:lnTo>
                    <a:pt x="522731" y="448818"/>
                  </a:lnTo>
                  <a:lnTo>
                    <a:pt x="520445" y="448818"/>
                  </a:lnTo>
                  <a:lnTo>
                    <a:pt x="518922" y="450342"/>
                  </a:lnTo>
                  <a:lnTo>
                    <a:pt x="516636" y="450342"/>
                  </a:lnTo>
                  <a:lnTo>
                    <a:pt x="515112" y="451104"/>
                  </a:lnTo>
                  <a:lnTo>
                    <a:pt x="512063" y="451104"/>
                  </a:lnTo>
                  <a:lnTo>
                    <a:pt x="512063" y="452628"/>
                  </a:lnTo>
                  <a:lnTo>
                    <a:pt x="508254" y="452628"/>
                  </a:lnTo>
                  <a:lnTo>
                    <a:pt x="508254" y="453390"/>
                  </a:lnTo>
                  <a:lnTo>
                    <a:pt x="505968" y="453390"/>
                  </a:lnTo>
                  <a:lnTo>
                    <a:pt x="504444" y="454914"/>
                  </a:lnTo>
                  <a:lnTo>
                    <a:pt x="500634" y="454914"/>
                  </a:lnTo>
                  <a:lnTo>
                    <a:pt x="500634" y="456438"/>
                  </a:lnTo>
                  <a:lnTo>
                    <a:pt x="498348" y="456438"/>
                  </a:lnTo>
                  <a:lnTo>
                    <a:pt x="496824" y="457200"/>
                  </a:lnTo>
                  <a:lnTo>
                    <a:pt x="494538" y="457200"/>
                  </a:lnTo>
                  <a:lnTo>
                    <a:pt x="493775" y="458724"/>
                  </a:lnTo>
                  <a:lnTo>
                    <a:pt x="489966" y="458724"/>
                  </a:lnTo>
                  <a:lnTo>
                    <a:pt x="489966" y="459486"/>
                  </a:lnTo>
                  <a:lnTo>
                    <a:pt x="486156" y="459486"/>
                  </a:lnTo>
                  <a:lnTo>
                    <a:pt x="486156" y="461010"/>
                  </a:lnTo>
                  <a:lnTo>
                    <a:pt x="483869" y="461010"/>
                  </a:lnTo>
                  <a:lnTo>
                    <a:pt x="482345" y="462534"/>
                  </a:lnTo>
                  <a:lnTo>
                    <a:pt x="480060" y="462534"/>
                  </a:lnTo>
                  <a:lnTo>
                    <a:pt x="478536" y="463296"/>
                  </a:lnTo>
                  <a:lnTo>
                    <a:pt x="476250" y="463296"/>
                  </a:lnTo>
                  <a:lnTo>
                    <a:pt x="475488" y="464820"/>
                  </a:lnTo>
                  <a:lnTo>
                    <a:pt x="472439" y="464820"/>
                  </a:lnTo>
                  <a:lnTo>
                    <a:pt x="472439" y="465582"/>
                  </a:lnTo>
                  <a:lnTo>
                    <a:pt x="469392" y="465582"/>
                  </a:lnTo>
                  <a:lnTo>
                    <a:pt x="469392" y="467106"/>
                  </a:lnTo>
                  <a:lnTo>
                    <a:pt x="466344" y="467106"/>
                  </a:lnTo>
                  <a:lnTo>
                    <a:pt x="465581" y="468630"/>
                  </a:lnTo>
                  <a:lnTo>
                    <a:pt x="461772" y="468630"/>
                  </a:lnTo>
                  <a:lnTo>
                    <a:pt x="461772" y="469392"/>
                  </a:lnTo>
                  <a:lnTo>
                    <a:pt x="459486" y="469392"/>
                  </a:lnTo>
                  <a:lnTo>
                    <a:pt x="457962" y="470916"/>
                  </a:lnTo>
                  <a:lnTo>
                    <a:pt x="457200" y="470916"/>
                  </a:lnTo>
                  <a:lnTo>
                    <a:pt x="455675" y="471678"/>
                  </a:lnTo>
                  <a:lnTo>
                    <a:pt x="453389" y="471678"/>
                  </a:lnTo>
                  <a:lnTo>
                    <a:pt x="453389" y="473202"/>
                  </a:lnTo>
                  <a:lnTo>
                    <a:pt x="451104" y="473202"/>
                  </a:lnTo>
                  <a:lnTo>
                    <a:pt x="449580" y="474726"/>
                  </a:lnTo>
                  <a:lnTo>
                    <a:pt x="447294" y="474726"/>
                  </a:lnTo>
                  <a:lnTo>
                    <a:pt x="445769" y="475488"/>
                  </a:lnTo>
                  <a:lnTo>
                    <a:pt x="443484" y="475488"/>
                  </a:lnTo>
                  <a:lnTo>
                    <a:pt x="441960" y="477012"/>
                  </a:lnTo>
                  <a:lnTo>
                    <a:pt x="439674" y="477012"/>
                  </a:lnTo>
                  <a:lnTo>
                    <a:pt x="438912" y="477774"/>
                  </a:lnTo>
                  <a:lnTo>
                    <a:pt x="435863" y="477774"/>
                  </a:lnTo>
                  <a:lnTo>
                    <a:pt x="435863" y="479298"/>
                  </a:lnTo>
                  <a:lnTo>
                    <a:pt x="433578" y="479298"/>
                  </a:lnTo>
                  <a:lnTo>
                    <a:pt x="432816" y="480822"/>
                  </a:lnTo>
                  <a:lnTo>
                    <a:pt x="429768" y="480822"/>
                  </a:lnTo>
                  <a:lnTo>
                    <a:pt x="429006" y="481584"/>
                  </a:lnTo>
                  <a:lnTo>
                    <a:pt x="426719" y="481584"/>
                  </a:lnTo>
                  <a:lnTo>
                    <a:pt x="425195" y="483108"/>
                  </a:lnTo>
                  <a:lnTo>
                    <a:pt x="422910" y="483108"/>
                  </a:lnTo>
                  <a:lnTo>
                    <a:pt x="422910" y="483870"/>
                  </a:lnTo>
                  <a:lnTo>
                    <a:pt x="417575" y="483870"/>
                  </a:lnTo>
                  <a:lnTo>
                    <a:pt x="417575" y="485394"/>
                  </a:lnTo>
                  <a:lnTo>
                    <a:pt x="414528" y="485394"/>
                  </a:lnTo>
                  <a:lnTo>
                    <a:pt x="414528" y="486918"/>
                  </a:lnTo>
                  <a:lnTo>
                    <a:pt x="411480" y="486918"/>
                  </a:lnTo>
                  <a:lnTo>
                    <a:pt x="410718" y="487680"/>
                  </a:lnTo>
                  <a:lnTo>
                    <a:pt x="406907" y="487680"/>
                  </a:lnTo>
                  <a:lnTo>
                    <a:pt x="406907" y="489204"/>
                  </a:lnTo>
                  <a:lnTo>
                    <a:pt x="404622" y="489204"/>
                  </a:lnTo>
                  <a:lnTo>
                    <a:pt x="403098" y="489966"/>
                  </a:lnTo>
                  <a:lnTo>
                    <a:pt x="400812" y="489966"/>
                  </a:lnTo>
                  <a:lnTo>
                    <a:pt x="399288" y="491490"/>
                  </a:lnTo>
                  <a:lnTo>
                    <a:pt x="397001" y="491490"/>
                  </a:lnTo>
                  <a:lnTo>
                    <a:pt x="396239" y="493014"/>
                  </a:lnTo>
                  <a:lnTo>
                    <a:pt x="392430" y="493014"/>
                  </a:lnTo>
                  <a:lnTo>
                    <a:pt x="390906" y="493776"/>
                  </a:lnTo>
                  <a:lnTo>
                    <a:pt x="387095" y="493776"/>
                  </a:lnTo>
                  <a:lnTo>
                    <a:pt x="387095" y="495300"/>
                  </a:lnTo>
                  <a:lnTo>
                    <a:pt x="384810" y="495300"/>
                  </a:lnTo>
                  <a:lnTo>
                    <a:pt x="384048" y="496062"/>
                  </a:lnTo>
                  <a:lnTo>
                    <a:pt x="381000" y="496062"/>
                  </a:lnTo>
                  <a:lnTo>
                    <a:pt x="380238" y="497586"/>
                  </a:lnTo>
                  <a:lnTo>
                    <a:pt x="376428" y="497586"/>
                  </a:lnTo>
                  <a:lnTo>
                    <a:pt x="376428" y="499110"/>
                  </a:lnTo>
                  <a:lnTo>
                    <a:pt x="372618" y="499110"/>
                  </a:lnTo>
                  <a:lnTo>
                    <a:pt x="372618" y="499872"/>
                  </a:lnTo>
                  <a:lnTo>
                    <a:pt x="368807" y="499872"/>
                  </a:lnTo>
                  <a:lnTo>
                    <a:pt x="368045" y="501396"/>
                  </a:lnTo>
                  <a:lnTo>
                    <a:pt x="365760" y="501396"/>
                  </a:lnTo>
                  <a:lnTo>
                    <a:pt x="365760" y="502158"/>
                  </a:lnTo>
                  <a:lnTo>
                    <a:pt x="361950" y="502158"/>
                  </a:lnTo>
                  <a:lnTo>
                    <a:pt x="361950" y="503682"/>
                  </a:lnTo>
                  <a:lnTo>
                    <a:pt x="358139" y="503682"/>
                  </a:lnTo>
                  <a:lnTo>
                    <a:pt x="356616" y="505206"/>
                  </a:lnTo>
                  <a:lnTo>
                    <a:pt x="355854" y="505206"/>
                  </a:lnTo>
                  <a:lnTo>
                    <a:pt x="354330" y="505968"/>
                  </a:lnTo>
                  <a:lnTo>
                    <a:pt x="353568" y="507492"/>
                  </a:lnTo>
                  <a:lnTo>
                    <a:pt x="352044" y="507492"/>
                  </a:lnTo>
                  <a:lnTo>
                    <a:pt x="350519" y="508254"/>
                  </a:lnTo>
                  <a:lnTo>
                    <a:pt x="345948" y="508254"/>
                  </a:lnTo>
                  <a:lnTo>
                    <a:pt x="345948" y="509778"/>
                  </a:lnTo>
                  <a:lnTo>
                    <a:pt x="341375" y="509778"/>
                  </a:lnTo>
                  <a:lnTo>
                    <a:pt x="339851" y="511302"/>
                  </a:lnTo>
                  <a:lnTo>
                    <a:pt x="337566" y="511302"/>
                  </a:lnTo>
                  <a:lnTo>
                    <a:pt x="337566" y="512064"/>
                  </a:lnTo>
                  <a:lnTo>
                    <a:pt x="335280" y="512064"/>
                  </a:lnTo>
                  <a:lnTo>
                    <a:pt x="335280" y="513588"/>
                  </a:lnTo>
                  <a:lnTo>
                    <a:pt x="333756" y="513588"/>
                  </a:lnTo>
                  <a:lnTo>
                    <a:pt x="332231" y="514350"/>
                  </a:lnTo>
                  <a:lnTo>
                    <a:pt x="329945" y="514350"/>
                  </a:lnTo>
                  <a:lnTo>
                    <a:pt x="329184" y="515874"/>
                  </a:lnTo>
                  <a:lnTo>
                    <a:pt x="326136" y="515874"/>
                  </a:lnTo>
                  <a:lnTo>
                    <a:pt x="325374" y="517398"/>
                  </a:lnTo>
                  <a:lnTo>
                    <a:pt x="321563" y="517398"/>
                  </a:lnTo>
                  <a:lnTo>
                    <a:pt x="320039" y="518160"/>
                  </a:lnTo>
                  <a:lnTo>
                    <a:pt x="317754" y="518160"/>
                  </a:lnTo>
                  <a:lnTo>
                    <a:pt x="316992" y="519684"/>
                  </a:lnTo>
                  <a:lnTo>
                    <a:pt x="313944" y="519684"/>
                  </a:lnTo>
                  <a:lnTo>
                    <a:pt x="313181" y="520446"/>
                  </a:lnTo>
                  <a:lnTo>
                    <a:pt x="311657" y="520446"/>
                  </a:lnTo>
                  <a:lnTo>
                    <a:pt x="310895" y="521970"/>
                  </a:lnTo>
                  <a:lnTo>
                    <a:pt x="307848" y="521970"/>
                  </a:lnTo>
                  <a:lnTo>
                    <a:pt x="307086" y="523494"/>
                  </a:lnTo>
                  <a:lnTo>
                    <a:pt x="304800" y="523494"/>
                  </a:lnTo>
                  <a:lnTo>
                    <a:pt x="303275" y="524256"/>
                  </a:lnTo>
                  <a:lnTo>
                    <a:pt x="298704" y="524256"/>
                  </a:lnTo>
                  <a:lnTo>
                    <a:pt x="298704" y="525780"/>
                  </a:lnTo>
                  <a:lnTo>
                    <a:pt x="294894" y="525780"/>
                  </a:lnTo>
                  <a:lnTo>
                    <a:pt x="293369" y="526542"/>
                  </a:lnTo>
                  <a:lnTo>
                    <a:pt x="292607" y="526542"/>
                  </a:lnTo>
                  <a:lnTo>
                    <a:pt x="291084" y="528066"/>
                  </a:lnTo>
                  <a:lnTo>
                    <a:pt x="287274" y="528066"/>
                  </a:lnTo>
                  <a:lnTo>
                    <a:pt x="287274" y="529590"/>
                  </a:lnTo>
                  <a:lnTo>
                    <a:pt x="283463" y="529590"/>
                  </a:lnTo>
                  <a:lnTo>
                    <a:pt x="282701" y="530352"/>
                  </a:lnTo>
                  <a:lnTo>
                    <a:pt x="280416" y="530352"/>
                  </a:lnTo>
                  <a:lnTo>
                    <a:pt x="278892" y="531876"/>
                  </a:lnTo>
                  <a:lnTo>
                    <a:pt x="276606" y="531876"/>
                  </a:lnTo>
                  <a:lnTo>
                    <a:pt x="275081" y="532638"/>
                  </a:lnTo>
                  <a:lnTo>
                    <a:pt x="271272" y="532638"/>
                  </a:lnTo>
                  <a:lnTo>
                    <a:pt x="271272" y="534162"/>
                  </a:lnTo>
                  <a:lnTo>
                    <a:pt x="268224" y="534162"/>
                  </a:lnTo>
                  <a:lnTo>
                    <a:pt x="268224" y="535686"/>
                  </a:lnTo>
                  <a:lnTo>
                    <a:pt x="264413" y="535686"/>
                  </a:lnTo>
                  <a:lnTo>
                    <a:pt x="262889" y="536448"/>
                  </a:lnTo>
                  <a:lnTo>
                    <a:pt x="260604" y="536448"/>
                  </a:lnTo>
                  <a:lnTo>
                    <a:pt x="259080" y="537972"/>
                  </a:lnTo>
                  <a:lnTo>
                    <a:pt x="256794" y="537972"/>
                  </a:lnTo>
                  <a:lnTo>
                    <a:pt x="256031" y="538734"/>
                  </a:lnTo>
                  <a:lnTo>
                    <a:pt x="252222" y="538734"/>
                  </a:lnTo>
                  <a:lnTo>
                    <a:pt x="252222" y="540258"/>
                  </a:lnTo>
                  <a:lnTo>
                    <a:pt x="248412" y="540258"/>
                  </a:lnTo>
                  <a:lnTo>
                    <a:pt x="248412" y="541782"/>
                  </a:lnTo>
                  <a:lnTo>
                    <a:pt x="244601" y="541782"/>
                  </a:lnTo>
                  <a:lnTo>
                    <a:pt x="243839" y="542544"/>
                  </a:lnTo>
                  <a:lnTo>
                    <a:pt x="240792" y="542544"/>
                  </a:lnTo>
                  <a:lnTo>
                    <a:pt x="240030" y="544068"/>
                  </a:lnTo>
                  <a:lnTo>
                    <a:pt x="237744" y="544068"/>
                  </a:lnTo>
                  <a:lnTo>
                    <a:pt x="237744" y="544830"/>
                  </a:lnTo>
                  <a:lnTo>
                    <a:pt x="234695" y="544830"/>
                  </a:lnTo>
                  <a:lnTo>
                    <a:pt x="233934" y="546354"/>
                  </a:lnTo>
                  <a:lnTo>
                    <a:pt x="231648" y="546354"/>
                  </a:lnTo>
                  <a:lnTo>
                    <a:pt x="230124" y="547878"/>
                  </a:lnTo>
                  <a:lnTo>
                    <a:pt x="227837" y="547878"/>
                  </a:lnTo>
                  <a:lnTo>
                    <a:pt x="226313" y="548640"/>
                  </a:lnTo>
                  <a:lnTo>
                    <a:pt x="224028" y="548640"/>
                  </a:lnTo>
                  <a:lnTo>
                    <a:pt x="222504" y="550164"/>
                  </a:lnTo>
                  <a:lnTo>
                    <a:pt x="220218" y="550164"/>
                  </a:lnTo>
                  <a:lnTo>
                    <a:pt x="219456" y="550926"/>
                  </a:lnTo>
                  <a:lnTo>
                    <a:pt x="216407" y="550926"/>
                  </a:lnTo>
                  <a:lnTo>
                    <a:pt x="215645" y="552450"/>
                  </a:lnTo>
                  <a:lnTo>
                    <a:pt x="213360" y="552450"/>
                  </a:lnTo>
                  <a:lnTo>
                    <a:pt x="213360" y="553974"/>
                  </a:lnTo>
                  <a:lnTo>
                    <a:pt x="210312" y="553974"/>
                  </a:lnTo>
                  <a:lnTo>
                    <a:pt x="209550" y="554736"/>
                  </a:lnTo>
                  <a:lnTo>
                    <a:pt x="207263" y="554736"/>
                  </a:lnTo>
                  <a:lnTo>
                    <a:pt x="207263" y="556260"/>
                  </a:lnTo>
                  <a:lnTo>
                    <a:pt x="203454" y="556260"/>
                  </a:lnTo>
                  <a:lnTo>
                    <a:pt x="201930" y="557022"/>
                  </a:lnTo>
                  <a:lnTo>
                    <a:pt x="198119" y="557022"/>
                  </a:lnTo>
                  <a:lnTo>
                    <a:pt x="198119" y="558546"/>
                  </a:lnTo>
                  <a:lnTo>
                    <a:pt x="195834" y="558546"/>
                  </a:lnTo>
                  <a:lnTo>
                    <a:pt x="195072" y="560070"/>
                  </a:lnTo>
                  <a:lnTo>
                    <a:pt x="191262" y="560070"/>
                  </a:lnTo>
                  <a:lnTo>
                    <a:pt x="191262" y="560832"/>
                  </a:lnTo>
                  <a:lnTo>
                    <a:pt x="188975" y="560832"/>
                  </a:lnTo>
                  <a:lnTo>
                    <a:pt x="187451" y="562356"/>
                  </a:lnTo>
                  <a:lnTo>
                    <a:pt x="185166" y="562356"/>
                  </a:lnTo>
                  <a:lnTo>
                    <a:pt x="183642" y="563118"/>
                  </a:lnTo>
                  <a:lnTo>
                    <a:pt x="179831" y="563118"/>
                  </a:lnTo>
                  <a:lnTo>
                    <a:pt x="179831" y="564642"/>
                  </a:lnTo>
                  <a:lnTo>
                    <a:pt x="176784" y="564642"/>
                  </a:lnTo>
                  <a:lnTo>
                    <a:pt x="176784" y="566166"/>
                  </a:lnTo>
                  <a:lnTo>
                    <a:pt x="171450" y="566166"/>
                  </a:lnTo>
                  <a:lnTo>
                    <a:pt x="171450" y="566928"/>
                  </a:lnTo>
                  <a:lnTo>
                    <a:pt x="167639" y="566928"/>
                  </a:lnTo>
                  <a:lnTo>
                    <a:pt x="167639" y="568452"/>
                  </a:lnTo>
                  <a:lnTo>
                    <a:pt x="164592" y="568452"/>
                  </a:lnTo>
                  <a:lnTo>
                    <a:pt x="163068" y="569214"/>
                  </a:lnTo>
                  <a:lnTo>
                    <a:pt x="160781" y="569214"/>
                  </a:lnTo>
                  <a:lnTo>
                    <a:pt x="160781" y="570738"/>
                  </a:lnTo>
                  <a:lnTo>
                    <a:pt x="156972" y="570738"/>
                  </a:lnTo>
                  <a:lnTo>
                    <a:pt x="156972" y="572262"/>
                  </a:lnTo>
                  <a:lnTo>
                    <a:pt x="152400" y="572262"/>
                  </a:lnTo>
                  <a:lnTo>
                    <a:pt x="152400" y="573024"/>
                  </a:lnTo>
                  <a:lnTo>
                    <a:pt x="147066" y="573024"/>
                  </a:lnTo>
                  <a:lnTo>
                    <a:pt x="147066" y="574548"/>
                  </a:lnTo>
                  <a:lnTo>
                    <a:pt x="143256" y="574548"/>
                  </a:lnTo>
                  <a:lnTo>
                    <a:pt x="143256" y="575310"/>
                  </a:lnTo>
                  <a:lnTo>
                    <a:pt x="140207" y="575310"/>
                  </a:lnTo>
                  <a:lnTo>
                    <a:pt x="138684" y="576834"/>
                  </a:lnTo>
                  <a:lnTo>
                    <a:pt x="137160" y="576834"/>
                  </a:lnTo>
                  <a:lnTo>
                    <a:pt x="136398" y="578358"/>
                  </a:lnTo>
                  <a:lnTo>
                    <a:pt x="132587" y="578358"/>
                  </a:lnTo>
                  <a:lnTo>
                    <a:pt x="132587" y="579120"/>
                  </a:lnTo>
                  <a:lnTo>
                    <a:pt x="128778" y="579120"/>
                  </a:lnTo>
                  <a:lnTo>
                    <a:pt x="128016" y="580644"/>
                  </a:lnTo>
                  <a:lnTo>
                    <a:pt x="124206" y="580644"/>
                  </a:lnTo>
                  <a:lnTo>
                    <a:pt x="124206" y="581406"/>
                  </a:lnTo>
                  <a:lnTo>
                    <a:pt x="120395" y="581406"/>
                  </a:lnTo>
                  <a:lnTo>
                    <a:pt x="118872" y="582930"/>
                  </a:lnTo>
                  <a:lnTo>
                    <a:pt x="116586" y="582930"/>
                  </a:lnTo>
                  <a:lnTo>
                    <a:pt x="115824" y="584454"/>
                  </a:lnTo>
                  <a:lnTo>
                    <a:pt x="112775" y="584454"/>
                  </a:lnTo>
                  <a:lnTo>
                    <a:pt x="112775" y="585216"/>
                  </a:lnTo>
                  <a:lnTo>
                    <a:pt x="110489" y="585216"/>
                  </a:lnTo>
                  <a:lnTo>
                    <a:pt x="109728" y="586740"/>
                  </a:lnTo>
                  <a:lnTo>
                    <a:pt x="105918" y="586740"/>
                  </a:lnTo>
                  <a:lnTo>
                    <a:pt x="105918" y="587502"/>
                  </a:lnTo>
                  <a:lnTo>
                    <a:pt x="102107" y="587502"/>
                  </a:lnTo>
                  <a:lnTo>
                    <a:pt x="102107" y="589026"/>
                  </a:lnTo>
                  <a:lnTo>
                    <a:pt x="98298" y="589026"/>
                  </a:lnTo>
                  <a:lnTo>
                    <a:pt x="97536" y="590550"/>
                  </a:lnTo>
                  <a:lnTo>
                    <a:pt x="94487" y="590550"/>
                  </a:lnTo>
                  <a:lnTo>
                    <a:pt x="93725" y="591312"/>
                  </a:lnTo>
                  <a:lnTo>
                    <a:pt x="91439" y="591312"/>
                  </a:lnTo>
                  <a:lnTo>
                    <a:pt x="89916" y="592836"/>
                  </a:lnTo>
                  <a:lnTo>
                    <a:pt x="88392" y="592836"/>
                  </a:lnTo>
                  <a:lnTo>
                    <a:pt x="87630" y="593598"/>
                  </a:lnTo>
                  <a:lnTo>
                    <a:pt x="85343" y="593598"/>
                  </a:lnTo>
                  <a:lnTo>
                    <a:pt x="85343" y="595122"/>
                  </a:lnTo>
                  <a:lnTo>
                    <a:pt x="82295" y="595122"/>
                  </a:lnTo>
                  <a:lnTo>
                    <a:pt x="81534" y="596646"/>
                  </a:lnTo>
                  <a:lnTo>
                    <a:pt x="79248" y="596646"/>
                  </a:lnTo>
                  <a:lnTo>
                    <a:pt x="77724" y="597408"/>
                  </a:lnTo>
                  <a:lnTo>
                    <a:pt x="76200" y="598932"/>
                  </a:lnTo>
                  <a:lnTo>
                    <a:pt x="75437" y="598932"/>
                  </a:lnTo>
                  <a:lnTo>
                    <a:pt x="75437" y="599694"/>
                  </a:lnTo>
                  <a:lnTo>
                    <a:pt x="73913" y="601218"/>
                  </a:lnTo>
                  <a:lnTo>
                    <a:pt x="71628" y="601218"/>
                  </a:lnTo>
                  <a:lnTo>
                    <a:pt x="67818" y="597408"/>
                  </a:lnTo>
                  <a:lnTo>
                    <a:pt x="67056" y="597408"/>
                  </a:lnTo>
                  <a:lnTo>
                    <a:pt x="65531" y="598932"/>
                  </a:lnTo>
                  <a:lnTo>
                    <a:pt x="64007" y="598932"/>
                  </a:lnTo>
                  <a:lnTo>
                    <a:pt x="63245" y="599694"/>
                  </a:lnTo>
                  <a:lnTo>
                    <a:pt x="61722" y="601218"/>
                  </a:lnTo>
                  <a:lnTo>
                    <a:pt x="60960" y="602742"/>
                  </a:lnTo>
                  <a:lnTo>
                    <a:pt x="60960" y="603504"/>
                  </a:lnTo>
                  <a:lnTo>
                    <a:pt x="59436" y="605028"/>
                  </a:lnTo>
                  <a:lnTo>
                    <a:pt x="57912" y="605028"/>
                  </a:lnTo>
                  <a:lnTo>
                    <a:pt x="57912" y="605790"/>
                  </a:lnTo>
                  <a:lnTo>
                    <a:pt x="55625" y="605790"/>
                  </a:lnTo>
                  <a:lnTo>
                    <a:pt x="55625" y="605028"/>
                  </a:lnTo>
                  <a:lnTo>
                    <a:pt x="51816" y="605028"/>
                  </a:lnTo>
                  <a:lnTo>
                    <a:pt x="51816" y="605790"/>
                  </a:lnTo>
                  <a:lnTo>
                    <a:pt x="51054" y="605790"/>
                  </a:lnTo>
                  <a:lnTo>
                    <a:pt x="49530" y="607314"/>
                  </a:lnTo>
                  <a:lnTo>
                    <a:pt x="48768" y="608838"/>
                  </a:lnTo>
                  <a:lnTo>
                    <a:pt x="47243" y="609600"/>
                  </a:lnTo>
                  <a:lnTo>
                    <a:pt x="47243" y="611124"/>
                  </a:lnTo>
                  <a:lnTo>
                    <a:pt x="45719" y="611886"/>
                  </a:lnTo>
                  <a:lnTo>
                    <a:pt x="44957" y="613410"/>
                  </a:lnTo>
                  <a:lnTo>
                    <a:pt x="43434" y="614934"/>
                  </a:lnTo>
                  <a:lnTo>
                    <a:pt x="43434" y="615696"/>
                  </a:lnTo>
                  <a:lnTo>
                    <a:pt x="42672" y="615696"/>
                  </a:lnTo>
                  <a:lnTo>
                    <a:pt x="41148" y="617220"/>
                  </a:lnTo>
                  <a:lnTo>
                    <a:pt x="41148" y="615696"/>
                  </a:lnTo>
                  <a:lnTo>
                    <a:pt x="39624" y="614934"/>
                  </a:lnTo>
                  <a:lnTo>
                    <a:pt x="38862" y="613410"/>
                  </a:lnTo>
                  <a:lnTo>
                    <a:pt x="38862" y="611886"/>
                  </a:lnTo>
                  <a:lnTo>
                    <a:pt x="37337" y="611124"/>
                  </a:lnTo>
                  <a:lnTo>
                    <a:pt x="36575" y="611124"/>
                  </a:lnTo>
                  <a:lnTo>
                    <a:pt x="35051" y="611886"/>
                  </a:lnTo>
                  <a:lnTo>
                    <a:pt x="33528" y="611886"/>
                  </a:lnTo>
                  <a:lnTo>
                    <a:pt x="32766" y="613410"/>
                  </a:lnTo>
                  <a:lnTo>
                    <a:pt x="32766" y="614934"/>
                  </a:lnTo>
                  <a:lnTo>
                    <a:pt x="31242" y="615696"/>
                  </a:lnTo>
                  <a:lnTo>
                    <a:pt x="30480" y="617982"/>
                  </a:lnTo>
                  <a:lnTo>
                    <a:pt x="30480" y="619506"/>
                  </a:lnTo>
                  <a:lnTo>
                    <a:pt x="28956" y="621030"/>
                  </a:lnTo>
                  <a:lnTo>
                    <a:pt x="27431" y="621030"/>
                  </a:lnTo>
                  <a:lnTo>
                    <a:pt x="26669" y="619506"/>
                  </a:lnTo>
                  <a:lnTo>
                    <a:pt x="25145" y="617982"/>
                  </a:lnTo>
                  <a:lnTo>
                    <a:pt x="25145" y="617220"/>
                  </a:lnTo>
                  <a:lnTo>
                    <a:pt x="24384" y="617220"/>
                  </a:lnTo>
                  <a:lnTo>
                    <a:pt x="22860" y="615696"/>
                  </a:lnTo>
                  <a:lnTo>
                    <a:pt x="19050" y="615696"/>
                  </a:lnTo>
                  <a:lnTo>
                    <a:pt x="16763" y="613410"/>
                  </a:lnTo>
                  <a:lnTo>
                    <a:pt x="16763" y="611124"/>
                  </a:lnTo>
                  <a:lnTo>
                    <a:pt x="15239" y="609600"/>
                  </a:lnTo>
                  <a:lnTo>
                    <a:pt x="14478" y="608838"/>
                  </a:lnTo>
                  <a:lnTo>
                    <a:pt x="12954" y="607314"/>
                  </a:lnTo>
                  <a:lnTo>
                    <a:pt x="12192" y="607314"/>
                  </a:lnTo>
                  <a:lnTo>
                    <a:pt x="10668" y="605790"/>
                  </a:lnTo>
                  <a:lnTo>
                    <a:pt x="9143" y="605790"/>
                  </a:lnTo>
                  <a:lnTo>
                    <a:pt x="8381" y="605028"/>
                  </a:lnTo>
                  <a:lnTo>
                    <a:pt x="8381" y="603504"/>
                  </a:lnTo>
                  <a:lnTo>
                    <a:pt x="6857" y="603504"/>
                  </a:lnTo>
                  <a:lnTo>
                    <a:pt x="6095" y="602742"/>
                  </a:lnTo>
                  <a:lnTo>
                    <a:pt x="6095" y="601218"/>
                  </a:lnTo>
                  <a:lnTo>
                    <a:pt x="0" y="601218"/>
                  </a:lnTo>
                </a:path>
              </a:pathLst>
            </a:custGeom>
            <a:ln w="365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318651" y="3435095"/>
              <a:ext cx="1628139" cy="168910"/>
            </a:xfrm>
            <a:custGeom>
              <a:avLst/>
              <a:gdLst/>
              <a:ahLst/>
              <a:cxnLst/>
              <a:rect l="l" t="t" r="r" b="b"/>
              <a:pathLst>
                <a:path w="1628139" h="168910">
                  <a:moveTo>
                    <a:pt x="1627631" y="75437"/>
                  </a:moveTo>
                  <a:lnTo>
                    <a:pt x="1626107" y="75437"/>
                  </a:lnTo>
                  <a:lnTo>
                    <a:pt x="1624583" y="76962"/>
                  </a:lnTo>
                  <a:lnTo>
                    <a:pt x="1623821" y="76962"/>
                  </a:lnTo>
                  <a:lnTo>
                    <a:pt x="1622297" y="77724"/>
                  </a:lnTo>
                  <a:lnTo>
                    <a:pt x="1621535" y="79248"/>
                  </a:lnTo>
                  <a:lnTo>
                    <a:pt x="1621535" y="80009"/>
                  </a:lnTo>
                  <a:lnTo>
                    <a:pt x="1620011" y="81533"/>
                  </a:lnTo>
                  <a:lnTo>
                    <a:pt x="1617726" y="81533"/>
                  </a:lnTo>
                  <a:lnTo>
                    <a:pt x="1616202" y="80009"/>
                  </a:lnTo>
                  <a:lnTo>
                    <a:pt x="1616202" y="79248"/>
                  </a:lnTo>
                  <a:lnTo>
                    <a:pt x="1615439" y="76962"/>
                  </a:lnTo>
                  <a:lnTo>
                    <a:pt x="1613915" y="73151"/>
                  </a:lnTo>
                  <a:lnTo>
                    <a:pt x="1613915" y="70865"/>
                  </a:lnTo>
                  <a:lnTo>
                    <a:pt x="1612391" y="69341"/>
                  </a:lnTo>
                  <a:lnTo>
                    <a:pt x="1611629" y="67817"/>
                  </a:lnTo>
                  <a:lnTo>
                    <a:pt x="1610105" y="67817"/>
                  </a:lnTo>
                  <a:lnTo>
                    <a:pt x="1609343" y="67055"/>
                  </a:lnTo>
                  <a:lnTo>
                    <a:pt x="1607819" y="59436"/>
                  </a:lnTo>
                  <a:lnTo>
                    <a:pt x="1607819" y="57150"/>
                  </a:lnTo>
                  <a:lnTo>
                    <a:pt x="1605533" y="59436"/>
                  </a:lnTo>
                  <a:lnTo>
                    <a:pt x="1605533" y="61721"/>
                  </a:lnTo>
                  <a:lnTo>
                    <a:pt x="1604009" y="63245"/>
                  </a:lnTo>
                  <a:lnTo>
                    <a:pt x="1603247" y="64769"/>
                  </a:lnTo>
                  <a:lnTo>
                    <a:pt x="1603247" y="65531"/>
                  </a:lnTo>
                  <a:lnTo>
                    <a:pt x="1601723" y="65531"/>
                  </a:lnTo>
                  <a:lnTo>
                    <a:pt x="1600200" y="67055"/>
                  </a:lnTo>
                  <a:lnTo>
                    <a:pt x="1597914" y="67055"/>
                  </a:lnTo>
                  <a:lnTo>
                    <a:pt x="1597152" y="65531"/>
                  </a:lnTo>
                  <a:lnTo>
                    <a:pt x="1595627" y="64769"/>
                  </a:lnTo>
                  <a:lnTo>
                    <a:pt x="1594103" y="63245"/>
                  </a:lnTo>
                  <a:lnTo>
                    <a:pt x="1594103" y="60959"/>
                  </a:lnTo>
                  <a:lnTo>
                    <a:pt x="1593341" y="57150"/>
                  </a:lnTo>
                  <a:lnTo>
                    <a:pt x="1591817" y="54863"/>
                  </a:lnTo>
                  <a:lnTo>
                    <a:pt x="1591817" y="52577"/>
                  </a:lnTo>
                  <a:lnTo>
                    <a:pt x="1591055" y="51053"/>
                  </a:lnTo>
                  <a:lnTo>
                    <a:pt x="1589531" y="49529"/>
                  </a:lnTo>
                  <a:lnTo>
                    <a:pt x="1583435" y="49529"/>
                  </a:lnTo>
                  <a:lnTo>
                    <a:pt x="1583435" y="47243"/>
                  </a:lnTo>
                  <a:lnTo>
                    <a:pt x="1581911" y="44957"/>
                  </a:lnTo>
                  <a:lnTo>
                    <a:pt x="1581150" y="43433"/>
                  </a:lnTo>
                  <a:lnTo>
                    <a:pt x="1578864" y="43433"/>
                  </a:lnTo>
                  <a:lnTo>
                    <a:pt x="1575815" y="46481"/>
                  </a:lnTo>
                  <a:lnTo>
                    <a:pt x="1575053" y="46481"/>
                  </a:lnTo>
                  <a:lnTo>
                    <a:pt x="1575053" y="47243"/>
                  </a:lnTo>
                  <a:lnTo>
                    <a:pt x="1572767" y="49529"/>
                  </a:lnTo>
                  <a:lnTo>
                    <a:pt x="1572767" y="52577"/>
                  </a:lnTo>
                  <a:lnTo>
                    <a:pt x="1571243" y="53339"/>
                  </a:lnTo>
                  <a:lnTo>
                    <a:pt x="1569719" y="54863"/>
                  </a:lnTo>
                  <a:lnTo>
                    <a:pt x="1569719" y="55625"/>
                  </a:lnTo>
                  <a:lnTo>
                    <a:pt x="1568957" y="57150"/>
                  </a:lnTo>
                  <a:lnTo>
                    <a:pt x="1568957" y="58674"/>
                  </a:lnTo>
                  <a:lnTo>
                    <a:pt x="1567433" y="58674"/>
                  </a:lnTo>
                  <a:lnTo>
                    <a:pt x="1566671" y="59436"/>
                  </a:lnTo>
                  <a:lnTo>
                    <a:pt x="1563623" y="59436"/>
                  </a:lnTo>
                  <a:lnTo>
                    <a:pt x="1563623" y="60959"/>
                  </a:lnTo>
                  <a:lnTo>
                    <a:pt x="1562861" y="60959"/>
                  </a:lnTo>
                  <a:lnTo>
                    <a:pt x="1560576" y="58674"/>
                  </a:lnTo>
                  <a:lnTo>
                    <a:pt x="1559052" y="57150"/>
                  </a:lnTo>
                  <a:lnTo>
                    <a:pt x="1559052" y="54863"/>
                  </a:lnTo>
                  <a:lnTo>
                    <a:pt x="1556765" y="54863"/>
                  </a:lnTo>
                  <a:lnTo>
                    <a:pt x="1555241" y="55625"/>
                  </a:lnTo>
                  <a:lnTo>
                    <a:pt x="1555241" y="57150"/>
                  </a:lnTo>
                  <a:lnTo>
                    <a:pt x="1552955" y="57150"/>
                  </a:lnTo>
                  <a:lnTo>
                    <a:pt x="1551431" y="47243"/>
                  </a:lnTo>
                  <a:lnTo>
                    <a:pt x="1550669" y="46481"/>
                  </a:lnTo>
                  <a:lnTo>
                    <a:pt x="1550669" y="44957"/>
                  </a:lnTo>
                  <a:lnTo>
                    <a:pt x="1549145" y="44957"/>
                  </a:lnTo>
                  <a:lnTo>
                    <a:pt x="1549145" y="43433"/>
                  </a:lnTo>
                  <a:lnTo>
                    <a:pt x="1546859" y="43433"/>
                  </a:lnTo>
                  <a:lnTo>
                    <a:pt x="1546859" y="44957"/>
                  </a:lnTo>
                  <a:lnTo>
                    <a:pt x="1544573" y="44957"/>
                  </a:lnTo>
                  <a:lnTo>
                    <a:pt x="1543050" y="46481"/>
                  </a:lnTo>
                  <a:lnTo>
                    <a:pt x="1540764" y="46481"/>
                  </a:lnTo>
                  <a:lnTo>
                    <a:pt x="1539239" y="47243"/>
                  </a:lnTo>
                  <a:lnTo>
                    <a:pt x="1539239" y="48767"/>
                  </a:lnTo>
                  <a:lnTo>
                    <a:pt x="1538477" y="49529"/>
                  </a:lnTo>
                  <a:lnTo>
                    <a:pt x="1538477" y="51053"/>
                  </a:lnTo>
                  <a:lnTo>
                    <a:pt x="1536953" y="53339"/>
                  </a:lnTo>
                  <a:lnTo>
                    <a:pt x="1536191" y="54863"/>
                  </a:lnTo>
                  <a:lnTo>
                    <a:pt x="1536191" y="55625"/>
                  </a:lnTo>
                  <a:lnTo>
                    <a:pt x="1533143" y="58674"/>
                  </a:lnTo>
                  <a:lnTo>
                    <a:pt x="1533143" y="59436"/>
                  </a:lnTo>
                  <a:lnTo>
                    <a:pt x="1530095" y="59436"/>
                  </a:lnTo>
                  <a:lnTo>
                    <a:pt x="1528571" y="58674"/>
                  </a:lnTo>
                  <a:lnTo>
                    <a:pt x="1527047" y="57150"/>
                  </a:lnTo>
                  <a:lnTo>
                    <a:pt x="1527047" y="55625"/>
                  </a:lnTo>
                  <a:lnTo>
                    <a:pt x="1520189" y="55625"/>
                  </a:lnTo>
                  <a:lnTo>
                    <a:pt x="1520189" y="54863"/>
                  </a:lnTo>
                  <a:lnTo>
                    <a:pt x="1517903" y="52577"/>
                  </a:lnTo>
                  <a:lnTo>
                    <a:pt x="1517903" y="51053"/>
                  </a:lnTo>
                  <a:lnTo>
                    <a:pt x="1516379" y="49529"/>
                  </a:lnTo>
                  <a:lnTo>
                    <a:pt x="1511807" y="49529"/>
                  </a:lnTo>
                  <a:lnTo>
                    <a:pt x="1511807" y="51053"/>
                  </a:lnTo>
                  <a:lnTo>
                    <a:pt x="1508759" y="51053"/>
                  </a:lnTo>
                  <a:lnTo>
                    <a:pt x="1508759" y="52577"/>
                  </a:lnTo>
                  <a:lnTo>
                    <a:pt x="1507997" y="53339"/>
                  </a:lnTo>
                  <a:lnTo>
                    <a:pt x="1507997" y="61721"/>
                  </a:lnTo>
                  <a:lnTo>
                    <a:pt x="1506473" y="65531"/>
                  </a:lnTo>
                  <a:lnTo>
                    <a:pt x="1505711" y="69341"/>
                  </a:lnTo>
                  <a:lnTo>
                    <a:pt x="1505711" y="73151"/>
                  </a:lnTo>
                  <a:lnTo>
                    <a:pt x="1504188" y="75437"/>
                  </a:lnTo>
                  <a:lnTo>
                    <a:pt x="1502664" y="76962"/>
                  </a:lnTo>
                  <a:lnTo>
                    <a:pt x="1502664" y="77724"/>
                  </a:lnTo>
                  <a:lnTo>
                    <a:pt x="1501902" y="77724"/>
                  </a:lnTo>
                  <a:lnTo>
                    <a:pt x="1500377" y="79248"/>
                  </a:lnTo>
                  <a:lnTo>
                    <a:pt x="1499615" y="77724"/>
                  </a:lnTo>
                  <a:lnTo>
                    <a:pt x="1498091" y="77724"/>
                  </a:lnTo>
                  <a:lnTo>
                    <a:pt x="1498091" y="76962"/>
                  </a:lnTo>
                  <a:lnTo>
                    <a:pt x="1496567" y="76962"/>
                  </a:lnTo>
                  <a:lnTo>
                    <a:pt x="1496567" y="73913"/>
                  </a:lnTo>
                  <a:lnTo>
                    <a:pt x="1495805" y="73151"/>
                  </a:lnTo>
                  <a:lnTo>
                    <a:pt x="1494281" y="70865"/>
                  </a:lnTo>
                  <a:lnTo>
                    <a:pt x="1494281" y="69341"/>
                  </a:lnTo>
                  <a:lnTo>
                    <a:pt x="1491995" y="69341"/>
                  </a:lnTo>
                  <a:lnTo>
                    <a:pt x="1491995" y="70865"/>
                  </a:lnTo>
                  <a:lnTo>
                    <a:pt x="1489709" y="70865"/>
                  </a:lnTo>
                  <a:lnTo>
                    <a:pt x="1489709" y="71627"/>
                  </a:lnTo>
                  <a:lnTo>
                    <a:pt x="1488185" y="71627"/>
                  </a:lnTo>
                  <a:lnTo>
                    <a:pt x="1487423" y="73151"/>
                  </a:lnTo>
                  <a:lnTo>
                    <a:pt x="1487423" y="76962"/>
                  </a:lnTo>
                  <a:lnTo>
                    <a:pt x="1485900" y="81533"/>
                  </a:lnTo>
                  <a:lnTo>
                    <a:pt x="1485900" y="83819"/>
                  </a:lnTo>
                  <a:lnTo>
                    <a:pt x="1484376" y="86105"/>
                  </a:lnTo>
                  <a:lnTo>
                    <a:pt x="1483614" y="87629"/>
                  </a:lnTo>
                  <a:lnTo>
                    <a:pt x="1483614" y="89153"/>
                  </a:lnTo>
                  <a:lnTo>
                    <a:pt x="1481327" y="89153"/>
                  </a:lnTo>
                  <a:lnTo>
                    <a:pt x="1481327" y="87629"/>
                  </a:lnTo>
                  <a:lnTo>
                    <a:pt x="1479803" y="86105"/>
                  </a:lnTo>
                  <a:lnTo>
                    <a:pt x="1478279" y="85343"/>
                  </a:lnTo>
                  <a:lnTo>
                    <a:pt x="1477517" y="83819"/>
                  </a:lnTo>
                  <a:lnTo>
                    <a:pt x="1475993" y="83819"/>
                  </a:lnTo>
                  <a:lnTo>
                    <a:pt x="1473707" y="81533"/>
                  </a:lnTo>
                  <a:lnTo>
                    <a:pt x="1472183" y="81533"/>
                  </a:lnTo>
                  <a:lnTo>
                    <a:pt x="1472183" y="80009"/>
                  </a:lnTo>
                  <a:lnTo>
                    <a:pt x="1471421" y="80009"/>
                  </a:lnTo>
                  <a:lnTo>
                    <a:pt x="1469897" y="79248"/>
                  </a:lnTo>
                  <a:lnTo>
                    <a:pt x="1469897" y="77724"/>
                  </a:lnTo>
                  <a:lnTo>
                    <a:pt x="1469135" y="77724"/>
                  </a:lnTo>
                  <a:lnTo>
                    <a:pt x="1467611" y="76962"/>
                  </a:lnTo>
                  <a:lnTo>
                    <a:pt x="1466088" y="75437"/>
                  </a:lnTo>
                  <a:lnTo>
                    <a:pt x="1465326" y="73913"/>
                  </a:lnTo>
                  <a:lnTo>
                    <a:pt x="1463802" y="73913"/>
                  </a:lnTo>
                  <a:lnTo>
                    <a:pt x="1463039" y="73151"/>
                  </a:lnTo>
                  <a:lnTo>
                    <a:pt x="1461515" y="73151"/>
                  </a:lnTo>
                  <a:lnTo>
                    <a:pt x="1459991" y="73913"/>
                  </a:lnTo>
                  <a:lnTo>
                    <a:pt x="1459229" y="73913"/>
                  </a:lnTo>
                  <a:lnTo>
                    <a:pt x="1459229" y="75437"/>
                  </a:lnTo>
                  <a:lnTo>
                    <a:pt x="1457705" y="75437"/>
                  </a:lnTo>
                  <a:lnTo>
                    <a:pt x="1456943" y="76962"/>
                  </a:lnTo>
                  <a:lnTo>
                    <a:pt x="1456943" y="75437"/>
                  </a:lnTo>
                  <a:lnTo>
                    <a:pt x="1455419" y="75437"/>
                  </a:lnTo>
                  <a:lnTo>
                    <a:pt x="1453895" y="73913"/>
                  </a:lnTo>
                  <a:lnTo>
                    <a:pt x="1453133" y="73913"/>
                  </a:lnTo>
                  <a:lnTo>
                    <a:pt x="1451609" y="73151"/>
                  </a:lnTo>
                  <a:lnTo>
                    <a:pt x="1450847" y="73151"/>
                  </a:lnTo>
                  <a:lnTo>
                    <a:pt x="1450847" y="71627"/>
                  </a:lnTo>
                  <a:lnTo>
                    <a:pt x="1449323" y="70865"/>
                  </a:lnTo>
                  <a:lnTo>
                    <a:pt x="1447800" y="67817"/>
                  </a:lnTo>
                  <a:lnTo>
                    <a:pt x="1447800" y="65531"/>
                  </a:lnTo>
                  <a:lnTo>
                    <a:pt x="1447038" y="61721"/>
                  </a:lnTo>
                  <a:lnTo>
                    <a:pt x="1445514" y="57150"/>
                  </a:lnTo>
                  <a:lnTo>
                    <a:pt x="1445514" y="54863"/>
                  </a:lnTo>
                  <a:lnTo>
                    <a:pt x="1444752" y="53339"/>
                  </a:lnTo>
                  <a:lnTo>
                    <a:pt x="1435607" y="53339"/>
                  </a:lnTo>
                  <a:lnTo>
                    <a:pt x="1434845" y="54863"/>
                  </a:lnTo>
                  <a:lnTo>
                    <a:pt x="1433321" y="55625"/>
                  </a:lnTo>
                  <a:lnTo>
                    <a:pt x="1432559" y="57150"/>
                  </a:lnTo>
                  <a:lnTo>
                    <a:pt x="1431035" y="58674"/>
                  </a:lnTo>
                  <a:lnTo>
                    <a:pt x="1431035" y="59436"/>
                  </a:lnTo>
                  <a:lnTo>
                    <a:pt x="1428750" y="59436"/>
                  </a:lnTo>
                  <a:lnTo>
                    <a:pt x="1428750" y="57150"/>
                  </a:lnTo>
                  <a:lnTo>
                    <a:pt x="1427226" y="52577"/>
                  </a:lnTo>
                  <a:lnTo>
                    <a:pt x="1426464" y="51053"/>
                  </a:lnTo>
                  <a:lnTo>
                    <a:pt x="1426464" y="49529"/>
                  </a:lnTo>
                  <a:lnTo>
                    <a:pt x="1423415" y="49529"/>
                  </a:lnTo>
                  <a:lnTo>
                    <a:pt x="1421129" y="47243"/>
                  </a:lnTo>
                  <a:lnTo>
                    <a:pt x="1420367" y="47243"/>
                  </a:lnTo>
                  <a:lnTo>
                    <a:pt x="1420367" y="46481"/>
                  </a:lnTo>
                  <a:lnTo>
                    <a:pt x="1418843" y="44957"/>
                  </a:lnTo>
                  <a:lnTo>
                    <a:pt x="1417319" y="38862"/>
                  </a:lnTo>
                  <a:lnTo>
                    <a:pt x="1417319" y="35051"/>
                  </a:lnTo>
                  <a:lnTo>
                    <a:pt x="1416557" y="35051"/>
                  </a:lnTo>
                  <a:lnTo>
                    <a:pt x="1415033" y="36575"/>
                  </a:lnTo>
                  <a:lnTo>
                    <a:pt x="1415033" y="42671"/>
                  </a:lnTo>
                  <a:lnTo>
                    <a:pt x="1414271" y="44957"/>
                  </a:lnTo>
                  <a:lnTo>
                    <a:pt x="1414271" y="46481"/>
                  </a:lnTo>
                  <a:lnTo>
                    <a:pt x="1412747" y="47243"/>
                  </a:lnTo>
                  <a:lnTo>
                    <a:pt x="1411223" y="48767"/>
                  </a:lnTo>
                  <a:lnTo>
                    <a:pt x="1411223" y="49529"/>
                  </a:lnTo>
                  <a:lnTo>
                    <a:pt x="1410461" y="51053"/>
                  </a:lnTo>
                  <a:lnTo>
                    <a:pt x="1408938" y="51053"/>
                  </a:lnTo>
                  <a:lnTo>
                    <a:pt x="1408938" y="52577"/>
                  </a:lnTo>
                  <a:lnTo>
                    <a:pt x="1408176" y="53339"/>
                  </a:lnTo>
                  <a:lnTo>
                    <a:pt x="1406652" y="53339"/>
                  </a:lnTo>
                  <a:lnTo>
                    <a:pt x="1406652" y="54863"/>
                  </a:lnTo>
                  <a:lnTo>
                    <a:pt x="1405127" y="55625"/>
                  </a:lnTo>
                  <a:lnTo>
                    <a:pt x="1404365" y="57150"/>
                  </a:lnTo>
                  <a:lnTo>
                    <a:pt x="1402841" y="58674"/>
                  </a:lnTo>
                  <a:lnTo>
                    <a:pt x="1402841" y="57150"/>
                  </a:lnTo>
                  <a:lnTo>
                    <a:pt x="1402079" y="55625"/>
                  </a:lnTo>
                  <a:lnTo>
                    <a:pt x="1400555" y="54863"/>
                  </a:lnTo>
                  <a:lnTo>
                    <a:pt x="1400555" y="53339"/>
                  </a:lnTo>
                  <a:lnTo>
                    <a:pt x="1399031" y="52577"/>
                  </a:lnTo>
                  <a:lnTo>
                    <a:pt x="1398269" y="51053"/>
                  </a:lnTo>
                  <a:lnTo>
                    <a:pt x="1395983" y="48767"/>
                  </a:lnTo>
                  <a:lnTo>
                    <a:pt x="1395983" y="47243"/>
                  </a:lnTo>
                  <a:lnTo>
                    <a:pt x="1394459" y="43433"/>
                  </a:lnTo>
                  <a:lnTo>
                    <a:pt x="1392935" y="37337"/>
                  </a:lnTo>
                  <a:lnTo>
                    <a:pt x="1392935" y="31241"/>
                  </a:lnTo>
                  <a:lnTo>
                    <a:pt x="1392173" y="28955"/>
                  </a:lnTo>
                  <a:lnTo>
                    <a:pt x="1392173" y="28193"/>
                  </a:lnTo>
                  <a:lnTo>
                    <a:pt x="1390650" y="28193"/>
                  </a:lnTo>
                  <a:lnTo>
                    <a:pt x="1389888" y="26669"/>
                  </a:lnTo>
                  <a:lnTo>
                    <a:pt x="1386077" y="26669"/>
                  </a:lnTo>
                  <a:lnTo>
                    <a:pt x="1384553" y="25145"/>
                  </a:lnTo>
                  <a:lnTo>
                    <a:pt x="1383791" y="24383"/>
                  </a:lnTo>
                  <a:lnTo>
                    <a:pt x="1380743" y="24383"/>
                  </a:lnTo>
                  <a:lnTo>
                    <a:pt x="1379981" y="25145"/>
                  </a:lnTo>
                  <a:lnTo>
                    <a:pt x="1378457" y="26669"/>
                  </a:lnTo>
                  <a:lnTo>
                    <a:pt x="1378457" y="28193"/>
                  </a:lnTo>
                  <a:lnTo>
                    <a:pt x="1377695" y="28955"/>
                  </a:lnTo>
                  <a:lnTo>
                    <a:pt x="1376171" y="28955"/>
                  </a:lnTo>
                  <a:lnTo>
                    <a:pt x="1376171" y="30479"/>
                  </a:lnTo>
                  <a:lnTo>
                    <a:pt x="1374647" y="31241"/>
                  </a:lnTo>
                  <a:lnTo>
                    <a:pt x="1373885" y="32765"/>
                  </a:lnTo>
                  <a:lnTo>
                    <a:pt x="1373885" y="34289"/>
                  </a:lnTo>
                  <a:lnTo>
                    <a:pt x="1372361" y="35051"/>
                  </a:lnTo>
                  <a:lnTo>
                    <a:pt x="1370076" y="35051"/>
                  </a:lnTo>
                  <a:lnTo>
                    <a:pt x="1368552" y="34289"/>
                  </a:lnTo>
                  <a:lnTo>
                    <a:pt x="1367789" y="34289"/>
                  </a:lnTo>
                  <a:lnTo>
                    <a:pt x="1367789" y="32765"/>
                  </a:lnTo>
                  <a:lnTo>
                    <a:pt x="1365503" y="30479"/>
                  </a:lnTo>
                  <a:lnTo>
                    <a:pt x="1365503" y="28955"/>
                  </a:lnTo>
                  <a:lnTo>
                    <a:pt x="1363979" y="28193"/>
                  </a:lnTo>
                  <a:lnTo>
                    <a:pt x="1362455" y="26669"/>
                  </a:lnTo>
                  <a:lnTo>
                    <a:pt x="1362455" y="25145"/>
                  </a:lnTo>
                  <a:lnTo>
                    <a:pt x="1360169" y="25145"/>
                  </a:lnTo>
                  <a:lnTo>
                    <a:pt x="1359407" y="26669"/>
                  </a:lnTo>
                  <a:lnTo>
                    <a:pt x="1359407" y="28193"/>
                  </a:lnTo>
                  <a:lnTo>
                    <a:pt x="1357883" y="14477"/>
                  </a:lnTo>
                  <a:lnTo>
                    <a:pt x="1355597" y="14477"/>
                  </a:lnTo>
                  <a:lnTo>
                    <a:pt x="1354073" y="12953"/>
                  </a:lnTo>
                  <a:lnTo>
                    <a:pt x="1354073" y="10667"/>
                  </a:lnTo>
                  <a:lnTo>
                    <a:pt x="1353311" y="9905"/>
                  </a:lnTo>
                  <a:lnTo>
                    <a:pt x="1350264" y="9905"/>
                  </a:lnTo>
                  <a:lnTo>
                    <a:pt x="1350264" y="10667"/>
                  </a:lnTo>
                  <a:lnTo>
                    <a:pt x="1349502" y="10667"/>
                  </a:lnTo>
                  <a:lnTo>
                    <a:pt x="1347977" y="12191"/>
                  </a:lnTo>
                  <a:lnTo>
                    <a:pt x="1345691" y="12191"/>
                  </a:lnTo>
                  <a:lnTo>
                    <a:pt x="1345691" y="10667"/>
                  </a:lnTo>
                  <a:lnTo>
                    <a:pt x="1343405" y="10667"/>
                  </a:lnTo>
                  <a:lnTo>
                    <a:pt x="1343405" y="9905"/>
                  </a:lnTo>
                  <a:lnTo>
                    <a:pt x="1341119" y="9905"/>
                  </a:lnTo>
                  <a:lnTo>
                    <a:pt x="1339595" y="10667"/>
                  </a:lnTo>
                  <a:lnTo>
                    <a:pt x="1331976" y="10667"/>
                  </a:lnTo>
                  <a:lnTo>
                    <a:pt x="1331214" y="9905"/>
                  </a:lnTo>
                  <a:lnTo>
                    <a:pt x="1331214" y="6857"/>
                  </a:lnTo>
                  <a:lnTo>
                    <a:pt x="1329689" y="2286"/>
                  </a:lnTo>
                  <a:lnTo>
                    <a:pt x="1328927" y="762"/>
                  </a:lnTo>
                  <a:lnTo>
                    <a:pt x="1328927" y="0"/>
                  </a:lnTo>
                  <a:lnTo>
                    <a:pt x="1325879" y="0"/>
                  </a:lnTo>
                  <a:lnTo>
                    <a:pt x="1325879" y="762"/>
                  </a:lnTo>
                  <a:lnTo>
                    <a:pt x="1325117" y="2286"/>
                  </a:lnTo>
                  <a:lnTo>
                    <a:pt x="1323593" y="6095"/>
                  </a:lnTo>
                  <a:lnTo>
                    <a:pt x="1323593" y="6857"/>
                  </a:lnTo>
                  <a:lnTo>
                    <a:pt x="1322831" y="6095"/>
                  </a:lnTo>
                  <a:lnTo>
                    <a:pt x="1319783" y="6095"/>
                  </a:lnTo>
                  <a:lnTo>
                    <a:pt x="1319783" y="6857"/>
                  </a:lnTo>
                  <a:lnTo>
                    <a:pt x="1319021" y="8381"/>
                  </a:lnTo>
                  <a:lnTo>
                    <a:pt x="1317497" y="9905"/>
                  </a:lnTo>
                  <a:lnTo>
                    <a:pt x="1317497" y="10667"/>
                  </a:lnTo>
                  <a:lnTo>
                    <a:pt x="1316735" y="12191"/>
                  </a:lnTo>
                  <a:lnTo>
                    <a:pt x="1315211" y="12953"/>
                  </a:lnTo>
                  <a:lnTo>
                    <a:pt x="1315211" y="16001"/>
                  </a:lnTo>
                  <a:lnTo>
                    <a:pt x="1313688" y="16763"/>
                  </a:lnTo>
                  <a:lnTo>
                    <a:pt x="1312926" y="18287"/>
                  </a:lnTo>
                  <a:lnTo>
                    <a:pt x="1311402" y="18287"/>
                  </a:lnTo>
                  <a:lnTo>
                    <a:pt x="1310639" y="19050"/>
                  </a:lnTo>
                  <a:lnTo>
                    <a:pt x="1306829" y="19050"/>
                  </a:lnTo>
                  <a:lnTo>
                    <a:pt x="1306829" y="18287"/>
                  </a:lnTo>
                  <a:lnTo>
                    <a:pt x="1305305" y="32765"/>
                  </a:lnTo>
                  <a:lnTo>
                    <a:pt x="1304543" y="31241"/>
                  </a:lnTo>
                  <a:lnTo>
                    <a:pt x="1303019" y="35051"/>
                  </a:lnTo>
                  <a:lnTo>
                    <a:pt x="1301495" y="40386"/>
                  </a:lnTo>
                  <a:lnTo>
                    <a:pt x="1298447" y="40386"/>
                  </a:lnTo>
                  <a:lnTo>
                    <a:pt x="1296923" y="38862"/>
                  </a:lnTo>
                  <a:lnTo>
                    <a:pt x="1295400" y="38862"/>
                  </a:lnTo>
                  <a:lnTo>
                    <a:pt x="1295400" y="40386"/>
                  </a:lnTo>
                  <a:lnTo>
                    <a:pt x="1293114" y="40386"/>
                  </a:lnTo>
                  <a:lnTo>
                    <a:pt x="1292352" y="41148"/>
                  </a:lnTo>
                  <a:lnTo>
                    <a:pt x="1290827" y="41148"/>
                  </a:lnTo>
                  <a:lnTo>
                    <a:pt x="1290827" y="42671"/>
                  </a:lnTo>
                  <a:lnTo>
                    <a:pt x="1289303" y="43433"/>
                  </a:lnTo>
                  <a:lnTo>
                    <a:pt x="1289303" y="44957"/>
                  </a:lnTo>
                  <a:lnTo>
                    <a:pt x="1288541" y="46481"/>
                  </a:lnTo>
                  <a:lnTo>
                    <a:pt x="1284731" y="46481"/>
                  </a:lnTo>
                  <a:lnTo>
                    <a:pt x="1284731" y="44957"/>
                  </a:lnTo>
                  <a:lnTo>
                    <a:pt x="1283207" y="44957"/>
                  </a:lnTo>
                  <a:lnTo>
                    <a:pt x="1282445" y="43433"/>
                  </a:lnTo>
                  <a:lnTo>
                    <a:pt x="1280921" y="42671"/>
                  </a:lnTo>
                  <a:lnTo>
                    <a:pt x="1280159" y="42671"/>
                  </a:lnTo>
                  <a:lnTo>
                    <a:pt x="1278635" y="41148"/>
                  </a:lnTo>
                  <a:lnTo>
                    <a:pt x="1277111" y="41148"/>
                  </a:lnTo>
                  <a:lnTo>
                    <a:pt x="1276350" y="42671"/>
                  </a:lnTo>
                  <a:lnTo>
                    <a:pt x="1274826" y="43433"/>
                  </a:lnTo>
                  <a:lnTo>
                    <a:pt x="1274064" y="46481"/>
                  </a:lnTo>
                  <a:lnTo>
                    <a:pt x="1274064" y="47243"/>
                  </a:lnTo>
                  <a:lnTo>
                    <a:pt x="1272539" y="48767"/>
                  </a:lnTo>
                  <a:lnTo>
                    <a:pt x="1268729" y="48767"/>
                  </a:lnTo>
                  <a:lnTo>
                    <a:pt x="1267967" y="47243"/>
                  </a:lnTo>
                  <a:lnTo>
                    <a:pt x="1266443" y="46481"/>
                  </a:lnTo>
                  <a:lnTo>
                    <a:pt x="1264919" y="43433"/>
                  </a:lnTo>
                  <a:lnTo>
                    <a:pt x="1264919" y="42671"/>
                  </a:lnTo>
                  <a:lnTo>
                    <a:pt x="1264157" y="41148"/>
                  </a:lnTo>
                  <a:lnTo>
                    <a:pt x="1260347" y="41148"/>
                  </a:lnTo>
                  <a:lnTo>
                    <a:pt x="1260347" y="42671"/>
                  </a:lnTo>
                  <a:lnTo>
                    <a:pt x="1258823" y="42671"/>
                  </a:lnTo>
                  <a:lnTo>
                    <a:pt x="1258061" y="43433"/>
                  </a:lnTo>
                  <a:lnTo>
                    <a:pt x="1256538" y="43433"/>
                  </a:lnTo>
                  <a:lnTo>
                    <a:pt x="1255776" y="41148"/>
                  </a:lnTo>
                  <a:lnTo>
                    <a:pt x="1254252" y="32765"/>
                  </a:lnTo>
                  <a:lnTo>
                    <a:pt x="1254252" y="31241"/>
                  </a:lnTo>
                  <a:lnTo>
                    <a:pt x="1252727" y="30479"/>
                  </a:lnTo>
                  <a:lnTo>
                    <a:pt x="1251965" y="30479"/>
                  </a:lnTo>
                  <a:lnTo>
                    <a:pt x="1248155" y="26669"/>
                  </a:lnTo>
                  <a:lnTo>
                    <a:pt x="1248155" y="25145"/>
                  </a:lnTo>
                  <a:lnTo>
                    <a:pt x="1245869" y="25145"/>
                  </a:lnTo>
                  <a:lnTo>
                    <a:pt x="1245869" y="24383"/>
                  </a:lnTo>
                  <a:lnTo>
                    <a:pt x="1243583" y="24383"/>
                  </a:lnTo>
                  <a:lnTo>
                    <a:pt x="1242059" y="25145"/>
                  </a:lnTo>
                  <a:lnTo>
                    <a:pt x="1239773" y="25145"/>
                  </a:lnTo>
                  <a:lnTo>
                    <a:pt x="1238250" y="24383"/>
                  </a:lnTo>
                  <a:lnTo>
                    <a:pt x="1237488" y="24383"/>
                  </a:lnTo>
                  <a:lnTo>
                    <a:pt x="1235964" y="22859"/>
                  </a:lnTo>
                  <a:lnTo>
                    <a:pt x="1234439" y="22859"/>
                  </a:lnTo>
                  <a:lnTo>
                    <a:pt x="1233677" y="24383"/>
                  </a:lnTo>
                  <a:lnTo>
                    <a:pt x="1229867" y="24383"/>
                  </a:lnTo>
                  <a:lnTo>
                    <a:pt x="1228343" y="22859"/>
                  </a:lnTo>
                  <a:lnTo>
                    <a:pt x="1226057" y="22859"/>
                  </a:lnTo>
                  <a:lnTo>
                    <a:pt x="1226057" y="22098"/>
                  </a:lnTo>
                  <a:lnTo>
                    <a:pt x="1223771" y="22098"/>
                  </a:lnTo>
                  <a:lnTo>
                    <a:pt x="1222247" y="22859"/>
                  </a:lnTo>
                  <a:lnTo>
                    <a:pt x="1221485" y="24383"/>
                  </a:lnTo>
                  <a:lnTo>
                    <a:pt x="1221485" y="25145"/>
                  </a:lnTo>
                  <a:lnTo>
                    <a:pt x="1219961" y="26669"/>
                  </a:lnTo>
                  <a:lnTo>
                    <a:pt x="1219200" y="28193"/>
                  </a:lnTo>
                  <a:lnTo>
                    <a:pt x="1219200" y="28955"/>
                  </a:lnTo>
                  <a:lnTo>
                    <a:pt x="1207769" y="28955"/>
                  </a:lnTo>
                  <a:lnTo>
                    <a:pt x="1207007" y="30479"/>
                  </a:lnTo>
                  <a:lnTo>
                    <a:pt x="1200911" y="30479"/>
                  </a:lnTo>
                  <a:lnTo>
                    <a:pt x="1199388" y="28955"/>
                  </a:lnTo>
                  <a:lnTo>
                    <a:pt x="1195577" y="28955"/>
                  </a:lnTo>
                  <a:lnTo>
                    <a:pt x="1194815" y="30479"/>
                  </a:lnTo>
                  <a:lnTo>
                    <a:pt x="1182623" y="30479"/>
                  </a:lnTo>
                  <a:lnTo>
                    <a:pt x="1182623" y="31241"/>
                  </a:lnTo>
                  <a:lnTo>
                    <a:pt x="1179576" y="31241"/>
                  </a:lnTo>
                  <a:lnTo>
                    <a:pt x="1179576" y="32765"/>
                  </a:lnTo>
                  <a:lnTo>
                    <a:pt x="1177289" y="32765"/>
                  </a:lnTo>
                  <a:lnTo>
                    <a:pt x="1176527" y="34289"/>
                  </a:lnTo>
                  <a:lnTo>
                    <a:pt x="1173479" y="34289"/>
                  </a:lnTo>
                  <a:lnTo>
                    <a:pt x="1173479" y="35051"/>
                  </a:lnTo>
                  <a:lnTo>
                    <a:pt x="1172717" y="35051"/>
                  </a:lnTo>
                  <a:lnTo>
                    <a:pt x="1171193" y="36575"/>
                  </a:lnTo>
                  <a:lnTo>
                    <a:pt x="1170431" y="36575"/>
                  </a:lnTo>
                  <a:lnTo>
                    <a:pt x="1168907" y="37337"/>
                  </a:lnTo>
                  <a:lnTo>
                    <a:pt x="1166621" y="37337"/>
                  </a:lnTo>
                  <a:lnTo>
                    <a:pt x="1166621" y="36575"/>
                  </a:lnTo>
                  <a:lnTo>
                    <a:pt x="1165097" y="36575"/>
                  </a:lnTo>
                  <a:lnTo>
                    <a:pt x="1165097" y="35051"/>
                  </a:lnTo>
                  <a:lnTo>
                    <a:pt x="1164335" y="35051"/>
                  </a:lnTo>
                  <a:lnTo>
                    <a:pt x="1162811" y="34289"/>
                  </a:lnTo>
                  <a:lnTo>
                    <a:pt x="1156715" y="34289"/>
                  </a:lnTo>
                  <a:lnTo>
                    <a:pt x="1155191" y="35051"/>
                  </a:lnTo>
                  <a:lnTo>
                    <a:pt x="1144523" y="35051"/>
                  </a:lnTo>
                  <a:lnTo>
                    <a:pt x="1143000" y="36575"/>
                  </a:lnTo>
                  <a:lnTo>
                    <a:pt x="1140714" y="36575"/>
                  </a:lnTo>
                  <a:lnTo>
                    <a:pt x="1140714" y="37337"/>
                  </a:lnTo>
                  <a:lnTo>
                    <a:pt x="1138427" y="37337"/>
                  </a:lnTo>
                  <a:lnTo>
                    <a:pt x="1136903" y="38862"/>
                  </a:lnTo>
                  <a:lnTo>
                    <a:pt x="1136141" y="38862"/>
                  </a:lnTo>
                  <a:lnTo>
                    <a:pt x="1134617" y="40386"/>
                  </a:lnTo>
                  <a:lnTo>
                    <a:pt x="1132331" y="40386"/>
                  </a:lnTo>
                  <a:lnTo>
                    <a:pt x="1132331" y="38862"/>
                  </a:lnTo>
                  <a:lnTo>
                    <a:pt x="1128521" y="38862"/>
                  </a:lnTo>
                  <a:lnTo>
                    <a:pt x="1127759" y="37337"/>
                  </a:lnTo>
                  <a:lnTo>
                    <a:pt x="1121664" y="37337"/>
                  </a:lnTo>
                  <a:lnTo>
                    <a:pt x="1121664" y="38862"/>
                  </a:lnTo>
                  <a:lnTo>
                    <a:pt x="1118615" y="38862"/>
                  </a:lnTo>
                  <a:lnTo>
                    <a:pt x="1118615" y="40386"/>
                  </a:lnTo>
                  <a:lnTo>
                    <a:pt x="1117853" y="41148"/>
                  </a:lnTo>
                  <a:lnTo>
                    <a:pt x="1116329" y="41148"/>
                  </a:lnTo>
                  <a:lnTo>
                    <a:pt x="1116329" y="42671"/>
                  </a:lnTo>
                  <a:lnTo>
                    <a:pt x="1114043" y="42671"/>
                  </a:lnTo>
                  <a:lnTo>
                    <a:pt x="1114043" y="43433"/>
                  </a:lnTo>
                  <a:lnTo>
                    <a:pt x="1112519" y="43433"/>
                  </a:lnTo>
                  <a:lnTo>
                    <a:pt x="1111757" y="42671"/>
                  </a:lnTo>
                  <a:lnTo>
                    <a:pt x="1107947" y="42671"/>
                  </a:lnTo>
                  <a:lnTo>
                    <a:pt x="1107947" y="41148"/>
                  </a:lnTo>
                  <a:lnTo>
                    <a:pt x="1105661" y="41148"/>
                  </a:lnTo>
                  <a:lnTo>
                    <a:pt x="1105661" y="42671"/>
                  </a:lnTo>
                  <a:lnTo>
                    <a:pt x="1101852" y="42671"/>
                  </a:lnTo>
                  <a:lnTo>
                    <a:pt x="1101852" y="43433"/>
                  </a:lnTo>
                  <a:lnTo>
                    <a:pt x="1097279" y="43433"/>
                  </a:lnTo>
                  <a:lnTo>
                    <a:pt x="1097279" y="42671"/>
                  </a:lnTo>
                  <a:lnTo>
                    <a:pt x="1091945" y="42671"/>
                  </a:lnTo>
                  <a:lnTo>
                    <a:pt x="1091183" y="43433"/>
                  </a:lnTo>
                  <a:lnTo>
                    <a:pt x="1088135" y="43433"/>
                  </a:lnTo>
                  <a:lnTo>
                    <a:pt x="1088135" y="44957"/>
                  </a:lnTo>
                  <a:lnTo>
                    <a:pt x="1083564" y="44957"/>
                  </a:lnTo>
                  <a:lnTo>
                    <a:pt x="1082039" y="43433"/>
                  </a:lnTo>
                  <a:lnTo>
                    <a:pt x="1077467" y="43433"/>
                  </a:lnTo>
                  <a:lnTo>
                    <a:pt x="1075943" y="44957"/>
                  </a:lnTo>
                  <a:lnTo>
                    <a:pt x="1075181" y="44957"/>
                  </a:lnTo>
                  <a:lnTo>
                    <a:pt x="1073657" y="46481"/>
                  </a:lnTo>
                  <a:lnTo>
                    <a:pt x="1071371" y="46481"/>
                  </a:lnTo>
                  <a:lnTo>
                    <a:pt x="1071371" y="47243"/>
                  </a:lnTo>
                  <a:lnTo>
                    <a:pt x="1059179" y="47243"/>
                  </a:lnTo>
                  <a:lnTo>
                    <a:pt x="1057655" y="48767"/>
                  </a:lnTo>
                  <a:lnTo>
                    <a:pt x="1051559" y="48767"/>
                  </a:lnTo>
                  <a:lnTo>
                    <a:pt x="1050797" y="49529"/>
                  </a:lnTo>
                  <a:lnTo>
                    <a:pt x="1036319" y="49529"/>
                  </a:lnTo>
                  <a:lnTo>
                    <a:pt x="1034795" y="51053"/>
                  </a:lnTo>
                  <a:lnTo>
                    <a:pt x="1032509" y="51053"/>
                  </a:lnTo>
                  <a:lnTo>
                    <a:pt x="1030985" y="51053"/>
                  </a:lnTo>
                  <a:lnTo>
                    <a:pt x="1026413" y="51053"/>
                  </a:lnTo>
                  <a:lnTo>
                    <a:pt x="1024889" y="52577"/>
                  </a:lnTo>
                  <a:lnTo>
                    <a:pt x="1022603" y="52577"/>
                  </a:lnTo>
                  <a:lnTo>
                    <a:pt x="1021079" y="53339"/>
                  </a:lnTo>
                  <a:lnTo>
                    <a:pt x="1008126" y="53339"/>
                  </a:lnTo>
                  <a:lnTo>
                    <a:pt x="1006601" y="54863"/>
                  </a:lnTo>
                  <a:lnTo>
                    <a:pt x="999743" y="54863"/>
                  </a:lnTo>
                  <a:lnTo>
                    <a:pt x="998219" y="55625"/>
                  </a:lnTo>
                  <a:lnTo>
                    <a:pt x="989838" y="55625"/>
                  </a:lnTo>
                  <a:lnTo>
                    <a:pt x="988313" y="57150"/>
                  </a:lnTo>
                  <a:lnTo>
                    <a:pt x="981455" y="57150"/>
                  </a:lnTo>
                  <a:lnTo>
                    <a:pt x="981455" y="58674"/>
                  </a:lnTo>
                  <a:lnTo>
                    <a:pt x="967739" y="58674"/>
                  </a:lnTo>
                  <a:lnTo>
                    <a:pt x="966215" y="59436"/>
                  </a:lnTo>
                  <a:lnTo>
                    <a:pt x="957833" y="59436"/>
                  </a:lnTo>
                  <a:lnTo>
                    <a:pt x="957071" y="60959"/>
                  </a:lnTo>
                  <a:lnTo>
                    <a:pt x="947927" y="60959"/>
                  </a:lnTo>
                  <a:lnTo>
                    <a:pt x="947165" y="61721"/>
                  </a:lnTo>
                  <a:lnTo>
                    <a:pt x="939545" y="61721"/>
                  </a:lnTo>
                  <a:lnTo>
                    <a:pt x="938783" y="63245"/>
                  </a:lnTo>
                  <a:lnTo>
                    <a:pt x="927354" y="63245"/>
                  </a:lnTo>
                  <a:lnTo>
                    <a:pt x="926592" y="64769"/>
                  </a:lnTo>
                  <a:lnTo>
                    <a:pt x="917448" y="64769"/>
                  </a:lnTo>
                  <a:lnTo>
                    <a:pt x="916686" y="65531"/>
                  </a:lnTo>
                  <a:lnTo>
                    <a:pt x="908304" y="65531"/>
                  </a:lnTo>
                  <a:lnTo>
                    <a:pt x="906780" y="67055"/>
                  </a:lnTo>
                  <a:lnTo>
                    <a:pt x="898398" y="67055"/>
                  </a:lnTo>
                  <a:lnTo>
                    <a:pt x="898398" y="67817"/>
                  </a:lnTo>
                  <a:lnTo>
                    <a:pt x="886968" y="67817"/>
                  </a:lnTo>
                  <a:lnTo>
                    <a:pt x="886968" y="69341"/>
                  </a:lnTo>
                  <a:lnTo>
                    <a:pt x="877824" y="69341"/>
                  </a:lnTo>
                  <a:lnTo>
                    <a:pt x="876300" y="70865"/>
                  </a:lnTo>
                  <a:lnTo>
                    <a:pt x="868680" y="70865"/>
                  </a:lnTo>
                  <a:lnTo>
                    <a:pt x="867918" y="71627"/>
                  </a:lnTo>
                  <a:lnTo>
                    <a:pt x="856488" y="71627"/>
                  </a:lnTo>
                  <a:lnTo>
                    <a:pt x="856488" y="73151"/>
                  </a:lnTo>
                  <a:lnTo>
                    <a:pt x="848106" y="73151"/>
                  </a:lnTo>
                  <a:lnTo>
                    <a:pt x="848106" y="73913"/>
                  </a:lnTo>
                  <a:lnTo>
                    <a:pt x="837438" y="73913"/>
                  </a:lnTo>
                  <a:lnTo>
                    <a:pt x="837438" y="75437"/>
                  </a:lnTo>
                  <a:lnTo>
                    <a:pt x="827532" y="75437"/>
                  </a:lnTo>
                  <a:lnTo>
                    <a:pt x="826007" y="76962"/>
                  </a:lnTo>
                  <a:lnTo>
                    <a:pt x="817626" y="76962"/>
                  </a:lnTo>
                  <a:lnTo>
                    <a:pt x="816863" y="77724"/>
                  </a:lnTo>
                  <a:lnTo>
                    <a:pt x="807719" y="77724"/>
                  </a:lnTo>
                  <a:lnTo>
                    <a:pt x="806957" y="79248"/>
                  </a:lnTo>
                  <a:lnTo>
                    <a:pt x="798576" y="79248"/>
                  </a:lnTo>
                  <a:lnTo>
                    <a:pt x="797051" y="80009"/>
                  </a:lnTo>
                  <a:lnTo>
                    <a:pt x="787145" y="80009"/>
                  </a:lnTo>
                  <a:lnTo>
                    <a:pt x="787145" y="81533"/>
                  </a:lnTo>
                  <a:lnTo>
                    <a:pt x="778763" y="81533"/>
                  </a:lnTo>
                  <a:lnTo>
                    <a:pt x="777239" y="83057"/>
                  </a:lnTo>
                  <a:lnTo>
                    <a:pt x="766572" y="83057"/>
                  </a:lnTo>
                  <a:lnTo>
                    <a:pt x="765048" y="83819"/>
                  </a:lnTo>
                  <a:lnTo>
                    <a:pt x="756666" y="83819"/>
                  </a:lnTo>
                  <a:lnTo>
                    <a:pt x="755904" y="85343"/>
                  </a:lnTo>
                  <a:lnTo>
                    <a:pt x="748284" y="85343"/>
                  </a:lnTo>
                  <a:lnTo>
                    <a:pt x="746760" y="86105"/>
                  </a:lnTo>
                  <a:lnTo>
                    <a:pt x="737616" y="86105"/>
                  </a:lnTo>
                  <a:lnTo>
                    <a:pt x="737616" y="87629"/>
                  </a:lnTo>
                  <a:lnTo>
                    <a:pt x="726186" y="87629"/>
                  </a:lnTo>
                  <a:lnTo>
                    <a:pt x="726186" y="89153"/>
                  </a:lnTo>
                  <a:lnTo>
                    <a:pt x="716280" y="89153"/>
                  </a:lnTo>
                  <a:lnTo>
                    <a:pt x="715518" y="89915"/>
                  </a:lnTo>
                  <a:lnTo>
                    <a:pt x="707136" y="89915"/>
                  </a:lnTo>
                  <a:lnTo>
                    <a:pt x="707136" y="91439"/>
                  </a:lnTo>
                  <a:lnTo>
                    <a:pt x="697230" y="91439"/>
                  </a:lnTo>
                  <a:lnTo>
                    <a:pt x="695706" y="92201"/>
                  </a:lnTo>
                  <a:lnTo>
                    <a:pt x="687324" y="92201"/>
                  </a:lnTo>
                  <a:lnTo>
                    <a:pt x="687324" y="93725"/>
                  </a:lnTo>
                  <a:lnTo>
                    <a:pt x="681228" y="93725"/>
                  </a:lnTo>
                  <a:lnTo>
                    <a:pt x="679704" y="93725"/>
                  </a:lnTo>
                  <a:lnTo>
                    <a:pt x="675132" y="93725"/>
                  </a:lnTo>
                  <a:lnTo>
                    <a:pt x="673607" y="95250"/>
                  </a:lnTo>
                  <a:lnTo>
                    <a:pt x="666750" y="95250"/>
                  </a:lnTo>
                  <a:lnTo>
                    <a:pt x="665226" y="96012"/>
                  </a:lnTo>
                  <a:lnTo>
                    <a:pt x="655319" y="96012"/>
                  </a:lnTo>
                  <a:lnTo>
                    <a:pt x="655319" y="97536"/>
                  </a:lnTo>
                  <a:lnTo>
                    <a:pt x="646176" y="97536"/>
                  </a:lnTo>
                  <a:lnTo>
                    <a:pt x="644651" y="98298"/>
                  </a:lnTo>
                  <a:lnTo>
                    <a:pt x="634745" y="98298"/>
                  </a:lnTo>
                  <a:lnTo>
                    <a:pt x="634745" y="99821"/>
                  </a:lnTo>
                  <a:lnTo>
                    <a:pt x="624839" y="99821"/>
                  </a:lnTo>
                  <a:lnTo>
                    <a:pt x="624078" y="101345"/>
                  </a:lnTo>
                  <a:lnTo>
                    <a:pt x="616457" y="101345"/>
                  </a:lnTo>
                  <a:lnTo>
                    <a:pt x="616457" y="102107"/>
                  </a:lnTo>
                  <a:lnTo>
                    <a:pt x="605789" y="102107"/>
                  </a:lnTo>
                  <a:lnTo>
                    <a:pt x="604266" y="103631"/>
                  </a:lnTo>
                  <a:lnTo>
                    <a:pt x="593598" y="103631"/>
                  </a:lnTo>
                  <a:lnTo>
                    <a:pt x="593598" y="104393"/>
                  </a:lnTo>
                  <a:lnTo>
                    <a:pt x="583692" y="104393"/>
                  </a:lnTo>
                  <a:lnTo>
                    <a:pt x="583692" y="105917"/>
                  </a:lnTo>
                  <a:lnTo>
                    <a:pt x="575310" y="105917"/>
                  </a:lnTo>
                  <a:lnTo>
                    <a:pt x="573786" y="107441"/>
                  </a:lnTo>
                  <a:lnTo>
                    <a:pt x="565404" y="107441"/>
                  </a:lnTo>
                  <a:lnTo>
                    <a:pt x="563880" y="108203"/>
                  </a:lnTo>
                  <a:lnTo>
                    <a:pt x="553212" y="108203"/>
                  </a:lnTo>
                  <a:lnTo>
                    <a:pt x="551688" y="109727"/>
                  </a:lnTo>
                  <a:lnTo>
                    <a:pt x="542544" y="109727"/>
                  </a:lnTo>
                  <a:lnTo>
                    <a:pt x="542544" y="110489"/>
                  </a:lnTo>
                  <a:lnTo>
                    <a:pt x="533400" y="110489"/>
                  </a:lnTo>
                  <a:lnTo>
                    <a:pt x="533400" y="112013"/>
                  </a:lnTo>
                  <a:lnTo>
                    <a:pt x="524256" y="112013"/>
                  </a:lnTo>
                  <a:lnTo>
                    <a:pt x="522731" y="113537"/>
                  </a:lnTo>
                  <a:lnTo>
                    <a:pt x="512063" y="113537"/>
                  </a:lnTo>
                  <a:lnTo>
                    <a:pt x="510539" y="114300"/>
                  </a:lnTo>
                  <a:lnTo>
                    <a:pt x="502919" y="114300"/>
                  </a:lnTo>
                  <a:lnTo>
                    <a:pt x="502157" y="115824"/>
                  </a:lnTo>
                  <a:lnTo>
                    <a:pt x="493775" y="115824"/>
                  </a:lnTo>
                  <a:lnTo>
                    <a:pt x="492251" y="116586"/>
                  </a:lnTo>
                  <a:lnTo>
                    <a:pt x="482345" y="116586"/>
                  </a:lnTo>
                  <a:lnTo>
                    <a:pt x="481584" y="118109"/>
                  </a:lnTo>
                  <a:lnTo>
                    <a:pt x="471678" y="118109"/>
                  </a:lnTo>
                  <a:lnTo>
                    <a:pt x="470154" y="119633"/>
                  </a:lnTo>
                  <a:lnTo>
                    <a:pt x="461772" y="119633"/>
                  </a:lnTo>
                  <a:lnTo>
                    <a:pt x="460248" y="120395"/>
                  </a:lnTo>
                  <a:lnTo>
                    <a:pt x="453389" y="120395"/>
                  </a:lnTo>
                  <a:lnTo>
                    <a:pt x="451866" y="121919"/>
                  </a:lnTo>
                  <a:lnTo>
                    <a:pt x="441960" y="121919"/>
                  </a:lnTo>
                  <a:lnTo>
                    <a:pt x="441198" y="122681"/>
                  </a:lnTo>
                  <a:lnTo>
                    <a:pt x="429768" y="122681"/>
                  </a:lnTo>
                  <a:lnTo>
                    <a:pt x="429006" y="124205"/>
                  </a:lnTo>
                  <a:lnTo>
                    <a:pt x="420624" y="124205"/>
                  </a:lnTo>
                  <a:lnTo>
                    <a:pt x="419100" y="125729"/>
                  </a:lnTo>
                  <a:lnTo>
                    <a:pt x="410718" y="125729"/>
                  </a:lnTo>
                  <a:lnTo>
                    <a:pt x="409194" y="126491"/>
                  </a:lnTo>
                  <a:lnTo>
                    <a:pt x="400812" y="126491"/>
                  </a:lnTo>
                  <a:lnTo>
                    <a:pt x="399288" y="128015"/>
                  </a:lnTo>
                  <a:lnTo>
                    <a:pt x="390144" y="128015"/>
                  </a:lnTo>
                  <a:lnTo>
                    <a:pt x="388619" y="128777"/>
                  </a:lnTo>
                  <a:lnTo>
                    <a:pt x="378713" y="128777"/>
                  </a:lnTo>
                  <a:lnTo>
                    <a:pt x="378713" y="130301"/>
                  </a:lnTo>
                  <a:lnTo>
                    <a:pt x="368807" y="130301"/>
                  </a:lnTo>
                  <a:lnTo>
                    <a:pt x="368045" y="131825"/>
                  </a:lnTo>
                  <a:lnTo>
                    <a:pt x="353568" y="131825"/>
                  </a:lnTo>
                  <a:lnTo>
                    <a:pt x="352044" y="132587"/>
                  </a:lnTo>
                  <a:lnTo>
                    <a:pt x="349757" y="132587"/>
                  </a:lnTo>
                  <a:lnTo>
                    <a:pt x="348234" y="134112"/>
                  </a:lnTo>
                  <a:lnTo>
                    <a:pt x="333756" y="134112"/>
                  </a:lnTo>
                  <a:lnTo>
                    <a:pt x="333756" y="134874"/>
                  </a:lnTo>
                  <a:lnTo>
                    <a:pt x="326136" y="134874"/>
                  </a:lnTo>
                  <a:lnTo>
                    <a:pt x="326136" y="136398"/>
                  </a:lnTo>
                  <a:lnTo>
                    <a:pt x="320039" y="136398"/>
                  </a:lnTo>
                  <a:lnTo>
                    <a:pt x="319278" y="137921"/>
                  </a:lnTo>
                  <a:lnTo>
                    <a:pt x="309372" y="137921"/>
                  </a:lnTo>
                  <a:lnTo>
                    <a:pt x="309372" y="138683"/>
                  </a:lnTo>
                  <a:lnTo>
                    <a:pt x="294894" y="138683"/>
                  </a:lnTo>
                  <a:lnTo>
                    <a:pt x="293369" y="140207"/>
                  </a:lnTo>
                  <a:lnTo>
                    <a:pt x="287274" y="140207"/>
                  </a:lnTo>
                  <a:lnTo>
                    <a:pt x="287274" y="140969"/>
                  </a:lnTo>
                  <a:lnTo>
                    <a:pt x="276606" y="140969"/>
                  </a:lnTo>
                  <a:lnTo>
                    <a:pt x="275081" y="142493"/>
                  </a:lnTo>
                  <a:lnTo>
                    <a:pt x="265175" y="142493"/>
                  </a:lnTo>
                  <a:lnTo>
                    <a:pt x="265175" y="144017"/>
                  </a:lnTo>
                  <a:lnTo>
                    <a:pt x="254507" y="144017"/>
                  </a:lnTo>
                  <a:lnTo>
                    <a:pt x="254507" y="144779"/>
                  </a:lnTo>
                  <a:lnTo>
                    <a:pt x="246887" y="144779"/>
                  </a:lnTo>
                  <a:lnTo>
                    <a:pt x="246125" y="146303"/>
                  </a:lnTo>
                  <a:lnTo>
                    <a:pt x="234695" y="146303"/>
                  </a:lnTo>
                  <a:lnTo>
                    <a:pt x="234695" y="147065"/>
                  </a:lnTo>
                  <a:lnTo>
                    <a:pt x="224028" y="147065"/>
                  </a:lnTo>
                  <a:lnTo>
                    <a:pt x="222504" y="148589"/>
                  </a:lnTo>
                  <a:lnTo>
                    <a:pt x="213360" y="148589"/>
                  </a:lnTo>
                  <a:lnTo>
                    <a:pt x="213360" y="150113"/>
                  </a:lnTo>
                  <a:lnTo>
                    <a:pt x="204216" y="150113"/>
                  </a:lnTo>
                  <a:lnTo>
                    <a:pt x="203454" y="150875"/>
                  </a:lnTo>
                  <a:lnTo>
                    <a:pt x="193548" y="150875"/>
                  </a:lnTo>
                  <a:lnTo>
                    <a:pt x="192024" y="152400"/>
                  </a:lnTo>
                  <a:lnTo>
                    <a:pt x="182880" y="152400"/>
                  </a:lnTo>
                  <a:lnTo>
                    <a:pt x="181356" y="153162"/>
                  </a:lnTo>
                  <a:lnTo>
                    <a:pt x="171450" y="153162"/>
                  </a:lnTo>
                  <a:lnTo>
                    <a:pt x="170687" y="154686"/>
                  </a:lnTo>
                  <a:lnTo>
                    <a:pt x="163068" y="154686"/>
                  </a:lnTo>
                  <a:lnTo>
                    <a:pt x="161544" y="156209"/>
                  </a:lnTo>
                  <a:lnTo>
                    <a:pt x="152400" y="156209"/>
                  </a:lnTo>
                  <a:lnTo>
                    <a:pt x="152400" y="156971"/>
                  </a:lnTo>
                  <a:lnTo>
                    <a:pt x="140207" y="156971"/>
                  </a:lnTo>
                  <a:lnTo>
                    <a:pt x="138684" y="158495"/>
                  </a:lnTo>
                  <a:lnTo>
                    <a:pt x="131063" y="158495"/>
                  </a:lnTo>
                  <a:lnTo>
                    <a:pt x="130301" y="159257"/>
                  </a:lnTo>
                  <a:lnTo>
                    <a:pt x="120395" y="159257"/>
                  </a:lnTo>
                  <a:lnTo>
                    <a:pt x="118872" y="160781"/>
                  </a:lnTo>
                  <a:lnTo>
                    <a:pt x="112013" y="160781"/>
                  </a:lnTo>
                  <a:lnTo>
                    <a:pt x="110489" y="162305"/>
                  </a:lnTo>
                  <a:lnTo>
                    <a:pt x="98298" y="162305"/>
                  </a:lnTo>
                  <a:lnTo>
                    <a:pt x="97536" y="163067"/>
                  </a:lnTo>
                  <a:lnTo>
                    <a:pt x="88392" y="163067"/>
                  </a:lnTo>
                  <a:lnTo>
                    <a:pt x="88392" y="164591"/>
                  </a:lnTo>
                  <a:lnTo>
                    <a:pt x="85343" y="164591"/>
                  </a:lnTo>
                  <a:lnTo>
                    <a:pt x="85343" y="163067"/>
                  </a:lnTo>
                  <a:lnTo>
                    <a:pt x="82295" y="163067"/>
                  </a:lnTo>
                  <a:lnTo>
                    <a:pt x="81534" y="162305"/>
                  </a:lnTo>
                  <a:lnTo>
                    <a:pt x="80010" y="162305"/>
                  </a:lnTo>
                  <a:lnTo>
                    <a:pt x="79248" y="165353"/>
                  </a:lnTo>
                  <a:lnTo>
                    <a:pt x="77724" y="168401"/>
                  </a:lnTo>
                  <a:lnTo>
                    <a:pt x="75437" y="168401"/>
                  </a:lnTo>
                  <a:lnTo>
                    <a:pt x="75437" y="166877"/>
                  </a:lnTo>
                  <a:lnTo>
                    <a:pt x="73913" y="166877"/>
                  </a:lnTo>
                  <a:lnTo>
                    <a:pt x="73151" y="165353"/>
                  </a:lnTo>
                  <a:lnTo>
                    <a:pt x="71628" y="162305"/>
                  </a:lnTo>
                  <a:lnTo>
                    <a:pt x="71628" y="159257"/>
                  </a:lnTo>
                  <a:lnTo>
                    <a:pt x="70104" y="158495"/>
                  </a:lnTo>
                  <a:lnTo>
                    <a:pt x="69342" y="158495"/>
                  </a:lnTo>
                  <a:lnTo>
                    <a:pt x="69342" y="156971"/>
                  </a:lnTo>
                  <a:lnTo>
                    <a:pt x="65531" y="156971"/>
                  </a:lnTo>
                  <a:lnTo>
                    <a:pt x="64007" y="156209"/>
                  </a:lnTo>
                  <a:lnTo>
                    <a:pt x="63245" y="156209"/>
                  </a:lnTo>
                  <a:lnTo>
                    <a:pt x="63245" y="154686"/>
                  </a:lnTo>
                  <a:lnTo>
                    <a:pt x="61722" y="153162"/>
                  </a:lnTo>
                  <a:lnTo>
                    <a:pt x="60960" y="152400"/>
                  </a:lnTo>
                  <a:lnTo>
                    <a:pt x="57912" y="152400"/>
                  </a:lnTo>
                  <a:lnTo>
                    <a:pt x="57150" y="153162"/>
                  </a:lnTo>
                  <a:lnTo>
                    <a:pt x="55625" y="154686"/>
                  </a:lnTo>
                  <a:lnTo>
                    <a:pt x="55625" y="156209"/>
                  </a:lnTo>
                  <a:lnTo>
                    <a:pt x="54863" y="156971"/>
                  </a:lnTo>
                  <a:lnTo>
                    <a:pt x="54863" y="158495"/>
                  </a:lnTo>
                  <a:lnTo>
                    <a:pt x="51054" y="158495"/>
                  </a:lnTo>
                  <a:lnTo>
                    <a:pt x="49530" y="156971"/>
                  </a:lnTo>
                  <a:lnTo>
                    <a:pt x="48768" y="156209"/>
                  </a:lnTo>
                  <a:lnTo>
                    <a:pt x="47243" y="156209"/>
                  </a:lnTo>
                  <a:lnTo>
                    <a:pt x="47243" y="154686"/>
                  </a:lnTo>
                  <a:lnTo>
                    <a:pt x="45719" y="154686"/>
                  </a:lnTo>
                  <a:lnTo>
                    <a:pt x="44957" y="153162"/>
                  </a:lnTo>
                  <a:lnTo>
                    <a:pt x="44957" y="152400"/>
                  </a:lnTo>
                  <a:lnTo>
                    <a:pt x="43434" y="150113"/>
                  </a:lnTo>
                  <a:lnTo>
                    <a:pt x="43434" y="148589"/>
                  </a:lnTo>
                  <a:lnTo>
                    <a:pt x="42672" y="147065"/>
                  </a:lnTo>
                  <a:lnTo>
                    <a:pt x="41148" y="146303"/>
                  </a:lnTo>
                  <a:lnTo>
                    <a:pt x="39624" y="146303"/>
                  </a:lnTo>
                  <a:lnTo>
                    <a:pt x="38862" y="147065"/>
                  </a:lnTo>
                  <a:lnTo>
                    <a:pt x="38862" y="148589"/>
                  </a:lnTo>
                  <a:lnTo>
                    <a:pt x="37337" y="150113"/>
                  </a:lnTo>
                  <a:lnTo>
                    <a:pt x="36575" y="150875"/>
                  </a:lnTo>
                  <a:lnTo>
                    <a:pt x="36575" y="153162"/>
                  </a:lnTo>
                  <a:lnTo>
                    <a:pt x="35051" y="154686"/>
                  </a:lnTo>
                  <a:lnTo>
                    <a:pt x="33528" y="156209"/>
                  </a:lnTo>
                  <a:lnTo>
                    <a:pt x="32766" y="156971"/>
                  </a:lnTo>
                  <a:lnTo>
                    <a:pt x="32766" y="156209"/>
                  </a:lnTo>
                  <a:lnTo>
                    <a:pt x="31242" y="154686"/>
                  </a:lnTo>
                  <a:lnTo>
                    <a:pt x="30480" y="147065"/>
                  </a:lnTo>
                  <a:lnTo>
                    <a:pt x="30480" y="144779"/>
                  </a:lnTo>
                  <a:lnTo>
                    <a:pt x="28956" y="144779"/>
                  </a:lnTo>
                  <a:lnTo>
                    <a:pt x="27431" y="144017"/>
                  </a:lnTo>
                  <a:lnTo>
                    <a:pt x="26669" y="144017"/>
                  </a:lnTo>
                  <a:lnTo>
                    <a:pt x="25145" y="142493"/>
                  </a:lnTo>
                  <a:lnTo>
                    <a:pt x="24384" y="142493"/>
                  </a:lnTo>
                  <a:lnTo>
                    <a:pt x="22860" y="140969"/>
                  </a:lnTo>
                  <a:lnTo>
                    <a:pt x="22860" y="140207"/>
                  </a:lnTo>
                  <a:lnTo>
                    <a:pt x="21336" y="138683"/>
                  </a:lnTo>
                  <a:lnTo>
                    <a:pt x="20574" y="137921"/>
                  </a:lnTo>
                  <a:lnTo>
                    <a:pt x="19050" y="136398"/>
                  </a:lnTo>
                  <a:lnTo>
                    <a:pt x="18287" y="136398"/>
                  </a:lnTo>
                  <a:lnTo>
                    <a:pt x="16763" y="134874"/>
                  </a:lnTo>
                  <a:lnTo>
                    <a:pt x="14478" y="134874"/>
                  </a:lnTo>
                  <a:lnTo>
                    <a:pt x="14478" y="134112"/>
                  </a:lnTo>
                  <a:lnTo>
                    <a:pt x="12954" y="134112"/>
                  </a:lnTo>
                  <a:lnTo>
                    <a:pt x="12192" y="132587"/>
                  </a:lnTo>
                  <a:lnTo>
                    <a:pt x="10668" y="131825"/>
                  </a:lnTo>
                  <a:lnTo>
                    <a:pt x="10668" y="130301"/>
                  </a:lnTo>
                  <a:lnTo>
                    <a:pt x="9143" y="130301"/>
                  </a:lnTo>
                  <a:lnTo>
                    <a:pt x="8381" y="128777"/>
                  </a:lnTo>
                  <a:lnTo>
                    <a:pt x="6857" y="128015"/>
                  </a:lnTo>
                  <a:lnTo>
                    <a:pt x="6095" y="126491"/>
                  </a:lnTo>
                  <a:lnTo>
                    <a:pt x="6095" y="124205"/>
                  </a:lnTo>
                  <a:lnTo>
                    <a:pt x="4572" y="121919"/>
                  </a:lnTo>
                  <a:lnTo>
                    <a:pt x="3048" y="121919"/>
                  </a:lnTo>
                  <a:lnTo>
                    <a:pt x="3048" y="122681"/>
                  </a:lnTo>
                  <a:lnTo>
                    <a:pt x="2286" y="124205"/>
                  </a:lnTo>
                  <a:lnTo>
                    <a:pt x="2286" y="125729"/>
                  </a:lnTo>
                  <a:lnTo>
                    <a:pt x="762" y="125729"/>
                  </a:lnTo>
                  <a:lnTo>
                    <a:pt x="0" y="126491"/>
                  </a:lnTo>
                </a:path>
              </a:pathLst>
            </a:custGeom>
            <a:ln w="3657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874149" y="3213354"/>
              <a:ext cx="2331085" cy="403225"/>
            </a:xfrm>
            <a:custGeom>
              <a:avLst/>
              <a:gdLst/>
              <a:ahLst/>
              <a:cxnLst/>
              <a:rect l="l" t="t" r="r" b="b"/>
              <a:pathLst>
                <a:path w="2331085" h="403225">
                  <a:moveTo>
                    <a:pt x="2330957" y="2285"/>
                  </a:moveTo>
                  <a:lnTo>
                    <a:pt x="2330195" y="2285"/>
                  </a:lnTo>
                  <a:lnTo>
                    <a:pt x="2328671" y="762"/>
                  </a:lnTo>
                  <a:lnTo>
                    <a:pt x="2327147" y="0"/>
                  </a:lnTo>
                  <a:lnTo>
                    <a:pt x="2324099" y="0"/>
                  </a:lnTo>
                  <a:lnTo>
                    <a:pt x="2322575" y="762"/>
                  </a:lnTo>
                  <a:lnTo>
                    <a:pt x="2322575" y="2285"/>
                  </a:lnTo>
                  <a:lnTo>
                    <a:pt x="2321052" y="3047"/>
                  </a:lnTo>
                  <a:lnTo>
                    <a:pt x="2320290" y="3047"/>
                  </a:lnTo>
                  <a:lnTo>
                    <a:pt x="2320290" y="4571"/>
                  </a:lnTo>
                  <a:lnTo>
                    <a:pt x="2312669" y="4571"/>
                  </a:lnTo>
                  <a:lnTo>
                    <a:pt x="2312669" y="3047"/>
                  </a:lnTo>
                  <a:lnTo>
                    <a:pt x="2310383" y="3047"/>
                  </a:lnTo>
                  <a:lnTo>
                    <a:pt x="2308859" y="2285"/>
                  </a:lnTo>
                  <a:lnTo>
                    <a:pt x="2299716" y="2285"/>
                  </a:lnTo>
                  <a:lnTo>
                    <a:pt x="2298191" y="3047"/>
                  </a:lnTo>
                  <a:lnTo>
                    <a:pt x="2296667" y="3047"/>
                  </a:lnTo>
                  <a:lnTo>
                    <a:pt x="2295905" y="4571"/>
                  </a:lnTo>
                  <a:lnTo>
                    <a:pt x="2295905" y="6095"/>
                  </a:lnTo>
                  <a:lnTo>
                    <a:pt x="2294381" y="6857"/>
                  </a:lnTo>
                  <a:lnTo>
                    <a:pt x="2293619" y="8381"/>
                  </a:lnTo>
                  <a:lnTo>
                    <a:pt x="2292095" y="9143"/>
                  </a:lnTo>
                  <a:lnTo>
                    <a:pt x="2287523" y="9143"/>
                  </a:lnTo>
                  <a:lnTo>
                    <a:pt x="2285999" y="8381"/>
                  </a:lnTo>
                  <a:lnTo>
                    <a:pt x="2278379" y="8381"/>
                  </a:lnTo>
                  <a:lnTo>
                    <a:pt x="2278379" y="9143"/>
                  </a:lnTo>
                  <a:lnTo>
                    <a:pt x="2273807" y="9143"/>
                  </a:lnTo>
                  <a:lnTo>
                    <a:pt x="2273807" y="10668"/>
                  </a:lnTo>
                  <a:lnTo>
                    <a:pt x="2265425" y="10668"/>
                  </a:lnTo>
                  <a:lnTo>
                    <a:pt x="2265425" y="12191"/>
                  </a:lnTo>
                  <a:lnTo>
                    <a:pt x="2263902" y="12191"/>
                  </a:lnTo>
                  <a:lnTo>
                    <a:pt x="2263140" y="12953"/>
                  </a:lnTo>
                  <a:lnTo>
                    <a:pt x="2261616" y="12953"/>
                  </a:lnTo>
                  <a:lnTo>
                    <a:pt x="2260091" y="14477"/>
                  </a:lnTo>
                  <a:lnTo>
                    <a:pt x="2257805" y="14477"/>
                  </a:lnTo>
                  <a:lnTo>
                    <a:pt x="2257043" y="15239"/>
                  </a:lnTo>
                  <a:lnTo>
                    <a:pt x="2247899" y="15239"/>
                  </a:lnTo>
                  <a:lnTo>
                    <a:pt x="2247137" y="16763"/>
                  </a:lnTo>
                  <a:lnTo>
                    <a:pt x="2241804" y="16763"/>
                  </a:lnTo>
                  <a:lnTo>
                    <a:pt x="2241041" y="18287"/>
                  </a:lnTo>
                  <a:lnTo>
                    <a:pt x="2237231" y="18287"/>
                  </a:lnTo>
                  <a:lnTo>
                    <a:pt x="2235707" y="19050"/>
                  </a:lnTo>
                  <a:lnTo>
                    <a:pt x="2232659" y="19050"/>
                  </a:lnTo>
                  <a:lnTo>
                    <a:pt x="2232659" y="20573"/>
                  </a:lnTo>
                  <a:lnTo>
                    <a:pt x="2221229" y="20573"/>
                  </a:lnTo>
                  <a:lnTo>
                    <a:pt x="2220467" y="21335"/>
                  </a:lnTo>
                  <a:lnTo>
                    <a:pt x="2218943" y="21335"/>
                  </a:lnTo>
                  <a:lnTo>
                    <a:pt x="2217419" y="22859"/>
                  </a:lnTo>
                  <a:lnTo>
                    <a:pt x="2215133" y="22859"/>
                  </a:lnTo>
                  <a:lnTo>
                    <a:pt x="2214371" y="24383"/>
                  </a:lnTo>
                  <a:lnTo>
                    <a:pt x="2208275" y="24383"/>
                  </a:lnTo>
                  <a:lnTo>
                    <a:pt x="2206752" y="25145"/>
                  </a:lnTo>
                  <a:lnTo>
                    <a:pt x="2202941" y="25145"/>
                  </a:lnTo>
                  <a:lnTo>
                    <a:pt x="2202179" y="26669"/>
                  </a:lnTo>
                  <a:lnTo>
                    <a:pt x="2199131" y="26669"/>
                  </a:lnTo>
                  <a:lnTo>
                    <a:pt x="2198369" y="27431"/>
                  </a:lnTo>
                  <a:lnTo>
                    <a:pt x="2194559" y="27431"/>
                  </a:lnTo>
                  <a:lnTo>
                    <a:pt x="2193035" y="28956"/>
                  </a:lnTo>
                  <a:lnTo>
                    <a:pt x="2186940" y="28956"/>
                  </a:lnTo>
                  <a:lnTo>
                    <a:pt x="2186178" y="30479"/>
                  </a:lnTo>
                  <a:lnTo>
                    <a:pt x="2180843" y="30479"/>
                  </a:lnTo>
                  <a:lnTo>
                    <a:pt x="2180081" y="31241"/>
                  </a:lnTo>
                  <a:lnTo>
                    <a:pt x="2177795" y="31241"/>
                  </a:lnTo>
                  <a:lnTo>
                    <a:pt x="2176271" y="32765"/>
                  </a:lnTo>
                  <a:lnTo>
                    <a:pt x="2172461" y="32765"/>
                  </a:lnTo>
                  <a:lnTo>
                    <a:pt x="2171699" y="33527"/>
                  </a:lnTo>
                  <a:lnTo>
                    <a:pt x="2165604" y="33527"/>
                  </a:lnTo>
                  <a:lnTo>
                    <a:pt x="2165604" y="35051"/>
                  </a:lnTo>
                  <a:lnTo>
                    <a:pt x="2156459" y="35051"/>
                  </a:lnTo>
                  <a:lnTo>
                    <a:pt x="2156459" y="36575"/>
                  </a:lnTo>
                  <a:lnTo>
                    <a:pt x="2153411" y="36575"/>
                  </a:lnTo>
                  <a:lnTo>
                    <a:pt x="2151887" y="37337"/>
                  </a:lnTo>
                  <a:lnTo>
                    <a:pt x="2145791" y="37337"/>
                  </a:lnTo>
                  <a:lnTo>
                    <a:pt x="2145791" y="38862"/>
                  </a:lnTo>
                  <a:lnTo>
                    <a:pt x="2139695" y="38862"/>
                  </a:lnTo>
                  <a:lnTo>
                    <a:pt x="2138171" y="39624"/>
                  </a:lnTo>
                  <a:lnTo>
                    <a:pt x="2133599" y="39624"/>
                  </a:lnTo>
                  <a:lnTo>
                    <a:pt x="2132075" y="41148"/>
                  </a:lnTo>
                  <a:lnTo>
                    <a:pt x="2129028" y="41148"/>
                  </a:lnTo>
                  <a:lnTo>
                    <a:pt x="2127504" y="42672"/>
                  </a:lnTo>
                  <a:lnTo>
                    <a:pt x="2125217" y="42672"/>
                  </a:lnTo>
                  <a:lnTo>
                    <a:pt x="2123693" y="43434"/>
                  </a:lnTo>
                  <a:lnTo>
                    <a:pt x="2116835" y="43434"/>
                  </a:lnTo>
                  <a:lnTo>
                    <a:pt x="2115311" y="44958"/>
                  </a:lnTo>
                  <a:lnTo>
                    <a:pt x="2107691" y="44958"/>
                  </a:lnTo>
                  <a:lnTo>
                    <a:pt x="2106929" y="45720"/>
                  </a:lnTo>
                  <a:lnTo>
                    <a:pt x="2101595" y="45720"/>
                  </a:lnTo>
                  <a:lnTo>
                    <a:pt x="2100833" y="47244"/>
                  </a:lnTo>
                  <a:lnTo>
                    <a:pt x="2095499" y="47244"/>
                  </a:lnTo>
                  <a:lnTo>
                    <a:pt x="2094737" y="48768"/>
                  </a:lnTo>
                  <a:lnTo>
                    <a:pt x="2090927" y="48768"/>
                  </a:lnTo>
                  <a:lnTo>
                    <a:pt x="2089403" y="49530"/>
                  </a:lnTo>
                  <a:lnTo>
                    <a:pt x="2080259" y="49530"/>
                  </a:lnTo>
                  <a:lnTo>
                    <a:pt x="2080259" y="51054"/>
                  </a:lnTo>
                  <a:lnTo>
                    <a:pt x="2076449" y="51054"/>
                  </a:lnTo>
                  <a:lnTo>
                    <a:pt x="2074925" y="51816"/>
                  </a:lnTo>
                  <a:lnTo>
                    <a:pt x="2071115" y="51816"/>
                  </a:lnTo>
                  <a:lnTo>
                    <a:pt x="2071115" y="53340"/>
                  </a:lnTo>
                  <a:lnTo>
                    <a:pt x="2060447" y="53340"/>
                  </a:lnTo>
                  <a:lnTo>
                    <a:pt x="2060447" y="54863"/>
                  </a:lnTo>
                  <a:lnTo>
                    <a:pt x="2055875" y="54863"/>
                  </a:lnTo>
                  <a:lnTo>
                    <a:pt x="2055875" y="55625"/>
                  </a:lnTo>
                  <a:lnTo>
                    <a:pt x="2049779" y="55625"/>
                  </a:lnTo>
                  <a:lnTo>
                    <a:pt x="2049779" y="57150"/>
                  </a:lnTo>
                  <a:lnTo>
                    <a:pt x="2039873" y="57150"/>
                  </a:lnTo>
                  <a:lnTo>
                    <a:pt x="2038349" y="57912"/>
                  </a:lnTo>
                  <a:lnTo>
                    <a:pt x="2033777" y="57912"/>
                  </a:lnTo>
                  <a:lnTo>
                    <a:pt x="2033777" y="59436"/>
                  </a:lnTo>
                  <a:lnTo>
                    <a:pt x="2025395" y="59436"/>
                  </a:lnTo>
                  <a:lnTo>
                    <a:pt x="2025395" y="60960"/>
                  </a:lnTo>
                  <a:lnTo>
                    <a:pt x="2020061" y="60960"/>
                  </a:lnTo>
                  <a:lnTo>
                    <a:pt x="2019299" y="61722"/>
                  </a:lnTo>
                  <a:lnTo>
                    <a:pt x="2011679" y="61722"/>
                  </a:lnTo>
                  <a:lnTo>
                    <a:pt x="2011679" y="63246"/>
                  </a:lnTo>
                  <a:lnTo>
                    <a:pt x="2003297" y="63246"/>
                  </a:lnTo>
                  <a:lnTo>
                    <a:pt x="2003297" y="64008"/>
                  </a:lnTo>
                  <a:lnTo>
                    <a:pt x="1997202" y="64008"/>
                  </a:lnTo>
                  <a:lnTo>
                    <a:pt x="1995677" y="65532"/>
                  </a:lnTo>
                  <a:lnTo>
                    <a:pt x="1991105" y="65532"/>
                  </a:lnTo>
                  <a:lnTo>
                    <a:pt x="1989581" y="67056"/>
                  </a:lnTo>
                  <a:lnTo>
                    <a:pt x="1982723" y="67056"/>
                  </a:lnTo>
                  <a:lnTo>
                    <a:pt x="1981199" y="67818"/>
                  </a:lnTo>
                  <a:lnTo>
                    <a:pt x="1975103" y="67818"/>
                  </a:lnTo>
                  <a:lnTo>
                    <a:pt x="1973579" y="69342"/>
                  </a:lnTo>
                  <a:lnTo>
                    <a:pt x="1969007" y="69342"/>
                  </a:lnTo>
                  <a:lnTo>
                    <a:pt x="1967483" y="70104"/>
                  </a:lnTo>
                  <a:lnTo>
                    <a:pt x="1959102" y="70104"/>
                  </a:lnTo>
                  <a:lnTo>
                    <a:pt x="1958339" y="71628"/>
                  </a:lnTo>
                  <a:lnTo>
                    <a:pt x="1953005" y="71628"/>
                  </a:lnTo>
                  <a:lnTo>
                    <a:pt x="1952243" y="73151"/>
                  </a:lnTo>
                  <a:lnTo>
                    <a:pt x="1944623" y="73151"/>
                  </a:lnTo>
                  <a:lnTo>
                    <a:pt x="1944623" y="73913"/>
                  </a:lnTo>
                  <a:lnTo>
                    <a:pt x="1937003" y="73913"/>
                  </a:lnTo>
                  <a:lnTo>
                    <a:pt x="1936241" y="75437"/>
                  </a:lnTo>
                  <a:lnTo>
                    <a:pt x="1930145" y="75437"/>
                  </a:lnTo>
                  <a:lnTo>
                    <a:pt x="1928621" y="76200"/>
                  </a:lnTo>
                  <a:lnTo>
                    <a:pt x="1921763" y="76200"/>
                  </a:lnTo>
                  <a:lnTo>
                    <a:pt x="1920239" y="77724"/>
                  </a:lnTo>
                  <a:lnTo>
                    <a:pt x="1914143" y="77724"/>
                  </a:lnTo>
                  <a:lnTo>
                    <a:pt x="1914143" y="79248"/>
                  </a:lnTo>
                  <a:lnTo>
                    <a:pt x="1905761" y="79248"/>
                  </a:lnTo>
                  <a:lnTo>
                    <a:pt x="1905761" y="80010"/>
                  </a:lnTo>
                  <a:lnTo>
                    <a:pt x="1898141" y="80010"/>
                  </a:lnTo>
                  <a:lnTo>
                    <a:pt x="1898141" y="81534"/>
                  </a:lnTo>
                  <a:lnTo>
                    <a:pt x="1892045" y="81534"/>
                  </a:lnTo>
                  <a:lnTo>
                    <a:pt x="1891283" y="82296"/>
                  </a:lnTo>
                  <a:lnTo>
                    <a:pt x="1883663" y="82296"/>
                  </a:lnTo>
                  <a:lnTo>
                    <a:pt x="1883663" y="83820"/>
                  </a:lnTo>
                  <a:lnTo>
                    <a:pt x="1876043" y="83820"/>
                  </a:lnTo>
                  <a:lnTo>
                    <a:pt x="1875281" y="85344"/>
                  </a:lnTo>
                  <a:lnTo>
                    <a:pt x="1867661" y="85344"/>
                  </a:lnTo>
                  <a:lnTo>
                    <a:pt x="1867661" y="86106"/>
                  </a:lnTo>
                  <a:lnTo>
                    <a:pt x="1859279" y="86106"/>
                  </a:lnTo>
                  <a:lnTo>
                    <a:pt x="1859279" y="87630"/>
                  </a:lnTo>
                  <a:lnTo>
                    <a:pt x="1851659" y="87630"/>
                  </a:lnTo>
                  <a:lnTo>
                    <a:pt x="1850897" y="88392"/>
                  </a:lnTo>
                  <a:lnTo>
                    <a:pt x="1844802" y="88392"/>
                  </a:lnTo>
                  <a:lnTo>
                    <a:pt x="1843277" y="89916"/>
                  </a:lnTo>
                  <a:lnTo>
                    <a:pt x="1837181" y="89916"/>
                  </a:lnTo>
                  <a:lnTo>
                    <a:pt x="1836419" y="91440"/>
                  </a:lnTo>
                  <a:lnTo>
                    <a:pt x="1827275" y="91440"/>
                  </a:lnTo>
                  <a:lnTo>
                    <a:pt x="1826513" y="92201"/>
                  </a:lnTo>
                  <a:lnTo>
                    <a:pt x="1820417" y="92201"/>
                  </a:lnTo>
                  <a:lnTo>
                    <a:pt x="1818893" y="93725"/>
                  </a:lnTo>
                  <a:lnTo>
                    <a:pt x="1812035" y="93725"/>
                  </a:lnTo>
                  <a:lnTo>
                    <a:pt x="1812035" y="94487"/>
                  </a:lnTo>
                  <a:lnTo>
                    <a:pt x="1804415" y="94487"/>
                  </a:lnTo>
                  <a:lnTo>
                    <a:pt x="1802891" y="96012"/>
                  </a:lnTo>
                  <a:lnTo>
                    <a:pt x="1794509" y="96012"/>
                  </a:lnTo>
                  <a:lnTo>
                    <a:pt x="1793747" y="97536"/>
                  </a:lnTo>
                  <a:lnTo>
                    <a:pt x="1787652" y="97536"/>
                  </a:lnTo>
                  <a:lnTo>
                    <a:pt x="1787652" y="98298"/>
                  </a:lnTo>
                  <a:lnTo>
                    <a:pt x="1780031" y="98298"/>
                  </a:lnTo>
                  <a:lnTo>
                    <a:pt x="1778507" y="99822"/>
                  </a:lnTo>
                  <a:lnTo>
                    <a:pt x="1772411" y="99822"/>
                  </a:lnTo>
                  <a:lnTo>
                    <a:pt x="1771649" y="100584"/>
                  </a:lnTo>
                  <a:lnTo>
                    <a:pt x="1763267" y="100584"/>
                  </a:lnTo>
                  <a:lnTo>
                    <a:pt x="1763267" y="102108"/>
                  </a:lnTo>
                  <a:lnTo>
                    <a:pt x="1754123" y="102108"/>
                  </a:lnTo>
                  <a:lnTo>
                    <a:pt x="1754123" y="103632"/>
                  </a:lnTo>
                  <a:lnTo>
                    <a:pt x="1745741" y="103632"/>
                  </a:lnTo>
                  <a:lnTo>
                    <a:pt x="1745741" y="104394"/>
                  </a:lnTo>
                  <a:lnTo>
                    <a:pt x="1738883" y="104394"/>
                  </a:lnTo>
                  <a:lnTo>
                    <a:pt x="1737359" y="105918"/>
                  </a:lnTo>
                  <a:lnTo>
                    <a:pt x="1731263" y="105918"/>
                  </a:lnTo>
                  <a:lnTo>
                    <a:pt x="1729739" y="106680"/>
                  </a:lnTo>
                  <a:lnTo>
                    <a:pt x="1721357" y="106680"/>
                  </a:lnTo>
                  <a:lnTo>
                    <a:pt x="1721357" y="108204"/>
                  </a:lnTo>
                  <a:lnTo>
                    <a:pt x="1712975" y="108204"/>
                  </a:lnTo>
                  <a:lnTo>
                    <a:pt x="1712975" y="109728"/>
                  </a:lnTo>
                  <a:lnTo>
                    <a:pt x="1705355" y="109728"/>
                  </a:lnTo>
                  <a:lnTo>
                    <a:pt x="1704593" y="110490"/>
                  </a:lnTo>
                  <a:lnTo>
                    <a:pt x="1696973" y="110490"/>
                  </a:lnTo>
                  <a:lnTo>
                    <a:pt x="1696211" y="112013"/>
                  </a:lnTo>
                  <a:lnTo>
                    <a:pt x="1690115" y="112013"/>
                  </a:lnTo>
                  <a:lnTo>
                    <a:pt x="1688591" y="112775"/>
                  </a:lnTo>
                  <a:lnTo>
                    <a:pt x="1680209" y="112775"/>
                  </a:lnTo>
                  <a:lnTo>
                    <a:pt x="1680209" y="114300"/>
                  </a:lnTo>
                  <a:lnTo>
                    <a:pt x="1671827" y="114300"/>
                  </a:lnTo>
                  <a:lnTo>
                    <a:pt x="1671827" y="115824"/>
                  </a:lnTo>
                  <a:lnTo>
                    <a:pt x="1664207" y="115824"/>
                  </a:lnTo>
                  <a:lnTo>
                    <a:pt x="1662683" y="116586"/>
                  </a:lnTo>
                  <a:lnTo>
                    <a:pt x="1655825" y="116586"/>
                  </a:lnTo>
                  <a:lnTo>
                    <a:pt x="1654302" y="118110"/>
                  </a:lnTo>
                  <a:lnTo>
                    <a:pt x="1647443" y="118110"/>
                  </a:lnTo>
                  <a:lnTo>
                    <a:pt x="1645919" y="118872"/>
                  </a:lnTo>
                  <a:lnTo>
                    <a:pt x="1644395" y="118872"/>
                  </a:lnTo>
                  <a:lnTo>
                    <a:pt x="1643633" y="118872"/>
                  </a:lnTo>
                  <a:lnTo>
                    <a:pt x="1638299" y="118872"/>
                  </a:lnTo>
                  <a:lnTo>
                    <a:pt x="1638299" y="120396"/>
                  </a:lnTo>
                  <a:lnTo>
                    <a:pt x="1629917" y="120396"/>
                  </a:lnTo>
                  <a:lnTo>
                    <a:pt x="1629155" y="121920"/>
                  </a:lnTo>
                  <a:lnTo>
                    <a:pt x="1621535" y="121920"/>
                  </a:lnTo>
                  <a:lnTo>
                    <a:pt x="1620773" y="122682"/>
                  </a:lnTo>
                  <a:lnTo>
                    <a:pt x="1613153" y="122682"/>
                  </a:lnTo>
                  <a:lnTo>
                    <a:pt x="1613153" y="124206"/>
                  </a:lnTo>
                  <a:lnTo>
                    <a:pt x="1604771" y="124206"/>
                  </a:lnTo>
                  <a:lnTo>
                    <a:pt x="1604771" y="124968"/>
                  </a:lnTo>
                  <a:lnTo>
                    <a:pt x="1596389" y="124968"/>
                  </a:lnTo>
                  <a:lnTo>
                    <a:pt x="1596389" y="126492"/>
                  </a:lnTo>
                  <a:lnTo>
                    <a:pt x="1587245" y="126492"/>
                  </a:lnTo>
                  <a:lnTo>
                    <a:pt x="1586483" y="128016"/>
                  </a:lnTo>
                  <a:lnTo>
                    <a:pt x="1578863" y="128016"/>
                  </a:lnTo>
                  <a:lnTo>
                    <a:pt x="1578102" y="128778"/>
                  </a:lnTo>
                  <a:lnTo>
                    <a:pt x="1568957" y="128778"/>
                  </a:lnTo>
                  <a:lnTo>
                    <a:pt x="1568957" y="130301"/>
                  </a:lnTo>
                  <a:lnTo>
                    <a:pt x="1562861" y="130301"/>
                  </a:lnTo>
                  <a:lnTo>
                    <a:pt x="1562099" y="131063"/>
                  </a:lnTo>
                  <a:lnTo>
                    <a:pt x="1552193" y="131063"/>
                  </a:lnTo>
                  <a:lnTo>
                    <a:pt x="1552193" y="132587"/>
                  </a:lnTo>
                  <a:lnTo>
                    <a:pt x="1543811" y="132587"/>
                  </a:lnTo>
                  <a:lnTo>
                    <a:pt x="1543811" y="134112"/>
                  </a:lnTo>
                  <a:lnTo>
                    <a:pt x="1536191" y="134112"/>
                  </a:lnTo>
                  <a:lnTo>
                    <a:pt x="1535429" y="134874"/>
                  </a:lnTo>
                  <a:lnTo>
                    <a:pt x="1526285" y="134874"/>
                  </a:lnTo>
                  <a:lnTo>
                    <a:pt x="1525523" y="136398"/>
                  </a:lnTo>
                  <a:lnTo>
                    <a:pt x="1517903" y="136398"/>
                  </a:lnTo>
                  <a:lnTo>
                    <a:pt x="1517141" y="137160"/>
                  </a:lnTo>
                  <a:lnTo>
                    <a:pt x="1509521" y="137160"/>
                  </a:lnTo>
                  <a:lnTo>
                    <a:pt x="1507997" y="138684"/>
                  </a:lnTo>
                  <a:lnTo>
                    <a:pt x="1501139" y="138684"/>
                  </a:lnTo>
                  <a:lnTo>
                    <a:pt x="1499615" y="140208"/>
                  </a:lnTo>
                  <a:lnTo>
                    <a:pt x="1491233" y="140208"/>
                  </a:lnTo>
                  <a:lnTo>
                    <a:pt x="1491233" y="140970"/>
                  </a:lnTo>
                  <a:lnTo>
                    <a:pt x="1482852" y="140970"/>
                  </a:lnTo>
                  <a:lnTo>
                    <a:pt x="1481327" y="142494"/>
                  </a:lnTo>
                  <a:lnTo>
                    <a:pt x="1475231" y="142494"/>
                  </a:lnTo>
                  <a:lnTo>
                    <a:pt x="1474469" y="143256"/>
                  </a:lnTo>
                  <a:lnTo>
                    <a:pt x="1465325" y="143256"/>
                  </a:lnTo>
                  <a:lnTo>
                    <a:pt x="1464563" y="144780"/>
                  </a:lnTo>
                  <a:lnTo>
                    <a:pt x="1456943" y="144780"/>
                  </a:lnTo>
                  <a:lnTo>
                    <a:pt x="1456181" y="146304"/>
                  </a:lnTo>
                  <a:lnTo>
                    <a:pt x="1447037" y="146304"/>
                  </a:lnTo>
                  <a:lnTo>
                    <a:pt x="1447037" y="147066"/>
                  </a:lnTo>
                  <a:lnTo>
                    <a:pt x="1440179" y="147066"/>
                  </a:lnTo>
                  <a:lnTo>
                    <a:pt x="1438655" y="148590"/>
                  </a:lnTo>
                  <a:lnTo>
                    <a:pt x="1430273" y="148590"/>
                  </a:lnTo>
                  <a:lnTo>
                    <a:pt x="1430273" y="149351"/>
                  </a:lnTo>
                  <a:lnTo>
                    <a:pt x="1420367" y="149351"/>
                  </a:lnTo>
                  <a:lnTo>
                    <a:pt x="1420367" y="150875"/>
                  </a:lnTo>
                  <a:lnTo>
                    <a:pt x="1411985" y="150875"/>
                  </a:lnTo>
                  <a:lnTo>
                    <a:pt x="1411985" y="152400"/>
                  </a:lnTo>
                  <a:lnTo>
                    <a:pt x="1403603" y="152400"/>
                  </a:lnTo>
                  <a:lnTo>
                    <a:pt x="1403603" y="153162"/>
                  </a:lnTo>
                  <a:lnTo>
                    <a:pt x="1395221" y="153162"/>
                  </a:lnTo>
                  <a:lnTo>
                    <a:pt x="1393697" y="154686"/>
                  </a:lnTo>
                  <a:lnTo>
                    <a:pt x="1386077" y="154686"/>
                  </a:lnTo>
                  <a:lnTo>
                    <a:pt x="1385315" y="155448"/>
                  </a:lnTo>
                  <a:lnTo>
                    <a:pt x="1376933" y="155448"/>
                  </a:lnTo>
                  <a:lnTo>
                    <a:pt x="1375409" y="156972"/>
                  </a:lnTo>
                  <a:lnTo>
                    <a:pt x="1367789" y="156972"/>
                  </a:lnTo>
                  <a:lnTo>
                    <a:pt x="1367789" y="158496"/>
                  </a:lnTo>
                  <a:lnTo>
                    <a:pt x="1358645" y="158496"/>
                  </a:lnTo>
                  <a:lnTo>
                    <a:pt x="1357121" y="159258"/>
                  </a:lnTo>
                  <a:lnTo>
                    <a:pt x="1351025" y="159258"/>
                  </a:lnTo>
                  <a:lnTo>
                    <a:pt x="1349502" y="160782"/>
                  </a:lnTo>
                  <a:lnTo>
                    <a:pt x="1340357" y="160782"/>
                  </a:lnTo>
                  <a:lnTo>
                    <a:pt x="1340357" y="161544"/>
                  </a:lnTo>
                  <a:lnTo>
                    <a:pt x="1331213" y="161544"/>
                  </a:lnTo>
                  <a:lnTo>
                    <a:pt x="1331213" y="163068"/>
                  </a:lnTo>
                  <a:lnTo>
                    <a:pt x="1322831" y="163068"/>
                  </a:lnTo>
                  <a:lnTo>
                    <a:pt x="1322831" y="164592"/>
                  </a:lnTo>
                  <a:lnTo>
                    <a:pt x="1314449" y="164592"/>
                  </a:lnTo>
                  <a:lnTo>
                    <a:pt x="1312925" y="165354"/>
                  </a:lnTo>
                  <a:lnTo>
                    <a:pt x="1304543" y="165354"/>
                  </a:lnTo>
                  <a:lnTo>
                    <a:pt x="1304543" y="166878"/>
                  </a:lnTo>
                  <a:lnTo>
                    <a:pt x="1302257" y="166878"/>
                  </a:lnTo>
                  <a:lnTo>
                    <a:pt x="1300733" y="166878"/>
                  </a:lnTo>
                  <a:lnTo>
                    <a:pt x="1296161" y="166878"/>
                  </a:lnTo>
                  <a:lnTo>
                    <a:pt x="1294637" y="167640"/>
                  </a:lnTo>
                  <a:lnTo>
                    <a:pt x="1286255" y="167640"/>
                  </a:lnTo>
                  <a:lnTo>
                    <a:pt x="1285493" y="169163"/>
                  </a:lnTo>
                  <a:lnTo>
                    <a:pt x="1276349" y="169163"/>
                  </a:lnTo>
                  <a:lnTo>
                    <a:pt x="1276349" y="170687"/>
                  </a:lnTo>
                  <a:lnTo>
                    <a:pt x="1267967" y="170687"/>
                  </a:lnTo>
                  <a:lnTo>
                    <a:pt x="1267967" y="171450"/>
                  </a:lnTo>
                  <a:lnTo>
                    <a:pt x="1259585" y="171450"/>
                  </a:lnTo>
                  <a:lnTo>
                    <a:pt x="1259585" y="172974"/>
                  </a:lnTo>
                  <a:lnTo>
                    <a:pt x="1251203" y="172974"/>
                  </a:lnTo>
                  <a:lnTo>
                    <a:pt x="1249679" y="173736"/>
                  </a:lnTo>
                  <a:lnTo>
                    <a:pt x="1242821" y="173736"/>
                  </a:lnTo>
                  <a:lnTo>
                    <a:pt x="1241297" y="175260"/>
                  </a:lnTo>
                  <a:lnTo>
                    <a:pt x="1232915" y="175260"/>
                  </a:lnTo>
                  <a:lnTo>
                    <a:pt x="1231391" y="176784"/>
                  </a:lnTo>
                  <a:lnTo>
                    <a:pt x="1221485" y="176784"/>
                  </a:lnTo>
                  <a:lnTo>
                    <a:pt x="1221485" y="177546"/>
                  </a:lnTo>
                  <a:lnTo>
                    <a:pt x="1213103" y="177546"/>
                  </a:lnTo>
                  <a:lnTo>
                    <a:pt x="1213103" y="179070"/>
                  </a:lnTo>
                  <a:lnTo>
                    <a:pt x="1204721" y="179070"/>
                  </a:lnTo>
                  <a:lnTo>
                    <a:pt x="1203197" y="179832"/>
                  </a:lnTo>
                  <a:lnTo>
                    <a:pt x="1196339" y="179832"/>
                  </a:lnTo>
                  <a:lnTo>
                    <a:pt x="1194815" y="181356"/>
                  </a:lnTo>
                  <a:lnTo>
                    <a:pt x="1184909" y="181356"/>
                  </a:lnTo>
                  <a:lnTo>
                    <a:pt x="1184909" y="182880"/>
                  </a:lnTo>
                  <a:lnTo>
                    <a:pt x="1178052" y="182880"/>
                  </a:lnTo>
                  <a:lnTo>
                    <a:pt x="1176527" y="183642"/>
                  </a:lnTo>
                  <a:lnTo>
                    <a:pt x="1168145" y="183642"/>
                  </a:lnTo>
                  <a:lnTo>
                    <a:pt x="1166621" y="185166"/>
                  </a:lnTo>
                  <a:lnTo>
                    <a:pt x="1159763" y="185166"/>
                  </a:lnTo>
                  <a:lnTo>
                    <a:pt x="1158239" y="185928"/>
                  </a:lnTo>
                  <a:lnTo>
                    <a:pt x="1149857" y="185928"/>
                  </a:lnTo>
                  <a:lnTo>
                    <a:pt x="1148333" y="187451"/>
                  </a:lnTo>
                  <a:lnTo>
                    <a:pt x="1139952" y="187451"/>
                  </a:lnTo>
                  <a:lnTo>
                    <a:pt x="1139189" y="188975"/>
                  </a:lnTo>
                  <a:lnTo>
                    <a:pt x="1130045" y="188975"/>
                  </a:lnTo>
                  <a:lnTo>
                    <a:pt x="1129283" y="189737"/>
                  </a:lnTo>
                  <a:lnTo>
                    <a:pt x="1121663" y="189737"/>
                  </a:lnTo>
                  <a:lnTo>
                    <a:pt x="1120902" y="191262"/>
                  </a:lnTo>
                  <a:lnTo>
                    <a:pt x="1113281" y="191262"/>
                  </a:lnTo>
                  <a:lnTo>
                    <a:pt x="1111757" y="192024"/>
                  </a:lnTo>
                  <a:lnTo>
                    <a:pt x="1103375" y="192024"/>
                  </a:lnTo>
                  <a:lnTo>
                    <a:pt x="1102613" y="193548"/>
                  </a:lnTo>
                  <a:lnTo>
                    <a:pt x="1093469" y="193548"/>
                  </a:lnTo>
                  <a:lnTo>
                    <a:pt x="1092707" y="195072"/>
                  </a:lnTo>
                  <a:lnTo>
                    <a:pt x="1084325" y="195072"/>
                  </a:lnTo>
                  <a:lnTo>
                    <a:pt x="1082802" y="195834"/>
                  </a:lnTo>
                  <a:lnTo>
                    <a:pt x="1075181" y="195834"/>
                  </a:lnTo>
                  <a:lnTo>
                    <a:pt x="1074419" y="197358"/>
                  </a:lnTo>
                  <a:lnTo>
                    <a:pt x="1066037" y="197358"/>
                  </a:lnTo>
                  <a:lnTo>
                    <a:pt x="1066037" y="198120"/>
                  </a:lnTo>
                  <a:lnTo>
                    <a:pt x="1056131" y="198120"/>
                  </a:lnTo>
                  <a:lnTo>
                    <a:pt x="1056131" y="199644"/>
                  </a:lnTo>
                  <a:lnTo>
                    <a:pt x="1047749" y="199644"/>
                  </a:lnTo>
                  <a:lnTo>
                    <a:pt x="1046225" y="201168"/>
                  </a:lnTo>
                  <a:lnTo>
                    <a:pt x="1037843" y="201168"/>
                  </a:lnTo>
                  <a:lnTo>
                    <a:pt x="1036319" y="201930"/>
                  </a:lnTo>
                  <a:lnTo>
                    <a:pt x="1027937" y="201930"/>
                  </a:lnTo>
                  <a:lnTo>
                    <a:pt x="1026413" y="203454"/>
                  </a:lnTo>
                  <a:lnTo>
                    <a:pt x="1018031" y="203454"/>
                  </a:lnTo>
                  <a:lnTo>
                    <a:pt x="1017269" y="204216"/>
                  </a:lnTo>
                  <a:lnTo>
                    <a:pt x="1009649" y="204216"/>
                  </a:lnTo>
                  <a:lnTo>
                    <a:pt x="1008125" y="205740"/>
                  </a:lnTo>
                  <a:lnTo>
                    <a:pt x="999743" y="205740"/>
                  </a:lnTo>
                  <a:lnTo>
                    <a:pt x="999743" y="207263"/>
                  </a:lnTo>
                  <a:lnTo>
                    <a:pt x="991361" y="207263"/>
                  </a:lnTo>
                  <a:lnTo>
                    <a:pt x="989837" y="208025"/>
                  </a:lnTo>
                  <a:lnTo>
                    <a:pt x="981455" y="208025"/>
                  </a:lnTo>
                  <a:lnTo>
                    <a:pt x="980693" y="209550"/>
                  </a:lnTo>
                  <a:lnTo>
                    <a:pt x="971549" y="209550"/>
                  </a:lnTo>
                  <a:lnTo>
                    <a:pt x="970787" y="210312"/>
                  </a:lnTo>
                  <a:lnTo>
                    <a:pt x="962405" y="210312"/>
                  </a:lnTo>
                  <a:lnTo>
                    <a:pt x="960881" y="211836"/>
                  </a:lnTo>
                  <a:lnTo>
                    <a:pt x="953261" y="211836"/>
                  </a:lnTo>
                  <a:lnTo>
                    <a:pt x="952499" y="213360"/>
                  </a:lnTo>
                  <a:lnTo>
                    <a:pt x="947165" y="213360"/>
                  </a:lnTo>
                  <a:lnTo>
                    <a:pt x="946403" y="213360"/>
                  </a:lnTo>
                  <a:lnTo>
                    <a:pt x="942593" y="213360"/>
                  </a:lnTo>
                  <a:lnTo>
                    <a:pt x="942593" y="214122"/>
                  </a:lnTo>
                  <a:lnTo>
                    <a:pt x="934211" y="214122"/>
                  </a:lnTo>
                  <a:lnTo>
                    <a:pt x="932687" y="215646"/>
                  </a:lnTo>
                  <a:lnTo>
                    <a:pt x="924305" y="215646"/>
                  </a:lnTo>
                  <a:lnTo>
                    <a:pt x="922781" y="216408"/>
                  </a:lnTo>
                  <a:lnTo>
                    <a:pt x="914399" y="216408"/>
                  </a:lnTo>
                  <a:lnTo>
                    <a:pt x="913637" y="217932"/>
                  </a:lnTo>
                  <a:lnTo>
                    <a:pt x="904493" y="217932"/>
                  </a:lnTo>
                  <a:lnTo>
                    <a:pt x="903731" y="219456"/>
                  </a:lnTo>
                  <a:lnTo>
                    <a:pt x="895349" y="219456"/>
                  </a:lnTo>
                  <a:lnTo>
                    <a:pt x="895349" y="220218"/>
                  </a:lnTo>
                  <a:lnTo>
                    <a:pt x="886205" y="220218"/>
                  </a:lnTo>
                  <a:lnTo>
                    <a:pt x="885443" y="221742"/>
                  </a:lnTo>
                  <a:lnTo>
                    <a:pt x="877823" y="221742"/>
                  </a:lnTo>
                  <a:lnTo>
                    <a:pt x="877061" y="222504"/>
                  </a:lnTo>
                  <a:lnTo>
                    <a:pt x="867155" y="222504"/>
                  </a:lnTo>
                  <a:lnTo>
                    <a:pt x="867155" y="224028"/>
                  </a:lnTo>
                  <a:lnTo>
                    <a:pt x="857249" y="224028"/>
                  </a:lnTo>
                  <a:lnTo>
                    <a:pt x="855725" y="225551"/>
                  </a:lnTo>
                  <a:lnTo>
                    <a:pt x="847343" y="225551"/>
                  </a:lnTo>
                  <a:lnTo>
                    <a:pt x="847343" y="226313"/>
                  </a:lnTo>
                  <a:lnTo>
                    <a:pt x="837437" y="226313"/>
                  </a:lnTo>
                  <a:lnTo>
                    <a:pt x="837437" y="227837"/>
                  </a:lnTo>
                  <a:lnTo>
                    <a:pt x="828293" y="227837"/>
                  </a:lnTo>
                  <a:lnTo>
                    <a:pt x="828293" y="228600"/>
                  </a:lnTo>
                  <a:lnTo>
                    <a:pt x="820673" y="228600"/>
                  </a:lnTo>
                  <a:lnTo>
                    <a:pt x="819149" y="230124"/>
                  </a:lnTo>
                  <a:lnTo>
                    <a:pt x="810005" y="230124"/>
                  </a:lnTo>
                  <a:lnTo>
                    <a:pt x="808481" y="231648"/>
                  </a:lnTo>
                  <a:lnTo>
                    <a:pt x="800099" y="231648"/>
                  </a:lnTo>
                  <a:lnTo>
                    <a:pt x="798575" y="232410"/>
                  </a:lnTo>
                  <a:lnTo>
                    <a:pt x="790193" y="232410"/>
                  </a:lnTo>
                  <a:lnTo>
                    <a:pt x="790193" y="233934"/>
                  </a:lnTo>
                  <a:lnTo>
                    <a:pt x="779525" y="233934"/>
                  </a:lnTo>
                  <a:lnTo>
                    <a:pt x="779525" y="234696"/>
                  </a:lnTo>
                  <a:lnTo>
                    <a:pt x="770381" y="234696"/>
                  </a:lnTo>
                  <a:lnTo>
                    <a:pt x="769619" y="236220"/>
                  </a:lnTo>
                  <a:lnTo>
                    <a:pt x="761237" y="236220"/>
                  </a:lnTo>
                  <a:lnTo>
                    <a:pt x="759713" y="237744"/>
                  </a:lnTo>
                  <a:lnTo>
                    <a:pt x="752093" y="237744"/>
                  </a:lnTo>
                  <a:lnTo>
                    <a:pt x="751331" y="238506"/>
                  </a:lnTo>
                  <a:lnTo>
                    <a:pt x="742949" y="238506"/>
                  </a:lnTo>
                  <a:lnTo>
                    <a:pt x="741425" y="240030"/>
                  </a:lnTo>
                  <a:lnTo>
                    <a:pt x="731519" y="240030"/>
                  </a:lnTo>
                  <a:lnTo>
                    <a:pt x="731519" y="240792"/>
                  </a:lnTo>
                  <a:lnTo>
                    <a:pt x="723137" y="240792"/>
                  </a:lnTo>
                  <a:lnTo>
                    <a:pt x="721613" y="242316"/>
                  </a:lnTo>
                  <a:lnTo>
                    <a:pt x="713231" y="242316"/>
                  </a:lnTo>
                  <a:lnTo>
                    <a:pt x="712469" y="243840"/>
                  </a:lnTo>
                  <a:lnTo>
                    <a:pt x="702563" y="243840"/>
                  </a:lnTo>
                  <a:lnTo>
                    <a:pt x="702563" y="244601"/>
                  </a:lnTo>
                  <a:lnTo>
                    <a:pt x="694181" y="244601"/>
                  </a:lnTo>
                  <a:lnTo>
                    <a:pt x="692657" y="246125"/>
                  </a:lnTo>
                  <a:lnTo>
                    <a:pt x="682751" y="246125"/>
                  </a:lnTo>
                  <a:lnTo>
                    <a:pt x="682751" y="246887"/>
                  </a:lnTo>
                  <a:lnTo>
                    <a:pt x="675893" y="246887"/>
                  </a:lnTo>
                  <a:lnTo>
                    <a:pt x="674369" y="248412"/>
                  </a:lnTo>
                  <a:lnTo>
                    <a:pt x="664463" y="248412"/>
                  </a:lnTo>
                  <a:lnTo>
                    <a:pt x="663701" y="249936"/>
                  </a:lnTo>
                  <a:lnTo>
                    <a:pt x="654557" y="249936"/>
                  </a:lnTo>
                  <a:lnTo>
                    <a:pt x="653795" y="250698"/>
                  </a:lnTo>
                  <a:lnTo>
                    <a:pt x="643889" y="250698"/>
                  </a:lnTo>
                  <a:lnTo>
                    <a:pt x="643889" y="252222"/>
                  </a:lnTo>
                  <a:lnTo>
                    <a:pt x="635507" y="252222"/>
                  </a:lnTo>
                  <a:lnTo>
                    <a:pt x="633983" y="252984"/>
                  </a:lnTo>
                  <a:lnTo>
                    <a:pt x="624077" y="252984"/>
                  </a:lnTo>
                  <a:lnTo>
                    <a:pt x="624077" y="254508"/>
                  </a:lnTo>
                  <a:lnTo>
                    <a:pt x="615695" y="254508"/>
                  </a:lnTo>
                  <a:lnTo>
                    <a:pt x="614933" y="256032"/>
                  </a:lnTo>
                  <a:lnTo>
                    <a:pt x="605027" y="256032"/>
                  </a:lnTo>
                  <a:lnTo>
                    <a:pt x="605027" y="256794"/>
                  </a:lnTo>
                  <a:lnTo>
                    <a:pt x="599693" y="256794"/>
                  </a:lnTo>
                  <a:lnTo>
                    <a:pt x="598931" y="256794"/>
                  </a:lnTo>
                  <a:lnTo>
                    <a:pt x="596645" y="256794"/>
                  </a:lnTo>
                  <a:lnTo>
                    <a:pt x="596645" y="258318"/>
                  </a:lnTo>
                  <a:lnTo>
                    <a:pt x="587501" y="258318"/>
                  </a:lnTo>
                  <a:lnTo>
                    <a:pt x="586739" y="259080"/>
                  </a:lnTo>
                  <a:lnTo>
                    <a:pt x="576833" y="259080"/>
                  </a:lnTo>
                  <a:lnTo>
                    <a:pt x="575309" y="260604"/>
                  </a:lnTo>
                  <a:lnTo>
                    <a:pt x="566165" y="260604"/>
                  </a:lnTo>
                  <a:lnTo>
                    <a:pt x="566165" y="262128"/>
                  </a:lnTo>
                  <a:lnTo>
                    <a:pt x="556259" y="262128"/>
                  </a:lnTo>
                  <a:lnTo>
                    <a:pt x="554735" y="262890"/>
                  </a:lnTo>
                  <a:lnTo>
                    <a:pt x="546353" y="262890"/>
                  </a:lnTo>
                  <a:lnTo>
                    <a:pt x="546353" y="264413"/>
                  </a:lnTo>
                  <a:lnTo>
                    <a:pt x="536447" y="264413"/>
                  </a:lnTo>
                  <a:lnTo>
                    <a:pt x="535685" y="265175"/>
                  </a:lnTo>
                  <a:lnTo>
                    <a:pt x="526541" y="265175"/>
                  </a:lnTo>
                  <a:lnTo>
                    <a:pt x="526541" y="266700"/>
                  </a:lnTo>
                  <a:lnTo>
                    <a:pt x="517397" y="266700"/>
                  </a:lnTo>
                  <a:lnTo>
                    <a:pt x="517397" y="268224"/>
                  </a:lnTo>
                  <a:lnTo>
                    <a:pt x="508253" y="268224"/>
                  </a:lnTo>
                  <a:lnTo>
                    <a:pt x="507491" y="268986"/>
                  </a:lnTo>
                  <a:lnTo>
                    <a:pt x="497585" y="268986"/>
                  </a:lnTo>
                  <a:lnTo>
                    <a:pt x="497585" y="270510"/>
                  </a:lnTo>
                  <a:lnTo>
                    <a:pt x="486917" y="270510"/>
                  </a:lnTo>
                  <a:lnTo>
                    <a:pt x="486917" y="271272"/>
                  </a:lnTo>
                  <a:lnTo>
                    <a:pt x="477011" y="271272"/>
                  </a:lnTo>
                  <a:lnTo>
                    <a:pt x="475487" y="272796"/>
                  </a:lnTo>
                  <a:lnTo>
                    <a:pt x="468629" y="272796"/>
                  </a:lnTo>
                  <a:lnTo>
                    <a:pt x="467105" y="274320"/>
                  </a:lnTo>
                  <a:lnTo>
                    <a:pt x="458723" y="274320"/>
                  </a:lnTo>
                  <a:lnTo>
                    <a:pt x="457199" y="275082"/>
                  </a:lnTo>
                  <a:lnTo>
                    <a:pt x="447293" y="275082"/>
                  </a:lnTo>
                  <a:lnTo>
                    <a:pt x="446531" y="276606"/>
                  </a:lnTo>
                  <a:lnTo>
                    <a:pt x="438911" y="276606"/>
                  </a:lnTo>
                  <a:lnTo>
                    <a:pt x="438149" y="277368"/>
                  </a:lnTo>
                  <a:lnTo>
                    <a:pt x="429005" y="277368"/>
                  </a:lnTo>
                  <a:lnTo>
                    <a:pt x="428243" y="278892"/>
                  </a:lnTo>
                  <a:lnTo>
                    <a:pt x="418337" y="278892"/>
                  </a:lnTo>
                  <a:lnTo>
                    <a:pt x="416813" y="280416"/>
                  </a:lnTo>
                  <a:lnTo>
                    <a:pt x="408431" y="280416"/>
                  </a:lnTo>
                  <a:lnTo>
                    <a:pt x="407669" y="281178"/>
                  </a:lnTo>
                  <a:lnTo>
                    <a:pt x="397763" y="281178"/>
                  </a:lnTo>
                  <a:lnTo>
                    <a:pt x="396227" y="282701"/>
                  </a:lnTo>
                  <a:lnTo>
                    <a:pt x="389381" y="282701"/>
                  </a:lnTo>
                  <a:lnTo>
                    <a:pt x="387857" y="283463"/>
                  </a:lnTo>
                  <a:lnTo>
                    <a:pt x="377951" y="283463"/>
                  </a:lnTo>
                  <a:lnTo>
                    <a:pt x="377951" y="284988"/>
                  </a:lnTo>
                  <a:lnTo>
                    <a:pt x="368045" y="284988"/>
                  </a:lnTo>
                  <a:lnTo>
                    <a:pt x="367283" y="286512"/>
                  </a:lnTo>
                  <a:lnTo>
                    <a:pt x="358901" y="286512"/>
                  </a:lnTo>
                  <a:lnTo>
                    <a:pt x="357377" y="287274"/>
                  </a:lnTo>
                  <a:lnTo>
                    <a:pt x="349757" y="287274"/>
                  </a:lnTo>
                  <a:lnTo>
                    <a:pt x="348995" y="288798"/>
                  </a:lnTo>
                  <a:lnTo>
                    <a:pt x="339089" y="288798"/>
                  </a:lnTo>
                  <a:lnTo>
                    <a:pt x="339089" y="289560"/>
                  </a:lnTo>
                  <a:lnTo>
                    <a:pt x="328421" y="289560"/>
                  </a:lnTo>
                  <a:lnTo>
                    <a:pt x="328421" y="291084"/>
                  </a:lnTo>
                  <a:lnTo>
                    <a:pt x="316991" y="291084"/>
                  </a:lnTo>
                  <a:lnTo>
                    <a:pt x="316991" y="292608"/>
                  </a:lnTo>
                  <a:lnTo>
                    <a:pt x="308609" y="292608"/>
                  </a:lnTo>
                  <a:lnTo>
                    <a:pt x="307086" y="293370"/>
                  </a:lnTo>
                  <a:lnTo>
                    <a:pt x="298703" y="293370"/>
                  </a:lnTo>
                  <a:lnTo>
                    <a:pt x="297941" y="294894"/>
                  </a:lnTo>
                  <a:lnTo>
                    <a:pt x="288036" y="294894"/>
                  </a:lnTo>
                  <a:lnTo>
                    <a:pt x="288036" y="295656"/>
                  </a:lnTo>
                  <a:lnTo>
                    <a:pt x="276606" y="295656"/>
                  </a:lnTo>
                  <a:lnTo>
                    <a:pt x="276606" y="297180"/>
                  </a:lnTo>
                  <a:lnTo>
                    <a:pt x="268224" y="297180"/>
                  </a:lnTo>
                  <a:lnTo>
                    <a:pt x="268224" y="298704"/>
                  </a:lnTo>
                  <a:lnTo>
                    <a:pt x="258318" y="298704"/>
                  </a:lnTo>
                  <a:lnTo>
                    <a:pt x="257556" y="299466"/>
                  </a:lnTo>
                  <a:lnTo>
                    <a:pt x="251459" y="299466"/>
                  </a:lnTo>
                  <a:lnTo>
                    <a:pt x="249174" y="299466"/>
                  </a:lnTo>
                  <a:lnTo>
                    <a:pt x="247650" y="300990"/>
                  </a:lnTo>
                  <a:lnTo>
                    <a:pt x="237744" y="300990"/>
                  </a:lnTo>
                  <a:lnTo>
                    <a:pt x="236981" y="301751"/>
                  </a:lnTo>
                  <a:lnTo>
                    <a:pt x="227837" y="301751"/>
                  </a:lnTo>
                  <a:lnTo>
                    <a:pt x="227075" y="303275"/>
                  </a:lnTo>
                  <a:lnTo>
                    <a:pt x="219456" y="303275"/>
                  </a:lnTo>
                  <a:lnTo>
                    <a:pt x="218694" y="304800"/>
                  </a:lnTo>
                  <a:lnTo>
                    <a:pt x="204977" y="304800"/>
                  </a:lnTo>
                  <a:lnTo>
                    <a:pt x="204977" y="305562"/>
                  </a:lnTo>
                  <a:lnTo>
                    <a:pt x="198881" y="305562"/>
                  </a:lnTo>
                  <a:lnTo>
                    <a:pt x="197357" y="307086"/>
                  </a:lnTo>
                  <a:lnTo>
                    <a:pt x="185165" y="307086"/>
                  </a:lnTo>
                  <a:lnTo>
                    <a:pt x="185165" y="307848"/>
                  </a:lnTo>
                  <a:lnTo>
                    <a:pt x="179069" y="307848"/>
                  </a:lnTo>
                  <a:lnTo>
                    <a:pt x="178307" y="309372"/>
                  </a:lnTo>
                  <a:lnTo>
                    <a:pt x="168401" y="309372"/>
                  </a:lnTo>
                  <a:lnTo>
                    <a:pt x="166877" y="310896"/>
                  </a:lnTo>
                  <a:lnTo>
                    <a:pt x="156209" y="310896"/>
                  </a:lnTo>
                  <a:lnTo>
                    <a:pt x="154686" y="311658"/>
                  </a:lnTo>
                  <a:lnTo>
                    <a:pt x="151637" y="311658"/>
                  </a:lnTo>
                  <a:lnTo>
                    <a:pt x="150113" y="313182"/>
                  </a:lnTo>
                  <a:lnTo>
                    <a:pt x="136397" y="313182"/>
                  </a:lnTo>
                  <a:lnTo>
                    <a:pt x="135636" y="313944"/>
                  </a:lnTo>
                  <a:lnTo>
                    <a:pt x="131825" y="313944"/>
                  </a:lnTo>
                  <a:lnTo>
                    <a:pt x="131825" y="315468"/>
                  </a:lnTo>
                  <a:lnTo>
                    <a:pt x="124206" y="315468"/>
                  </a:lnTo>
                  <a:lnTo>
                    <a:pt x="123443" y="313944"/>
                  </a:lnTo>
                  <a:lnTo>
                    <a:pt x="119633" y="313944"/>
                  </a:lnTo>
                  <a:lnTo>
                    <a:pt x="118109" y="315468"/>
                  </a:lnTo>
                  <a:lnTo>
                    <a:pt x="115062" y="315468"/>
                  </a:lnTo>
                  <a:lnTo>
                    <a:pt x="113537" y="316992"/>
                  </a:lnTo>
                  <a:lnTo>
                    <a:pt x="105918" y="316992"/>
                  </a:lnTo>
                  <a:lnTo>
                    <a:pt x="105156" y="317754"/>
                  </a:lnTo>
                  <a:lnTo>
                    <a:pt x="105156" y="316992"/>
                  </a:lnTo>
                  <a:lnTo>
                    <a:pt x="99821" y="316992"/>
                  </a:lnTo>
                  <a:lnTo>
                    <a:pt x="99059" y="317754"/>
                  </a:lnTo>
                  <a:lnTo>
                    <a:pt x="97536" y="317754"/>
                  </a:lnTo>
                  <a:lnTo>
                    <a:pt x="96774" y="319278"/>
                  </a:lnTo>
                  <a:lnTo>
                    <a:pt x="95250" y="319278"/>
                  </a:lnTo>
                  <a:lnTo>
                    <a:pt x="93725" y="320040"/>
                  </a:lnTo>
                  <a:lnTo>
                    <a:pt x="91439" y="320040"/>
                  </a:lnTo>
                  <a:lnTo>
                    <a:pt x="91439" y="321563"/>
                  </a:lnTo>
                  <a:lnTo>
                    <a:pt x="90677" y="321563"/>
                  </a:lnTo>
                  <a:lnTo>
                    <a:pt x="90677" y="320040"/>
                  </a:lnTo>
                  <a:lnTo>
                    <a:pt x="89153" y="320040"/>
                  </a:lnTo>
                  <a:lnTo>
                    <a:pt x="87630" y="319278"/>
                  </a:lnTo>
                  <a:lnTo>
                    <a:pt x="86868" y="317754"/>
                  </a:lnTo>
                  <a:lnTo>
                    <a:pt x="83057" y="317754"/>
                  </a:lnTo>
                  <a:lnTo>
                    <a:pt x="83057" y="319278"/>
                  </a:lnTo>
                  <a:lnTo>
                    <a:pt x="81533" y="319278"/>
                  </a:lnTo>
                  <a:lnTo>
                    <a:pt x="80771" y="320040"/>
                  </a:lnTo>
                  <a:lnTo>
                    <a:pt x="75437" y="320040"/>
                  </a:lnTo>
                  <a:lnTo>
                    <a:pt x="73151" y="317754"/>
                  </a:lnTo>
                  <a:lnTo>
                    <a:pt x="72389" y="316992"/>
                  </a:lnTo>
                  <a:lnTo>
                    <a:pt x="69341" y="313944"/>
                  </a:lnTo>
                  <a:lnTo>
                    <a:pt x="68580" y="315468"/>
                  </a:lnTo>
                  <a:lnTo>
                    <a:pt x="68580" y="317754"/>
                  </a:lnTo>
                  <a:lnTo>
                    <a:pt x="67056" y="320040"/>
                  </a:lnTo>
                  <a:lnTo>
                    <a:pt x="66293" y="321563"/>
                  </a:lnTo>
                  <a:lnTo>
                    <a:pt x="63245" y="321563"/>
                  </a:lnTo>
                  <a:lnTo>
                    <a:pt x="63245" y="323088"/>
                  </a:lnTo>
                  <a:lnTo>
                    <a:pt x="60959" y="323088"/>
                  </a:lnTo>
                  <a:lnTo>
                    <a:pt x="60197" y="323850"/>
                  </a:lnTo>
                  <a:lnTo>
                    <a:pt x="58674" y="323850"/>
                  </a:lnTo>
                  <a:lnTo>
                    <a:pt x="57150" y="325374"/>
                  </a:lnTo>
                  <a:lnTo>
                    <a:pt x="56387" y="325374"/>
                  </a:lnTo>
                  <a:lnTo>
                    <a:pt x="54863" y="326136"/>
                  </a:lnTo>
                  <a:lnTo>
                    <a:pt x="54101" y="327660"/>
                  </a:lnTo>
                  <a:lnTo>
                    <a:pt x="52577" y="327660"/>
                  </a:lnTo>
                  <a:lnTo>
                    <a:pt x="52577" y="329184"/>
                  </a:lnTo>
                  <a:lnTo>
                    <a:pt x="51053" y="329184"/>
                  </a:lnTo>
                  <a:lnTo>
                    <a:pt x="50291" y="329946"/>
                  </a:lnTo>
                  <a:lnTo>
                    <a:pt x="48768" y="329946"/>
                  </a:lnTo>
                  <a:lnTo>
                    <a:pt x="48768" y="331470"/>
                  </a:lnTo>
                  <a:lnTo>
                    <a:pt x="48006" y="332232"/>
                  </a:lnTo>
                  <a:lnTo>
                    <a:pt x="46481" y="335280"/>
                  </a:lnTo>
                  <a:lnTo>
                    <a:pt x="46481" y="336042"/>
                  </a:lnTo>
                  <a:lnTo>
                    <a:pt x="44957" y="336042"/>
                  </a:lnTo>
                  <a:lnTo>
                    <a:pt x="44195" y="337566"/>
                  </a:lnTo>
                  <a:lnTo>
                    <a:pt x="42671" y="338328"/>
                  </a:lnTo>
                  <a:lnTo>
                    <a:pt x="41909" y="341375"/>
                  </a:lnTo>
                  <a:lnTo>
                    <a:pt x="41909" y="344424"/>
                  </a:lnTo>
                  <a:lnTo>
                    <a:pt x="40386" y="347472"/>
                  </a:lnTo>
                  <a:lnTo>
                    <a:pt x="38862" y="349758"/>
                  </a:lnTo>
                  <a:lnTo>
                    <a:pt x="38862" y="350520"/>
                  </a:lnTo>
                  <a:lnTo>
                    <a:pt x="38100" y="353568"/>
                  </a:lnTo>
                  <a:lnTo>
                    <a:pt x="38100" y="355854"/>
                  </a:lnTo>
                  <a:lnTo>
                    <a:pt x="36575" y="358140"/>
                  </a:lnTo>
                  <a:lnTo>
                    <a:pt x="35813" y="359663"/>
                  </a:lnTo>
                  <a:lnTo>
                    <a:pt x="35813" y="360425"/>
                  </a:lnTo>
                  <a:lnTo>
                    <a:pt x="34289" y="361950"/>
                  </a:lnTo>
                  <a:lnTo>
                    <a:pt x="32765" y="362712"/>
                  </a:lnTo>
                  <a:lnTo>
                    <a:pt x="32765" y="368046"/>
                  </a:lnTo>
                  <a:lnTo>
                    <a:pt x="32003" y="372618"/>
                  </a:lnTo>
                  <a:lnTo>
                    <a:pt x="30480" y="374904"/>
                  </a:lnTo>
                  <a:lnTo>
                    <a:pt x="30480" y="376428"/>
                  </a:lnTo>
                  <a:lnTo>
                    <a:pt x="29718" y="377951"/>
                  </a:lnTo>
                  <a:lnTo>
                    <a:pt x="28193" y="378713"/>
                  </a:lnTo>
                  <a:lnTo>
                    <a:pt x="28193" y="380238"/>
                  </a:lnTo>
                  <a:lnTo>
                    <a:pt x="26669" y="381000"/>
                  </a:lnTo>
                  <a:lnTo>
                    <a:pt x="26669" y="382524"/>
                  </a:lnTo>
                  <a:lnTo>
                    <a:pt x="25907" y="382524"/>
                  </a:lnTo>
                  <a:lnTo>
                    <a:pt x="24383" y="384048"/>
                  </a:lnTo>
                  <a:lnTo>
                    <a:pt x="22097" y="384048"/>
                  </a:lnTo>
                  <a:lnTo>
                    <a:pt x="20574" y="384810"/>
                  </a:lnTo>
                  <a:lnTo>
                    <a:pt x="19812" y="384810"/>
                  </a:lnTo>
                  <a:lnTo>
                    <a:pt x="19812" y="386334"/>
                  </a:lnTo>
                  <a:lnTo>
                    <a:pt x="18287" y="387096"/>
                  </a:lnTo>
                  <a:lnTo>
                    <a:pt x="17525" y="388620"/>
                  </a:lnTo>
                  <a:lnTo>
                    <a:pt x="17525" y="390144"/>
                  </a:lnTo>
                  <a:lnTo>
                    <a:pt x="16001" y="390906"/>
                  </a:lnTo>
                  <a:lnTo>
                    <a:pt x="16001" y="392430"/>
                  </a:lnTo>
                  <a:lnTo>
                    <a:pt x="14477" y="393192"/>
                  </a:lnTo>
                  <a:lnTo>
                    <a:pt x="13715" y="394716"/>
                  </a:lnTo>
                  <a:lnTo>
                    <a:pt x="13715" y="397001"/>
                  </a:lnTo>
                  <a:lnTo>
                    <a:pt x="12191" y="398525"/>
                  </a:lnTo>
                  <a:lnTo>
                    <a:pt x="11430" y="398525"/>
                  </a:lnTo>
                  <a:lnTo>
                    <a:pt x="11430" y="399288"/>
                  </a:lnTo>
                  <a:lnTo>
                    <a:pt x="9906" y="400812"/>
                  </a:lnTo>
                  <a:lnTo>
                    <a:pt x="7619" y="400812"/>
                  </a:lnTo>
                  <a:lnTo>
                    <a:pt x="6095" y="399288"/>
                  </a:lnTo>
                  <a:lnTo>
                    <a:pt x="2286" y="399288"/>
                  </a:lnTo>
                  <a:lnTo>
                    <a:pt x="2286" y="400812"/>
                  </a:lnTo>
                  <a:lnTo>
                    <a:pt x="1524" y="400812"/>
                  </a:lnTo>
                  <a:lnTo>
                    <a:pt x="0" y="402336"/>
                  </a:lnTo>
                  <a:lnTo>
                    <a:pt x="0" y="403098"/>
                  </a:lnTo>
                </a:path>
              </a:pathLst>
            </a:custGeom>
            <a:ln w="3657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5616771" y="2163432"/>
            <a:ext cx="100330" cy="19300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1150" spc="-10" dirty="0">
                <a:latin typeface="Arial MT"/>
                <a:cs typeface="Arial MT"/>
              </a:rPr>
              <a:t>||</a:t>
            </a:r>
            <a:endParaRPr sz="115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616771" y="3099382"/>
            <a:ext cx="115570" cy="17697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spcBef>
                <a:spcPts val="120"/>
              </a:spcBef>
            </a:pPr>
            <a:r>
              <a:rPr sz="1050" spc="15" dirty="0">
                <a:latin typeface="Symbol"/>
                <a:cs typeface="Symbol"/>
              </a:rPr>
              <a:t></a:t>
            </a:r>
            <a:endParaRPr sz="1050">
              <a:latin typeface="Symbol"/>
              <a:cs typeface="Symbo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617029" y="3676798"/>
            <a:ext cx="3197860" cy="43434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8100">
              <a:spcBef>
                <a:spcPts val="675"/>
              </a:spcBef>
              <a:tabLst>
                <a:tab pos="443865" algn="l"/>
                <a:tab pos="821055" algn="l"/>
              </a:tabLst>
            </a:pPr>
            <a:r>
              <a:rPr sz="800" spc="5" dirty="0">
                <a:latin typeface="Arial MT"/>
                <a:cs typeface="Arial MT"/>
              </a:rPr>
              <a:t>6000	8000	</a:t>
            </a:r>
            <a:r>
              <a:rPr sz="800" dirty="0">
                <a:latin typeface="Arial MT"/>
                <a:cs typeface="Arial MT"/>
              </a:rPr>
              <a:t>10000   </a:t>
            </a:r>
            <a:r>
              <a:rPr sz="800" spc="30" dirty="0">
                <a:latin typeface="Arial MT"/>
                <a:cs typeface="Arial MT"/>
              </a:rPr>
              <a:t> </a:t>
            </a:r>
            <a:r>
              <a:rPr sz="800" spc="5" dirty="0">
                <a:latin typeface="Arial MT"/>
                <a:cs typeface="Arial MT"/>
              </a:rPr>
              <a:t>12000   </a:t>
            </a:r>
            <a:r>
              <a:rPr sz="800" spc="25" dirty="0">
                <a:latin typeface="Arial MT"/>
                <a:cs typeface="Arial MT"/>
              </a:rPr>
              <a:t> </a:t>
            </a:r>
            <a:r>
              <a:rPr sz="800" dirty="0">
                <a:latin typeface="Arial MT"/>
                <a:cs typeface="Arial MT"/>
              </a:rPr>
              <a:t>14000   </a:t>
            </a:r>
            <a:r>
              <a:rPr sz="800" spc="40" dirty="0">
                <a:latin typeface="Arial MT"/>
                <a:cs typeface="Arial MT"/>
              </a:rPr>
              <a:t> </a:t>
            </a:r>
            <a:r>
              <a:rPr sz="800" spc="5" dirty="0">
                <a:latin typeface="Arial MT"/>
                <a:cs typeface="Arial MT"/>
              </a:rPr>
              <a:t>16000   </a:t>
            </a:r>
            <a:r>
              <a:rPr sz="800" spc="15" dirty="0">
                <a:latin typeface="Arial MT"/>
                <a:cs typeface="Arial MT"/>
              </a:rPr>
              <a:t> </a:t>
            </a:r>
            <a:r>
              <a:rPr sz="800" spc="5" dirty="0">
                <a:latin typeface="Arial MT"/>
                <a:cs typeface="Arial MT"/>
              </a:rPr>
              <a:t>18000   </a:t>
            </a:r>
            <a:r>
              <a:rPr sz="800" spc="25" dirty="0">
                <a:latin typeface="Arial MT"/>
                <a:cs typeface="Arial MT"/>
              </a:rPr>
              <a:t> </a:t>
            </a:r>
            <a:r>
              <a:rPr sz="800" spc="5" dirty="0">
                <a:latin typeface="Arial MT"/>
                <a:cs typeface="Arial MT"/>
              </a:rPr>
              <a:t>20000</a:t>
            </a:r>
            <a:endParaRPr sz="800">
              <a:latin typeface="Arial MT"/>
              <a:cs typeface="Arial MT"/>
            </a:endParaRPr>
          </a:p>
          <a:p>
            <a:pPr marL="977900">
              <a:spcBef>
                <a:spcPts val="655"/>
              </a:spcBef>
            </a:pPr>
            <a:r>
              <a:rPr sz="850" spc="15" dirty="0">
                <a:latin typeface="Arial MT"/>
                <a:cs typeface="Arial MT"/>
              </a:rPr>
              <a:t>Wavenumber</a:t>
            </a:r>
            <a:r>
              <a:rPr sz="850" dirty="0">
                <a:latin typeface="Arial MT"/>
                <a:cs typeface="Arial MT"/>
              </a:rPr>
              <a:t> </a:t>
            </a:r>
            <a:r>
              <a:rPr sz="850" spc="10" dirty="0">
                <a:latin typeface="Arial MT"/>
                <a:cs typeface="Arial MT"/>
              </a:rPr>
              <a:t>(cm</a:t>
            </a:r>
            <a:r>
              <a:rPr sz="750" spc="15" baseline="55555" dirty="0">
                <a:latin typeface="Arial MT"/>
                <a:cs typeface="Arial MT"/>
              </a:rPr>
              <a:t>-1</a:t>
            </a:r>
            <a:r>
              <a:rPr sz="850" spc="10" dirty="0">
                <a:latin typeface="Arial MT"/>
                <a:cs typeface="Arial MT"/>
              </a:rPr>
              <a:t>)</a:t>
            </a:r>
            <a:endParaRPr sz="85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337627" y="1606088"/>
            <a:ext cx="4060190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  <a:tabLst>
                <a:tab pos="3904615" algn="l"/>
              </a:tabLst>
            </a:pPr>
            <a:r>
              <a:rPr sz="800" spc="5" dirty="0">
                <a:latin typeface="Arial MT"/>
                <a:cs typeface="Arial MT"/>
              </a:rPr>
              <a:t>5</a:t>
            </a:r>
            <a:r>
              <a:rPr sz="800" dirty="0">
                <a:latin typeface="Arial MT"/>
                <a:cs typeface="Arial MT"/>
              </a:rPr>
              <a:t>00	</a:t>
            </a:r>
            <a:r>
              <a:rPr sz="800" spc="5" dirty="0">
                <a:latin typeface="Arial MT"/>
                <a:cs typeface="Arial MT"/>
              </a:rPr>
              <a:t>1</a:t>
            </a:r>
            <a:r>
              <a:rPr sz="800" spc="-10" dirty="0">
                <a:latin typeface="Arial MT"/>
                <a:cs typeface="Arial MT"/>
              </a:rPr>
              <a:t>.</a:t>
            </a:r>
            <a:r>
              <a:rPr sz="800" dirty="0">
                <a:latin typeface="Arial MT"/>
                <a:cs typeface="Arial MT"/>
              </a:rPr>
              <a:t>0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107106" y="2364653"/>
            <a:ext cx="130805" cy="851535"/>
          </a:xfrm>
          <a:prstGeom prst="rect">
            <a:avLst/>
          </a:prstGeom>
        </p:spPr>
        <p:txBody>
          <a:bodyPr vert="vert270" wrap="square" lIns="0" tIns="6350" rIns="0" bIns="0" rtlCol="0">
            <a:spAutoFit/>
          </a:bodyPr>
          <a:lstStyle/>
          <a:p>
            <a:pPr marL="12700">
              <a:spcBef>
                <a:spcPts val="50"/>
              </a:spcBef>
            </a:pPr>
            <a:r>
              <a:rPr sz="850" spc="15" dirty="0">
                <a:latin typeface="Arial MT"/>
                <a:cs typeface="Arial MT"/>
              </a:rPr>
              <a:t>Phase</a:t>
            </a:r>
            <a:r>
              <a:rPr sz="850" spc="-10" dirty="0">
                <a:latin typeface="Arial MT"/>
                <a:cs typeface="Arial MT"/>
              </a:rPr>
              <a:t> </a:t>
            </a:r>
            <a:r>
              <a:rPr sz="850" spc="10" dirty="0">
                <a:latin typeface="Arial MT"/>
                <a:cs typeface="Arial MT"/>
              </a:rPr>
              <a:t>shift</a:t>
            </a:r>
            <a:r>
              <a:rPr sz="850" spc="-5" dirty="0">
                <a:latin typeface="Arial MT"/>
                <a:cs typeface="Arial MT"/>
              </a:rPr>
              <a:t> </a:t>
            </a:r>
            <a:r>
              <a:rPr sz="850" spc="10" dirty="0">
                <a:latin typeface="Arial MT"/>
                <a:cs typeface="Arial MT"/>
              </a:rPr>
              <a:t>(rad)</a:t>
            </a:r>
            <a:endParaRPr sz="850">
              <a:latin typeface="Arial MT"/>
              <a:cs typeface="Arial M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836477" y="6522770"/>
            <a:ext cx="211454" cy="11413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650" dirty="0">
                <a:latin typeface="Arial MT"/>
                <a:cs typeface="Arial MT"/>
              </a:rPr>
              <a:t>8000</a:t>
            </a:r>
            <a:endParaRPr sz="650">
              <a:latin typeface="Arial MT"/>
              <a:cs typeface="Arial M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334029" y="6522770"/>
            <a:ext cx="777875" cy="11413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  <a:tabLst>
                <a:tab pos="532765" algn="l"/>
              </a:tabLst>
            </a:pPr>
            <a:r>
              <a:rPr sz="650" dirty="0">
                <a:latin typeface="Arial MT"/>
                <a:cs typeface="Arial MT"/>
              </a:rPr>
              <a:t>1</a:t>
            </a:r>
            <a:r>
              <a:rPr sz="650" spc="-5" dirty="0">
                <a:latin typeface="Arial MT"/>
                <a:cs typeface="Arial MT"/>
              </a:rPr>
              <a:t>0</a:t>
            </a:r>
            <a:r>
              <a:rPr sz="650" dirty="0">
                <a:latin typeface="Arial MT"/>
                <a:cs typeface="Arial MT"/>
              </a:rPr>
              <a:t>00</a:t>
            </a:r>
            <a:r>
              <a:rPr sz="650" spc="5" dirty="0">
                <a:latin typeface="Arial MT"/>
                <a:cs typeface="Arial MT"/>
              </a:rPr>
              <a:t>0</a:t>
            </a:r>
            <a:r>
              <a:rPr sz="650" dirty="0">
                <a:latin typeface="Arial MT"/>
                <a:cs typeface="Arial MT"/>
              </a:rPr>
              <a:t>	12</a:t>
            </a:r>
            <a:r>
              <a:rPr sz="650" spc="-5" dirty="0">
                <a:latin typeface="Arial MT"/>
                <a:cs typeface="Arial MT"/>
              </a:rPr>
              <a:t>0</a:t>
            </a:r>
            <a:r>
              <a:rPr sz="650" dirty="0">
                <a:latin typeface="Arial MT"/>
                <a:cs typeface="Arial MT"/>
              </a:rPr>
              <a:t>00</a:t>
            </a:r>
            <a:endParaRPr sz="650">
              <a:latin typeface="Arial MT"/>
              <a:cs typeface="Arial M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374816" y="6522770"/>
            <a:ext cx="257810" cy="11413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650" dirty="0">
                <a:latin typeface="Arial MT"/>
                <a:cs typeface="Arial MT"/>
              </a:rPr>
              <a:t>14</a:t>
            </a:r>
            <a:r>
              <a:rPr sz="650" spc="-5" dirty="0">
                <a:latin typeface="Arial MT"/>
                <a:cs typeface="Arial MT"/>
              </a:rPr>
              <a:t>0</a:t>
            </a:r>
            <a:r>
              <a:rPr sz="650" dirty="0">
                <a:latin typeface="Arial MT"/>
                <a:cs typeface="Arial MT"/>
              </a:rPr>
              <a:t>0</a:t>
            </a:r>
            <a:r>
              <a:rPr sz="650" spc="5" dirty="0">
                <a:latin typeface="Arial MT"/>
                <a:cs typeface="Arial MT"/>
              </a:rPr>
              <a:t>0</a:t>
            </a:r>
            <a:endParaRPr sz="650">
              <a:latin typeface="Arial MT"/>
              <a:cs typeface="Arial M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895214" y="6522770"/>
            <a:ext cx="257810" cy="11413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650" dirty="0">
                <a:latin typeface="Arial MT"/>
                <a:cs typeface="Arial MT"/>
              </a:rPr>
              <a:t>160</a:t>
            </a:r>
            <a:r>
              <a:rPr sz="650" spc="-5" dirty="0">
                <a:latin typeface="Arial MT"/>
                <a:cs typeface="Arial MT"/>
              </a:rPr>
              <a:t>0</a:t>
            </a:r>
            <a:r>
              <a:rPr sz="650" spc="5" dirty="0">
                <a:latin typeface="Arial MT"/>
                <a:cs typeface="Arial MT"/>
              </a:rPr>
              <a:t>0</a:t>
            </a:r>
            <a:endParaRPr sz="650">
              <a:latin typeface="Arial MT"/>
              <a:cs typeface="Arial M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248206" y="5923072"/>
            <a:ext cx="141605" cy="11413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650" spc="-5" dirty="0">
                <a:latin typeface="Arial MT"/>
                <a:cs typeface="Arial MT"/>
              </a:rPr>
              <a:t>0</a:t>
            </a:r>
            <a:r>
              <a:rPr sz="650" dirty="0">
                <a:latin typeface="Arial MT"/>
                <a:cs typeface="Arial MT"/>
              </a:rPr>
              <a:t>.</a:t>
            </a:r>
            <a:r>
              <a:rPr sz="650" spc="5" dirty="0">
                <a:latin typeface="Arial MT"/>
                <a:cs typeface="Arial MT"/>
              </a:rPr>
              <a:t>0</a:t>
            </a:r>
            <a:endParaRPr sz="650">
              <a:latin typeface="Arial MT"/>
              <a:cs typeface="Arial MT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7417441" y="5478634"/>
            <a:ext cx="3132455" cy="1034415"/>
            <a:chOff x="6047428" y="5478633"/>
            <a:chExt cx="3132455" cy="1034415"/>
          </a:xfrm>
        </p:grpSpPr>
        <p:sp>
          <p:nvSpPr>
            <p:cNvPr id="26" name="object 26"/>
            <p:cNvSpPr/>
            <p:nvPr/>
          </p:nvSpPr>
          <p:spPr>
            <a:xfrm>
              <a:off x="6051689" y="5712713"/>
              <a:ext cx="3122930" cy="795655"/>
            </a:xfrm>
            <a:custGeom>
              <a:avLst/>
              <a:gdLst/>
              <a:ahLst/>
              <a:cxnLst/>
              <a:rect l="l" t="t" r="r" b="b"/>
              <a:pathLst>
                <a:path w="3122929" h="795654">
                  <a:moveTo>
                    <a:pt x="260604" y="795528"/>
                  </a:moveTo>
                  <a:lnTo>
                    <a:pt x="260604" y="774953"/>
                  </a:lnTo>
                </a:path>
                <a:path w="3122929" h="795654">
                  <a:moveTo>
                    <a:pt x="520433" y="795528"/>
                  </a:moveTo>
                  <a:lnTo>
                    <a:pt x="520433" y="754380"/>
                  </a:lnTo>
                </a:path>
                <a:path w="3122929" h="795654">
                  <a:moveTo>
                    <a:pt x="781037" y="795528"/>
                  </a:moveTo>
                  <a:lnTo>
                    <a:pt x="781037" y="774953"/>
                  </a:lnTo>
                </a:path>
                <a:path w="3122929" h="795654">
                  <a:moveTo>
                    <a:pt x="1040891" y="795528"/>
                  </a:moveTo>
                  <a:lnTo>
                    <a:pt x="1040891" y="754380"/>
                  </a:lnTo>
                </a:path>
                <a:path w="3122929" h="795654">
                  <a:moveTo>
                    <a:pt x="1301483" y="795528"/>
                  </a:moveTo>
                  <a:lnTo>
                    <a:pt x="1301483" y="774953"/>
                  </a:lnTo>
                </a:path>
                <a:path w="3122929" h="795654">
                  <a:moveTo>
                    <a:pt x="1561338" y="795528"/>
                  </a:moveTo>
                  <a:lnTo>
                    <a:pt x="1561338" y="754380"/>
                  </a:lnTo>
                </a:path>
                <a:path w="3122929" h="795654">
                  <a:moveTo>
                    <a:pt x="1821941" y="795528"/>
                  </a:moveTo>
                  <a:lnTo>
                    <a:pt x="1821941" y="774953"/>
                  </a:lnTo>
                </a:path>
                <a:path w="3122929" h="795654">
                  <a:moveTo>
                    <a:pt x="2081784" y="795528"/>
                  </a:moveTo>
                  <a:lnTo>
                    <a:pt x="2081784" y="754380"/>
                  </a:lnTo>
                </a:path>
                <a:path w="3122929" h="795654">
                  <a:moveTo>
                    <a:pt x="2342388" y="795528"/>
                  </a:moveTo>
                  <a:lnTo>
                    <a:pt x="2342388" y="774953"/>
                  </a:lnTo>
                </a:path>
                <a:path w="3122929" h="795654">
                  <a:moveTo>
                    <a:pt x="2602229" y="795528"/>
                  </a:moveTo>
                  <a:lnTo>
                    <a:pt x="2602229" y="754380"/>
                  </a:lnTo>
                </a:path>
                <a:path w="3122929" h="795654">
                  <a:moveTo>
                    <a:pt x="2863583" y="795528"/>
                  </a:moveTo>
                  <a:lnTo>
                    <a:pt x="2863583" y="774953"/>
                  </a:lnTo>
                </a:path>
                <a:path w="3122929" h="795654">
                  <a:moveTo>
                    <a:pt x="0" y="795528"/>
                  </a:moveTo>
                  <a:lnTo>
                    <a:pt x="3122675" y="795528"/>
                  </a:lnTo>
                </a:path>
                <a:path w="3122929" h="795654">
                  <a:moveTo>
                    <a:pt x="0" y="567689"/>
                  </a:moveTo>
                  <a:lnTo>
                    <a:pt x="20574" y="567689"/>
                  </a:lnTo>
                </a:path>
                <a:path w="3122929" h="795654">
                  <a:moveTo>
                    <a:pt x="0" y="283463"/>
                  </a:moveTo>
                  <a:lnTo>
                    <a:pt x="41148" y="283463"/>
                  </a:lnTo>
                </a:path>
                <a:path w="3122929" h="795654">
                  <a:moveTo>
                    <a:pt x="0" y="0"/>
                  </a:moveTo>
                  <a:lnTo>
                    <a:pt x="20573" y="0"/>
                  </a:lnTo>
                </a:path>
              </a:pathLst>
            </a:custGeom>
            <a:ln w="852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051689" y="5484113"/>
              <a:ext cx="0" cy="1024255"/>
            </a:xfrm>
            <a:custGeom>
              <a:avLst/>
              <a:gdLst/>
              <a:ahLst/>
              <a:cxnLst/>
              <a:rect l="l" t="t" r="r" b="b"/>
              <a:pathLst>
                <a:path h="1024254">
                  <a:moveTo>
                    <a:pt x="0" y="0"/>
                  </a:moveTo>
                  <a:lnTo>
                    <a:pt x="0" y="1024128"/>
                  </a:lnTo>
                </a:path>
              </a:pathLst>
            </a:custGeom>
            <a:ln w="852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051689" y="5484113"/>
              <a:ext cx="3122930" cy="1024255"/>
            </a:xfrm>
            <a:custGeom>
              <a:avLst/>
              <a:gdLst/>
              <a:ahLst/>
              <a:cxnLst/>
              <a:rect l="l" t="t" r="r" b="b"/>
              <a:pathLst>
                <a:path w="3122929" h="1024254">
                  <a:moveTo>
                    <a:pt x="260603" y="0"/>
                  </a:moveTo>
                  <a:lnTo>
                    <a:pt x="260603" y="21336"/>
                  </a:lnTo>
                </a:path>
                <a:path w="3122929" h="1024254">
                  <a:moveTo>
                    <a:pt x="520433" y="0"/>
                  </a:moveTo>
                  <a:lnTo>
                    <a:pt x="520433" y="41910"/>
                  </a:lnTo>
                </a:path>
                <a:path w="3122929" h="1024254">
                  <a:moveTo>
                    <a:pt x="781037" y="0"/>
                  </a:moveTo>
                  <a:lnTo>
                    <a:pt x="781037" y="21336"/>
                  </a:lnTo>
                </a:path>
                <a:path w="3122929" h="1024254">
                  <a:moveTo>
                    <a:pt x="1040891" y="0"/>
                  </a:moveTo>
                  <a:lnTo>
                    <a:pt x="1040891" y="41910"/>
                  </a:lnTo>
                </a:path>
                <a:path w="3122929" h="1024254">
                  <a:moveTo>
                    <a:pt x="1301483" y="0"/>
                  </a:moveTo>
                  <a:lnTo>
                    <a:pt x="1301483" y="21336"/>
                  </a:lnTo>
                </a:path>
                <a:path w="3122929" h="1024254">
                  <a:moveTo>
                    <a:pt x="1561338" y="0"/>
                  </a:moveTo>
                  <a:lnTo>
                    <a:pt x="1561338" y="41910"/>
                  </a:lnTo>
                </a:path>
                <a:path w="3122929" h="1024254">
                  <a:moveTo>
                    <a:pt x="1821941" y="0"/>
                  </a:moveTo>
                  <a:lnTo>
                    <a:pt x="1821941" y="21336"/>
                  </a:lnTo>
                </a:path>
                <a:path w="3122929" h="1024254">
                  <a:moveTo>
                    <a:pt x="2081784" y="0"/>
                  </a:moveTo>
                  <a:lnTo>
                    <a:pt x="2081784" y="41910"/>
                  </a:lnTo>
                </a:path>
                <a:path w="3122929" h="1024254">
                  <a:moveTo>
                    <a:pt x="2342388" y="0"/>
                  </a:moveTo>
                  <a:lnTo>
                    <a:pt x="2342388" y="21336"/>
                  </a:lnTo>
                </a:path>
                <a:path w="3122929" h="1024254">
                  <a:moveTo>
                    <a:pt x="2602229" y="0"/>
                  </a:moveTo>
                  <a:lnTo>
                    <a:pt x="2602229" y="41910"/>
                  </a:lnTo>
                </a:path>
                <a:path w="3122929" h="1024254">
                  <a:moveTo>
                    <a:pt x="2863583" y="0"/>
                  </a:moveTo>
                  <a:lnTo>
                    <a:pt x="2863583" y="21336"/>
                  </a:lnTo>
                </a:path>
                <a:path w="3122929" h="1024254">
                  <a:moveTo>
                    <a:pt x="3122675" y="0"/>
                  </a:moveTo>
                  <a:lnTo>
                    <a:pt x="3122675" y="41910"/>
                  </a:lnTo>
                </a:path>
                <a:path w="3122929" h="1024254">
                  <a:moveTo>
                    <a:pt x="0" y="0"/>
                  </a:moveTo>
                  <a:lnTo>
                    <a:pt x="3122675" y="0"/>
                  </a:lnTo>
                </a:path>
                <a:path w="3122929" h="1024254">
                  <a:moveTo>
                    <a:pt x="3122675" y="1024128"/>
                  </a:moveTo>
                  <a:lnTo>
                    <a:pt x="3122675" y="0"/>
                  </a:lnTo>
                </a:path>
              </a:pathLst>
            </a:custGeom>
            <a:ln w="852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519557" y="5596889"/>
              <a:ext cx="703580" cy="762000"/>
            </a:xfrm>
            <a:custGeom>
              <a:avLst/>
              <a:gdLst/>
              <a:ahLst/>
              <a:cxnLst/>
              <a:rect l="l" t="t" r="r" b="b"/>
              <a:pathLst>
                <a:path w="703579" h="762000">
                  <a:moveTo>
                    <a:pt x="703313" y="343662"/>
                  </a:moveTo>
                  <a:lnTo>
                    <a:pt x="703313" y="378713"/>
                  </a:lnTo>
                  <a:lnTo>
                    <a:pt x="701789" y="349758"/>
                  </a:lnTo>
                  <a:lnTo>
                    <a:pt x="701040" y="264413"/>
                  </a:lnTo>
                  <a:lnTo>
                    <a:pt x="699516" y="170687"/>
                  </a:lnTo>
                  <a:lnTo>
                    <a:pt x="698741" y="120396"/>
                  </a:lnTo>
                  <a:lnTo>
                    <a:pt x="697217" y="128777"/>
                  </a:lnTo>
                  <a:lnTo>
                    <a:pt x="697217" y="136398"/>
                  </a:lnTo>
                  <a:lnTo>
                    <a:pt x="695693" y="118872"/>
                  </a:lnTo>
                  <a:lnTo>
                    <a:pt x="694931" y="120396"/>
                  </a:lnTo>
                  <a:lnTo>
                    <a:pt x="693420" y="131063"/>
                  </a:lnTo>
                  <a:lnTo>
                    <a:pt x="692657" y="130301"/>
                  </a:lnTo>
                  <a:lnTo>
                    <a:pt x="691133" y="166877"/>
                  </a:lnTo>
                  <a:lnTo>
                    <a:pt x="691133" y="264413"/>
                  </a:lnTo>
                  <a:lnTo>
                    <a:pt x="689609" y="364236"/>
                  </a:lnTo>
                  <a:lnTo>
                    <a:pt x="688848" y="420624"/>
                  </a:lnTo>
                  <a:lnTo>
                    <a:pt x="687324" y="431292"/>
                  </a:lnTo>
                  <a:lnTo>
                    <a:pt x="686561" y="413004"/>
                  </a:lnTo>
                  <a:lnTo>
                    <a:pt x="686561" y="392430"/>
                  </a:lnTo>
                  <a:lnTo>
                    <a:pt x="685038" y="387096"/>
                  </a:lnTo>
                  <a:lnTo>
                    <a:pt x="683514" y="382524"/>
                  </a:lnTo>
                  <a:lnTo>
                    <a:pt x="682739" y="374142"/>
                  </a:lnTo>
                  <a:lnTo>
                    <a:pt x="681215" y="405384"/>
                  </a:lnTo>
                  <a:lnTo>
                    <a:pt x="680453" y="490727"/>
                  </a:lnTo>
                  <a:lnTo>
                    <a:pt x="680453" y="565404"/>
                  </a:lnTo>
                  <a:lnTo>
                    <a:pt x="678929" y="583692"/>
                  </a:lnTo>
                  <a:lnTo>
                    <a:pt x="677405" y="592074"/>
                  </a:lnTo>
                  <a:lnTo>
                    <a:pt x="676643" y="637032"/>
                  </a:lnTo>
                  <a:lnTo>
                    <a:pt x="675119" y="691134"/>
                  </a:lnTo>
                  <a:lnTo>
                    <a:pt x="674370" y="722376"/>
                  </a:lnTo>
                  <a:lnTo>
                    <a:pt x="674370" y="744474"/>
                  </a:lnTo>
                  <a:lnTo>
                    <a:pt x="672846" y="752094"/>
                  </a:lnTo>
                  <a:lnTo>
                    <a:pt x="671322" y="716280"/>
                  </a:lnTo>
                  <a:lnTo>
                    <a:pt x="670559" y="653034"/>
                  </a:lnTo>
                  <a:lnTo>
                    <a:pt x="669035" y="626363"/>
                  </a:lnTo>
                  <a:lnTo>
                    <a:pt x="669035" y="650748"/>
                  </a:lnTo>
                  <a:lnTo>
                    <a:pt x="668274" y="662939"/>
                  </a:lnTo>
                  <a:lnTo>
                    <a:pt x="666750" y="628650"/>
                  </a:lnTo>
                  <a:lnTo>
                    <a:pt x="665213" y="588263"/>
                  </a:lnTo>
                  <a:lnTo>
                    <a:pt x="664464" y="579882"/>
                  </a:lnTo>
                  <a:lnTo>
                    <a:pt x="662940" y="579120"/>
                  </a:lnTo>
                  <a:lnTo>
                    <a:pt x="662940" y="551688"/>
                  </a:lnTo>
                  <a:lnTo>
                    <a:pt x="662165" y="504444"/>
                  </a:lnTo>
                  <a:lnTo>
                    <a:pt x="660641" y="467868"/>
                  </a:lnTo>
                  <a:lnTo>
                    <a:pt x="659117" y="433577"/>
                  </a:lnTo>
                  <a:lnTo>
                    <a:pt x="658355" y="382524"/>
                  </a:lnTo>
                  <a:lnTo>
                    <a:pt x="656831" y="342138"/>
                  </a:lnTo>
                  <a:lnTo>
                    <a:pt x="656831" y="325374"/>
                  </a:lnTo>
                  <a:lnTo>
                    <a:pt x="656069" y="282701"/>
                  </a:lnTo>
                  <a:lnTo>
                    <a:pt x="654557" y="205739"/>
                  </a:lnTo>
                  <a:lnTo>
                    <a:pt x="653033" y="144780"/>
                  </a:lnTo>
                  <a:lnTo>
                    <a:pt x="652272" y="124968"/>
                  </a:lnTo>
                  <a:lnTo>
                    <a:pt x="652272" y="138684"/>
                  </a:lnTo>
                  <a:lnTo>
                    <a:pt x="650748" y="153162"/>
                  </a:lnTo>
                  <a:lnTo>
                    <a:pt x="649985" y="147065"/>
                  </a:lnTo>
                  <a:lnTo>
                    <a:pt x="648461" y="134874"/>
                  </a:lnTo>
                  <a:lnTo>
                    <a:pt x="646938" y="128777"/>
                  </a:lnTo>
                  <a:lnTo>
                    <a:pt x="646163" y="120396"/>
                  </a:lnTo>
                  <a:lnTo>
                    <a:pt x="646163" y="115824"/>
                  </a:lnTo>
                  <a:lnTo>
                    <a:pt x="644639" y="122682"/>
                  </a:lnTo>
                  <a:lnTo>
                    <a:pt x="643890" y="152400"/>
                  </a:lnTo>
                  <a:lnTo>
                    <a:pt x="642353" y="208025"/>
                  </a:lnTo>
                  <a:lnTo>
                    <a:pt x="640829" y="256032"/>
                  </a:lnTo>
                  <a:lnTo>
                    <a:pt x="640067" y="256032"/>
                  </a:lnTo>
                  <a:lnTo>
                    <a:pt x="640067" y="230124"/>
                  </a:lnTo>
                  <a:lnTo>
                    <a:pt x="638543" y="244601"/>
                  </a:lnTo>
                  <a:lnTo>
                    <a:pt x="637781" y="303275"/>
                  </a:lnTo>
                  <a:lnTo>
                    <a:pt x="636270" y="362712"/>
                  </a:lnTo>
                  <a:lnTo>
                    <a:pt x="634746" y="419100"/>
                  </a:lnTo>
                  <a:lnTo>
                    <a:pt x="634746" y="463296"/>
                  </a:lnTo>
                  <a:lnTo>
                    <a:pt x="633983" y="482346"/>
                  </a:lnTo>
                  <a:lnTo>
                    <a:pt x="632459" y="500634"/>
                  </a:lnTo>
                  <a:lnTo>
                    <a:pt x="631698" y="544830"/>
                  </a:lnTo>
                  <a:lnTo>
                    <a:pt x="630174" y="601980"/>
                  </a:lnTo>
                  <a:lnTo>
                    <a:pt x="628650" y="643127"/>
                  </a:lnTo>
                  <a:lnTo>
                    <a:pt x="628650" y="653034"/>
                  </a:lnTo>
                  <a:lnTo>
                    <a:pt x="627888" y="630174"/>
                  </a:lnTo>
                  <a:lnTo>
                    <a:pt x="626364" y="604265"/>
                  </a:lnTo>
                  <a:lnTo>
                    <a:pt x="625589" y="599694"/>
                  </a:lnTo>
                  <a:lnTo>
                    <a:pt x="624065" y="594360"/>
                  </a:lnTo>
                  <a:lnTo>
                    <a:pt x="622541" y="573786"/>
                  </a:lnTo>
                  <a:lnTo>
                    <a:pt x="622541" y="567689"/>
                  </a:lnTo>
                  <a:lnTo>
                    <a:pt x="621779" y="587501"/>
                  </a:lnTo>
                  <a:lnTo>
                    <a:pt x="620255" y="617982"/>
                  </a:lnTo>
                  <a:lnTo>
                    <a:pt x="619493" y="638556"/>
                  </a:lnTo>
                  <a:lnTo>
                    <a:pt x="617969" y="624839"/>
                  </a:lnTo>
                  <a:lnTo>
                    <a:pt x="617969" y="585215"/>
                  </a:lnTo>
                  <a:lnTo>
                    <a:pt x="616457" y="560832"/>
                  </a:lnTo>
                  <a:lnTo>
                    <a:pt x="615696" y="589788"/>
                  </a:lnTo>
                  <a:lnTo>
                    <a:pt x="614172" y="642365"/>
                  </a:lnTo>
                  <a:lnTo>
                    <a:pt x="613409" y="655320"/>
                  </a:lnTo>
                  <a:lnTo>
                    <a:pt x="611885" y="615696"/>
                  </a:lnTo>
                  <a:lnTo>
                    <a:pt x="611885" y="563118"/>
                  </a:lnTo>
                  <a:lnTo>
                    <a:pt x="610361" y="516636"/>
                  </a:lnTo>
                  <a:lnTo>
                    <a:pt x="609600" y="465582"/>
                  </a:lnTo>
                  <a:lnTo>
                    <a:pt x="608063" y="413004"/>
                  </a:lnTo>
                  <a:lnTo>
                    <a:pt x="607314" y="378713"/>
                  </a:lnTo>
                  <a:lnTo>
                    <a:pt x="605790" y="338327"/>
                  </a:lnTo>
                  <a:lnTo>
                    <a:pt x="605790" y="283463"/>
                  </a:lnTo>
                  <a:lnTo>
                    <a:pt x="604253" y="259080"/>
                  </a:lnTo>
                  <a:lnTo>
                    <a:pt x="603491" y="286512"/>
                  </a:lnTo>
                  <a:lnTo>
                    <a:pt x="601967" y="319277"/>
                  </a:lnTo>
                  <a:lnTo>
                    <a:pt x="601205" y="305562"/>
                  </a:lnTo>
                  <a:lnTo>
                    <a:pt x="601205" y="230124"/>
                  </a:lnTo>
                  <a:lnTo>
                    <a:pt x="599681" y="136398"/>
                  </a:lnTo>
                  <a:lnTo>
                    <a:pt x="598170" y="98298"/>
                  </a:lnTo>
                  <a:lnTo>
                    <a:pt x="597407" y="115824"/>
                  </a:lnTo>
                  <a:lnTo>
                    <a:pt x="595883" y="126492"/>
                  </a:lnTo>
                  <a:lnTo>
                    <a:pt x="595122" y="105918"/>
                  </a:lnTo>
                  <a:lnTo>
                    <a:pt x="595122" y="85344"/>
                  </a:lnTo>
                  <a:lnTo>
                    <a:pt x="593598" y="80010"/>
                  </a:lnTo>
                  <a:lnTo>
                    <a:pt x="592074" y="77724"/>
                  </a:lnTo>
                  <a:lnTo>
                    <a:pt x="591311" y="98298"/>
                  </a:lnTo>
                  <a:lnTo>
                    <a:pt x="589788" y="147065"/>
                  </a:lnTo>
                  <a:lnTo>
                    <a:pt x="589013" y="192024"/>
                  </a:lnTo>
                  <a:lnTo>
                    <a:pt x="589013" y="220218"/>
                  </a:lnTo>
                  <a:lnTo>
                    <a:pt x="587489" y="256794"/>
                  </a:lnTo>
                  <a:lnTo>
                    <a:pt x="585965" y="300989"/>
                  </a:lnTo>
                  <a:lnTo>
                    <a:pt x="585203" y="323850"/>
                  </a:lnTo>
                  <a:lnTo>
                    <a:pt x="583679" y="333756"/>
                  </a:lnTo>
                  <a:lnTo>
                    <a:pt x="583679" y="361950"/>
                  </a:lnTo>
                  <a:lnTo>
                    <a:pt x="582917" y="399288"/>
                  </a:lnTo>
                  <a:lnTo>
                    <a:pt x="581393" y="425196"/>
                  </a:lnTo>
                  <a:lnTo>
                    <a:pt x="579869" y="451104"/>
                  </a:lnTo>
                  <a:lnTo>
                    <a:pt x="579120" y="490727"/>
                  </a:lnTo>
                  <a:lnTo>
                    <a:pt x="577596" y="521208"/>
                  </a:lnTo>
                  <a:lnTo>
                    <a:pt x="577596" y="534924"/>
                  </a:lnTo>
                  <a:lnTo>
                    <a:pt x="576833" y="551688"/>
                  </a:lnTo>
                  <a:lnTo>
                    <a:pt x="575309" y="585977"/>
                  </a:lnTo>
                  <a:lnTo>
                    <a:pt x="573785" y="638556"/>
                  </a:lnTo>
                  <a:lnTo>
                    <a:pt x="573024" y="694944"/>
                  </a:lnTo>
                  <a:lnTo>
                    <a:pt x="571500" y="717804"/>
                  </a:lnTo>
                  <a:lnTo>
                    <a:pt x="571500" y="697992"/>
                  </a:lnTo>
                  <a:lnTo>
                    <a:pt x="570738" y="666750"/>
                  </a:lnTo>
                  <a:lnTo>
                    <a:pt x="569214" y="646938"/>
                  </a:lnTo>
                  <a:lnTo>
                    <a:pt x="567690" y="630174"/>
                  </a:lnTo>
                  <a:lnTo>
                    <a:pt x="566915" y="608076"/>
                  </a:lnTo>
                  <a:lnTo>
                    <a:pt x="566915" y="598170"/>
                  </a:lnTo>
                  <a:lnTo>
                    <a:pt x="565391" y="612648"/>
                  </a:lnTo>
                  <a:lnTo>
                    <a:pt x="564629" y="648462"/>
                  </a:lnTo>
                  <a:lnTo>
                    <a:pt x="563105" y="688848"/>
                  </a:lnTo>
                  <a:lnTo>
                    <a:pt x="561581" y="710184"/>
                  </a:lnTo>
                  <a:lnTo>
                    <a:pt x="560819" y="693420"/>
                  </a:lnTo>
                  <a:lnTo>
                    <a:pt x="560819" y="636270"/>
                  </a:lnTo>
                  <a:lnTo>
                    <a:pt x="559307" y="573024"/>
                  </a:lnTo>
                  <a:lnTo>
                    <a:pt x="558546" y="530351"/>
                  </a:lnTo>
                  <a:lnTo>
                    <a:pt x="557022" y="489965"/>
                  </a:lnTo>
                  <a:lnTo>
                    <a:pt x="555498" y="423672"/>
                  </a:lnTo>
                  <a:lnTo>
                    <a:pt x="554735" y="371856"/>
                  </a:lnTo>
                  <a:lnTo>
                    <a:pt x="554735" y="364236"/>
                  </a:lnTo>
                  <a:lnTo>
                    <a:pt x="553211" y="365760"/>
                  </a:lnTo>
                  <a:lnTo>
                    <a:pt x="552450" y="353568"/>
                  </a:lnTo>
                  <a:lnTo>
                    <a:pt x="550913" y="345948"/>
                  </a:lnTo>
                  <a:lnTo>
                    <a:pt x="549389" y="341375"/>
                  </a:lnTo>
                  <a:lnTo>
                    <a:pt x="549389" y="321563"/>
                  </a:lnTo>
                  <a:lnTo>
                    <a:pt x="548640" y="282701"/>
                  </a:lnTo>
                  <a:lnTo>
                    <a:pt x="547103" y="227837"/>
                  </a:lnTo>
                  <a:lnTo>
                    <a:pt x="546341" y="172974"/>
                  </a:lnTo>
                  <a:lnTo>
                    <a:pt x="544817" y="134874"/>
                  </a:lnTo>
                  <a:lnTo>
                    <a:pt x="543293" y="109727"/>
                  </a:lnTo>
                  <a:lnTo>
                    <a:pt x="543293" y="89915"/>
                  </a:lnTo>
                  <a:lnTo>
                    <a:pt x="542531" y="81534"/>
                  </a:lnTo>
                  <a:lnTo>
                    <a:pt x="541020" y="91439"/>
                  </a:lnTo>
                  <a:lnTo>
                    <a:pt x="540257" y="124206"/>
                  </a:lnTo>
                  <a:lnTo>
                    <a:pt x="538733" y="149351"/>
                  </a:lnTo>
                  <a:lnTo>
                    <a:pt x="537209" y="137160"/>
                  </a:lnTo>
                  <a:lnTo>
                    <a:pt x="537209" y="120396"/>
                  </a:lnTo>
                  <a:lnTo>
                    <a:pt x="536448" y="160782"/>
                  </a:lnTo>
                  <a:lnTo>
                    <a:pt x="534924" y="249936"/>
                  </a:lnTo>
                  <a:lnTo>
                    <a:pt x="534161" y="311658"/>
                  </a:lnTo>
                  <a:lnTo>
                    <a:pt x="532638" y="305562"/>
                  </a:lnTo>
                  <a:lnTo>
                    <a:pt x="532638" y="274320"/>
                  </a:lnTo>
                  <a:lnTo>
                    <a:pt x="531863" y="286512"/>
                  </a:lnTo>
                  <a:lnTo>
                    <a:pt x="530339" y="327660"/>
                  </a:lnTo>
                  <a:lnTo>
                    <a:pt x="528815" y="354330"/>
                  </a:lnTo>
                  <a:lnTo>
                    <a:pt x="528053" y="361950"/>
                  </a:lnTo>
                  <a:lnTo>
                    <a:pt x="526529" y="368046"/>
                  </a:lnTo>
                  <a:lnTo>
                    <a:pt x="526529" y="384048"/>
                  </a:lnTo>
                  <a:lnTo>
                    <a:pt x="525767" y="421386"/>
                  </a:lnTo>
                  <a:lnTo>
                    <a:pt x="524243" y="487680"/>
                  </a:lnTo>
                  <a:lnTo>
                    <a:pt x="522719" y="573786"/>
                  </a:lnTo>
                  <a:lnTo>
                    <a:pt x="521970" y="661415"/>
                  </a:lnTo>
                  <a:lnTo>
                    <a:pt x="520446" y="711708"/>
                  </a:lnTo>
                  <a:lnTo>
                    <a:pt x="520446" y="705612"/>
                  </a:lnTo>
                  <a:lnTo>
                    <a:pt x="519683" y="669036"/>
                  </a:lnTo>
                  <a:lnTo>
                    <a:pt x="518159" y="644651"/>
                  </a:lnTo>
                  <a:lnTo>
                    <a:pt x="516635" y="640842"/>
                  </a:lnTo>
                  <a:lnTo>
                    <a:pt x="515874" y="643127"/>
                  </a:lnTo>
                  <a:lnTo>
                    <a:pt x="515874" y="637032"/>
                  </a:lnTo>
                  <a:lnTo>
                    <a:pt x="514350" y="616458"/>
                  </a:lnTo>
                  <a:lnTo>
                    <a:pt x="513588" y="595884"/>
                  </a:lnTo>
                  <a:lnTo>
                    <a:pt x="512064" y="600456"/>
                  </a:lnTo>
                  <a:lnTo>
                    <a:pt x="510540" y="616458"/>
                  </a:lnTo>
                  <a:lnTo>
                    <a:pt x="509765" y="615696"/>
                  </a:lnTo>
                  <a:lnTo>
                    <a:pt x="509765" y="600456"/>
                  </a:lnTo>
                  <a:lnTo>
                    <a:pt x="508241" y="591312"/>
                  </a:lnTo>
                  <a:lnTo>
                    <a:pt x="507479" y="581406"/>
                  </a:lnTo>
                  <a:lnTo>
                    <a:pt x="505955" y="554736"/>
                  </a:lnTo>
                  <a:lnTo>
                    <a:pt x="504431" y="510539"/>
                  </a:lnTo>
                  <a:lnTo>
                    <a:pt x="503669" y="457200"/>
                  </a:lnTo>
                  <a:lnTo>
                    <a:pt x="503669" y="405384"/>
                  </a:lnTo>
                  <a:lnTo>
                    <a:pt x="502157" y="372618"/>
                  </a:lnTo>
                  <a:lnTo>
                    <a:pt x="501396" y="360425"/>
                  </a:lnTo>
                  <a:lnTo>
                    <a:pt x="499872" y="345948"/>
                  </a:lnTo>
                  <a:lnTo>
                    <a:pt x="498348" y="298704"/>
                  </a:lnTo>
                  <a:lnTo>
                    <a:pt x="498348" y="224027"/>
                  </a:lnTo>
                  <a:lnTo>
                    <a:pt x="497585" y="163068"/>
                  </a:lnTo>
                  <a:lnTo>
                    <a:pt x="496061" y="130301"/>
                  </a:lnTo>
                  <a:lnTo>
                    <a:pt x="495300" y="110489"/>
                  </a:lnTo>
                  <a:lnTo>
                    <a:pt x="493763" y="103632"/>
                  </a:lnTo>
                  <a:lnTo>
                    <a:pt x="492239" y="116586"/>
                  </a:lnTo>
                  <a:lnTo>
                    <a:pt x="492239" y="142494"/>
                  </a:lnTo>
                  <a:lnTo>
                    <a:pt x="491490" y="152400"/>
                  </a:lnTo>
                  <a:lnTo>
                    <a:pt x="489953" y="138684"/>
                  </a:lnTo>
                  <a:lnTo>
                    <a:pt x="489191" y="110489"/>
                  </a:lnTo>
                  <a:lnTo>
                    <a:pt x="487667" y="86106"/>
                  </a:lnTo>
                  <a:lnTo>
                    <a:pt x="486143" y="87630"/>
                  </a:lnTo>
                  <a:lnTo>
                    <a:pt x="486143" y="112775"/>
                  </a:lnTo>
                  <a:lnTo>
                    <a:pt x="485381" y="152400"/>
                  </a:lnTo>
                  <a:lnTo>
                    <a:pt x="483870" y="188975"/>
                  </a:lnTo>
                  <a:lnTo>
                    <a:pt x="483107" y="205739"/>
                  </a:lnTo>
                  <a:lnTo>
                    <a:pt x="481583" y="209550"/>
                  </a:lnTo>
                  <a:lnTo>
                    <a:pt x="481583" y="222504"/>
                  </a:lnTo>
                  <a:lnTo>
                    <a:pt x="480059" y="252222"/>
                  </a:lnTo>
                  <a:lnTo>
                    <a:pt x="479298" y="288798"/>
                  </a:lnTo>
                  <a:lnTo>
                    <a:pt x="477774" y="326136"/>
                  </a:lnTo>
                  <a:lnTo>
                    <a:pt x="477011" y="365760"/>
                  </a:lnTo>
                  <a:lnTo>
                    <a:pt x="475488" y="402336"/>
                  </a:lnTo>
                  <a:lnTo>
                    <a:pt x="475488" y="435863"/>
                  </a:lnTo>
                  <a:lnTo>
                    <a:pt x="473964" y="472439"/>
                  </a:lnTo>
                  <a:lnTo>
                    <a:pt x="473189" y="504444"/>
                  </a:lnTo>
                  <a:lnTo>
                    <a:pt x="471665" y="531113"/>
                  </a:lnTo>
                  <a:lnTo>
                    <a:pt x="470903" y="551688"/>
                  </a:lnTo>
                  <a:lnTo>
                    <a:pt x="469379" y="567689"/>
                  </a:lnTo>
                  <a:lnTo>
                    <a:pt x="469379" y="581406"/>
                  </a:lnTo>
                  <a:lnTo>
                    <a:pt x="467855" y="588263"/>
                  </a:lnTo>
                  <a:lnTo>
                    <a:pt x="467093" y="604265"/>
                  </a:lnTo>
                  <a:lnTo>
                    <a:pt x="465569" y="643127"/>
                  </a:lnTo>
                  <a:lnTo>
                    <a:pt x="464820" y="672846"/>
                  </a:lnTo>
                  <a:lnTo>
                    <a:pt x="464820" y="665226"/>
                  </a:lnTo>
                  <a:lnTo>
                    <a:pt x="463296" y="646938"/>
                  </a:lnTo>
                  <a:lnTo>
                    <a:pt x="461772" y="650748"/>
                  </a:lnTo>
                  <a:lnTo>
                    <a:pt x="461009" y="658368"/>
                  </a:lnTo>
                  <a:lnTo>
                    <a:pt x="459485" y="655320"/>
                  </a:lnTo>
                  <a:lnTo>
                    <a:pt x="458724" y="650748"/>
                  </a:lnTo>
                  <a:lnTo>
                    <a:pt x="458724" y="636270"/>
                  </a:lnTo>
                  <a:lnTo>
                    <a:pt x="457200" y="617982"/>
                  </a:lnTo>
                  <a:lnTo>
                    <a:pt x="455663" y="614172"/>
                  </a:lnTo>
                  <a:lnTo>
                    <a:pt x="454914" y="610362"/>
                  </a:lnTo>
                  <a:lnTo>
                    <a:pt x="453390" y="585215"/>
                  </a:lnTo>
                  <a:lnTo>
                    <a:pt x="452615" y="549401"/>
                  </a:lnTo>
                  <a:lnTo>
                    <a:pt x="452615" y="520446"/>
                  </a:lnTo>
                  <a:lnTo>
                    <a:pt x="451091" y="504444"/>
                  </a:lnTo>
                  <a:lnTo>
                    <a:pt x="449567" y="492251"/>
                  </a:lnTo>
                  <a:lnTo>
                    <a:pt x="448805" y="471677"/>
                  </a:lnTo>
                  <a:lnTo>
                    <a:pt x="447281" y="438912"/>
                  </a:lnTo>
                  <a:lnTo>
                    <a:pt x="447281" y="384048"/>
                  </a:lnTo>
                  <a:lnTo>
                    <a:pt x="446519" y="321563"/>
                  </a:lnTo>
                  <a:lnTo>
                    <a:pt x="445007" y="272796"/>
                  </a:lnTo>
                  <a:lnTo>
                    <a:pt x="443483" y="240792"/>
                  </a:lnTo>
                  <a:lnTo>
                    <a:pt x="442722" y="236220"/>
                  </a:lnTo>
                  <a:lnTo>
                    <a:pt x="441198" y="249936"/>
                  </a:lnTo>
                  <a:lnTo>
                    <a:pt x="441198" y="234696"/>
                  </a:lnTo>
                  <a:lnTo>
                    <a:pt x="440435" y="185927"/>
                  </a:lnTo>
                  <a:lnTo>
                    <a:pt x="438911" y="148589"/>
                  </a:lnTo>
                  <a:lnTo>
                    <a:pt x="437388" y="143256"/>
                  </a:lnTo>
                  <a:lnTo>
                    <a:pt x="436613" y="147065"/>
                  </a:lnTo>
                  <a:lnTo>
                    <a:pt x="435089" y="144780"/>
                  </a:lnTo>
                  <a:lnTo>
                    <a:pt x="434340" y="153162"/>
                  </a:lnTo>
                  <a:lnTo>
                    <a:pt x="432803" y="169163"/>
                  </a:lnTo>
                  <a:lnTo>
                    <a:pt x="431279" y="191262"/>
                  </a:lnTo>
                  <a:lnTo>
                    <a:pt x="430517" y="214122"/>
                  </a:lnTo>
                  <a:lnTo>
                    <a:pt x="430517" y="234696"/>
                  </a:lnTo>
                  <a:lnTo>
                    <a:pt x="428993" y="249936"/>
                  </a:lnTo>
                  <a:lnTo>
                    <a:pt x="428231" y="256032"/>
                  </a:lnTo>
                  <a:lnTo>
                    <a:pt x="426720" y="265175"/>
                  </a:lnTo>
                  <a:lnTo>
                    <a:pt x="425196" y="283463"/>
                  </a:lnTo>
                  <a:lnTo>
                    <a:pt x="424433" y="307848"/>
                  </a:lnTo>
                  <a:lnTo>
                    <a:pt x="424433" y="342138"/>
                  </a:lnTo>
                  <a:lnTo>
                    <a:pt x="422909" y="388620"/>
                  </a:lnTo>
                  <a:lnTo>
                    <a:pt x="422148" y="429768"/>
                  </a:lnTo>
                  <a:lnTo>
                    <a:pt x="420624" y="457962"/>
                  </a:lnTo>
                  <a:lnTo>
                    <a:pt x="419100" y="484632"/>
                  </a:lnTo>
                  <a:lnTo>
                    <a:pt x="418338" y="514350"/>
                  </a:lnTo>
                  <a:lnTo>
                    <a:pt x="418338" y="543306"/>
                  </a:lnTo>
                  <a:lnTo>
                    <a:pt x="416814" y="569976"/>
                  </a:lnTo>
                  <a:lnTo>
                    <a:pt x="416039" y="585215"/>
                  </a:lnTo>
                  <a:lnTo>
                    <a:pt x="414515" y="592074"/>
                  </a:lnTo>
                  <a:lnTo>
                    <a:pt x="412991" y="609600"/>
                  </a:lnTo>
                  <a:lnTo>
                    <a:pt x="412991" y="633984"/>
                  </a:lnTo>
                  <a:lnTo>
                    <a:pt x="412229" y="646938"/>
                  </a:lnTo>
                  <a:lnTo>
                    <a:pt x="410705" y="638556"/>
                  </a:lnTo>
                  <a:lnTo>
                    <a:pt x="409943" y="624839"/>
                  </a:lnTo>
                  <a:lnTo>
                    <a:pt x="408419" y="624077"/>
                  </a:lnTo>
                  <a:lnTo>
                    <a:pt x="406907" y="630174"/>
                  </a:lnTo>
                  <a:lnTo>
                    <a:pt x="406907" y="630936"/>
                  </a:lnTo>
                  <a:lnTo>
                    <a:pt x="406146" y="616458"/>
                  </a:lnTo>
                  <a:lnTo>
                    <a:pt x="404622" y="589788"/>
                  </a:lnTo>
                  <a:lnTo>
                    <a:pt x="403859" y="566927"/>
                  </a:lnTo>
                  <a:lnTo>
                    <a:pt x="402335" y="555498"/>
                  </a:lnTo>
                  <a:lnTo>
                    <a:pt x="400811" y="537210"/>
                  </a:lnTo>
                  <a:lnTo>
                    <a:pt x="400811" y="506730"/>
                  </a:lnTo>
                  <a:lnTo>
                    <a:pt x="400050" y="483870"/>
                  </a:lnTo>
                  <a:lnTo>
                    <a:pt x="398513" y="476250"/>
                  </a:lnTo>
                  <a:lnTo>
                    <a:pt x="397764" y="460248"/>
                  </a:lnTo>
                  <a:lnTo>
                    <a:pt x="396240" y="411480"/>
                  </a:lnTo>
                  <a:lnTo>
                    <a:pt x="396240" y="348234"/>
                  </a:lnTo>
                  <a:lnTo>
                    <a:pt x="394703" y="307086"/>
                  </a:lnTo>
                  <a:lnTo>
                    <a:pt x="393941" y="288798"/>
                  </a:lnTo>
                  <a:lnTo>
                    <a:pt x="392417" y="266700"/>
                  </a:lnTo>
                  <a:lnTo>
                    <a:pt x="391655" y="234696"/>
                  </a:lnTo>
                  <a:lnTo>
                    <a:pt x="390131" y="201930"/>
                  </a:lnTo>
                  <a:lnTo>
                    <a:pt x="390131" y="172974"/>
                  </a:lnTo>
                  <a:lnTo>
                    <a:pt x="388620" y="155448"/>
                  </a:lnTo>
                  <a:lnTo>
                    <a:pt x="387857" y="137160"/>
                  </a:lnTo>
                  <a:lnTo>
                    <a:pt x="386333" y="112775"/>
                  </a:lnTo>
                  <a:lnTo>
                    <a:pt x="385572" y="100584"/>
                  </a:lnTo>
                  <a:lnTo>
                    <a:pt x="384048" y="112013"/>
                  </a:lnTo>
                  <a:lnTo>
                    <a:pt x="384048" y="126492"/>
                  </a:lnTo>
                  <a:lnTo>
                    <a:pt x="382524" y="124968"/>
                  </a:lnTo>
                  <a:lnTo>
                    <a:pt x="381761" y="115824"/>
                  </a:lnTo>
                  <a:lnTo>
                    <a:pt x="380238" y="109727"/>
                  </a:lnTo>
                  <a:lnTo>
                    <a:pt x="379463" y="102108"/>
                  </a:lnTo>
                  <a:lnTo>
                    <a:pt x="379463" y="97536"/>
                  </a:lnTo>
                  <a:lnTo>
                    <a:pt x="377939" y="121920"/>
                  </a:lnTo>
                  <a:lnTo>
                    <a:pt x="376415" y="163068"/>
                  </a:lnTo>
                  <a:lnTo>
                    <a:pt x="375653" y="189737"/>
                  </a:lnTo>
                  <a:lnTo>
                    <a:pt x="374129" y="203454"/>
                  </a:lnTo>
                  <a:lnTo>
                    <a:pt x="373367" y="222504"/>
                  </a:lnTo>
                  <a:lnTo>
                    <a:pt x="373367" y="254508"/>
                  </a:lnTo>
                  <a:lnTo>
                    <a:pt x="371843" y="289560"/>
                  </a:lnTo>
                  <a:lnTo>
                    <a:pt x="370319" y="329184"/>
                  </a:lnTo>
                  <a:lnTo>
                    <a:pt x="369570" y="387096"/>
                  </a:lnTo>
                  <a:lnTo>
                    <a:pt x="368046" y="453389"/>
                  </a:lnTo>
                  <a:lnTo>
                    <a:pt x="367283" y="496824"/>
                  </a:lnTo>
                  <a:lnTo>
                    <a:pt x="367283" y="518922"/>
                  </a:lnTo>
                  <a:lnTo>
                    <a:pt x="365759" y="542544"/>
                  </a:lnTo>
                  <a:lnTo>
                    <a:pt x="364235" y="569213"/>
                  </a:lnTo>
                  <a:lnTo>
                    <a:pt x="363474" y="589788"/>
                  </a:lnTo>
                  <a:lnTo>
                    <a:pt x="361950" y="605789"/>
                  </a:lnTo>
                  <a:lnTo>
                    <a:pt x="361950" y="621792"/>
                  </a:lnTo>
                  <a:lnTo>
                    <a:pt x="361188" y="646176"/>
                  </a:lnTo>
                  <a:lnTo>
                    <a:pt x="359664" y="669036"/>
                  </a:lnTo>
                  <a:lnTo>
                    <a:pt x="358140" y="672846"/>
                  </a:lnTo>
                  <a:lnTo>
                    <a:pt x="357365" y="658368"/>
                  </a:lnTo>
                  <a:lnTo>
                    <a:pt x="355841" y="655320"/>
                  </a:lnTo>
                  <a:lnTo>
                    <a:pt x="355841" y="671322"/>
                  </a:lnTo>
                  <a:lnTo>
                    <a:pt x="355079" y="683513"/>
                  </a:lnTo>
                  <a:lnTo>
                    <a:pt x="353555" y="678942"/>
                  </a:lnTo>
                  <a:lnTo>
                    <a:pt x="352031" y="667512"/>
                  </a:lnTo>
                  <a:lnTo>
                    <a:pt x="351269" y="658368"/>
                  </a:lnTo>
                  <a:lnTo>
                    <a:pt x="349757" y="630174"/>
                  </a:lnTo>
                  <a:lnTo>
                    <a:pt x="349757" y="577596"/>
                  </a:lnTo>
                  <a:lnTo>
                    <a:pt x="348996" y="530351"/>
                  </a:lnTo>
                  <a:lnTo>
                    <a:pt x="347472" y="504444"/>
                  </a:lnTo>
                  <a:lnTo>
                    <a:pt x="345948" y="502920"/>
                  </a:lnTo>
                  <a:lnTo>
                    <a:pt x="345185" y="502920"/>
                  </a:lnTo>
                  <a:lnTo>
                    <a:pt x="345185" y="467868"/>
                  </a:lnTo>
                  <a:lnTo>
                    <a:pt x="343661" y="396239"/>
                  </a:lnTo>
                  <a:lnTo>
                    <a:pt x="342900" y="327660"/>
                  </a:lnTo>
                  <a:lnTo>
                    <a:pt x="341363" y="301751"/>
                  </a:lnTo>
                  <a:lnTo>
                    <a:pt x="339839" y="307848"/>
                  </a:lnTo>
                  <a:lnTo>
                    <a:pt x="339077" y="305562"/>
                  </a:lnTo>
                  <a:lnTo>
                    <a:pt x="339077" y="276606"/>
                  </a:lnTo>
                  <a:lnTo>
                    <a:pt x="337553" y="230124"/>
                  </a:lnTo>
                  <a:lnTo>
                    <a:pt x="336791" y="191262"/>
                  </a:lnTo>
                  <a:lnTo>
                    <a:pt x="335267" y="179832"/>
                  </a:lnTo>
                  <a:lnTo>
                    <a:pt x="333743" y="181356"/>
                  </a:lnTo>
                  <a:lnTo>
                    <a:pt x="332981" y="167639"/>
                  </a:lnTo>
                  <a:lnTo>
                    <a:pt x="332981" y="140970"/>
                  </a:lnTo>
                  <a:lnTo>
                    <a:pt x="331470" y="120396"/>
                  </a:lnTo>
                  <a:lnTo>
                    <a:pt x="330707" y="114300"/>
                  </a:lnTo>
                  <a:lnTo>
                    <a:pt x="329183" y="121920"/>
                  </a:lnTo>
                  <a:lnTo>
                    <a:pt x="327659" y="140970"/>
                  </a:lnTo>
                  <a:lnTo>
                    <a:pt x="327659" y="158496"/>
                  </a:lnTo>
                  <a:lnTo>
                    <a:pt x="326898" y="158496"/>
                  </a:lnTo>
                  <a:lnTo>
                    <a:pt x="325374" y="149351"/>
                  </a:lnTo>
                  <a:lnTo>
                    <a:pt x="324611" y="163068"/>
                  </a:lnTo>
                  <a:lnTo>
                    <a:pt x="321564" y="243839"/>
                  </a:lnTo>
                  <a:lnTo>
                    <a:pt x="321564" y="275082"/>
                  </a:lnTo>
                  <a:lnTo>
                    <a:pt x="320789" y="321563"/>
                  </a:lnTo>
                  <a:lnTo>
                    <a:pt x="319265" y="381000"/>
                  </a:lnTo>
                  <a:lnTo>
                    <a:pt x="318503" y="423672"/>
                  </a:lnTo>
                  <a:lnTo>
                    <a:pt x="316979" y="439674"/>
                  </a:lnTo>
                  <a:lnTo>
                    <a:pt x="315455" y="453389"/>
                  </a:lnTo>
                  <a:lnTo>
                    <a:pt x="315455" y="480060"/>
                  </a:lnTo>
                  <a:lnTo>
                    <a:pt x="314693" y="515112"/>
                  </a:lnTo>
                  <a:lnTo>
                    <a:pt x="313169" y="551688"/>
                  </a:lnTo>
                  <a:lnTo>
                    <a:pt x="312420" y="585977"/>
                  </a:lnTo>
                  <a:lnTo>
                    <a:pt x="310896" y="616458"/>
                  </a:lnTo>
                  <a:lnTo>
                    <a:pt x="310896" y="640842"/>
                  </a:lnTo>
                  <a:lnTo>
                    <a:pt x="309372" y="662939"/>
                  </a:lnTo>
                  <a:lnTo>
                    <a:pt x="308609" y="695706"/>
                  </a:lnTo>
                  <a:lnTo>
                    <a:pt x="307085" y="726186"/>
                  </a:lnTo>
                  <a:lnTo>
                    <a:pt x="306324" y="731520"/>
                  </a:lnTo>
                  <a:lnTo>
                    <a:pt x="304800" y="713994"/>
                  </a:lnTo>
                  <a:lnTo>
                    <a:pt x="304800" y="703326"/>
                  </a:lnTo>
                  <a:lnTo>
                    <a:pt x="303263" y="707136"/>
                  </a:lnTo>
                  <a:lnTo>
                    <a:pt x="302514" y="704088"/>
                  </a:lnTo>
                  <a:lnTo>
                    <a:pt x="300977" y="685038"/>
                  </a:lnTo>
                  <a:lnTo>
                    <a:pt x="300215" y="666750"/>
                  </a:lnTo>
                  <a:lnTo>
                    <a:pt x="298691" y="669036"/>
                  </a:lnTo>
                  <a:lnTo>
                    <a:pt x="298691" y="677418"/>
                  </a:lnTo>
                  <a:lnTo>
                    <a:pt x="297167" y="670560"/>
                  </a:lnTo>
                  <a:lnTo>
                    <a:pt x="296405" y="640842"/>
                  </a:lnTo>
                  <a:lnTo>
                    <a:pt x="294881" y="588263"/>
                  </a:lnTo>
                  <a:lnTo>
                    <a:pt x="294119" y="528827"/>
                  </a:lnTo>
                  <a:lnTo>
                    <a:pt x="294119" y="494538"/>
                  </a:lnTo>
                  <a:lnTo>
                    <a:pt x="292607" y="483870"/>
                  </a:lnTo>
                  <a:lnTo>
                    <a:pt x="291083" y="454151"/>
                  </a:lnTo>
                  <a:lnTo>
                    <a:pt x="290322" y="390906"/>
                  </a:lnTo>
                  <a:lnTo>
                    <a:pt x="288798" y="329946"/>
                  </a:lnTo>
                  <a:lnTo>
                    <a:pt x="288035" y="286512"/>
                  </a:lnTo>
                  <a:lnTo>
                    <a:pt x="288035" y="246125"/>
                  </a:lnTo>
                  <a:lnTo>
                    <a:pt x="286511" y="216408"/>
                  </a:lnTo>
                  <a:lnTo>
                    <a:pt x="284988" y="207263"/>
                  </a:lnTo>
                  <a:lnTo>
                    <a:pt x="284213" y="203454"/>
                  </a:lnTo>
                  <a:lnTo>
                    <a:pt x="282689" y="185927"/>
                  </a:lnTo>
                  <a:lnTo>
                    <a:pt x="281927" y="156972"/>
                  </a:lnTo>
                  <a:lnTo>
                    <a:pt x="281927" y="130301"/>
                  </a:lnTo>
                  <a:lnTo>
                    <a:pt x="280403" y="110489"/>
                  </a:lnTo>
                  <a:lnTo>
                    <a:pt x="278879" y="102108"/>
                  </a:lnTo>
                  <a:lnTo>
                    <a:pt x="278117" y="108204"/>
                  </a:lnTo>
                  <a:lnTo>
                    <a:pt x="276593" y="112013"/>
                  </a:lnTo>
                  <a:lnTo>
                    <a:pt x="276593" y="92201"/>
                  </a:lnTo>
                  <a:lnTo>
                    <a:pt x="275831" y="82296"/>
                  </a:lnTo>
                  <a:lnTo>
                    <a:pt x="274320" y="114300"/>
                  </a:lnTo>
                  <a:lnTo>
                    <a:pt x="272796" y="150875"/>
                  </a:lnTo>
                  <a:lnTo>
                    <a:pt x="272033" y="166877"/>
                  </a:lnTo>
                  <a:lnTo>
                    <a:pt x="270509" y="177546"/>
                  </a:lnTo>
                  <a:lnTo>
                    <a:pt x="270509" y="195834"/>
                  </a:lnTo>
                  <a:lnTo>
                    <a:pt x="269748" y="222504"/>
                  </a:lnTo>
                  <a:lnTo>
                    <a:pt x="266700" y="298704"/>
                  </a:lnTo>
                  <a:lnTo>
                    <a:pt x="265938" y="326136"/>
                  </a:lnTo>
                  <a:lnTo>
                    <a:pt x="264414" y="361950"/>
                  </a:lnTo>
                  <a:lnTo>
                    <a:pt x="264414" y="414527"/>
                  </a:lnTo>
                  <a:lnTo>
                    <a:pt x="263639" y="460248"/>
                  </a:lnTo>
                  <a:lnTo>
                    <a:pt x="262115" y="490727"/>
                  </a:lnTo>
                  <a:lnTo>
                    <a:pt x="260591" y="518922"/>
                  </a:lnTo>
                  <a:lnTo>
                    <a:pt x="259829" y="549401"/>
                  </a:lnTo>
                  <a:lnTo>
                    <a:pt x="259829" y="577596"/>
                  </a:lnTo>
                  <a:lnTo>
                    <a:pt x="258305" y="603504"/>
                  </a:lnTo>
                  <a:lnTo>
                    <a:pt x="257543" y="633984"/>
                  </a:lnTo>
                  <a:lnTo>
                    <a:pt x="256019" y="664463"/>
                  </a:lnTo>
                  <a:lnTo>
                    <a:pt x="254507" y="675132"/>
                  </a:lnTo>
                  <a:lnTo>
                    <a:pt x="253746" y="675132"/>
                  </a:lnTo>
                  <a:lnTo>
                    <a:pt x="253746" y="678942"/>
                  </a:lnTo>
                  <a:lnTo>
                    <a:pt x="252222" y="678942"/>
                  </a:lnTo>
                  <a:lnTo>
                    <a:pt x="251459" y="666750"/>
                  </a:lnTo>
                  <a:lnTo>
                    <a:pt x="249935" y="655320"/>
                  </a:lnTo>
                  <a:lnTo>
                    <a:pt x="248411" y="648462"/>
                  </a:lnTo>
                  <a:lnTo>
                    <a:pt x="247650" y="636270"/>
                  </a:lnTo>
                  <a:lnTo>
                    <a:pt x="247650" y="630936"/>
                  </a:lnTo>
                  <a:lnTo>
                    <a:pt x="246113" y="642365"/>
                  </a:lnTo>
                  <a:lnTo>
                    <a:pt x="245364" y="644651"/>
                  </a:lnTo>
                  <a:lnTo>
                    <a:pt x="243827" y="618744"/>
                  </a:lnTo>
                  <a:lnTo>
                    <a:pt x="242303" y="577596"/>
                  </a:lnTo>
                  <a:lnTo>
                    <a:pt x="242303" y="545592"/>
                  </a:lnTo>
                  <a:lnTo>
                    <a:pt x="241541" y="525018"/>
                  </a:lnTo>
                  <a:lnTo>
                    <a:pt x="240017" y="498348"/>
                  </a:lnTo>
                  <a:lnTo>
                    <a:pt x="239255" y="466344"/>
                  </a:lnTo>
                  <a:lnTo>
                    <a:pt x="237731" y="422910"/>
                  </a:lnTo>
                  <a:lnTo>
                    <a:pt x="236220" y="368808"/>
                  </a:lnTo>
                  <a:lnTo>
                    <a:pt x="236220" y="313944"/>
                  </a:lnTo>
                  <a:lnTo>
                    <a:pt x="235457" y="270510"/>
                  </a:lnTo>
                  <a:lnTo>
                    <a:pt x="233933" y="238506"/>
                  </a:lnTo>
                  <a:lnTo>
                    <a:pt x="233172" y="215646"/>
                  </a:lnTo>
                  <a:lnTo>
                    <a:pt x="231648" y="201168"/>
                  </a:lnTo>
                  <a:lnTo>
                    <a:pt x="230124" y="187451"/>
                  </a:lnTo>
                  <a:lnTo>
                    <a:pt x="230124" y="160782"/>
                  </a:lnTo>
                  <a:lnTo>
                    <a:pt x="229361" y="121920"/>
                  </a:lnTo>
                  <a:lnTo>
                    <a:pt x="227838" y="104394"/>
                  </a:lnTo>
                  <a:lnTo>
                    <a:pt x="227063" y="118872"/>
                  </a:lnTo>
                  <a:lnTo>
                    <a:pt x="225539" y="124968"/>
                  </a:lnTo>
                  <a:lnTo>
                    <a:pt x="225539" y="98298"/>
                  </a:lnTo>
                  <a:lnTo>
                    <a:pt x="224015" y="75437"/>
                  </a:lnTo>
                  <a:lnTo>
                    <a:pt x="223253" y="85344"/>
                  </a:lnTo>
                  <a:lnTo>
                    <a:pt x="221729" y="109727"/>
                  </a:lnTo>
                  <a:lnTo>
                    <a:pt x="220967" y="115824"/>
                  </a:lnTo>
                  <a:lnTo>
                    <a:pt x="219443" y="108204"/>
                  </a:lnTo>
                  <a:lnTo>
                    <a:pt x="219443" y="114300"/>
                  </a:lnTo>
                  <a:lnTo>
                    <a:pt x="217919" y="134112"/>
                  </a:lnTo>
                  <a:lnTo>
                    <a:pt x="217170" y="143256"/>
                  </a:lnTo>
                  <a:lnTo>
                    <a:pt x="215646" y="149351"/>
                  </a:lnTo>
                  <a:lnTo>
                    <a:pt x="214883" y="183642"/>
                  </a:lnTo>
                  <a:lnTo>
                    <a:pt x="213359" y="250698"/>
                  </a:lnTo>
                  <a:lnTo>
                    <a:pt x="213359" y="323088"/>
                  </a:lnTo>
                  <a:lnTo>
                    <a:pt x="211835" y="387096"/>
                  </a:lnTo>
                  <a:lnTo>
                    <a:pt x="211074" y="437388"/>
                  </a:lnTo>
                  <a:lnTo>
                    <a:pt x="209550" y="481584"/>
                  </a:lnTo>
                  <a:lnTo>
                    <a:pt x="208788" y="520446"/>
                  </a:lnTo>
                  <a:lnTo>
                    <a:pt x="208788" y="544830"/>
                  </a:lnTo>
                  <a:lnTo>
                    <a:pt x="207264" y="561594"/>
                  </a:lnTo>
                  <a:lnTo>
                    <a:pt x="205727" y="588263"/>
                  </a:lnTo>
                  <a:lnTo>
                    <a:pt x="204965" y="628650"/>
                  </a:lnTo>
                  <a:lnTo>
                    <a:pt x="203441" y="662939"/>
                  </a:lnTo>
                  <a:lnTo>
                    <a:pt x="202679" y="678942"/>
                  </a:lnTo>
                  <a:lnTo>
                    <a:pt x="202679" y="688848"/>
                  </a:lnTo>
                  <a:lnTo>
                    <a:pt x="201155" y="699515"/>
                  </a:lnTo>
                  <a:lnTo>
                    <a:pt x="199631" y="705612"/>
                  </a:lnTo>
                  <a:lnTo>
                    <a:pt x="198869" y="719327"/>
                  </a:lnTo>
                  <a:lnTo>
                    <a:pt x="197357" y="729996"/>
                  </a:lnTo>
                  <a:lnTo>
                    <a:pt x="196596" y="711708"/>
                  </a:lnTo>
                  <a:lnTo>
                    <a:pt x="196596" y="678942"/>
                  </a:lnTo>
                  <a:lnTo>
                    <a:pt x="195072" y="676656"/>
                  </a:lnTo>
                  <a:lnTo>
                    <a:pt x="193548" y="715518"/>
                  </a:lnTo>
                  <a:lnTo>
                    <a:pt x="192785" y="749808"/>
                  </a:lnTo>
                  <a:lnTo>
                    <a:pt x="191261" y="742188"/>
                  </a:lnTo>
                  <a:lnTo>
                    <a:pt x="191261" y="699515"/>
                  </a:lnTo>
                  <a:lnTo>
                    <a:pt x="190500" y="648462"/>
                  </a:lnTo>
                  <a:lnTo>
                    <a:pt x="188963" y="608076"/>
                  </a:lnTo>
                  <a:lnTo>
                    <a:pt x="187439" y="576072"/>
                  </a:lnTo>
                  <a:lnTo>
                    <a:pt x="186677" y="532638"/>
                  </a:lnTo>
                  <a:lnTo>
                    <a:pt x="185153" y="465582"/>
                  </a:lnTo>
                  <a:lnTo>
                    <a:pt x="185153" y="405384"/>
                  </a:lnTo>
                  <a:lnTo>
                    <a:pt x="184391" y="377951"/>
                  </a:lnTo>
                  <a:lnTo>
                    <a:pt x="182867" y="364236"/>
                  </a:lnTo>
                  <a:lnTo>
                    <a:pt x="181343" y="339851"/>
                  </a:lnTo>
                  <a:lnTo>
                    <a:pt x="180581" y="299465"/>
                  </a:lnTo>
                  <a:lnTo>
                    <a:pt x="179070" y="248412"/>
                  </a:lnTo>
                  <a:lnTo>
                    <a:pt x="179070" y="201930"/>
                  </a:lnTo>
                  <a:lnTo>
                    <a:pt x="178307" y="169163"/>
                  </a:lnTo>
                  <a:lnTo>
                    <a:pt x="176783" y="150875"/>
                  </a:lnTo>
                  <a:lnTo>
                    <a:pt x="175259" y="136398"/>
                  </a:lnTo>
                  <a:lnTo>
                    <a:pt x="174498" y="103632"/>
                  </a:lnTo>
                  <a:lnTo>
                    <a:pt x="174498" y="67056"/>
                  </a:lnTo>
                  <a:lnTo>
                    <a:pt x="172974" y="64008"/>
                  </a:lnTo>
                  <a:lnTo>
                    <a:pt x="172211" y="93725"/>
                  </a:lnTo>
                  <a:lnTo>
                    <a:pt x="170688" y="112013"/>
                  </a:lnTo>
                  <a:lnTo>
                    <a:pt x="169164" y="108204"/>
                  </a:lnTo>
                  <a:lnTo>
                    <a:pt x="168389" y="112775"/>
                  </a:lnTo>
                  <a:lnTo>
                    <a:pt x="168389" y="138684"/>
                  </a:lnTo>
                  <a:lnTo>
                    <a:pt x="166865" y="161544"/>
                  </a:lnTo>
                  <a:lnTo>
                    <a:pt x="166103" y="173736"/>
                  </a:lnTo>
                  <a:lnTo>
                    <a:pt x="164579" y="192024"/>
                  </a:lnTo>
                  <a:lnTo>
                    <a:pt x="163055" y="232410"/>
                  </a:lnTo>
                  <a:lnTo>
                    <a:pt x="162293" y="272796"/>
                  </a:lnTo>
                  <a:lnTo>
                    <a:pt x="162293" y="299465"/>
                  </a:lnTo>
                  <a:lnTo>
                    <a:pt x="160769" y="326136"/>
                  </a:lnTo>
                  <a:lnTo>
                    <a:pt x="160020" y="361950"/>
                  </a:lnTo>
                  <a:lnTo>
                    <a:pt x="158496" y="390144"/>
                  </a:lnTo>
                  <a:lnTo>
                    <a:pt x="156972" y="413004"/>
                  </a:lnTo>
                  <a:lnTo>
                    <a:pt x="156972" y="448056"/>
                  </a:lnTo>
                  <a:lnTo>
                    <a:pt x="156209" y="502158"/>
                  </a:lnTo>
                  <a:lnTo>
                    <a:pt x="154685" y="554736"/>
                  </a:lnTo>
                  <a:lnTo>
                    <a:pt x="153924" y="588263"/>
                  </a:lnTo>
                  <a:lnTo>
                    <a:pt x="152400" y="601980"/>
                  </a:lnTo>
                  <a:lnTo>
                    <a:pt x="150863" y="609600"/>
                  </a:lnTo>
                  <a:lnTo>
                    <a:pt x="150863" y="624077"/>
                  </a:lnTo>
                  <a:lnTo>
                    <a:pt x="150114" y="650748"/>
                  </a:lnTo>
                  <a:lnTo>
                    <a:pt x="148577" y="676656"/>
                  </a:lnTo>
                  <a:lnTo>
                    <a:pt x="147815" y="682751"/>
                  </a:lnTo>
                  <a:lnTo>
                    <a:pt x="146291" y="678942"/>
                  </a:lnTo>
                  <a:lnTo>
                    <a:pt x="144767" y="685800"/>
                  </a:lnTo>
                  <a:lnTo>
                    <a:pt x="144767" y="703326"/>
                  </a:lnTo>
                  <a:lnTo>
                    <a:pt x="144005" y="707136"/>
                  </a:lnTo>
                  <a:lnTo>
                    <a:pt x="142481" y="683513"/>
                  </a:lnTo>
                  <a:lnTo>
                    <a:pt x="141719" y="650748"/>
                  </a:lnTo>
                  <a:lnTo>
                    <a:pt x="140207" y="640842"/>
                  </a:lnTo>
                  <a:lnTo>
                    <a:pt x="140207" y="648462"/>
                  </a:lnTo>
                  <a:lnTo>
                    <a:pt x="138683" y="634746"/>
                  </a:lnTo>
                  <a:lnTo>
                    <a:pt x="137922" y="592074"/>
                  </a:lnTo>
                  <a:lnTo>
                    <a:pt x="136398" y="551688"/>
                  </a:lnTo>
                  <a:lnTo>
                    <a:pt x="135635" y="525018"/>
                  </a:lnTo>
                  <a:lnTo>
                    <a:pt x="134111" y="492251"/>
                  </a:lnTo>
                  <a:lnTo>
                    <a:pt x="134111" y="445770"/>
                  </a:lnTo>
                  <a:lnTo>
                    <a:pt x="132588" y="402336"/>
                  </a:lnTo>
                  <a:lnTo>
                    <a:pt x="131813" y="368046"/>
                  </a:lnTo>
                  <a:lnTo>
                    <a:pt x="130289" y="338327"/>
                  </a:lnTo>
                  <a:lnTo>
                    <a:pt x="129527" y="303275"/>
                  </a:lnTo>
                  <a:lnTo>
                    <a:pt x="128003" y="259080"/>
                  </a:lnTo>
                  <a:lnTo>
                    <a:pt x="128003" y="219456"/>
                  </a:lnTo>
                  <a:lnTo>
                    <a:pt x="126479" y="188975"/>
                  </a:lnTo>
                  <a:lnTo>
                    <a:pt x="125717" y="155448"/>
                  </a:lnTo>
                  <a:lnTo>
                    <a:pt x="124193" y="110489"/>
                  </a:lnTo>
                  <a:lnTo>
                    <a:pt x="123431" y="71627"/>
                  </a:lnTo>
                  <a:lnTo>
                    <a:pt x="123431" y="55625"/>
                  </a:lnTo>
                  <a:lnTo>
                    <a:pt x="121920" y="54863"/>
                  </a:lnTo>
                  <a:lnTo>
                    <a:pt x="120396" y="47244"/>
                  </a:lnTo>
                  <a:lnTo>
                    <a:pt x="119633" y="30480"/>
                  </a:lnTo>
                  <a:lnTo>
                    <a:pt x="118109" y="19050"/>
                  </a:lnTo>
                  <a:lnTo>
                    <a:pt x="117348" y="21336"/>
                  </a:lnTo>
                  <a:lnTo>
                    <a:pt x="117348" y="28956"/>
                  </a:lnTo>
                  <a:lnTo>
                    <a:pt x="115824" y="33527"/>
                  </a:lnTo>
                  <a:lnTo>
                    <a:pt x="114300" y="48768"/>
                  </a:lnTo>
                  <a:lnTo>
                    <a:pt x="113538" y="76200"/>
                  </a:lnTo>
                  <a:lnTo>
                    <a:pt x="112014" y="98298"/>
                  </a:lnTo>
                  <a:lnTo>
                    <a:pt x="111239" y="110489"/>
                  </a:lnTo>
                  <a:lnTo>
                    <a:pt x="111239" y="131063"/>
                  </a:lnTo>
                  <a:lnTo>
                    <a:pt x="109715" y="176784"/>
                  </a:lnTo>
                  <a:lnTo>
                    <a:pt x="108191" y="237744"/>
                  </a:lnTo>
                  <a:lnTo>
                    <a:pt x="107429" y="297180"/>
                  </a:lnTo>
                  <a:lnTo>
                    <a:pt x="105905" y="339851"/>
                  </a:lnTo>
                  <a:lnTo>
                    <a:pt x="105905" y="366522"/>
                  </a:lnTo>
                  <a:lnTo>
                    <a:pt x="105143" y="398525"/>
                  </a:lnTo>
                  <a:lnTo>
                    <a:pt x="103619" y="449580"/>
                  </a:lnTo>
                  <a:lnTo>
                    <a:pt x="102107" y="502158"/>
                  </a:lnTo>
                  <a:lnTo>
                    <a:pt x="101346" y="541020"/>
                  </a:lnTo>
                  <a:lnTo>
                    <a:pt x="99822" y="579120"/>
                  </a:lnTo>
                  <a:lnTo>
                    <a:pt x="99822" y="622554"/>
                  </a:lnTo>
                  <a:lnTo>
                    <a:pt x="99059" y="662939"/>
                  </a:lnTo>
                  <a:lnTo>
                    <a:pt x="97535" y="683513"/>
                  </a:lnTo>
                  <a:lnTo>
                    <a:pt x="96011" y="691896"/>
                  </a:lnTo>
                  <a:lnTo>
                    <a:pt x="95250" y="701801"/>
                  </a:lnTo>
                  <a:lnTo>
                    <a:pt x="93713" y="713232"/>
                  </a:lnTo>
                  <a:lnTo>
                    <a:pt x="93713" y="719327"/>
                  </a:lnTo>
                  <a:lnTo>
                    <a:pt x="92964" y="719327"/>
                  </a:lnTo>
                  <a:lnTo>
                    <a:pt x="91427" y="713994"/>
                  </a:lnTo>
                  <a:lnTo>
                    <a:pt x="89903" y="707136"/>
                  </a:lnTo>
                  <a:lnTo>
                    <a:pt x="89141" y="704088"/>
                  </a:lnTo>
                  <a:lnTo>
                    <a:pt x="87617" y="695706"/>
                  </a:lnTo>
                  <a:lnTo>
                    <a:pt x="86855" y="683513"/>
                  </a:lnTo>
                  <a:lnTo>
                    <a:pt x="85331" y="679704"/>
                  </a:lnTo>
                  <a:lnTo>
                    <a:pt x="83820" y="665226"/>
                  </a:lnTo>
                  <a:lnTo>
                    <a:pt x="83057" y="624839"/>
                  </a:lnTo>
                  <a:lnTo>
                    <a:pt x="83057" y="576072"/>
                  </a:lnTo>
                  <a:lnTo>
                    <a:pt x="81533" y="534924"/>
                  </a:lnTo>
                  <a:lnTo>
                    <a:pt x="80772" y="494538"/>
                  </a:lnTo>
                  <a:lnTo>
                    <a:pt x="79248" y="454151"/>
                  </a:lnTo>
                  <a:lnTo>
                    <a:pt x="77724" y="419100"/>
                  </a:lnTo>
                  <a:lnTo>
                    <a:pt x="76961" y="390144"/>
                  </a:lnTo>
                  <a:lnTo>
                    <a:pt x="76961" y="364236"/>
                  </a:lnTo>
                  <a:lnTo>
                    <a:pt x="75438" y="319277"/>
                  </a:lnTo>
                  <a:lnTo>
                    <a:pt x="74663" y="252222"/>
                  </a:lnTo>
                  <a:lnTo>
                    <a:pt x="73139" y="193548"/>
                  </a:lnTo>
                  <a:lnTo>
                    <a:pt x="71615" y="170687"/>
                  </a:lnTo>
                  <a:lnTo>
                    <a:pt x="71615" y="161544"/>
                  </a:lnTo>
                  <a:lnTo>
                    <a:pt x="70853" y="134112"/>
                  </a:lnTo>
                  <a:lnTo>
                    <a:pt x="69329" y="94487"/>
                  </a:lnTo>
                  <a:lnTo>
                    <a:pt x="68567" y="79248"/>
                  </a:lnTo>
                  <a:lnTo>
                    <a:pt x="67043" y="88392"/>
                  </a:lnTo>
                  <a:lnTo>
                    <a:pt x="65519" y="96012"/>
                  </a:lnTo>
                  <a:lnTo>
                    <a:pt x="65519" y="94487"/>
                  </a:lnTo>
                  <a:lnTo>
                    <a:pt x="64770" y="89915"/>
                  </a:lnTo>
                  <a:lnTo>
                    <a:pt x="63246" y="88392"/>
                  </a:lnTo>
                  <a:lnTo>
                    <a:pt x="62483" y="92201"/>
                  </a:lnTo>
                  <a:lnTo>
                    <a:pt x="60959" y="93725"/>
                  </a:lnTo>
                  <a:lnTo>
                    <a:pt x="59435" y="94487"/>
                  </a:lnTo>
                  <a:lnTo>
                    <a:pt x="59435" y="120396"/>
                  </a:lnTo>
                  <a:lnTo>
                    <a:pt x="58674" y="172974"/>
                  </a:lnTo>
                  <a:lnTo>
                    <a:pt x="57150" y="227837"/>
                  </a:lnTo>
                  <a:lnTo>
                    <a:pt x="56388" y="264413"/>
                  </a:lnTo>
                  <a:lnTo>
                    <a:pt x="54864" y="291084"/>
                  </a:lnTo>
                  <a:lnTo>
                    <a:pt x="54864" y="321563"/>
                  </a:lnTo>
                  <a:lnTo>
                    <a:pt x="53327" y="359663"/>
                  </a:lnTo>
                  <a:lnTo>
                    <a:pt x="52565" y="398525"/>
                  </a:lnTo>
                  <a:lnTo>
                    <a:pt x="51041" y="433577"/>
                  </a:lnTo>
                  <a:lnTo>
                    <a:pt x="50279" y="466344"/>
                  </a:lnTo>
                  <a:lnTo>
                    <a:pt x="48755" y="502920"/>
                  </a:lnTo>
                  <a:lnTo>
                    <a:pt x="48755" y="543306"/>
                  </a:lnTo>
                  <a:lnTo>
                    <a:pt x="47231" y="577596"/>
                  </a:lnTo>
                  <a:lnTo>
                    <a:pt x="46469" y="600456"/>
                  </a:lnTo>
                  <a:lnTo>
                    <a:pt x="44957" y="622554"/>
                  </a:lnTo>
                  <a:lnTo>
                    <a:pt x="44196" y="656844"/>
                  </a:lnTo>
                  <a:lnTo>
                    <a:pt x="42672" y="701039"/>
                  </a:lnTo>
                  <a:lnTo>
                    <a:pt x="42672" y="729996"/>
                  </a:lnTo>
                  <a:lnTo>
                    <a:pt x="41148" y="737615"/>
                  </a:lnTo>
                  <a:lnTo>
                    <a:pt x="40385" y="740663"/>
                  </a:lnTo>
                  <a:lnTo>
                    <a:pt x="38861" y="752094"/>
                  </a:lnTo>
                  <a:lnTo>
                    <a:pt x="38100" y="762000"/>
                  </a:lnTo>
                  <a:lnTo>
                    <a:pt x="38100" y="758189"/>
                  </a:lnTo>
                  <a:lnTo>
                    <a:pt x="36563" y="740663"/>
                  </a:lnTo>
                  <a:lnTo>
                    <a:pt x="35039" y="720089"/>
                  </a:lnTo>
                  <a:lnTo>
                    <a:pt x="34277" y="709422"/>
                  </a:lnTo>
                  <a:lnTo>
                    <a:pt x="32753" y="701039"/>
                  </a:lnTo>
                  <a:lnTo>
                    <a:pt x="31991" y="676656"/>
                  </a:lnTo>
                  <a:lnTo>
                    <a:pt x="31991" y="634746"/>
                  </a:lnTo>
                  <a:lnTo>
                    <a:pt x="30467" y="589788"/>
                  </a:lnTo>
                  <a:lnTo>
                    <a:pt x="28943" y="548639"/>
                  </a:lnTo>
                  <a:lnTo>
                    <a:pt x="28181" y="512063"/>
                  </a:lnTo>
                  <a:lnTo>
                    <a:pt x="26670" y="480060"/>
                  </a:lnTo>
                  <a:lnTo>
                    <a:pt x="25907" y="447294"/>
                  </a:lnTo>
                  <a:lnTo>
                    <a:pt x="25907" y="403098"/>
                  </a:lnTo>
                  <a:lnTo>
                    <a:pt x="24383" y="355854"/>
                  </a:lnTo>
                  <a:lnTo>
                    <a:pt x="22859" y="309372"/>
                  </a:lnTo>
                  <a:lnTo>
                    <a:pt x="22098" y="266700"/>
                  </a:lnTo>
                  <a:lnTo>
                    <a:pt x="20574" y="240792"/>
                  </a:lnTo>
                  <a:lnTo>
                    <a:pt x="20574" y="230124"/>
                  </a:lnTo>
                  <a:lnTo>
                    <a:pt x="19811" y="203454"/>
                  </a:lnTo>
                  <a:lnTo>
                    <a:pt x="18288" y="150875"/>
                  </a:lnTo>
                  <a:lnTo>
                    <a:pt x="16764" y="96012"/>
                  </a:lnTo>
                  <a:lnTo>
                    <a:pt x="15989" y="57912"/>
                  </a:lnTo>
                  <a:lnTo>
                    <a:pt x="14465" y="35051"/>
                  </a:lnTo>
                  <a:lnTo>
                    <a:pt x="14465" y="18287"/>
                  </a:lnTo>
                  <a:lnTo>
                    <a:pt x="13703" y="4572"/>
                  </a:lnTo>
                  <a:lnTo>
                    <a:pt x="12179" y="0"/>
                  </a:lnTo>
                  <a:lnTo>
                    <a:pt x="10655" y="3048"/>
                  </a:lnTo>
                  <a:lnTo>
                    <a:pt x="9893" y="10668"/>
                  </a:lnTo>
                  <a:lnTo>
                    <a:pt x="8369" y="19050"/>
                  </a:lnTo>
                  <a:lnTo>
                    <a:pt x="8369" y="38862"/>
                  </a:lnTo>
                  <a:lnTo>
                    <a:pt x="7620" y="70104"/>
                  </a:lnTo>
                  <a:lnTo>
                    <a:pt x="6096" y="98298"/>
                  </a:lnTo>
                  <a:lnTo>
                    <a:pt x="4572" y="121920"/>
                  </a:lnTo>
                  <a:lnTo>
                    <a:pt x="3809" y="153162"/>
                  </a:lnTo>
                  <a:lnTo>
                    <a:pt x="3809" y="199644"/>
                  </a:lnTo>
                  <a:lnTo>
                    <a:pt x="2285" y="252984"/>
                  </a:lnTo>
                  <a:lnTo>
                    <a:pt x="1524" y="303275"/>
                  </a:lnTo>
                  <a:lnTo>
                    <a:pt x="0" y="345948"/>
                  </a:lnTo>
                </a:path>
              </a:pathLst>
            </a:custGeom>
            <a:ln w="109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056261" y="5484113"/>
              <a:ext cx="463550" cy="955040"/>
            </a:xfrm>
            <a:custGeom>
              <a:avLst/>
              <a:gdLst/>
              <a:ahLst/>
              <a:cxnLst/>
              <a:rect l="l" t="t" r="r" b="b"/>
              <a:pathLst>
                <a:path w="463550" h="955039">
                  <a:moveTo>
                    <a:pt x="463296" y="458724"/>
                  </a:moveTo>
                  <a:lnTo>
                    <a:pt x="461759" y="495300"/>
                  </a:lnTo>
                  <a:lnTo>
                    <a:pt x="461010" y="524256"/>
                  </a:lnTo>
                  <a:lnTo>
                    <a:pt x="461010" y="546354"/>
                  </a:lnTo>
                  <a:lnTo>
                    <a:pt x="459473" y="566928"/>
                  </a:lnTo>
                  <a:lnTo>
                    <a:pt x="458711" y="591312"/>
                  </a:lnTo>
                  <a:lnTo>
                    <a:pt x="457187" y="621792"/>
                  </a:lnTo>
                  <a:lnTo>
                    <a:pt x="455663" y="658368"/>
                  </a:lnTo>
                  <a:lnTo>
                    <a:pt x="454901" y="701040"/>
                  </a:lnTo>
                  <a:lnTo>
                    <a:pt x="454901" y="745236"/>
                  </a:lnTo>
                  <a:lnTo>
                    <a:pt x="453377" y="778002"/>
                  </a:lnTo>
                  <a:lnTo>
                    <a:pt x="452615" y="798576"/>
                  </a:lnTo>
                  <a:lnTo>
                    <a:pt x="451103" y="816102"/>
                  </a:lnTo>
                  <a:lnTo>
                    <a:pt x="449579" y="832104"/>
                  </a:lnTo>
                  <a:lnTo>
                    <a:pt x="448818" y="812292"/>
                  </a:lnTo>
                  <a:lnTo>
                    <a:pt x="447294" y="795528"/>
                  </a:lnTo>
                  <a:lnTo>
                    <a:pt x="446531" y="791718"/>
                  </a:lnTo>
                  <a:lnTo>
                    <a:pt x="444995" y="789432"/>
                  </a:lnTo>
                  <a:lnTo>
                    <a:pt x="443471" y="775716"/>
                  </a:lnTo>
                  <a:lnTo>
                    <a:pt x="443471" y="758952"/>
                  </a:lnTo>
                  <a:lnTo>
                    <a:pt x="442709" y="745236"/>
                  </a:lnTo>
                  <a:lnTo>
                    <a:pt x="441198" y="728472"/>
                  </a:lnTo>
                  <a:lnTo>
                    <a:pt x="440436" y="697992"/>
                  </a:lnTo>
                  <a:lnTo>
                    <a:pt x="438912" y="659892"/>
                  </a:lnTo>
                  <a:lnTo>
                    <a:pt x="437375" y="617220"/>
                  </a:lnTo>
                  <a:lnTo>
                    <a:pt x="437375" y="569976"/>
                  </a:lnTo>
                  <a:lnTo>
                    <a:pt x="436613" y="521970"/>
                  </a:lnTo>
                  <a:lnTo>
                    <a:pt x="435089" y="484632"/>
                  </a:lnTo>
                  <a:lnTo>
                    <a:pt x="434327" y="458724"/>
                  </a:lnTo>
                  <a:lnTo>
                    <a:pt x="432816" y="434340"/>
                  </a:lnTo>
                  <a:lnTo>
                    <a:pt x="432816" y="395478"/>
                  </a:lnTo>
                  <a:lnTo>
                    <a:pt x="431292" y="345186"/>
                  </a:lnTo>
                  <a:lnTo>
                    <a:pt x="430530" y="304800"/>
                  </a:lnTo>
                  <a:lnTo>
                    <a:pt x="429006" y="281940"/>
                  </a:lnTo>
                  <a:lnTo>
                    <a:pt x="428244" y="265176"/>
                  </a:lnTo>
                  <a:lnTo>
                    <a:pt x="426720" y="241554"/>
                  </a:lnTo>
                  <a:lnTo>
                    <a:pt x="426720" y="210312"/>
                  </a:lnTo>
                  <a:lnTo>
                    <a:pt x="425183" y="180594"/>
                  </a:lnTo>
                  <a:lnTo>
                    <a:pt x="424421" y="160020"/>
                  </a:lnTo>
                  <a:lnTo>
                    <a:pt x="422910" y="147828"/>
                  </a:lnTo>
                  <a:lnTo>
                    <a:pt x="422148" y="137922"/>
                  </a:lnTo>
                  <a:lnTo>
                    <a:pt x="420624" y="131064"/>
                  </a:lnTo>
                  <a:lnTo>
                    <a:pt x="420624" y="137160"/>
                  </a:lnTo>
                  <a:lnTo>
                    <a:pt x="419087" y="161544"/>
                  </a:lnTo>
                  <a:lnTo>
                    <a:pt x="418325" y="194310"/>
                  </a:lnTo>
                  <a:lnTo>
                    <a:pt x="416801" y="220980"/>
                  </a:lnTo>
                  <a:lnTo>
                    <a:pt x="416039" y="243840"/>
                  </a:lnTo>
                  <a:lnTo>
                    <a:pt x="416039" y="271272"/>
                  </a:lnTo>
                  <a:lnTo>
                    <a:pt x="414515" y="304038"/>
                  </a:lnTo>
                  <a:lnTo>
                    <a:pt x="413004" y="335280"/>
                  </a:lnTo>
                  <a:lnTo>
                    <a:pt x="412242" y="371094"/>
                  </a:lnTo>
                  <a:lnTo>
                    <a:pt x="410718" y="411480"/>
                  </a:lnTo>
                  <a:lnTo>
                    <a:pt x="409956" y="460248"/>
                  </a:lnTo>
                  <a:lnTo>
                    <a:pt x="409956" y="512064"/>
                  </a:lnTo>
                  <a:lnTo>
                    <a:pt x="408432" y="558546"/>
                  </a:lnTo>
                  <a:lnTo>
                    <a:pt x="406895" y="598932"/>
                  </a:lnTo>
                  <a:lnTo>
                    <a:pt x="406133" y="627888"/>
                  </a:lnTo>
                  <a:lnTo>
                    <a:pt x="404609" y="647700"/>
                  </a:lnTo>
                  <a:lnTo>
                    <a:pt x="403860" y="673608"/>
                  </a:lnTo>
                  <a:lnTo>
                    <a:pt x="403860" y="710946"/>
                  </a:lnTo>
                  <a:lnTo>
                    <a:pt x="402336" y="752856"/>
                  </a:lnTo>
                  <a:lnTo>
                    <a:pt x="400812" y="798576"/>
                  </a:lnTo>
                  <a:lnTo>
                    <a:pt x="400037" y="840486"/>
                  </a:lnTo>
                  <a:lnTo>
                    <a:pt x="398513" y="864870"/>
                  </a:lnTo>
                  <a:lnTo>
                    <a:pt x="398513" y="875538"/>
                  </a:lnTo>
                  <a:lnTo>
                    <a:pt x="397751" y="893064"/>
                  </a:lnTo>
                  <a:lnTo>
                    <a:pt x="396227" y="912114"/>
                  </a:lnTo>
                  <a:lnTo>
                    <a:pt x="394716" y="915924"/>
                  </a:lnTo>
                  <a:lnTo>
                    <a:pt x="393954" y="897636"/>
                  </a:lnTo>
                  <a:lnTo>
                    <a:pt x="392430" y="879348"/>
                  </a:lnTo>
                  <a:lnTo>
                    <a:pt x="392430" y="868680"/>
                  </a:lnTo>
                  <a:lnTo>
                    <a:pt x="391668" y="857250"/>
                  </a:lnTo>
                  <a:lnTo>
                    <a:pt x="390144" y="841248"/>
                  </a:lnTo>
                  <a:lnTo>
                    <a:pt x="388620" y="814578"/>
                  </a:lnTo>
                  <a:lnTo>
                    <a:pt x="387845" y="773430"/>
                  </a:lnTo>
                  <a:lnTo>
                    <a:pt x="386321" y="728472"/>
                  </a:lnTo>
                  <a:lnTo>
                    <a:pt x="386321" y="686562"/>
                  </a:lnTo>
                  <a:lnTo>
                    <a:pt x="385559" y="649986"/>
                  </a:lnTo>
                  <a:lnTo>
                    <a:pt x="384048" y="621030"/>
                  </a:lnTo>
                  <a:lnTo>
                    <a:pt x="382524" y="586740"/>
                  </a:lnTo>
                  <a:lnTo>
                    <a:pt x="381762" y="540258"/>
                  </a:lnTo>
                  <a:lnTo>
                    <a:pt x="381762" y="496824"/>
                  </a:lnTo>
                  <a:lnTo>
                    <a:pt x="380225" y="466344"/>
                  </a:lnTo>
                  <a:lnTo>
                    <a:pt x="379463" y="425958"/>
                  </a:lnTo>
                  <a:lnTo>
                    <a:pt x="377939" y="371094"/>
                  </a:lnTo>
                  <a:lnTo>
                    <a:pt x="376415" y="328422"/>
                  </a:lnTo>
                  <a:lnTo>
                    <a:pt x="375666" y="302514"/>
                  </a:lnTo>
                  <a:lnTo>
                    <a:pt x="375666" y="280416"/>
                  </a:lnTo>
                  <a:lnTo>
                    <a:pt x="374142" y="247650"/>
                  </a:lnTo>
                  <a:lnTo>
                    <a:pt x="373380" y="217170"/>
                  </a:lnTo>
                  <a:lnTo>
                    <a:pt x="371856" y="206502"/>
                  </a:lnTo>
                  <a:lnTo>
                    <a:pt x="370332" y="208788"/>
                  </a:lnTo>
                  <a:lnTo>
                    <a:pt x="369570" y="206502"/>
                  </a:lnTo>
                  <a:lnTo>
                    <a:pt x="369570" y="198120"/>
                  </a:lnTo>
                  <a:lnTo>
                    <a:pt x="368033" y="185928"/>
                  </a:lnTo>
                  <a:lnTo>
                    <a:pt x="367271" y="176022"/>
                  </a:lnTo>
                  <a:lnTo>
                    <a:pt x="365760" y="176784"/>
                  </a:lnTo>
                  <a:lnTo>
                    <a:pt x="364236" y="185928"/>
                  </a:lnTo>
                  <a:lnTo>
                    <a:pt x="364236" y="198120"/>
                  </a:lnTo>
                  <a:lnTo>
                    <a:pt x="363474" y="214884"/>
                  </a:lnTo>
                  <a:lnTo>
                    <a:pt x="361937" y="240792"/>
                  </a:lnTo>
                  <a:lnTo>
                    <a:pt x="361175" y="279654"/>
                  </a:lnTo>
                  <a:lnTo>
                    <a:pt x="359651" y="326136"/>
                  </a:lnTo>
                  <a:lnTo>
                    <a:pt x="358127" y="368808"/>
                  </a:lnTo>
                  <a:lnTo>
                    <a:pt x="358127" y="407670"/>
                  </a:lnTo>
                  <a:lnTo>
                    <a:pt x="357365" y="452628"/>
                  </a:lnTo>
                  <a:lnTo>
                    <a:pt x="355854" y="505206"/>
                  </a:lnTo>
                  <a:lnTo>
                    <a:pt x="355092" y="554736"/>
                  </a:lnTo>
                  <a:lnTo>
                    <a:pt x="353568" y="591312"/>
                  </a:lnTo>
                  <a:lnTo>
                    <a:pt x="352044" y="607314"/>
                  </a:lnTo>
                  <a:lnTo>
                    <a:pt x="352044" y="618744"/>
                  </a:lnTo>
                  <a:lnTo>
                    <a:pt x="351282" y="649224"/>
                  </a:lnTo>
                  <a:lnTo>
                    <a:pt x="349745" y="694944"/>
                  </a:lnTo>
                  <a:lnTo>
                    <a:pt x="348983" y="734568"/>
                  </a:lnTo>
                  <a:lnTo>
                    <a:pt x="347459" y="758952"/>
                  </a:lnTo>
                  <a:lnTo>
                    <a:pt x="347459" y="783336"/>
                  </a:lnTo>
                  <a:lnTo>
                    <a:pt x="345948" y="824484"/>
                  </a:lnTo>
                  <a:lnTo>
                    <a:pt x="345186" y="865632"/>
                  </a:lnTo>
                  <a:lnTo>
                    <a:pt x="343662" y="871728"/>
                  </a:lnTo>
                  <a:lnTo>
                    <a:pt x="342887" y="864870"/>
                  </a:lnTo>
                  <a:lnTo>
                    <a:pt x="341363" y="883158"/>
                  </a:lnTo>
                  <a:lnTo>
                    <a:pt x="341363" y="915924"/>
                  </a:lnTo>
                  <a:lnTo>
                    <a:pt x="339839" y="924306"/>
                  </a:lnTo>
                  <a:lnTo>
                    <a:pt x="339077" y="883158"/>
                  </a:lnTo>
                  <a:lnTo>
                    <a:pt x="337566" y="813816"/>
                  </a:lnTo>
                  <a:lnTo>
                    <a:pt x="336804" y="755142"/>
                  </a:lnTo>
                  <a:lnTo>
                    <a:pt x="335280" y="730758"/>
                  </a:lnTo>
                  <a:lnTo>
                    <a:pt x="335280" y="722376"/>
                  </a:lnTo>
                  <a:lnTo>
                    <a:pt x="333756" y="702564"/>
                  </a:lnTo>
                  <a:lnTo>
                    <a:pt x="332994" y="667512"/>
                  </a:lnTo>
                  <a:lnTo>
                    <a:pt x="331470" y="627888"/>
                  </a:lnTo>
                  <a:lnTo>
                    <a:pt x="330695" y="582168"/>
                  </a:lnTo>
                  <a:lnTo>
                    <a:pt x="330695" y="530352"/>
                  </a:lnTo>
                  <a:lnTo>
                    <a:pt x="329171" y="489204"/>
                  </a:lnTo>
                  <a:lnTo>
                    <a:pt x="327660" y="454152"/>
                  </a:lnTo>
                  <a:lnTo>
                    <a:pt x="326898" y="420624"/>
                  </a:lnTo>
                  <a:lnTo>
                    <a:pt x="325374" y="379476"/>
                  </a:lnTo>
                  <a:lnTo>
                    <a:pt x="324612" y="304800"/>
                  </a:lnTo>
                  <a:lnTo>
                    <a:pt x="324612" y="218694"/>
                  </a:lnTo>
                  <a:lnTo>
                    <a:pt x="323075" y="174498"/>
                  </a:lnTo>
                  <a:lnTo>
                    <a:pt x="321551" y="173736"/>
                  </a:lnTo>
                  <a:lnTo>
                    <a:pt x="320789" y="161544"/>
                  </a:lnTo>
                  <a:lnTo>
                    <a:pt x="319265" y="127254"/>
                  </a:lnTo>
                  <a:lnTo>
                    <a:pt x="318516" y="111252"/>
                  </a:lnTo>
                  <a:lnTo>
                    <a:pt x="318516" y="140208"/>
                  </a:lnTo>
                  <a:lnTo>
                    <a:pt x="316992" y="182118"/>
                  </a:lnTo>
                  <a:lnTo>
                    <a:pt x="315468" y="190500"/>
                  </a:lnTo>
                  <a:lnTo>
                    <a:pt x="314706" y="169926"/>
                  </a:lnTo>
                  <a:lnTo>
                    <a:pt x="313182" y="156210"/>
                  </a:lnTo>
                  <a:lnTo>
                    <a:pt x="313182" y="155448"/>
                  </a:lnTo>
                  <a:lnTo>
                    <a:pt x="312420" y="155448"/>
                  </a:lnTo>
                  <a:lnTo>
                    <a:pt x="310883" y="162306"/>
                  </a:lnTo>
                  <a:lnTo>
                    <a:pt x="309359" y="184404"/>
                  </a:lnTo>
                  <a:lnTo>
                    <a:pt x="308610" y="225552"/>
                  </a:lnTo>
                  <a:lnTo>
                    <a:pt x="307086" y="291846"/>
                  </a:lnTo>
                  <a:lnTo>
                    <a:pt x="307086" y="350520"/>
                  </a:lnTo>
                  <a:lnTo>
                    <a:pt x="306324" y="374904"/>
                  </a:lnTo>
                  <a:lnTo>
                    <a:pt x="304787" y="393192"/>
                  </a:lnTo>
                  <a:lnTo>
                    <a:pt x="303263" y="432816"/>
                  </a:lnTo>
                  <a:lnTo>
                    <a:pt x="302501" y="485394"/>
                  </a:lnTo>
                  <a:lnTo>
                    <a:pt x="300977" y="536448"/>
                  </a:lnTo>
                  <a:lnTo>
                    <a:pt x="300977" y="578358"/>
                  </a:lnTo>
                  <a:lnTo>
                    <a:pt x="300215" y="613410"/>
                  </a:lnTo>
                  <a:lnTo>
                    <a:pt x="298704" y="657606"/>
                  </a:lnTo>
                  <a:lnTo>
                    <a:pt x="297180" y="708660"/>
                  </a:lnTo>
                  <a:lnTo>
                    <a:pt x="296418" y="740664"/>
                  </a:lnTo>
                  <a:lnTo>
                    <a:pt x="296418" y="751332"/>
                  </a:lnTo>
                  <a:lnTo>
                    <a:pt x="294894" y="763524"/>
                  </a:lnTo>
                  <a:lnTo>
                    <a:pt x="294132" y="780288"/>
                  </a:lnTo>
                  <a:lnTo>
                    <a:pt x="292595" y="798576"/>
                  </a:lnTo>
                  <a:lnTo>
                    <a:pt x="291071" y="818388"/>
                  </a:lnTo>
                  <a:lnTo>
                    <a:pt x="290309" y="836676"/>
                  </a:lnTo>
                  <a:lnTo>
                    <a:pt x="290309" y="853440"/>
                  </a:lnTo>
                  <a:lnTo>
                    <a:pt x="288798" y="867156"/>
                  </a:lnTo>
                  <a:lnTo>
                    <a:pt x="288036" y="875538"/>
                  </a:lnTo>
                  <a:lnTo>
                    <a:pt x="286512" y="873252"/>
                  </a:lnTo>
                  <a:lnTo>
                    <a:pt x="284975" y="857250"/>
                  </a:lnTo>
                  <a:lnTo>
                    <a:pt x="284975" y="841248"/>
                  </a:lnTo>
                  <a:lnTo>
                    <a:pt x="284213" y="826770"/>
                  </a:lnTo>
                  <a:lnTo>
                    <a:pt x="282689" y="806196"/>
                  </a:lnTo>
                  <a:lnTo>
                    <a:pt x="281927" y="779526"/>
                  </a:lnTo>
                  <a:lnTo>
                    <a:pt x="280416" y="736854"/>
                  </a:lnTo>
                  <a:lnTo>
                    <a:pt x="278892" y="688086"/>
                  </a:lnTo>
                  <a:lnTo>
                    <a:pt x="278892" y="649224"/>
                  </a:lnTo>
                  <a:lnTo>
                    <a:pt x="278130" y="623316"/>
                  </a:lnTo>
                  <a:lnTo>
                    <a:pt x="274320" y="569976"/>
                  </a:lnTo>
                  <a:lnTo>
                    <a:pt x="272783" y="497586"/>
                  </a:lnTo>
                  <a:lnTo>
                    <a:pt x="272783" y="400050"/>
                  </a:lnTo>
                  <a:lnTo>
                    <a:pt x="272021" y="318516"/>
                  </a:lnTo>
                  <a:lnTo>
                    <a:pt x="270510" y="277368"/>
                  </a:lnTo>
                  <a:lnTo>
                    <a:pt x="269748" y="265938"/>
                  </a:lnTo>
                  <a:lnTo>
                    <a:pt x="268224" y="255270"/>
                  </a:lnTo>
                  <a:lnTo>
                    <a:pt x="268224" y="227076"/>
                  </a:lnTo>
                  <a:lnTo>
                    <a:pt x="266687" y="198120"/>
                  </a:lnTo>
                  <a:lnTo>
                    <a:pt x="265925" y="180594"/>
                  </a:lnTo>
                  <a:lnTo>
                    <a:pt x="264401" y="167640"/>
                  </a:lnTo>
                  <a:lnTo>
                    <a:pt x="263639" y="160020"/>
                  </a:lnTo>
                  <a:lnTo>
                    <a:pt x="262115" y="155448"/>
                  </a:lnTo>
                  <a:lnTo>
                    <a:pt x="262115" y="146304"/>
                  </a:lnTo>
                  <a:lnTo>
                    <a:pt x="260604" y="141732"/>
                  </a:lnTo>
                  <a:lnTo>
                    <a:pt x="259842" y="155448"/>
                  </a:lnTo>
                  <a:lnTo>
                    <a:pt x="258318" y="182880"/>
                  </a:lnTo>
                  <a:lnTo>
                    <a:pt x="257556" y="208788"/>
                  </a:lnTo>
                  <a:lnTo>
                    <a:pt x="256032" y="227076"/>
                  </a:lnTo>
                  <a:lnTo>
                    <a:pt x="256032" y="256032"/>
                  </a:lnTo>
                  <a:lnTo>
                    <a:pt x="254495" y="302514"/>
                  </a:lnTo>
                  <a:lnTo>
                    <a:pt x="253733" y="353568"/>
                  </a:lnTo>
                  <a:lnTo>
                    <a:pt x="252209" y="396240"/>
                  </a:lnTo>
                  <a:lnTo>
                    <a:pt x="251460" y="432054"/>
                  </a:lnTo>
                  <a:lnTo>
                    <a:pt x="251460" y="463296"/>
                  </a:lnTo>
                  <a:lnTo>
                    <a:pt x="249936" y="503682"/>
                  </a:lnTo>
                  <a:lnTo>
                    <a:pt x="248412" y="558546"/>
                  </a:lnTo>
                  <a:lnTo>
                    <a:pt x="247637" y="605028"/>
                  </a:lnTo>
                  <a:lnTo>
                    <a:pt x="246113" y="633222"/>
                  </a:lnTo>
                  <a:lnTo>
                    <a:pt x="245351" y="673608"/>
                  </a:lnTo>
                  <a:lnTo>
                    <a:pt x="245351" y="733044"/>
                  </a:lnTo>
                  <a:lnTo>
                    <a:pt x="243827" y="786384"/>
                  </a:lnTo>
                  <a:lnTo>
                    <a:pt x="242316" y="822198"/>
                  </a:lnTo>
                  <a:lnTo>
                    <a:pt x="241554" y="846582"/>
                  </a:lnTo>
                  <a:lnTo>
                    <a:pt x="240030" y="868680"/>
                  </a:lnTo>
                  <a:lnTo>
                    <a:pt x="239268" y="885444"/>
                  </a:lnTo>
                  <a:lnTo>
                    <a:pt x="239268" y="897636"/>
                  </a:lnTo>
                  <a:lnTo>
                    <a:pt x="237744" y="915924"/>
                  </a:lnTo>
                  <a:lnTo>
                    <a:pt x="236220" y="942594"/>
                  </a:lnTo>
                  <a:lnTo>
                    <a:pt x="235445" y="954786"/>
                  </a:lnTo>
                  <a:lnTo>
                    <a:pt x="233921" y="941832"/>
                  </a:lnTo>
                  <a:lnTo>
                    <a:pt x="233921" y="917448"/>
                  </a:lnTo>
                  <a:lnTo>
                    <a:pt x="233159" y="893064"/>
                  </a:lnTo>
                  <a:lnTo>
                    <a:pt x="231648" y="875538"/>
                  </a:lnTo>
                  <a:lnTo>
                    <a:pt x="230124" y="862584"/>
                  </a:lnTo>
                  <a:lnTo>
                    <a:pt x="229362" y="838962"/>
                  </a:lnTo>
                  <a:lnTo>
                    <a:pt x="227825" y="803910"/>
                  </a:lnTo>
                  <a:lnTo>
                    <a:pt x="227825" y="765048"/>
                  </a:lnTo>
                  <a:lnTo>
                    <a:pt x="227063" y="730758"/>
                  </a:lnTo>
                  <a:lnTo>
                    <a:pt x="225539" y="692658"/>
                  </a:lnTo>
                  <a:lnTo>
                    <a:pt x="224015" y="643890"/>
                  </a:lnTo>
                  <a:lnTo>
                    <a:pt x="223266" y="589026"/>
                  </a:lnTo>
                  <a:lnTo>
                    <a:pt x="221742" y="544068"/>
                  </a:lnTo>
                  <a:lnTo>
                    <a:pt x="221742" y="509016"/>
                  </a:lnTo>
                  <a:lnTo>
                    <a:pt x="220980" y="470916"/>
                  </a:lnTo>
                  <a:lnTo>
                    <a:pt x="217932" y="385572"/>
                  </a:lnTo>
                  <a:lnTo>
                    <a:pt x="217157" y="353568"/>
                  </a:lnTo>
                  <a:lnTo>
                    <a:pt x="217157" y="329184"/>
                  </a:lnTo>
                  <a:lnTo>
                    <a:pt x="215633" y="295656"/>
                  </a:lnTo>
                  <a:lnTo>
                    <a:pt x="214871" y="249174"/>
                  </a:lnTo>
                  <a:lnTo>
                    <a:pt x="213360" y="206502"/>
                  </a:lnTo>
                  <a:lnTo>
                    <a:pt x="211836" y="178308"/>
                  </a:lnTo>
                  <a:lnTo>
                    <a:pt x="211074" y="160020"/>
                  </a:lnTo>
                  <a:lnTo>
                    <a:pt x="211074" y="149352"/>
                  </a:lnTo>
                  <a:lnTo>
                    <a:pt x="209537" y="146304"/>
                  </a:lnTo>
                  <a:lnTo>
                    <a:pt x="208775" y="152400"/>
                  </a:lnTo>
                  <a:lnTo>
                    <a:pt x="207251" y="163830"/>
                  </a:lnTo>
                  <a:lnTo>
                    <a:pt x="205727" y="176022"/>
                  </a:lnTo>
                  <a:lnTo>
                    <a:pt x="204965" y="185928"/>
                  </a:lnTo>
                  <a:lnTo>
                    <a:pt x="204965" y="196596"/>
                  </a:lnTo>
                  <a:lnTo>
                    <a:pt x="203454" y="224790"/>
                  </a:lnTo>
                  <a:lnTo>
                    <a:pt x="202692" y="269748"/>
                  </a:lnTo>
                  <a:lnTo>
                    <a:pt x="201168" y="310134"/>
                  </a:lnTo>
                  <a:lnTo>
                    <a:pt x="199644" y="341376"/>
                  </a:lnTo>
                  <a:lnTo>
                    <a:pt x="199644" y="377190"/>
                  </a:lnTo>
                  <a:lnTo>
                    <a:pt x="198882" y="412242"/>
                  </a:lnTo>
                  <a:lnTo>
                    <a:pt x="197345" y="451104"/>
                  </a:lnTo>
                  <a:lnTo>
                    <a:pt x="196583" y="497586"/>
                  </a:lnTo>
                  <a:lnTo>
                    <a:pt x="195059" y="528066"/>
                  </a:lnTo>
                  <a:lnTo>
                    <a:pt x="193548" y="535686"/>
                  </a:lnTo>
                  <a:lnTo>
                    <a:pt x="193548" y="553974"/>
                  </a:lnTo>
                  <a:lnTo>
                    <a:pt x="192786" y="606552"/>
                  </a:lnTo>
                  <a:lnTo>
                    <a:pt x="191262" y="672084"/>
                  </a:lnTo>
                  <a:lnTo>
                    <a:pt x="190487" y="730758"/>
                  </a:lnTo>
                  <a:lnTo>
                    <a:pt x="188963" y="784098"/>
                  </a:lnTo>
                  <a:lnTo>
                    <a:pt x="187452" y="819912"/>
                  </a:lnTo>
                  <a:lnTo>
                    <a:pt x="187452" y="828294"/>
                  </a:lnTo>
                  <a:lnTo>
                    <a:pt x="186690" y="826008"/>
                  </a:lnTo>
                  <a:lnTo>
                    <a:pt x="185166" y="826770"/>
                  </a:lnTo>
                  <a:lnTo>
                    <a:pt x="184404" y="824484"/>
                  </a:lnTo>
                  <a:lnTo>
                    <a:pt x="182880" y="820674"/>
                  </a:lnTo>
                  <a:lnTo>
                    <a:pt x="182880" y="828294"/>
                  </a:lnTo>
                  <a:lnTo>
                    <a:pt x="181356" y="844296"/>
                  </a:lnTo>
                  <a:lnTo>
                    <a:pt x="180594" y="844296"/>
                  </a:lnTo>
                  <a:lnTo>
                    <a:pt x="179070" y="829056"/>
                  </a:lnTo>
                  <a:lnTo>
                    <a:pt x="178308" y="814578"/>
                  </a:lnTo>
                  <a:lnTo>
                    <a:pt x="176784" y="796290"/>
                  </a:lnTo>
                  <a:lnTo>
                    <a:pt x="176784" y="775716"/>
                  </a:lnTo>
                  <a:lnTo>
                    <a:pt x="175260" y="759714"/>
                  </a:lnTo>
                  <a:lnTo>
                    <a:pt x="174498" y="739140"/>
                  </a:lnTo>
                  <a:lnTo>
                    <a:pt x="172974" y="704850"/>
                  </a:lnTo>
                  <a:lnTo>
                    <a:pt x="172212" y="667512"/>
                  </a:lnTo>
                  <a:lnTo>
                    <a:pt x="170688" y="627126"/>
                  </a:lnTo>
                  <a:lnTo>
                    <a:pt x="170688" y="576072"/>
                  </a:lnTo>
                  <a:lnTo>
                    <a:pt x="169164" y="515112"/>
                  </a:lnTo>
                  <a:lnTo>
                    <a:pt x="168402" y="461010"/>
                  </a:lnTo>
                  <a:lnTo>
                    <a:pt x="166878" y="418338"/>
                  </a:lnTo>
                  <a:lnTo>
                    <a:pt x="166116" y="379476"/>
                  </a:lnTo>
                  <a:lnTo>
                    <a:pt x="166116" y="338328"/>
                  </a:lnTo>
                  <a:lnTo>
                    <a:pt x="164592" y="289560"/>
                  </a:lnTo>
                  <a:lnTo>
                    <a:pt x="163068" y="235458"/>
                  </a:lnTo>
                  <a:lnTo>
                    <a:pt x="162306" y="192786"/>
                  </a:lnTo>
                  <a:lnTo>
                    <a:pt x="160782" y="167640"/>
                  </a:lnTo>
                  <a:lnTo>
                    <a:pt x="160020" y="140208"/>
                  </a:lnTo>
                  <a:lnTo>
                    <a:pt x="160020" y="106680"/>
                  </a:lnTo>
                  <a:lnTo>
                    <a:pt x="158496" y="80772"/>
                  </a:lnTo>
                  <a:lnTo>
                    <a:pt x="156972" y="73152"/>
                  </a:lnTo>
                  <a:lnTo>
                    <a:pt x="154686" y="73152"/>
                  </a:lnTo>
                  <a:lnTo>
                    <a:pt x="153924" y="88392"/>
                  </a:lnTo>
                  <a:lnTo>
                    <a:pt x="153924" y="115824"/>
                  </a:lnTo>
                  <a:lnTo>
                    <a:pt x="152400" y="144018"/>
                  </a:lnTo>
                  <a:lnTo>
                    <a:pt x="150875" y="166116"/>
                  </a:lnTo>
                  <a:lnTo>
                    <a:pt x="150113" y="180594"/>
                  </a:lnTo>
                  <a:lnTo>
                    <a:pt x="148590" y="195072"/>
                  </a:lnTo>
                  <a:lnTo>
                    <a:pt x="148590" y="223266"/>
                  </a:lnTo>
                  <a:lnTo>
                    <a:pt x="147828" y="253746"/>
                  </a:lnTo>
                  <a:lnTo>
                    <a:pt x="146304" y="280416"/>
                  </a:lnTo>
                  <a:lnTo>
                    <a:pt x="144780" y="326898"/>
                  </a:lnTo>
                  <a:lnTo>
                    <a:pt x="144018" y="402336"/>
                  </a:lnTo>
                  <a:lnTo>
                    <a:pt x="142494" y="480822"/>
                  </a:lnTo>
                  <a:lnTo>
                    <a:pt x="142494" y="534162"/>
                  </a:lnTo>
                  <a:lnTo>
                    <a:pt x="141732" y="566928"/>
                  </a:lnTo>
                  <a:lnTo>
                    <a:pt x="140208" y="601218"/>
                  </a:lnTo>
                  <a:lnTo>
                    <a:pt x="138684" y="646176"/>
                  </a:lnTo>
                  <a:lnTo>
                    <a:pt x="137922" y="686562"/>
                  </a:lnTo>
                  <a:lnTo>
                    <a:pt x="136398" y="710184"/>
                  </a:lnTo>
                  <a:lnTo>
                    <a:pt x="136398" y="734568"/>
                  </a:lnTo>
                  <a:lnTo>
                    <a:pt x="135636" y="771144"/>
                  </a:lnTo>
                  <a:lnTo>
                    <a:pt x="134112" y="807720"/>
                  </a:lnTo>
                  <a:lnTo>
                    <a:pt x="132588" y="826008"/>
                  </a:lnTo>
                  <a:lnTo>
                    <a:pt x="131826" y="826770"/>
                  </a:lnTo>
                  <a:lnTo>
                    <a:pt x="131826" y="830580"/>
                  </a:lnTo>
                  <a:lnTo>
                    <a:pt x="130302" y="848868"/>
                  </a:lnTo>
                  <a:lnTo>
                    <a:pt x="129540" y="877824"/>
                  </a:lnTo>
                  <a:lnTo>
                    <a:pt x="128016" y="896112"/>
                  </a:lnTo>
                  <a:lnTo>
                    <a:pt x="126492" y="896112"/>
                  </a:lnTo>
                  <a:lnTo>
                    <a:pt x="125730" y="885444"/>
                  </a:lnTo>
                  <a:lnTo>
                    <a:pt x="125730" y="868680"/>
                  </a:lnTo>
                  <a:lnTo>
                    <a:pt x="124206" y="847344"/>
                  </a:lnTo>
                  <a:lnTo>
                    <a:pt x="123444" y="824484"/>
                  </a:lnTo>
                  <a:lnTo>
                    <a:pt x="121920" y="798576"/>
                  </a:lnTo>
                  <a:lnTo>
                    <a:pt x="120396" y="769620"/>
                  </a:lnTo>
                  <a:lnTo>
                    <a:pt x="119634" y="731520"/>
                  </a:lnTo>
                  <a:lnTo>
                    <a:pt x="119634" y="684276"/>
                  </a:lnTo>
                  <a:lnTo>
                    <a:pt x="118110" y="639318"/>
                  </a:lnTo>
                  <a:lnTo>
                    <a:pt x="117348" y="598932"/>
                  </a:lnTo>
                  <a:lnTo>
                    <a:pt x="115824" y="554736"/>
                  </a:lnTo>
                  <a:lnTo>
                    <a:pt x="114300" y="511302"/>
                  </a:lnTo>
                  <a:lnTo>
                    <a:pt x="114300" y="475488"/>
                  </a:lnTo>
                  <a:lnTo>
                    <a:pt x="113538" y="446532"/>
                  </a:lnTo>
                  <a:lnTo>
                    <a:pt x="112014" y="417576"/>
                  </a:lnTo>
                  <a:lnTo>
                    <a:pt x="111251" y="375666"/>
                  </a:lnTo>
                  <a:lnTo>
                    <a:pt x="109728" y="312420"/>
                  </a:lnTo>
                  <a:lnTo>
                    <a:pt x="108204" y="251460"/>
                  </a:lnTo>
                  <a:lnTo>
                    <a:pt x="108204" y="213360"/>
                  </a:lnTo>
                  <a:lnTo>
                    <a:pt x="107442" y="185928"/>
                  </a:lnTo>
                  <a:lnTo>
                    <a:pt x="105918" y="143256"/>
                  </a:lnTo>
                  <a:lnTo>
                    <a:pt x="105156" y="95250"/>
                  </a:lnTo>
                  <a:lnTo>
                    <a:pt x="103632" y="76962"/>
                  </a:lnTo>
                  <a:lnTo>
                    <a:pt x="102108" y="97536"/>
                  </a:lnTo>
                  <a:lnTo>
                    <a:pt x="102108" y="135636"/>
                  </a:lnTo>
                  <a:lnTo>
                    <a:pt x="101346" y="167640"/>
                  </a:lnTo>
                  <a:lnTo>
                    <a:pt x="99822" y="185928"/>
                  </a:lnTo>
                  <a:lnTo>
                    <a:pt x="99060" y="192024"/>
                  </a:lnTo>
                  <a:lnTo>
                    <a:pt x="97536" y="201168"/>
                  </a:lnTo>
                  <a:lnTo>
                    <a:pt x="97536" y="224790"/>
                  </a:lnTo>
                  <a:lnTo>
                    <a:pt x="96012" y="253746"/>
                  </a:lnTo>
                  <a:lnTo>
                    <a:pt x="95250" y="275844"/>
                  </a:lnTo>
                  <a:lnTo>
                    <a:pt x="93725" y="291846"/>
                  </a:lnTo>
                  <a:lnTo>
                    <a:pt x="92963" y="314706"/>
                  </a:lnTo>
                  <a:lnTo>
                    <a:pt x="91440" y="348996"/>
                  </a:lnTo>
                  <a:lnTo>
                    <a:pt x="91440" y="393954"/>
                  </a:lnTo>
                  <a:lnTo>
                    <a:pt x="89916" y="452628"/>
                  </a:lnTo>
                  <a:lnTo>
                    <a:pt x="89154" y="517398"/>
                  </a:lnTo>
                  <a:lnTo>
                    <a:pt x="87630" y="574548"/>
                  </a:lnTo>
                  <a:lnTo>
                    <a:pt x="86868" y="619506"/>
                  </a:lnTo>
                  <a:lnTo>
                    <a:pt x="85344" y="661416"/>
                  </a:lnTo>
                  <a:lnTo>
                    <a:pt x="85344" y="704088"/>
                  </a:lnTo>
                  <a:lnTo>
                    <a:pt x="83820" y="745236"/>
                  </a:lnTo>
                  <a:lnTo>
                    <a:pt x="83058" y="785622"/>
                  </a:lnTo>
                  <a:lnTo>
                    <a:pt x="81534" y="814578"/>
                  </a:lnTo>
                  <a:lnTo>
                    <a:pt x="80772" y="830580"/>
                  </a:lnTo>
                  <a:lnTo>
                    <a:pt x="80772" y="852678"/>
                  </a:lnTo>
                  <a:lnTo>
                    <a:pt x="79248" y="887730"/>
                  </a:lnTo>
                  <a:lnTo>
                    <a:pt x="77724" y="914400"/>
                  </a:lnTo>
                  <a:lnTo>
                    <a:pt x="76962" y="920496"/>
                  </a:lnTo>
                  <a:lnTo>
                    <a:pt x="75438" y="925830"/>
                  </a:lnTo>
                  <a:lnTo>
                    <a:pt x="74676" y="938784"/>
                  </a:lnTo>
                  <a:lnTo>
                    <a:pt x="74676" y="946404"/>
                  </a:lnTo>
                  <a:lnTo>
                    <a:pt x="73152" y="934212"/>
                  </a:lnTo>
                  <a:lnTo>
                    <a:pt x="71628" y="905256"/>
                  </a:lnTo>
                  <a:lnTo>
                    <a:pt x="70866" y="873252"/>
                  </a:lnTo>
                  <a:lnTo>
                    <a:pt x="69342" y="848868"/>
                  </a:lnTo>
                  <a:lnTo>
                    <a:pt x="68580" y="828294"/>
                  </a:lnTo>
                  <a:lnTo>
                    <a:pt x="68580" y="800100"/>
                  </a:lnTo>
                  <a:lnTo>
                    <a:pt x="67056" y="761238"/>
                  </a:lnTo>
                  <a:lnTo>
                    <a:pt x="65532" y="714756"/>
                  </a:lnTo>
                  <a:lnTo>
                    <a:pt x="64770" y="673608"/>
                  </a:lnTo>
                  <a:lnTo>
                    <a:pt x="63246" y="639318"/>
                  </a:lnTo>
                  <a:lnTo>
                    <a:pt x="63246" y="606552"/>
                  </a:lnTo>
                  <a:lnTo>
                    <a:pt x="62484" y="562356"/>
                  </a:lnTo>
                  <a:lnTo>
                    <a:pt x="60960" y="511302"/>
                  </a:lnTo>
                  <a:lnTo>
                    <a:pt x="59436" y="461010"/>
                  </a:lnTo>
                  <a:lnTo>
                    <a:pt x="58674" y="406146"/>
                  </a:lnTo>
                  <a:lnTo>
                    <a:pt x="57150" y="332994"/>
                  </a:lnTo>
                  <a:lnTo>
                    <a:pt x="57150" y="263652"/>
                  </a:lnTo>
                  <a:lnTo>
                    <a:pt x="56387" y="213360"/>
                  </a:lnTo>
                  <a:lnTo>
                    <a:pt x="54863" y="168402"/>
                  </a:lnTo>
                  <a:lnTo>
                    <a:pt x="53340" y="128016"/>
                  </a:lnTo>
                  <a:lnTo>
                    <a:pt x="52578" y="109728"/>
                  </a:lnTo>
                  <a:lnTo>
                    <a:pt x="51054" y="105156"/>
                  </a:lnTo>
                  <a:lnTo>
                    <a:pt x="51054" y="100584"/>
                  </a:lnTo>
                  <a:lnTo>
                    <a:pt x="50292" y="97536"/>
                  </a:lnTo>
                  <a:lnTo>
                    <a:pt x="48768" y="91440"/>
                  </a:lnTo>
                  <a:lnTo>
                    <a:pt x="47244" y="82296"/>
                  </a:lnTo>
                  <a:lnTo>
                    <a:pt x="46482" y="88392"/>
                  </a:lnTo>
                  <a:lnTo>
                    <a:pt x="46482" y="105156"/>
                  </a:lnTo>
                  <a:lnTo>
                    <a:pt x="44958" y="118872"/>
                  </a:lnTo>
                  <a:lnTo>
                    <a:pt x="44196" y="139446"/>
                  </a:lnTo>
                  <a:lnTo>
                    <a:pt x="42672" y="176784"/>
                  </a:lnTo>
                  <a:lnTo>
                    <a:pt x="41148" y="216408"/>
                  </a:lnTo>
                  <a:lnTo>
                    <a:pt x="40386" y="249174"/>
                  </a:lnTo>
                  <a:lnTo>
                    <a:pt x="40386" y="279654"/>
                  </a:lnTo>
                  <a:lnTo>
                    <a:pt x="38862" y="320040"/>
                  </a:lnTo>
                  <a:lnTo>
                    <a:pt x="38100" y="383286"/>
                  </a:lnTo>
                  <a:lnTo>
                    <a:pt x="36576" y="462534"/>
                  </a:lnTo>
                  <a:lnTo>
                    <a:pt x="35052" y="518160"/>
                  </a:lnTo>
                  <a:lnTo>
                    <a:pt x="34290" y="524256"/>
                  </a:lnTo>
                  <a:lnTo>
                    <a:pt x="34290" y="513588"/>
                  </a:lnTo>
                  <a:lnTo>
                    <a:pt x="32766" y="542544"/>
                  </a:lnTo>
                  <a:lnTo>
                    <a:pt x="32004" y="615696"/>
                  </a:lnTo>
                  <a:lnTo>
                    <a:pt x="30480" y="702564"/>
                  </a:lnTo>
                  <a:lnTo>
                    <a:pt x="28956" y="774192"/>
                  </a:lnTo>
                  <a:lnTo>
                    <a:pt x="28956" y="810768"/>
                  </a:lnTo>
                  <a:lnTo>
                    <a:pt x="28194" y="819912"/>
                  </a:lnTo>
                  <a:lnTo>
                    <a:pt x="26670" y="828294"/>
                  </a:lnTo>
                  <a:lnTo>
                    <a:pt x="25908" y="853440"/>
                  </a:lnTo>
                  <a:lnTo>
                    <a:pt x="24384" y="883920"/>
                  </a:lnTo>
                  <a:lnTo>
                    <a:pt x="23622" y="911352"/>
                  </a:lnTo>
                  <a:lnTo>
                    <a:pt x="23622" y="925830"/>
                  </a:lnTo>
                  <a:lnTo>
                    <a:pt x="22098" y="915924"/>
                  </a:lnTo>
                  <a:lnTo>
                    <a:pt x="20574" y="889254"/>
                  </a:lnTo>
                  <a:lnTo>
                    <a:pt x="19812" y="870966"/>
                  </a:lnTo>
                  <a:lnTo>
                    <a:pt x="18288" y="868680"/>
                  </a:lnTo>
                  <a:lnTo>
                    <a:pt x="17526" y="881634"/>
                  </a:lnTo>
                  <a:lnTo>
                    <a:pt x="17526" y="911352"/>
                  </a:lnTo>
                  <a:lnTo>
                    <a:pt x="16002" y="936498"/>
                  </a:lnTo>
                  <a:lnTo>
                    <a:pt x="14478" y="922020"/>
                  </a:lnTo>
                  <a:lnTo>
                    <a:pt x="13716" y="861060"/>
                  </a:lnTo>
                  <a:lnTo>
                    <a:pt x="12192" y="780288"/>
                  </a:lnTo>
                  <a:lnTo>
                    <a:pt x="12192" y="710946"/>
                  </a:lnTo>
                  <a:lnTo>
                    <a:pt x="11430" y="675894"/>
                  </a:lnTo>
                  <a:lnTo>
                    <a:pt x="9906" y="649986"/>
                  </a:lnTo>
                  <a:lnTo>
                    <a:pt x="8382" y="576072"/>
                  </a:lnTo>
                  <a:lnTo>
                    <a:pt x="7620" y="441960"/>
                  </a:lnTo>
                  <a:lnTo>
                    <a:pt x="6096" y="322326"/>
                  </a:lnTo>
                  <a:lnTo>
                    <a:pt x="6096" y="289560"/>
                  </a:lnTo>
                  <a:lnTo>
                    <a:pt x="5334" y="332232"/>
                  </a:lnTo>
                  <a:lnTo>
                    <a:pt x="3810" y="429768"/>
                  </a:lnTo>
                  <a:lnTo>
                    <a:pt x="2286" y="563880"/>
                  </a:lnTo>
                  <a:lnTo>
                    <a:pt x="1524" y="574548"/>
                  </a:lnTo>
                  <a:lnTo>
                    <a:pt x="0" y="326898"/>
                  </a:lnTo>
                  <a:lnTo>
                    <a:pt x="0" y="0"/>
                  </a:lnTo>
                </a:path>
              </a:pathLst>
            </a:custGeom>
            <a:ln w="109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466467" y="5851397"/>
              <a:ext cx="708025" cy="296545"/>
            </a:xfrm>
            <a:custGeom>
              <a:avLst/>
              <a:gdLst/>
              <a:ahLst/>
              <a:cxnLst/>
              <a:rect l="l" t="t" r="r" b="b"/>
              <a:pathLst>
                <a:path w="708025" h="296545">
                  <a:moveTo>
                    <a:pt x="707898" y="150875"/>
                  </a:moveTo>
                  <a:lnTo>
                    <a:pt x="707136" y="158496"/>
                  </a:lnTo>
                  <a:lnTo>
                    <a:pt x="707136" y="156210"/>
                  </a:lnTo>
                  <a:lnTo>
                    <a:pt x="705612" y="168401"/>
                  </a:lnTo>
                  <a:lnTo>
                    <a:pt x="704088" y="201167"/>
                  </a:lnTo>
                  <a:lnTo>
                    <a:pt x="703326" y="233934"/>
                  </a:lnTo>
                  <a:lnTo>
                    <a:pt x="701801" y="241553"/>
                  </a:lnTo>
                  <a:lnTo>
                    <a:pt x="701040" y="214884"/>
                  </a:lnTo>
                  <a:lnTo>
                    <a:pt x="701040" y="176784"/>
                  </a:lnTo>
                  <a:lnTo>
                    <a:pt x="699503" y="160781"/>
                  </a:lnTo>
                  <a:lnTo>
                    <a:pt x="697979" y="170687"/>
                  </a:lnTo>
                  <a:lnTo>
                    <a:pt x="697230" y="188975"/>
                  </a:lnTo>
                  <a:lnTo>
                    <a:pt x="695706" y="209550"/>
                  </a:lnTo>
                  <a:lnTo>
                    <a:pt x="694931" y="208787"/>
                  </a:lnTo>
                  <a:lnTo>
                    <a:pt x="694931" y="152400"/>
                  </a:lnTo>
                  <a:lnTo>
                    <a:pt x="693407" y="83057"/>
                  </a:lnTo>
                  <a:lnTo>
                    <a:pt x="691883" y="73151"/>
                  </a:lnTo>
                  <a:lnTo>
                    <a:pt x="691121" y="123443"/>
                  </a:lnTo>
                  <a:lnTo>
                    <a:pt x="689610" y="180593"/>
                  </a:lnTo>
                  <a:lnTo>
                    <a:pt x="689610" y="204977"/>
                  </a:lnTo>
                  <a:lnTo>
                    <a:pt x="688848" y="195072"/>
                  </a:lnTo>
                  <a:lnTo>
                    <a:pt x="687324" y="176784"/>
                  </a:lnTo>
                  <a:lnTo>
                    <a:pt x="685800" y="168401"/>
                  </a:lnTo>
                  <a:lnTo>
                    <a:pt x="685038" y="156972"/>
                  </a:lnTo>
                  <a:lnTo>
                    <a:pt x="683514" y="136398"/>
                  </a:lnTo>
                  <a:lnTo>
                    <a:pt x="683514" y="121919"/>
                  </a:lnTo>
                  <a:lnTo>
                    <a:pt x="682751" y="124205"/>
                  </a:lnTo>
                  <a:lnTo>
                    <a:pt x="681228" y="150113"/>
                  </a:lnTo>
                  <a:lnTo>
                    <a:pt x="679704" y="180593"/>
                  </a:lnTo>
                  <a:lnTo>
                    <a:pt x="678929" y="169163"/>
                  </a:lnTo>
                  <a:lnTo>
                    <a:pt x="677405" y="112013"/>
                  </a:lnTo>
                  <a:lnTo>
                    <a:pt x="677405" y="67055"/>
                  </a:lnTo>
                  <a:lnTo>
                    <a:pt x="676656" y="73151"/>
                  </a:lnTo>
                  <a:lnTo>
                    <a:pt x="675132" y="97536"/>
                  </a:lnTo>
                  <a:lnTo>
                    <a:pt x="673608" y="89153"/>
                  </a:lnTo>
                  <a:lnTo>
                    <a:pt x="672833" y="58674"/>
                  </a:lnTo>
                  <a:lnTo>
                    <a:pt x="672833" y="44957"/>
                  </a:lnTo>
                  <a:lnTo>
                    <a:pt x="671309" y="58674"/>
                  </a:lnTo>
                  <a:lnTo>
                    <a:pt x="670560" y="81534"/>
                  </a:lnTo>
                  <a:lnTo>
                    <a:pt x="669036" y="99822"/>
                  </a:lnTo>
                  <a:lnTo>
                    <a:pt x="667512" y="102107"/>
                  </a:lnTo>
                  <a:lnTo>
                    <a:pt x="666750" y="87629"/>
                  </a:lnTo>
                  <a:lnTo>
                    <a:pt x="666750" y="79248"/>
                  </a:lnTo>
                  <a:lnTo>
                    <a:pt x="665226" y="81534"/>
                  </a:lnTo>
                  <a:lnTo>
                    <a:pt x="664464" y="76962"/>
                  </a:lnTo>
                  <a:lnTo>
                    <a:pt x="662940" y="64769"/>
                  </a:lnTo>
                  <a:lnTo>
                    <a:pt x="661403" y="77724"/>
                  </a:lnTo>
                  <a:lnTo>
                    <a:pt x="660654" y="119634"/>
                  </a:lnTo>
                  <a:lnTo>
                    <a:pt x="660654" y="144017"/>
                  </a:lnTo>
                  <a:lnTo>
                    <a:pt x="659130" y="132587"/>
                  </a:lnTo>
                  <a:lnTo>
                    <a:pt x="658355" y="128015"/>
                  </a:lnTo>
                  <a:lnTo>
                    <a:pt x="656831" y="152400"/>
                  </a:lnTo>
                  <a:lnTo>
                    <a:pt x="655307" y="170687"/>
                  </a:lnTo>
                  <a:lnTo>
                    <a:pt x="655307" y="150113"/>
                  </a:lnTo>
                  <a:lnTo>
                    <a:pt x="654558" y="119634"/>
                  </a:lnTo>
                  <a:lnTo>
                    <a:pt x="653021" y="130301"/>
                  </a:lnTo>
                  <a:lnTo>
                    <a:pt x="652259" y="164591"/>
                  </a:lnTo>
                  <a:lnTo>
                    <a:pt x="650748" y="176784"/>
                  </a:lnTo>
                  <a:lnTo>
                    <a:pt x="649224" y="175260"/>
                  </a:lnTo>
                  <a:lnTo>
                    <a:pt x="649224" y="185165"/>
                  </a:lnTo>
                  <a:lnTo>
                    <a:pt x="648462" y="186689"/>
                  </a:lnTo>
                  <a:lnTo>
                    <a:pt x="646938" y="176784"/>
                  </a:lnTo>
                  <a:lnTo>
                    <a:pt x="646176" y="185165"/>
                  </a:lnTo>
                  <a:lnTo>
                    <a:pt x="644651" y="211836"/>
                  </a:lnTo>
                  <a:lnTo>
                    <a:pt x="643128" y="227837"/>
                  </a:lnTo>
                  <a:lnTo>
                    <a:pt x="643128" y="221741"/>
                  </a:lnTo>
                  <a:lnTo>
                    <a:pt x="642353" y="211836"/>
                  </a:lnTo>
                  <a:lnTo>
                    <a:pt x="640829" y="208787"/>
                  </a:lnTo>
                  <a:lnTo>
                    <a:pt x="640080" y="201167"/>
                  </a:lnTo>
                  <a:lnTo>
                    <a:pt x="638556" y="172974"/>
                  </a:lnTo>
                  <a:lnTo>
                    <a:pt x="638556" y="128015"/>
                  </a:lnTo>
                  <a:lnTo>
                    <a:pt x="637032" y="86867"/>
                  </a:lnTo>
                  <a:lnTo>
                    <a:pt x="636257" y="67055"/>
                  </a:lnTo>
                  <a:lnTo>
                    <a:pt x="634733" y="71627"/>
                  </a:lnTo>
                  <a:lnTo>
                    <a:pt x="633971" y="89915"/>
                  </a:lnTo>
                  <a:lnTo>
                    <a:pt x="632460" y="105155"/>
                  </a:lnTo>
                  <a:lnTo>
                    <a:pt x="632460" y="112013"/>
                  </a:lnTo>
                  <a:lnTo>
                    <a:pt x="630936" y="115824"/>
                  </a:lnTo>
                  <a:lnTo>
                    <a:pt x="630174" y="99060"/>
                  </a:lnTo>
                  <a:lnTo>
                    <a:pt x="628650" y="58674"/>
                  </a:lnTo>
                  <a:lnTo>
                    <a:pt x="627888" y="30479"/>
                  </a:lnTo>
                  <a:lnTo>
                    <a:pt x="626364" y="48767"/>
                  </a:lnTo>
                  <a:lnTo>
                    <a:pt x="626364" y="73151"/>
                  </a:lnTo>
                  <a:lnTo>
                    <a:pt x="624840" y="54863"/>
                  </a:lnTo>
                  <a:lnTo>
                    <a:pt x="624078" y="18287"/>
                  </a:lnTo>
                  <a:lnTo>
                    <a:pt x="622554" y="0"/>
                  </a:lnTo>
                  <a:lnTo>
                    <a:pt x="621779" y="1524"/>
                  </a:lnTo>
                  <a:lnTo>
                    <a:pt x="621779" y="22098"/>
                  </a:lnTo>
                  <a:lnTo>
                    <a:pt x="620255" y="58674"/>
                  </a:lnTo>
                  <a:lnTo>
                    <a:pt x="618731" y="89153"/>
                  </a:lnTo>
                  <a:lnTo>
                    <a:pt x="617982" y="105917"/>
                  </a:lnTo>
                  <a:lnTo>
                    <a:pt x="616458" y="131825"/>
                  </a:lnTo>
                  <a:lnTo>
                    <a:pt x="615683" y="172212"/>
                  </a:lnTo>
                  <a:lnTo>
                    <a:pt x="615683" y="199643"/>
                  </a:lnTo>
                  <a:lnTo>
                    <a:pt x="614159" y="188975"/>
                  </a:lnTo>
                  <a:lnTo>
                    <a:pt x="612648" y="164591"/>
                  </a:lnTo>
                  <a:lnTo>
                    <a:pt x="611886" y="168401"/>
                  </a:lnTo>
                  <a:lnTo>
                    <a:pt x="610362" y="197357"/>
                  </a:lnTo>
                  <a:lnTo>
                    <a:pt x="609600" y="213360"/>
                  </a:lnTo>
                  <a:lnTo>
                    <a:pt x="609600" y="211836"/>
                  </a:lnTo>
                  <a:lnTo>
                    <a:pt x="608076" y="215646"/>
                  </a:lnTo>
                  <a:lnTo>
                    <a:pt x="606551" y="217931"/>
                  </a:lnTo>
                  <a:lnTo>
                    <a:pt x="605790" y="201167"/>
                  </a:lnTo>
                  <a:lnTo>
                    <a:pt x="604253" y="178307"/>
                  </a:lnTo>
                  <a:lnTo>
                    <a:pt x="604253" y="168401"/>
                  </a:lnTo>
                  <a:lnTo>
                    <a:pt x="603504" y="180593"/>
                  </a:lnTo>
                  <a:lnTo>
                    <a:pt x="601980" y="209550"/>
                  </a:lnTo>
                  <a:lnTo>
                    <a:pt x="600456" y="236219"/>
                  </a:lnTo>
                  <a:lnTo>
                    <a:pt x="599681" y="240029"/>
                  </a:lnTo>
                  <a:lnTo>
                    <a:pt x="598157" y="229362"/>
                  </a:lnTo>
                  <a:lnTo>
                    <a:pt x="598157" y="225551"/>
                  </a:lnTo>
                  <a:lnTo>
                    <a:pt x="597408" y="233934"/>
                  </a:lnTo>
                  <a:lnTo>
                    <a:pt x="595871" y="245363"/>
                  </a:lnTo>
                  <a:lnTo>
                    <a:pt x="594360" y="231648"/>
                  </a:lnTo>
                  <a:lnTo>
                    <a:pt x="593598" y="201167"/>
                  </a:lnTo>
                  <a:lnTo>
                    <a:pt x="592074" y="186689"/>
                  </a:lnTo>
                  <a:lnTo>
                    <a:pt x="592074" y="187451"/>
                  </a:lnTo>
                  <a:lnTo>
                    <a:pt x="591312" y="172212"/>
                  </a:lnTo>
                  <a:lnTo>
                    <a:pt x="589788" y="137922"/>
                  </a:lnTo>
                  <a:lnTo>
                    <a:pt x="588264" y="97536"/>
                  </a:lnTo>
                  <a:lnTo>
                    <a:pt x="587501" y="65531"/>
                  </a:lnTo>
                  <a:lnTo>
                    <a:pt x="587501" y="60960"/>
                  </a:lnTo>
                  <a:lnTo>
                    <a:pt x="585978" y="87629"/>
                  </a:lnTo>
                  <a:lnTo>
                    <a:pt x="585203" y="113537"/>
                  </a:lnTo>
                  <a:lnTo>
                    <a:pt x="583679" y="111251"/>
                  </a:lnTo>
                  <a:lnTo>
                    <a:pt x="582155" y="99060"/>
                  </a:lnTo>
                  <a:lnTo>
                    <a:pt x="581406" y="86867"/>
                  </a:lnTo>
                  <a:lnTo>
                    <a:pt x="581406" y="60960"/>
                  </a:lnTo>
                  <a:lnTo>
                    <a:pt x="579882" y="32765"/>
                  </a:lnTo>
                  <a:lnTo>
                    <a:pt x="579107" y="36575"/>
                  </a:lnTo>
                  <a:lnTo>
                    <a:pt x="577583" y="77724"/>
                  </a:lnTo>
                  <a:lnTo>
                    <a:pt x="576059" y="132587"/>
                  </a:lnTo>
                  <a:lnTo>
                    <a:pt x="575310" y="144017"/>
                  </a:lnTo>
                  <a:lnTo>
                    <a:pt x="575310" y="99822"/>
                  </a:lnTo>
                  <a:lnTo>
                    <a:pt x="573786" y="62484"/>
                  </a:lnTo>
                  <a:lnTo>
                    <a:pt x="573024" y="73151"/>
                  </a:lnTo>
                  <a:lnTo>
                    <a:pt x="571500" y="102107"/>
                  </a:lnTo>
                  <a:lnTo>
                    <a:pt x="569976" y="111251"/>
                  </a:lnTo>
                  <a:lnTo>
                    <a:pt x="569976" y="107441"/>
                  </a:lnTo>
                  <a:lnTo>
                    <a:pt x="569214" y="107441"/>
                  </a:lnTo>
                  <a:lnTo>
                    <a:pt x="567677" y="105155"/>
                  </a:lnTo>
                  <a:lnTo>
                    <a:pt x="566928" y="93725"/>
                  </a:lnTo>
                  <a:lnTo>
                    <a:pt x="565404" y="89915"/>
                  </a:lnTo>
                  <a:lnTo>
                    <a:pt x="563880" y="107441"/>
                  </a:lnTo>
                  <a:lnTo>
                    <a:pt x="563880" y="132587"/>
                  </a:lnTo>
                  <a:lnTo>
                    <a:pt x="563105" y="162305"/>
                  </a:lnTo>
                  <a:lnTo>
                    <a:pt x="561581" y="190500"/>
                  </a:lnTo>
                  <a:lnTo>
                    <a:pt x="560832" y="205739"/>
                  </a:lnTo>
                  <a:lnTo>
                    <a:pt x="559308" y="209550"/>
                  </a:lnTo>
                  <a:lnTo>
                    <a:pt x="557771" y="208787"/>
                  </a:lnTo>
                  <a:lnTo>
                    <a:pt x="557771" y="197357"/>
                  </a:lnTo>
                  <a:lnTo>
                    <a:pt x="557009" y="181355"/>
                  </a:lnTo>
                  <a:lnTo>
                    <a:pt x="555498" y="172974"/>
                  </a:lnTo>
                  <a:lnTo>
                    <a:pt x="554736" y="180593"/>
                  </a:lnTo>
                  <a:lnTo>
                    <a:pt x="553212" y="196596"/>
                  </a:lnTo>
                  <a:lnTo>
                    <a:pt x="553212" y="195072"/>
                  </a:lnTo>
                  <a:lnTo>
                    <a:pt x="551688" y="174498"/>
                  </a:lnTo>
                  <a:lnTo>
                    <a:pt x="550926" y="163067"/>
                  </a:lnTo>
                  <a:lnTo>
                    <a:pt x="549401" y="162305"/>
                  </a:lnTo>
                  <a:lnTo>
                    <a:pt x="548627" y="160781"/>
                  </a:lnTo>
                  <a:lnTo>
                    <a:pt x="547103" y="170687"/>
                  </a:lnTo>
                  <a:lnTo>
                    <a:pt x="547103" y="184403"/>
                  </a:lnTo>
                  <a:lnTo>
                    <a:pt x="545579" y="164591"/>
                  </a:lnTo>
                  <a:lnTo>
                    <a:pt x="544830" y="112013"/>
                  </a:lnTo>
                  <a:lnTo>
                    <a:pt x="543306" y="64769"/>
                  </a:lnTo>
                  <a:lnTo>
                    <a:pt x="542531" y="51053"/>
                  </a:lnTo>
                  <a:lnTo>
                    <a:pt x="541007" y="73151"/>
                  </a:lnTo>
                  <a:lnTo>
                    <a:pt x="541007" y="103631"/>
                  </a:lnTo>
                  <a:lnTo>
                    <a:pt x="539483" y="119634"/>
                  </a:lnTo>
                  <a:lnTo>
                    <a:pt x="538721" y="112013"/>
                  </a:lnTo>
                  <a:lnTo>
                    <a:pt x="537210" y="96012"/>
                  </a:lnTo>
                  <a:lnTo>
                    <a:pt x="536448" y="97536"/>
                  </a:lnTo>
                  <a:lnTo>
                    <a:pt x="536448" y="108203"/>
                  </a:lnTo>
                  <a:lnTo>
                    <a:pt x="534924" y="102107"/>
                  </a:lnTo>
                  <a:lnTo>
                    <a:pt x="533400" y="74675"/>
                  </a:lnTo>
                  <a:lnTo>
                    <a:pt x="532638" y="44196"/>
                  </a:lnTo>
                  <a:lnTo>
                    <a:pt x="531114" y="28193"/>
                  </a:lnTo>
                  <a:lnTo>
                    <a:pt x="530351" y="25907"/>
                  </a:lnTo>
                  <a:lnTo>
                    <a:pt x="530351" y="22860"/>
                  </a:lnTo>
                  <a:lnTo>
                    <a:pt x="528828" y="19812"/>
                  </a:lnTo>
                  <a:lnTo>
                    <a:pt x="528053" y="22098"/>
                  </a:lnTo>
                  <a:lnTo>
                    <a:pt x="526529" y="34289"/>
                  </a:lnTo>
                  <a:lnTo>
                    <a:pt x="525005" y="57150"/>
                  </a:lnTo>
                  <a:lnTo>
                    <a:pt x="524256" y="87629"/>
                  </a:lnTo>
                  <a:lnTo>
                    <a:pt x="524256" y="112013"/>
                  </a:lnTo>
                  <a:lnTo>
                    <a:pt x="522732" y="129539"/>
                  </a:lnTo>
                  <a:lnTo>
                    <a:pt x="521957" y="147827"/>
                  </a:lnTo>
                  <a:lnTo>
                    <a:pt x="520433" y="163067"/>
                  </a:lnTo>
                  <a:lnTo>
                    <a:pt x="518909" y="174498"/>
                  </a:lnTo>
                  <a:lnTo>
                    <a:pt x="518909" y="179069"/>
                  </a:lnTo>
                  <a:lnTo>
                    <a:pt x="518160" y="175260"/>
                  </a:lnTo>
                  <a:lnTo>
                    <a:pt x="516636" y="160781"/>
                  </a:lnTo>
                  <a:lnTo>
                    <a:pt x="515874" y="150875"/>
                  </a:lnTo>
                  <a:lnTo>
                    <a:pt x="514350" y="162305"/>
                  </a:lnTo>
                  <a:lnTo>
                    <a:pt x="512825" y="193548"/>
                  </a:lnTo>
                  <a:lnTo>
                    <a:pt x="512825" y="227075"/>
                  </a:lnTo>
                  <a:lnTo>
                    <a:pt x="512064" y="237743"/>
                  </a:lnTo>
                  <a:lnTo>
                    <a:pt x="510527" y="217931"/>
                  </a:lnTo>
                  <a:lnTo>
                    <a:pt x="509778" y="190500"/>
                  </a:lnTo>
                  <a:lnTo>
                    <a:pt x="508254" y="172974"/>
                  </a:lnTo>
                  <a:lnTo>
                    <a:pt x="506730" y="166115"/>
                  </a:lnTo>
                  <a:lnTo>
                    <a:pt x="506730" y="164591"/>
                  </a:lnTo>
                  <a:lnTo>
                    <a:pt x="505955" y="174498"/>
                  </a:lnTo>
                  <a:lnTo>
                    <a:pt x="504431" y="185165"/>
                  </a:lnTo>
                  <a:lnTo>
                    <a:pt x="503682" y="190500"/>
                  </a:lnTo>
                  <a:lnTo>
                    <a:pt x="502158" y="193548"/>
                  </a:lnTo>
                  <a:lnTo>
                    <a:pt x="502158" y="190500"/>
                  </a:lnTo>
                  <a:lnTo>
                    <a:pt x="500621" y="164591"/>
                  </a:lnTo>
                  <a:lnTo>
                    <a:pt x="499859" y="131825"/>
                  </a:lnTo>
                  <a:lnTo>
                    <a:pt x="498348" y="117348"/>
                  </a:lnTo>
                  <a:lnTo>
                    <a:pt x="497586" y="120396"/>
                  </a:lnTo>
                  <a:lnTo>
                    <a:pt x="496062" y="129539"/>
                  </a:lnTo>
                  <a:lnTo>
                    <a:pt x="496062" y="140207"/>
                  </a:lnTo>
                  <a:lnTo>
                    <a:pt x="494538" y="144779"/>
                  </a:lnTo>
                  <a:lnTo>
                    <a:pt x="492251" y="117348"/>
                  </a:lnTo>
                  <a:lnTo>
                    <a:pt x="491477" y="87629"/>
                  </a:lnTo>
                  <a:lnTo>
                    <a:pt x="489953" y="58674"/>
                  </a:lnTo>
                  <a:lnTo>
                    <a:pt x="489953" y="36575"/>
                  </a:lnTo>
                  <a:lnTo>
                    <a:pt x="488429" y="22860"/>
                  </a:lnTo>
                  <a:lnTo>
                    <a:pt x="487680" y="30479"/>
                  </a:lnTo>
                  <a:lnTo>
                    <a:pt x="486156" y="60960"/>
                  </a:lnTo>
                  <a:lnTo>
                    <a:pt x="485381" y="81534"/>
                  </a:lnTo>
                  <a:lnTo>
                    <a:pt x="485381" y="69341"/>
                  </a:lnTo>
                  <a:lnTo>
                    <a:pt x="483857" y="60960"/>
                  </a:lnTo>
                  <a:lnTo>
                    <a:pt x="482333" y="77724"/>
                  </a:lnTo>
                  <a:lnTo>
                    <a:pt x="481571" y="87629"/>
                  </a:lnTo>
                  <a:lnTo>
                    <a:pt x="480060" y="76962"/>
                  </a:lnTo>
                  <a:lnTo>
                    <a:pt x="479298" y="81534"/>
                  </a:lnTo>
                  <a:lnTo>
                    <a:pt x="479298" y="114300"/>
                  </a:lnTo>
                  <a:lnTo>
                    <a:pt x="477774" y="137922"/>
                  </a:lnTo>
                  <a:lnTo>
                    <a:pt x="476250" y="134112"/>
                  </a:lnTo>
                  <a:lnTo>
                    <a:pt x="475488" y="125729"/>
                  </a:lnTo>
                  <a:lnTo>
                    <a:pt x="473964" y="121919"/>
                  </a:lnTo>
                  <a:lnTo>
                    <a:pt x="473201" y="112013"/>
                  </a:lnTo>
                  <a:lnTo>
                    <a:pt x="473201" y="103631"/>
                  </a:lnTo>
                  <a:lnTo>
                    <a:pt x="471678" y="121919"/>
                  </a:lnTo>
                  <a:lnTo>
                    <a:pt x="470154" y="158496"/>
                  </a:lnTo>
                  <a:lnTo>
                    <a:pt x="469379" y="193548"/>
                  </a:lnTo>
                  <a:lnTo>
                    <a:pt x="467855" y="213360"/>
                  </a:lnTo>
                  <a:lnTo>
                    <a:pt x="467106" y="202691"/>
                  </a:lnTo>
                  <a:lnTo>
                    <a:pt x="465582" y="196596"/>
                  </a:lnTo>
                  <a:lnTo>
                    <a:pt x="464058" y="190500"/>
                  </a:lnTo>
                  <a:lnTo>
                    <a:pt x="463283" y="179069"/>
                  </a:lnTo>
                  <a:lnTo>
                    <a:pt x="461759" y="185165"/>
                  </a:lnTo>
                  <a:lnTo>
                    <a:pt x="461759" y="217169"/>
                  </a:lnTo>
                  <a:lnTo>
                    <a:pt x="461010" y="243839"/>
                  </a:lnTo>
                  <a:lnTo>
                    <a:pt x="459486" y="246125"/>
                  </a:lnTo>
                  <a:lnTo>
                    <a:pt x="457962" y="227837"/>
                  </a:lnTo>
                  <a:lnTo>
                    <a:pt x="457200" y="205739"/>
                  </a:lnTo>
                  <a:lnTo>
                    <a:pt x="455675" y="185165"/>
                  </a:lnTo>
                  <a:lnTo>
                    <a:pt x="455675" y="166877"/>
                  </a:lnTo>
                  <a:lnTo>
                    <a:pt x="454914" y="156972"/>
                  </a:lnTo>
                  <a:lnTo>
                    <a:pt x="453377" y="153924"/>
                  </a:lnTo>
                  <a:lnTo>
                    <a:pt x="451853" y="144779"/>
                  </a:lnTo>
                  <a:lnTo>
                    <a:pt x="451104" y="135636"/>
                  </a:lnTo>
                  <a:lnTo>
                    <a:pt x="451104" y="136398"/>
                  </a:lnTo>
                  <a:lnTo>
                    <a:pt x="449580" y="141731"/>
                  </a:lnTo>
                  <a:lnTo>
                    <a:pt x="448805" y="137922"/>
                  </a:lnTo>
                  <a:lnTo>
                    <a:pt x="447281" y="125729"/>
                  </a:lnTo>
                  <a:lnTo>
                    <a:pt x="445757" y="108203"/>
                  </a:lnTo>
                  <a:lnTo>
                    <a:pt x="445008" y="93725"/>
                  </a:lnTo>
                  <a:lnTo>
                    <a:pt x="445008" y="83057"/>
                  </a:lnTo>
                  <a:lnTo>
                    <a:pt x="443471" y="73151"/>
                  </a:lnTo>
                  <a:lnTo>
                    <a:pt x="442709" y="60960"/>
                  </a:lnTo>
                  <a:lnTo>
                    <a:pt x="441198" y="60960"/>
                  </a:lnTo>
                  <a:lnTo>
                    <a:pt x="439674" y="74675"/>
                  </a:lnTo>
                  <a:lnTo>
                    <a:pt x="438912" y="81534"/>
                  </a:lnTo>
                  <a:lnTo>
                    <a:pt x="438912" y="71627"/>
                  </a:lnTo>
                  <a:lnTo>
                    <a:pt x="437388" y="62484"/>
                  </a:lnTo>
                  <a:lnTo>
                    <a:pt x="436625" y="69341"/>
                  </a:lnTo>
                  <a:lnTo>
                    <a:pt x="435101" y="80772"/>
                  </a:lnTo>
                  <a:lnTo>
                    <a:pt x="433578" y="77724"/>
                  </a:lnTo>
                  <a:lnTo>
                    <a:pt x="433578" y="67055"/>
                  </a:lnTo>
                  <a:lnTo>
                    <a:pt x="432803" y="60960"/>
                  </a:lnTo>
                  <a:lnTo>
                    <a:pt x="431279" y="69341"/>
                  </a:lnTo>
                  <a:lnTo>
                    <a:pt x="430530" y="85343"/>
                  </a:lnTo>
                  <a:lnTo>
                    <a:pt x="429006" y="91439"/>
                  </a:lnTo>
                  <a:lnTo>
                    <a:pt x="427482" y="79248"/>
                  </a:lnTo>
                  <a:lnTo>
                    <a:pt x="427482" y="63246"/>
                  </a:lnTo>
                  <a:lnTo>
                    <a:pt x="426707" y="64769"/>
                  </a:lnTo>
                  <a:lnTo>
                    <a:pt x="425183" y="83057"/>
                  </a:lnTo>
                  <a:lnTo>
                    <a:pt x="424421" y="93725"/>
                  </a:lnTo>
                  <a:lnTo>
                    <a:pt x="422910" y="89915"/>
                  </a:lnTo>
                  <a:lnTo>
                    <a:pt x="421386" y="86867"/>
                  </a:lnTo>
                  <a:lnTo>
                    <a:pt x="421386" y="99060"/>
                  </a:lnTo>
                  <a:lnTo>
                    <a:pt x="420624" y="132587"/>
                  </a:lnTo>
                  <a:lnTo>
                    <a:pt x="419100" y="176784"/>
                  </a:lnTo>
                  <a:lnTo>
                    <a:pt x="418338" y="208787"/>
                  </a:lnTo>
                  <a:lnTo>
                    <a:pt x="416814" y="224027"/>
                  </a:lnTo>
                  <a:lnTo>
                    <a:pt x="416814" y="231648"/>
                  </a:lnTo>
                  <a:lnTo>
                    <a:pt x="415277" y="233172"/>
                  </a:lnTo>
                  <a:lnTo>
                    <a:pt x="414528" y="237743"/>
                  </a:lnTo>
                  <a:lnTo>
                    <a:pt x="413004" y="258317"/>
                  </a:lnTo>
                  <a:lnTo>
                    <a:pt x="412229" y="281939"/>
                  </a:lnTo>
                  <a:lnTo>
                    <a:pt x="410705" y="288798"/>
                  </a:lnTo>
                  <a:lnTo>
                    <a:pt x="410705" y="282701"/>
                  </a:lnTo>
                  <a:lnTo>
                    <a:pt x="409181" y="270510"/>
                  </a:lnTo>
                  <a:lnTo>
                    <a:pt x="408432" y="258317"/>
                  </a:lnTo>
                  <a:lnTo>
                    <a:pt x="406908" y="239267"/>
                  </a:lnTo>
                  <a:lnTo>
                    <a:pt x="406133" y="220979"/>
                  </a:lnTo>
                  <a:lnTo>
                    <a:pt x="404609" y="211836"/>
                  </a:lnTo>
                  <a:lnTo>
                    <a:pt x="404609" y="209550"/>
                  </a:lnTo>
                  <a:lnTo>
                    <a:pt x="403098" y="209550"/>
                  </a:lnTo>
                  <a:lnTo>
                    <a:pt x="402336" y="213360"/>
                  </a:lnTo>
                  <a:lnTo>
                    <a:pt x="400812" y="213360"/>
                  </a:lnTo>
                  <a:lnTo>
                    <a:pt x="400050" y="196596"/>
                  </a:lnTo>
                  <a:lnTo>
                    <a:pt x="400050" y="172974"/>
                  </a:lnTo>
                  <a:lnTo>
                    <a:pt x="398525" y="160019"/>
                  </a:lnTo>
                  <a:lnTo>
                    <a:pt x="397001" y="150113"/>
                  </a:lnTo>
                  <a:lnTo>
                    <a:pt x="396227" y="137922"/>
                  </a:lnTo>
                  <a:lnTo>
                    <a:pt x="394703" y="119634"/>
                  </a:lnTo>
                  <a:lnTo>
                    <a:pt x="393954" y="99060"/>
                  </a:lnTo>
                  <a:lnTo>
                    <a:pt x="393954" y="83057"/>
                  </a:lnTo>
                  <a:lnTo>
                    <a:pt x="392430" y="73151"/>
                  </a:lnTo>
                  <a:lnTo>
                    <a:pt x="390906" y="62484"/>
                  </a:lnTo>
                  <a:lnTo>
                    <a:pt x="390131" y="53339"/>
                  </a:lnTo>
                  <a:lnTo>
                    <a:pt x="388607" y="62484"/>
                  </a:lnTo>
                  <a:lnTo>
                    <a:pt x="387858" y="67055"/>
                  </a:lnTo>
                  <a:lnTo>
                    <a:pt x="387858" y="51053"/>
                  </a:lnTo>
                  <a:lnTo>
                    <a:pt x="386321" y="28193"/>
                  </a:lnTo>
                  <a:lnTo>
                    <a:pt x="384810" y="20574"/>
                  </a:lnTo>
                  <a:lnTo>
                    <a:pt x="384048" y="36575"/>
                  </a:lnTo>
                  <a:lnTo>
                    <a:pt x="382524" y="67055"/>
                  </a:lnTo>
                  <a:lnTo>
                    <a:pt x="382524" y="91439"/>
                  </a:lnTo>
                  <a:lnTo>
                    <a:pt x="381762" y="97536"/>
                  </a:lnTo>
                  <a:lnTo>
                    <a:pt x="380238" y="96012"/>
                  </a:lnTo>
                  <a:lnTo>
                    <a:pt x="378714" y="87629"/>
                  </a:lnTo>
                  <a:lnTo>
                    <a:pt x="377951" y="68579"/>
                  </a:lnTo>
                  <a:lnTo>
                    <a:pt x="376428" y="58674"/>
                  </a:lnTo>
                  <a:lnTo>
                    <a:pt x="376428" y="80772"/>
                  </a:lnTo>
                  <a:lnTo>
                    <a:pt x="375653" y="126491"/>
                  </a:lnTo>
                  <a:lnTo>
                    <a:pt x="374129" y="163067"/>
                  </a:lnTo>
                  <a:lnTo>
                    <a:pt x="372605" y="174498"/>
                  </a:lnTo>
                  <a:lnTo>
                    <a:pt x="371856" y="170687"/>
                  </a:lnTo>
                  <a:lnTo>
                    <a:pt x="370332" y="168401"/>
                  </a:lnTo>
                  <a:lnTo>
                    <a:pt x="369557" y="174498"/>
                  </a:lnTo>
                  <a:lnTo>
                    <a:pt x="368033" y="185165"/>
                  </a:lnTo>
                  <a:lnTo>
                    <a:pt x="366509" y="203453"/>
                  </a:lnTo>
                  <a:lnTo>
                    <a:pt x="365760" y="227837"/>
                  </a:lnTo>
                  <a:lnTo>
                    <a:pt x="365760" y="239267"/>
                  </a:lnTo>
                  <a:lnTo>
                    <a:pt x="364236" y="223265"/>
                  </a:lnTo>
                  <a:lnTo>
                    <a:pt x="363474" y="203453"/>
                  </a:lnTo>
                  <a:lnTo>
                    <a:pt x="361950" y="202691"/>
                  </a:lnTo>
                  <a:lnTo>
                    <a:pt x="360425" y="217169"/>
                  </a:lnTo>
                  <a:lnTo>
                    <a:pt x="359664" y="229362"/>
                  </a:lnTo>
                  <a:lnTo>
                    <a:pt x="358127" y="217931"/>
                  </a:lnTo>
                  <a:lnTo>
                    <a:pt x="357378" y="207263"/>
                  </a:lnTo>
                  <a:lnTo>
                    <a:pt x="355854" y="207263"/>
                  </a:lnTo>
                  <a:lnTo>
                    <a:pt x="354330" y="220979"/>
                  </a:lnTo>
                  <a:lnTo>
                    <a:pt x="354330" y="225551"/>
                  </a:lnTo>
                  <a:lnTo>
                    <a:pt x="353555" y="215646"/>
                  </a:lnTo>
                  <a:lnTo>
                    <a:pt x="352031" y="208787"/>
                  </a:lnTo>
                  <a:lnTo>
                    <a:pt x="351282" y="209550"/>
                  </a:lnTo>
                  <a:lnTo>
                    <a:pt x="349758" y="199643"/>
                  </a:lnTo>
                  <a:lnTo>
                    <a:pt x="348221" y="170687"/>
                  </a:lnTo>
                  <a:lnTo>
                    <a:pt x="348221" y="137922"/>
                  </a:lnTo>
                  <a:lnTo>
                    <a:pt x="347459" y="117348"/>
                  </a:lnTo>
                  <a:lnTo>
                    <a:pt x="345948" y="107441"/>
                  </a:lnTo>
                  <a:lnTo>
                    <a:pt x="345186" y="111251"/>
                  </a:lnTo>
                  <a:lnTo>
                    <a:pt x="343662" y="113537"/>
                  </a:lnTo>
                  <a:lnTo>
                    <a:pt x="342138" y="103631"/>
                  </a:lnTo>
                  <a:lnTo>
                    <a:pt x="342138" y="83819"/>
                  </a:lnTo>
                  <a:lnTo>
                    <a:pt x="341375" y="63246"/>
                  </a:lnTo>
                  <a:lnTo>
                    <a:pt x="339851" y="52577"/>
                  </a:lnTo>
                  <a:lnTo>
                    <a:pt x="339077" y="62484"/>
                  </a:lnTo>
                  <a:lnTo>
                    <a:pt x="337553" y="71627"/>
                  </a:lnTo>
                  <a:lnTo>
                    <a:pt x="337553" y="62484"/>
                  </a:lnTo>
                  <a:lnTo>
                    <a:pt x="336029" y="46481"/>
                  </a:lnTo>
                  <a:lnTo>
                    <a:pt x="335280" y="38862"/>
                  </a:lnTo>
                  <a:lnTo>
                    <a:pt x="333756" y="38100"/>
                  </a:lnTo>
                  <a:lnTo>
                    <a:pt x="332981" y="48767"/>
                  </a:lnTo>
                  <a:lnTo>
                    <a:pt x="331457" y="67055"/>
                  </a:lnTo>
                  <a:lnTo>
                    <a:pt x="331457" y="73151"/>
                  </a:lnTo>
                  <a:lnTo>
                    <a:pt x="329933" y="62484"/>
                  </a:lnTo>
                  <a:lnTo>
                    <a:pt x="329171" y="56387"/>
                  </a:lnTo>
                  <a:lnTo>
                    <a:pt x="327660" y="64769"/>
                  </a:lnTo>
                  <a:lnTo>
                    <a:pt x="326898" y="83057"/>
                  </a:lnTo>
                  <a:lnTo>
                    <a:pt x="325374" y="114300"/>
                  </a:lnTo>
                  <a:lnTo>
                    <a:pt x="325374" y="154686"/>
                  </a:lnTo>
                  <a:lnTo>
                    <a:pt x="323850" y="187451"/>
                  </a:lnTo>
                  <a:lnTo>
                    <a:pt x="323088" y="204977"/>
                  </a:lnTo>
                  <a:lnTo>
                    <a:pt x="321564" y="205739"/>
                  </a:lnTo>
                  <a:lnTo>
                    <a:pt x="320801" y="203453"/>
                  </a:lnTo>
                  <a:lnTo>
                    <a:pt x="320801" y="204977"/>
                  </a:lnTo>
                  <a:lnTo>
                    <a:pt x="319278" y="213360"/>
                  </a:lnTo>
                  <a:lnTo>
                    <a:pt x="317754" y="221741"/>
                  </a:lnTo>
                  <a:lnTo>
                    <a:pt x="316979" y="230124"/>
                  </a:lnTo>
                  <a:lnTo>
                    <a:pt x="315455" y="236219"/>
                  </a:lnTo>
                  <a:lnTo>
                    <a:pt x="314706" y="242315"/>
                  </a:lnTo>
                  <a:lnTo>
                    <a:pt x="314706" y="247650"/>
                  </a:lnTo>
                  <a:lnTo>
                    <a:pt x="313182" y="247650"/>
                  </a:lnTo>
                  <a:lnTo>
                    <a:pt x="311658" y="241553"/>
                  </a:lnTo>
                  <a:lnTo>
                    <a:pt x="310883" y="242315"/>
                  </a:lnTo>
                  <a:lnTo>
                    <a:pt x="309359" y="247650"/>
                  </a:lnTo>
                  <a:lnTo>
                    <a:pt x="308610" y="233172"/>
                  </a:lnTo>
                  <a:lnTo>
                    <a:pt x="308610" y="204977"/>
                  </a:lnTo>
                  <a:lnTo>
                    <a:pt x="307086" y="186689"/>
                  </a:lnTo>
                  <a:lnTo>
                    <a:pt x="305562" y="179069"/>
                  </a:lnTo>
                  <a:lnTo>
                    <a:pt x="304800" y="174498"/>
                  </a:lnTo>
                  <a:lnTo>
                    <a:pt x="303275" y="168401"/>
                  </a:lnTo>
                  <a:lnTo>
                    <a:pt x="303275" y="160019"/>
                  </a:lnTo>
                  <a:lnTo>
                    <a:pt x="302514" y="153924"/>
                  </a:lnTo>
                  <a:lnTo>
                    <a:pt x="300977" y="156210"/>
                  </a:lnTo>
                  <a:lnTo>
                    <a:pt x="299453" y="154686"/>
                  </a:lnTo>
                  <a:lnTo>
                    <a:pt x="298704" y="141731"/>
                  </a:lnTo>
                  <a:lnTo>
                    <a:pt x="297180" y="121919"/>
                  </a:lnTo>
                  <a:lnTo>
                    <a:pt x="297180" y="97536"/>
                  </a:lnTo>
                  <a:lnTo>
                    <a:pt x="296405" y="73151"/>
                  </a:lnTo>
                  <a:lnTo>
                    <a:pt x="294881" y="60960"/>
                  </a:lnTo>
                  <a:lnTo>
                    <a:pt x="293357" y="68579"/>
                  </a:lnTo>
                  <a:lnTo>
                    <a:pt x="292608" y="83057"/>
                  </a:lnTo>
                  <a:lnTo>
                    <a:pt x="291071" y="97536"/>
                  </a:lnTo>
                  <a:lnTo>
                    <a:pt x="291071" y="103631"/>
                  </a:lnTo>
                  <a:lnTo>
                    <a:pt x="290309" y="89915"/>
                  </a:lnTo>
                  <a:lnTo>
                    <a:pt x="288798" y="83057"/>
                  </a:lnTo>
                  <a:lnTo>
                    <a:pt x="287274" y="101346"/>
                  </a:lnTo>
                  <a:lnTo>
                    <a:pt x="286512" y="123443"/>
                  </a:lnTo>
                  <a:lnTo>
                    <a:pt x="286512" y="124205"/>
                  </a:lnTo>
                  <a:lnTo>
                    <a:pt x="284988" y="111251"/>
                  </a:lnTo>
                  <a:lnTo>
                    <a:pt x="284225" y="108203"/>
                  </a:lnTo>
                  <a:lnTo>
                    <a:pt x="282701" y="114300"/>
                  </a:lnTo>
                  <a:lnTo>
                    <a:pt x="281178" y="107441"/>
                  </a:lnTo>
                  <a:lnTo>
                    <a:pt x="280403" y="83057"/>
                  </a:lnTo>
                  <a:lnTo>
                    <a:pt x="280403" y="62484"/>
                  </a:lnTo>
                  <a:lnTo>
                    <a:pt x="278879" y="65531"/>
                  </a:lnTo>
                  <a:lnTo>
                    <a:pt x="278130" y="99060"/>
                  </a:lnTo>
                  <a:lnTo>
                    <a:pt x="276606" y="135636"/>
                  </a:lnTo>
                  <a:lnTo>
                    <a:pt x="275082" y="158496"/>
                  </a:lnTo>
                  <a:lnTo>
                    <a:pt x="274307" y="180593"/>
                  </a:lnTo>
                  <a:lnTo>
                    <a:pt x="274307" y="203453"/>
                  </a:lnTo>
                  <a:lnTo>
                    <a:pt x="272783" y="211836"/>
                  </a:lnTo>
                  <a:lnTo>
                    <a:pt x="272021" y="204977"/>
                  </a:lnTo>
                  <a:lnTo>
                    <a:pt x="270510" y="201167"/>
                  </a:lnTo>
                  <a:lnTo>
                    <a:pt x="268986" y="199643"/>
                  </a:lnTo>
                  <a:lnTo>
                    <a:pt x="268986" y="205739"/>
                  </a:lnTo>
                  <a:lnTo>
                    <a:pt x="268224" y="219455"/>
                  </a:lnTo>
                  <a:lnTo>
                    <a:pt x="266700" y="229362"/>
                  </a:lnTo>
                  <a:lnTo>
                    <a:pt x="265938" y="221741"/>
                  </a:lnTo>
                  <a:lnTo>
                    <a:pt x="264414" y="204977"/>
                  </a:lnTo>
                  <a:lnTo>
                    <a:pt x="262877" y="201167"/>
                  </a:lnTo>
                  <a:lnTo>
                    <a:pt x="262877" y="227075"/>
                  </a:lnTo>
                  <a:lnTo>
                    <a:pt x="262128" y="256031"/>
                  </a:lnTo>
                  <a:lnTo>
                    <a:pt x="260604" y="259841"/>
                  </a:lnTo>
                  <a:lnTo>
                    <a:pt x="259829" y="241553"/>
                  </a:lnTo>
                  <a:lnTo>
                    <a:pt x="258305" y="214884"/>
                  </a:lnTo>
                  <a:lnTo>
                    <a:pt x="256781" y="195072"/>
                  </a:lnTo>
                  <a:lnTo>
                    <a:pt x="256032" y="204977"/>
                  </a:lnTo>
                  <a:lnTo>
                    <a:pt x="254508" y="198881"/>
                  </a:lnTo>
                  <a:lnTo>
                    <a:pt x="253733" y="175260"/>
                  </a:lnTo>
                  <a:lnTo>
                    <a:pt x="252209" y="147827"/>
                  </a:lnTo>
                  <a:lnTo>
                    <a:pt x="252209" y="121919"/>
                  </a:lnTo>
                  <a:lnTo>
                    <a:pt x="250698" y="105917"/>
                  </a:lnTo>
                  <a:lnTo>
                    <a:pt x="249936" y="113537"/>
                  </a:lnTo>
                  <a:lnTo>
                    <a:pt x="248412" y="135636"/>
                  </a:lnTo>
                  <a:lnTo>
                    <a:pt x="247650" y="131825"/>
                  </a:lnTo>
                  <a:lnTo>
                    <a:pt x="246125" y="97536"/>
                  </a:lnTo>
                  <a:lnTo>
                    <a:pt x="246125" y="71627"/>
                  </a:lnTo>
                  <a:lnTo>
                    <a:pt x="244601" y="67055"/>
                  </a:lnTo>
                  <a:lnTo>
                    <a:pt x="243827" y="62484"/>
                  </a:lnTo>
                  <a:lnTo>
                    <a:pt x="242303" y="41148"/>
                  </a:lnTo>
                  <a:lnTo>
                    <a:pt x="241554" y="20574"/>
                  </a:lnTo>
                  <a:lnTo>
                    <a:pt x="240030" y="22098"/>
                  </a:lnTo>
                  <a:lnTo>
                    <a:pt x="240030" y="35051"/>
                  </a:lnTo>
                  <a:lnTo>
                    <a:pt x="238506" y="41148"/>
                  </a:lnTo>
                  <a:lnTo>
                    <a:pt x="237731" y="41148"/>
                  </a:lnTo>
                  <a:lnTo>
                    <a:pt x="236207" y="48767"/>
                  </a:lnTo>
                  <a:lnTo>
                    <a:pt x="235458" y="65531"/>
                  </a:lnTo>
                  <a:lnTo>
                    <a:pt x="235458" y="86867"/>
                  </a:lnTo>
                  <a:lnTo>
                    <a:pt x="233921" y="108203"/>
                  </a:lnTo>
                  <a:lnTo>
                    <a:pt x="232410" y="118110"/>
                  </a:lnTo>
                  <a:lnTo>
                    <a:pt x="231648" y="112013"/>
                  </a:lnTo>
                  <a:lnTo>
                    <a:pt x="230124" y="99060"/>
                  </a:lnTo>
                  <a:lnTo>
                    <a:pt x="229362" y="96012"/>
                  </a:lnTo>
                  <a:lnTo>
                    <a:pt x="229362" y="115824"/>
                  </a:lnTo>
                  <a:lnTo>
                    <a:pt x="227838" y="147827"/>
                  </a:lnTo>
                  <a:lnTo>
                    <a:pt x="226314" y="168401"/>
                  </a:lnTo>
                  <a:lnTo>
                    <a:pt x="225551" y="175260"/>
                  </a:lnTo>
                  <a:lnTo>
                    <a:pt x="224028" y="180593"/>
                  </a:lnTo>
                  <a:lnTo>
                    <a:pt x="223253" y="185165"/>
                  </a:lnTo>
                  <a:lnTo>
                    <a:pt x="223253" y="192786"/>
                  </a:lnTo>
                  <a:lnTo>
                    <a:pt x="221729" y="207263"/>
                  </a:lnTo>
                  <a:lnTo>
                    <a:pt x="220205" y="227075"/>
                  </a:lnTo>
                  <a:lnTo>
                    <a:pt x="219456" y="243839"/>
                  </a:lnTo>
                  <a:lnTo>
                    <a:pt x="217932" y="249936"/>
                  </a:lnTo>
                  <a:lnTo>
                    <a:pt x="217932" y="247650"/>
                  </a:lnTo>
                  <a:lnTo>
                    <a:pt x="217157" y="247650"/>
                  </a:lnTo>
                  <a:lnTo>
                    <a:pt x="215633" y="257555"/>
                  </a:lnTo>
                  <a:lnTo>
                    <a:pt x="214109" y="264413"/>
                  </a:lnTo>
                  <a:lnTo>
                    <a:pt x="213360" y="253746"/>
                  </a:lnTo>
                  <a:lnTo>
                    <a:pt x="211836" y="233172"/>
                  </a:lnTo>
                  <a:lnTo>
                    <a:pt x="211836" y="220979"/>
                  </a:lnTo>
                  <a:lnTo>
                    <a:pt x="211074" y="219455"/>
                  </a:lnTo>
                  <a:lnTo>
                    <a:pt x="209550" y="215646"/>
                  </a:lnTo>
                  <a:lnTo>
                    <a:pt x="208025" y="203453"/>
                  </a:lnTo>
                  <a:lnTo>
                    <a:pt x="207264" y="196596"/>
                  </a:lnTo>
                  <a:lnTo>
                    <a:pt x="205727" y="192786"/>
                  </a:lnTo>
                  <a:lnTo>
                    <a:pt x="205727" y="174498"/>
                  </a:lnTo>
                  <a:lnTo>
                    <a:pt x="204978" y="144017"/>
                  </a:lnTo>
                  <a:lnTo>
                    <a:pt x="203454" y="119634"/>
                  </a:lnTo>
                  <a:lnTo>
                    <a:pt x="201930" y="115824"/>
                  </a:lnTo>
                  <a:lnTo>
                    <a:pt x="201155" y="121919"/>
                  </a:lnTo>
                  <a:lnTo>
                    <a:pt x="201155" y="120396"/>
                  </a:lnTo>
                  <a:lnTo>
                    <a:pt x="199631" y="113537"/>
                  </a:lnTo>
                  <a:lnTo>
                    <a:pt x="198882" y="105917"/>
                  </a:lnTo>
                  <a:lnTo>
                    <a:pt x="197358" y="97536"/>
                  </a:lnTo>
                  <a:lnTo>
                    <a:pt x="195821" y="86867"/>
                  </a:lnTo>
                  <a:lnTo>
                    <a:pt x="195059" y="83057"/>
                  </a:lnTo>
                  <a:lnTo>
                    <a:pt x="195059" y="91439"/>
                  </a:lnTo>
                  <a:lnTo>
                    <a:pt x="193548" y="92963"/>
                  </a:lnTo>
                  <a:lnTo>
                    <a:pt x="192786" y="69341"/>
                  </a:lnTo>
                  <a:lnTo>
                    <a:pt x="191262" y="38862"/>
                  </a:lnTo>
                  <a:lnTo>
                    <a:pt x="189738" y="28193"/>
                  </a:lnTo>
                  <a:lnTo>
                    <a:pt x="188975" y="38862"/>
                  </a:lnTo>
                  <a:lnTo>
                    <a:pt x="188975" y="63246"/>
                  </a:lnTo>
                  <a:lnTo>
                    <a:pt x="187451" y="87629"/>
                  </a:lnTo>
                  <a:lnTo>
                    <a:pt x="186677" y="105917"/>
                  </a:lnTo>
                  <a:lnTo>
                    <a:pt x="185153" y="114300"/>
                  </a:lnTo>
                  <a:lnTo>
                    <a:pt x="183629" y="107441"/>
                  </a:lnTo>
                  <a:lnTo>
                    <a:pt x="183629" y="89153"/>
                  </a:lnTo>
                  <a:lnTo>
                    <a:pt x="182880" y="81534"/>
                  </a:lnTo>
                  <a:lnTo>
                    <a:pt x="181356" y="103631"/>
                  </a:lnTo>
                  <a:lnTo>
                    <a:pt x="180581" y="136398"/>
                  </a:lnTo>
                  <a:lnTo>
                    <a:pt x="179057" y="146303"/>
                  </a:lnTo>
                  <a:lnTo>
                    <a:pt x="177533" y="137922"/>
                  </a:lnTo>
                  <a:lnTo>
                    <a:pt x="177533" y="138684"/>
                  </a:lnTo>
                  <a:lnTo>
                    <a:pt x="176771" y="150113"/>
                  </a:lnTo>
                  <a:lnTo>
                    <a:pt x="175260" y="152400"/>
                  </a:lnTo>
                  <a:lnTo>
                    <a:pt x="174498" y="154686"/>
                  </a:lnTo>
                  <a:lnTo>
                    <a:pt x="172974" y="175260"/>
                  </a:lnTo>
                  <a:lnTo>
                    <a:pt x="171450" y="204977"/>
                  </a:lnTo>
                  <a:lnTo>
                    <a:pt x="171450" y="221741"/>
                  </a:lnTo>
                  <a:lnTo>
                    <a:pt x="169164" y="221741"/>
                  </a:lnTo>
                  <a:lnTo>
                    <a:pt x="168401" y="224027"/>
                  </a:lnTo>
                  <a:lnTo>
                    <a:pt x="166878" y="223265"/>
                  </a:lnTo>
                  <a:lnTo>
                    <a:pt x="166878" y="225551"/>
                  </a:lnTo>
                  <a:lnTo>
                    <a:pt x="165354" y="241553"/>
                  </a:lnTo>
                  <a:lnTo>
                    <a:pt x="164579" y="258317"/>
                  </a:lnTo>
                  <a:lnTo>
                    <a:pt x="163055" y="259841"/>
                  </a:lnTo>
                  <a:lnTo>
                    <a:pt x="162306" y="247650"/>
                  </a:lnTo>
                  <a:lnTo>
                    <a:pt x="160782" y="233172"/>
                  </a:lnTo>
                  <a:lnTo>
                    <a:pt x="160782" y="217931"/>
                  </a:lnTo>
                  <a:lnTo>
                    <a:pt x="159258" y="208787"/>
                  </a:lnTo>
                  <a:lnTo>
                    <a:pt x="158483" y="211074"/>
                  </a:lnTo>
                  <a:lnTo>
                    <a:pt x="156959" y="223265"/>
                  </a:lnTo>
                  <a:lnTo>
                    <a:pt x="156210" y="231648"/>
                  </a:lnTo>
                  <a:lnTo>
                    <a:pt x="154686" y="236219"/>
                  </a:lnTo>
                  <a:lnTo>
                    <a:pt x="154686" y="229362"/>
                  </a:lnTo>
                  <a:lnTo>
                    <a:pt x="153162" y="198881"/>
                  </a:lnTo>
                  <a:lnTo>
                    <a:pt x="152400" y="154686"/>
                  </a:lnTo>
                  <a:lnTo>
                    <a:pt x="150875" y="129539"/>
                  </a:lnTo>
                  <a:lnTo>
                    <a:pt x="150114" y="131825"/>
                  </a:lnTo>
                  <a:lnTo>
                    <a:pt x="150114" y="144017"/>
                  </a:lnTo>
                  <a:lnTo>
                    <a:pt x="148577" y="152400"/>
                  </a:lnTo>
                  <a:lnTo>
                    <a:pt x="147053" y="150113"/>
                  </a:lnTo>
                  <a:lnTo>
                    <a:pt x="146304" y="128015"/>
                  </a:lnTo>
                  <a:lnTo>
                    <a:pt x="144780" y="99060"/>
                  </a:lnTo>
                  <a:lnTo>
                    <a:pt x="144005" y="81534"/>
                  </a:lnTo>
                  <a:lnTo>
                    <a:pt x="144005" y="75437"/>
                  </a:lnTo>
                  <a:lnTo>
                    <a:pt x="142481" y="69341"/>
                  </a:lnTo>
                  <a:lnTo>
                    <a:pt x="140957" y="67055"/>
                  </a:lnTo>
                  <a:lnTo>
                    <a:pt x="140208" y="63246"/>
                  </a:lnTo>
                  <a:lnTo>
                    <a:pt x="138671" y="62484"/>
                  </a:lnTo>
                  <a:lnTo>
                    <a:pt x="137909" y="67055"/>
                  </a:lnTo>
                  <a:lnTo>
                    <a:pt x="137909" y="79248"/>
                  </a:lnTo>
                  <a:lnTo>
                    <a:pt x="136398" y="89915"/>
                  </a:lnTo>
                  <a:lnTo>
                    <a:pt x="134874" y="89915"/>
                  </a:lnTo>
                  <a:lnTo>
                    <a:pt x="134112" y="79248"/>
                  </a:lnTo>
                  <a:lnTo>
                    <a:pt x="132588" y="71627"/>
                  </a:lnTo>
                  <a:lnTo>
                    <a:pt x="132588" y="70865"/>
                  </a:lnTo>
                  <a:lnTo>
                    <a:pt x="131825" y="65531"/>
                  </a:lnTo>
                  <a:lnTo>
                    <a:pt x="130301" y="67055"/>
                  </a:lnTo>
                  <a:lnTo>
                    <a:pt x="128778" y="86867"/>
                  </a:lnTo>
                  <a:lnTo>
                    <a:pt x="128016" y="123443"/>
                  </a:lnTo>
                  <a:lnTo>
                    <a:pt x="126479" y="158496"/>
                  </a:lnTo>
                  <a:lnTo>
                    <a:pt x="126479" y="176784"/>
                  </a:lnTo>
                  <a:lnTo>
                    <a:pt x="125730" y="180593"/>
                  </a:lnTo>
                  <a:lnTo>
                    <a:pt x="124206" y="185165"/>
                  </a:lnTo>
                  <a:lnTo>
                    <a:pt x="122669" y="202691"/>
                  </a:lnTo>
                  <a:lnTo>
                    <a:pt x="121907" y="223265"/>
                  </a:lnTo>
                  <a:lnTo>
                    <a:pt x="120383" y="227075"/>
                  </a:lnTo>
                  <a:lnTo>
                    <a:pt x="120383" y="229362"/>
                  </a:lnTo>
                  <a:lnTo>
                    <a:pt x="116586" y="274319"/>
                  </a:lnTo>
                  <a:lnTo>
                    <a:pt x="114300" y="276605"/>
                  </a:lnTo>
                  <a:lnTo>
                    <a:pt x="113538" y="284225"/>
                  </a:lnTo>
                  <a:lnTo>
                    <a:pt x="112014" y="288036"/>
                  </a:lnTo>
                  <a:lnTo>
                    <a:pt x="110490" y="278891"/>
                  </a:lnTo>
                  <a:lnTo>
                    <a:pt x="109728" y="270510"/>
                  </a:lnTo>
                  <a:lnTo>
                    <a:pt x="109728" y="264413"/>
                  </a:lnTo>
                  <a:lnTo>
                    <a:pt x="108204" y="242315"/>
                  </a:lnTo>
                  <a:lnTo>
                    <a:pt x="107429" y="213360"/>
                  </a:lnTo>
                  <a:lnTo>
                    <a:pt x="105905" y="195072"/>
                  </a:lnTo>
                  <a:lnTo>
                    <a:pt x="104381" y="193548"/>
                  </a:lnTo>
                  <a:lnTo>
                    <a:pt x="103619" y="195072"/>
                  </a:lnTo>
                  <a:lnTo>
                    <a:pt x="103619" y="186689"/>
                  </a:lnTo>
                  <a:lnTo>
                    <a:pt x="102095" y="168401"/>
                  </a:lnTo>
                  <a:lnTo>
                    <a:pt x="101333" y="150875"/>
                  </a:lnTo>
                  <a:lnTo>
                    <a:pt x="99809" y="137922"/>
                  </a:lnTo>
                  <a:lnTo>
                    <a:pt x="98298" y="125729"/>
                  </a:lnTo>
                  <a:lnTo>
                    <a:pt x="98298" y="112013"/>
                  </a:lnTo>
                  <a:lnTo>
                    <a:pt x="97536" y="101346"/>
                  </a:lnTo>
                  <a:lnTo>
                    <a:pt x="96012" y="86867"/>
                  </a:lnTo>
                  <a:lnTo>
                    <a:pt x="95250" y="65531"/>
                  </a:lnTo>
                  <a:lnTo>
                    <a:pt x="93725" y="58674"/>
                  </a:lnTo>
                  <a:lnTo>
                    <a:pt x="92201" y="65531"/>
                  </a:lnTo>
                  <a:lnTo>
                    <a:pt x="91440" y="48767"/>
                  </a:lnTo>
                  <a:lnTo>
                    <a:pt x="89916" y="22860"/>
                  </a:lnTo>
                  <a:lnTo>
                    <a:pt x="89154" y="6096"/>
                  </a:lnTo>
                  <a:lnTo>
                    <a:pt x="87630" y="8381"/>
                  </a:lnTo>
                  <a:lnTo>
                    <a:pt x="86106" y="18287"/>
                  </a:lnTo>
                  <a:lnTo>
                    <a:pt x="86106" y="24384"/>
                  </a:lnTo>
                  <a:lnTo>
                    <a:pt x="85331" y="44196"/>
                  </a:lnTo>
                  <a:lnTo>
                    <a:pt x="83807" y="75437"/>
                  </a:lnTo>
                  <a:lnTo>
                    <a:pt x="83045" y="99060"/>
                  </a:lnTo>
                  <a:lnTo>
                    <a:pt x="81521" y="105155"/>
                  </a:lnTo>
                  <a:lnTo>
                    <a:pt x="81521" y="111251"/>
                  </a:lnTo>
                  <a:lnTo>
                    <a:pt x="80010" y="117348"/>
                  </a:lnTo>
                  <a:lnTo>
                    <a:pt x="79248" y="117348"/>
                  </a:lnTo>
                  <a:lnTo>
                    <a:pt x="77724" y="114300"/>
                  </a:lnTo>
                  <a:lnTo>
                    <a:pt x="76962" y="117348"/>
                  </a:lnTo>
                  <a:lnTo>
                    <a:pt x="75438" y="126491"/>
                  </a:lnTo>
                  <a:lnTo>
                    <a:pt x="75438" y="146303"/>
                  </a:lnTo>
                  <a:lnTo>
                    <a:pt x="73914" y="174498"/>
                  </a:lnTo>
                  <a:lnTo>
                    <a:pt x="73151" y="199643"/>
                  </a:lnTo>
                  <a:lnTo>
                    <a:pt x="71628" y="217169"/>
                  </a:lnTo>
                  <a:lnTo>
                    <a:pt x="70866" y="227837"/>
                  </a:lnTo>
                  <a:lnTo>
                    <a:pt x="69329" y="241553"/>
                  </a:lnTo>
                  <a:lnTo>
                    <a:pt x="69329" y="259841"/>
                  </a:lnTo>
                  <a:lnTo>
                    <a:pt x="67805" y="274319"/>
                  </a:lnTo>
                  <a:lnTo>
                    <a:pt x="67056" y="284988"/>
                  </a:lnTo>
                  <a:lnTo>
                    <a:pt x="65519" y="290322"/>
                  </a:lnTo>
                  <a:lnTo>
                    <a:pt x="64757" y="278891"/>
                  </a:lnTo>
                  <a:lnTo>
                    <a:pt x="64757" y="263651"/>
                  </a:lnTo>
                  <a:lnTo>
                    <a:pt x="63233" y="258317"/>
                  </a:lnTo>
                  <a:lnTo>
                    <a:pt x="61709" y="258317"/>
                  </a:lnTo>
                  <a:lnTo>
                    <a:pt x="60960" y="248412"/>
                  </a:lnTo>
                  <a:lnTo>
                    <a:pt x="59436" y="233934"/>
                  </a:lnTo>
                  <a:lnTo>
                    <a:pt x="58674" y="227075"/>
                  </a:lnTo>
                  <a:lnTo>
                    <a:pt x="58674" y="219455"/>
                  </a:lnTo>
                  <a:lnTo>
                    <a:pt x="57150" y="204977"/>
                  </a:lnTo>
                  <a:lnTo>
                    <a:pt x="55625" y="190500"/>
                  </a:lnTo>
                  <a:lnTo>
                    <a:pt x="54864" y="180593"/>
                  </a:lnTo>
                  <a:lnTo>
                    <a:pt x="53340" y="169163"/>
                  </a:lnTo>
                  <a:lnTo>
                    <a:pt x="52578" y="160019"/>
                  </a:lnTo>
                  <a:lnTo>
                    <a:pt x="52578" y="154686"/>
                  </a:lnTo>
                  <a:lnTo>
                    <a:pt x="51054" y="152400"/>
                  </a:lnTo>
                  <a:lnTo>
                    <a:pt x="49530" y="134112"/>
                  </a:lnTo>
                  <a:lnTo>
                    <a:pt x="48755" y="99822"/>
                  </a:lnTo>
                  <a:lnTo>
                    <a:pt x="47231" y="59436"/>
                  </a:lnTo>
                  <a:lnTo>
                    <a:pt x="47231" y="32765"/>
                  </a:lnTo>
                  <a:lnTo>
                    <a:pt x="46469" y="32765"/>
                  </a:lnTo>
                  <a:lnTo>
                    <a:pt x="44945" y="41148"/>
                  </a:lnTo>
                  <a:lnTo>
                    <a:pt x="43421" y="36575"/>
                  </a:lnTo>
                  <a:lnTo>
                    <a:pt x="42659" y="25907"/>
                  </a:lnTo>
                  <a:lnTo>
                    <a:pt x="41148" y="26669"/>
                  </a:lnTo>
                  <a:lnTo>
                    <a:pt x="41148" y="38100"/>
                  </a:lnTo>
                  <a:lnTo>
                    <a:pt x="40386" y="44957"/>
                  </a:lnTo>
                  <a:lnTo>
                    <a:pt x="38862" y="42672"/>
                  </a:lnTo>
                  <a:lnTo>
                    <a:pt x="37338" y="42672"/>
                  </a:lnTo>
                  <a:lnTo>
                    <a:pt x="36575" y="52577"/>
                  </a:lnTo>
                  <a:lnTo>
                    <a:pt x="35051" y="59436"/>
                  </a:lnTo>
                  <a:lnTo>
                    <a:pt x="35051" y="54863"/>
                  </a:lnTo>
                  <a:lnTo>
                    <a:pt x="34290" y="44196"/>
                  </a:lnTo>
                  <a:lnTo>
                    <a:pt x="32766" y="50291"/>
                  </a:lnTo>
                  <a:lnTo>
                    <a:pt x="31229" y="89153"/>
                  </a:lnTo>
                  <a:lnTo>
                    <a:pt x="30480" y="135636"/>
                  </a:lnTo>
                  <a:lnTo>
                    <a:pt x="30480" y="154686"/>
                  </a:lnTo>
                  <a:lnTo>
                    <a:pt x="28956" y="156210"/>
                  </a:lnTo>
                  <a:lnTo>
                    <a:pt x="28181" y="162305"/>
                  </a:lnTo>
                  <a:lnTo>
                    <a:pt x="26657" y="172974"/>
                  </a:lnTo>
                  <a:lnTo>
                    <a:pt x="25133" y="185165"/>
                  </a:lnTo>
                  <a:lnTo>
                    <a:pt x="24371" y="211836"/>
                  </a:lnTo>
                  <a:lnTo>
                    <a:pt x="24371" y="247650"/>
                  </a:lnTo>
                  <a:lnTo>
                    <a:pt x="22860" y="265938"/>
                  </a:lnTo>
                  <a:lnTo>
                    <a:pt x="22098" y="259841"/>
                  </a:lnTo>
                  <a:lnTo>
                    <a:pt x="20574" y="252222"/>
                  </a:lnTo>
                  <a:lnTo>
                    <a:pt x="19050" y="263651"/>
                  </a:lnTo>
                  <a:lnTo>
                    <a:pt x="18288" y="286512"/>
                  </a:lnTo>
                  <a:lnTo>
                    <a:pt x="18288" y="296417"/>
                  </a:lnTo>
                  <a:lnTo>
                    <a:pt x="16764" y="292607"/>
                  </a:lnTo>
                  <a:lnTo>
                    <a:pt x="16001" y="291084"/>
                  </a:lnTo>
                  <a:lnTo>
                    <a:pt x="14478" y="291084"/>
                  </a:lnTo>
                  <a:lnTo>
                    <a:pt x="12954" y="282701"/>
                  </a:lnTo>
                  <a:lnTo>
                    <a:pt x="12954" y="272034"/>
                  </a:lnTo>
                  <a:lnTo>
                    <a:pt x="12179" y="264413"/>
                  </a:lnTo>
                  <a:lnTo>
                    <a:pt x="10655" y="254507"/>
                  </a:lnTo>
                  <a:lnTo>
                    <a:pt x="9906" y="243839"/>
                  </a:lnTo>
                  <a:lnTo>
                    <a:pt x="8369" y="240029"/>
                  </a:lnTo>
                  <a:lnTo>
                    <a:pt x="6845" y="247650"/>
                  </a:lnTo>
                  <a:lnTo>
                    <a:pt x="6083" y="221741"/>
                  </a:lnTo>
                  <a:lnTo>
                    <a:pt x="4559" y="181355"/>
                  </a:lnTo>
                  <a:lnTo>
                    <a:pt x="3810" y="150875"/>
                  </a:lnTo>
                  <a:lnTo>
                    <a:pt x="2286" y="130301"/>
                  </a:lnTo>
                  <a:lnTo>
                    <a:pt x="762" y="113537"/>
                  </a:lnTo>
                  <a:lnTo>
                    <a:pt x="762" y="99822"/>
                  </a:lnTo>
                  <a:lnTo>
                    <a:pt x="0" y="89153"/>
                  </a:lnTo>
                </a:path>
              </a:pathLst>
            </a:custGeom>
            <a:ln w="109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058291" y="5679185"/>
              <a:ext cx="1408430" cy="651510"/>
            </a:xfrm>
            <a:custGeom>
              <a:avLst/>
              <a:gdLst/>
              <a:ahLst/>
              <a:cxnLst/>
              <a:rect l="l" t="t" r="r" b="b"/>
              <a:pathLst>
                <a:path w="1408429" h="651510">
                  <a:moveTo>
                    <a:pt x="1408176" y="261365"/>
                  </a:moveTo>
                  <a:lnTo>
                    <a:pt x="1406652" y="249174"/>
                  </a:lnTo>
                  <a:lnTo>
                    <a:pt x="1405890" y="236981"/>
                  </a:lnTo>
                  <a:lnTo>
                    <a:pt x="1404366" y="223265"/>
                  </a:lnTo>
                  <a:lnTo>
                    <a:pt x="1404366" y="211074"/>
                  </a:lnTo>
                  <a:lnTo>
                    <a:pt x="1402842" y="206501"/>
                  </a:lnTo>
                  <a:lnTo>
                    <a:pt x="1402080" y="204977"/>
                  </a:lnTo>
                  <a:lnTo>
                    <a:pt x="1400556" y="196596"/>
                  </a:lnTo>
                  <a:lnTo>
                    <a:pt x="1399781" y="180593"/>
                  </a:lnTo>
                  <a:lnTo>
                    <a:pt x="1398257" y="169925"/>
                  </a:lnTo>
                  <a:lnTo>
                    <a:pt x="1398257" y="174498"/>
                  </a:lnTo>
                  <a:lnTo>
                    <a:pt x="1396733" y="194310"/>
                  </a:lnTo>
                  <a:lnTo>
                    <a:pt x="1395971" y="218693"/>
                  </a:lnTo>
                  <a:lnTo>
                    <a:pt x="1394447" y="231648"/>
                  </a:lnTo>
                  <a:lnTo>
                    <a:pt x="1393685" y="241553"/>
                  </a:lnTo>
                  <a:lnTo>
                    <a:pt x="1392174" y="259079"/>
                  </a:lnTo>
                  <a:lnTo>
                    <a:pt x="1392174" y="283463"/>
                  </a:lnTo>
                  <a:lnTo>
                    <a:pt x="1390650" y="304800"/>
                  </a:lnTo>
                  <a:lnTo>
                    <a:pt x="1389888" y="308610"/>
                  </a:lnTo>
                  <a:lnTo>
                    <a:pt x="1388364" y="297941"/>
                  </a:lnTo>
                  <a:lnTo>
                    <a:pt x="1387602" y="285750"/>
                  </a:lnTo>
                  <a:lnTo>
                    <a:pt x="1387602" y="277367"/>
                  </a:lnTo>
                  <a:lnTo>
                    <a:pt x="1386077" y="274319"/>
                  </a:lnTo>
                  <a:lnTo>
                    <a:pt x="1384554" y="291846"/>
                  </a:lnTo>
                  <a:lnTo>
                    <a:pt x="1383792" y="335279"/>
                  </a:lnTo>
                  <a:lnTo>
                    <a:pt x="1382255" y="389381"/>
                  </a:lnTo>
                  <a:lnTo>
                    <a:pt x="1381506" y="428243"/>
                  </a:lnTo>
                  <a:lnTo>
                    <a:pt x="1381506" y="440436"/>
                  </a:lnTo>
                  <a:lnTo>
                    <a:pt x="1379982" y="432053"/>
                  </a:lnTo>
                  <a:lnTo>
                    <a:pt x="1378445" y="426719"/>
                  </a:lnTo>
                  <a:lnTo>
                    <a:pt x="1377683" y="438912"/>
                  </a:lnTo>
                  <a:lnTo>
                    <a:pt x="1376159" y="462534"/>
                  </a:lnTo>
                  <a:lnTo>
                    <a:pt x="1375397" y="479298"/>
                  </a:lnTo>
                  <a:lnTo>
                    <a:pt x="1375397" y="481584"/>
                  </a:lnTo>
                  <a:lnTo>
                    <a:pt x="1373886" y="478536"/>
                  </a:lnTo>
                  <a:lnTo>
                    <a:pt x="1372362" y="469391"/>
                  </a:lnTo>
                  <a:lnTo>
                    <a:pt x="1371600" y="452627"/>
                  </a:lnTo>
                  <a:lnTo>
                    <a:pt x="1370076" y="436625"/>
                  </a:lnTo>
                  <a:lnTo>
                    <a:pt x="1370076" y="426719"/>
                  </a:lnTo>
                  <a:lnTo>
                    <a:pt x="1369314" y="422148"/>
                  </a:lnTo>
                  <a:lnTo>
                    <a:pt x="1367790" y="413765"/>
                  </a:lnTo>
                  <a:lnTo>
                    <a:pt x="1366266" y="399288"/>
                  </a:lnTo>
                  <a:lnTo>
                    <a:pt x="1365504" y="389381"/>
                  </a:lnTo>
                  <a:lnTo>
                    <a:pt x="1363980" y="381762"/>
                  </a:lnTo>
                  <a:lnTo>
                    <a:pt x="1363980" y="367284"/>
                  </a:lnTo>
                  <a:lnTo>
                    <a:pt x="1363205" y="351281"/>
                  </a:lnTo>
                  <a:lnTo>
                    <a:pt x="1361681" y="341375"/>
                  </a:lnTo>
                  <a:lnTo>
                    <a:pt x="1360157" y="335279"/>
                  </a:lnTo>
                  <a:lnTo>
                    <a:pt x="1359395" y="322325"/>
                  </a:lnTo>
                  <a:lnTo>
                    <a:pt x="1357871" y="306324"/>
                  </a:lnTo>
                  <a:lnTo>
                    <a:pt x="1357871" y="295655"/>
                  </a:lnTo>
                  <a:lnTo>
                    <a:pt x="1357109" y="278129"/>
                  </a:lnTo>
                  <a:lnTo>
                    <a:pt x="1355585" y="257555"/>
                  </a:lnTo>
                  <a:lnTo>
                    <a:pt x="1354074" y="243839"/>
                  </a:lnTo>
                  <a:lnTo>
                    <a:pt x="1353312" y="234696"/>
                  </a:lnTo>
                  <a:lnTo>
                    <a:pt x="1353312" y="214884"/>
                  </a:lnTo>
                  <a:lnTo>
                    <a:pt x="1351788" y="188975"/>
                  </a:lnTo>
                  <a:lnTo>
                    <a:pt x="1351026" y="170687"/>
                  </a:lnTo>
                  <a:lnTo>
                    <a:pt x="1349502" y="169925"/>
                  </a:lnTo>
                  <a:lnTo>
                    <a:pt x="1347977" y="180593"/>
                  </a:lnTo>
                  <a:lnTo>
                    <a:pt x="1347216" y="192024"/>
                  </a:lnTo>
                  <a:lnTo>
                    <a:pt x="1347216" y="198881"/>
                  </a:lnTo>
                  <a:lnTo>
                    <a:pt x="1345692" y="204977"/>
                  </a:lnTo>
                  <a:lnTo>
                    <a:pt x="1344930" y="208787"/>
                  </a:lnTo>
                  <a:lnTo>
                    <a:pt x="1343406" y="214884"/>
                  </a:lnTo>
                  <a:lnTo>
                    <a:pt x="1341882" y="231648"/>
                  </a:lnTo>
                  <a:lnTo>
                    <a:pt x="1341107" y="252984"/>
                  </a:lnTo>
                  <a:lnTo>
                    <a:pt x="1341107" y="265175"/>
                  </a:lnTo>
                  <a:lnTo>
                    <a:pt x="1339583" y="274319"/>
                  </a:lnTo>
                  <a:lnTo>
                    <a:pt x="1338821" y="289560"/>
                  </a:lnTo>
                  <a:lnTo>
                    <a:pt x="1337297" y="302513"/>
                  </a:lnTo>
                  <a:lnTo>
                    <a:pt x="1335786" y="313943"/>
                  </a:lnTo>
                  <a:lnTo>
                    <a:pt x="1335786" y="326898"/>
                  </a:lnTo>
                  <a:lnTo>
                    <a:pt x="1335024" y="348996"/>
                  </a:lnTo>
                  <a:lnTo>
                    <a:pt x="1333500" y="374903"/>
                  </a:lnTo>
                  <a:lnTo>
                    <a:pt x="1332738" y="393191"/>
                  </a:lnTo>
                  <a:lnTo>
                    <a:pt x="1331214" y="395477"/>
                  </a:lnTo>
                  <a:lnTo>
                    <a:pt x="1329690" y="393191"/>
                  </a:lnTo>
                  <a:lnTo>
                    <a:pt x="1329690" y="396239"/>
                  </a:lnTo>
                  <a:lnTo>
                    <a:pt x="1328927" y="403860"/>
                  </a:lnTo>
                  <a:lnTo>
                    <a:pt x="1327404" y="408431"/>
                  </a:lnTo>
                  <a:lnTo>
                    <a:pt x="1326642" y="413765"/>
                  </a:lnTo>
                  <a:lnTo>
                    <a:pt x="1325105" y="426719"/>
                  </a:lnTo>
                  <a:lnTo>
                    <a:pt x="1323581" y="444246"/>
                  </a:lnTo>
                  <a:lnTo>
                    <a:pt x="1323581" y="452627"/>
                  </a:lnTo>
                  <a:lnTo>
                    <a:pt x="1322832" y="448817"/>
                  </a:lnTo>
                  <a:lnTo>
                    <a:pt x="1321295" y="445008"/>
                  </a:lnTo>
                  <a:lnTo>
                    <a:pt x="1319009" y="435863"/>
                  </a:lnTo>
                  <a:lnTo>
                    <a:pt x="1319009" y="426719"/>
                  </a:lnTo>
                  <a:lnTo>
                    <a:pt x="1317485" y="422148"/>
                  </a:lnTo>
                  <a:lnTo>
                    <a:pt x="1316736" y="418338"/>
                  </a:lnTo>
                  <a:lnTo>
                    <a:pt x="1315212" y="409955"/>
                  </a:lnTo>
                  <a:lnTo>
                    <a:pt x="1314450" y="396239"/>
                  </a:lnTo>
                  <a:lnTo>
                    <a:pt x="1312926" y="381762"/>
                  </a:lnTo>
                  <a:lnTo>
                    <a:pt x="1312926" y="367284"/>
                  </a:lnTo>
                  <a:lnTo>
                    <a:pt x="1311402" y="345186"/>
                  </a:lnTo>
                  <a:lnTo>
                    <a:pt x="1310640" y="316991"/>
                  </a:lnTo>
                  <a:lnTo>
                    <a:pt x="1309116" y="286512"/>
                  </a:lnTo>
                  <a:lnTo>
                    <a:pt x="1308354" y="261365"/>
                  </a:lnTo>
                  <a:lnTo>
                    <a:pt x="1306830" y="251460"/>
                  </a:lnTo>
                  <a:lnTo>
                    <a:pt x="1306830" y="249936"/>
                  </a:lnTo>
                  <a:lnTo>
                    <a:pt x="1305306" y="239267"/>
                  </a:lnTo>
                  <a:lnTo>
                    <a:pt x="1304531" y="222503"/>
                  </a:lnTo>
                  <a:lnTo>
                    <a:pt x="1303007" y="217169"/>
                  </a:lnTo>
                  <a:lnTo>
                    <a:pt x="1302245" y="222503"/>
                  </a:lnTo>
                  <a:lnTo>
                    <a:pt x="1302245" y="217169"/>
                  </a:lnTo>
                  <a:lnTo>
                    <a:pt x="1300721" y="201167"/>
                  </a:lnTo>
                  <a:lnTo>
                    <a:pt x="1299197" y="190500"/>
                  </a:lnTo>
                  <a:lnTo>
                    <a:pt x="1298435" y="190500"/>
                  </a:lnTo>
                  <a:lnTo>
                    <a:pt x="1296924" y="192786"/>
                  </a:lnTo>
                  <a:lnTo>
                    <a:pt x="1296162" y="188213"/>
                  </a:lnTo>
                  <a:lnTo>
                    <a:pt x="1296162" y="179831"/>
                  </a:lnTo>
                  <a:lnTo>
                    <a:pt x="1294638" y="179831"/>
                  </a:lnTo>
                  <a:lnTo>
                    <a:pt x="1293114" y="188213"/>
                  </a:lnTo>
                  <a:lnTo>
                    <a:pt x="1292352" y="198119"/>
                  </a:lnTo>
                  <a:lnTo>
                    <a:pt x="1290827" y="210312"/>
                  </a:lnTo>
                  <a:lnTo>
                    <a:pt x="1290066" y="230886"/>
                  </a:lnTo>
                  <a:lnTo>
                    <a:pt x="1290066" y="256031"/>
                  </a:lnTo>
                  <a:lnTo>
                    <a:pt x="1288542" y="277367"/>
                  </a:lnTo>
                  <a:lnTo>
                    <a:pt x="1287005" y="294131"/>
                  </a:lnTo>
                  <a:lnTo>
                    <a:pt x="1286256" y="314705"/>
                  </a:lnTo>
                  <a:lnTo>
                    <a:pt x="1284732" y="336803"/>
                  </a:lnTo>
                  <a:lnTo>
                    <a:pt x="1284732" y="352805"/>
                  </a:lnTo>
                  <a:lnTo>
                    <a:pt x="1283957" y="364998"/>
                  </a:lnTo>
                  <a:lnTo>
                    <a:pt x="1282433" y="377951"/>
                  </a:lnTo>
                  <a:lnTo>
                    <a:pt x="1280909" y="393953"/>
                  </a:lnTo>
                  <a:lnTo>
                    <a:pt x="1280147" y="409955"/>
                  </a:lnTo>
                  <a:lnTo>
                    <a:pt x="1278636" y="424434"/>
                  </a:lnTo>
                  <a:lnTo>
                    <a:pt x="1278636" y="442722"/>
                  </a:lnTo>
                  <a:lnTo>
                    <a:pt x="1277874" y="456438"/>
                  </a:lnTo>
                  <a:lnTo>
                    <a:pt x="1276350" y="461010"/>
                  </a:lnTo>
                  <a:lnTo>
                    <a:pt x="1274826" y="463296"/>
                  </a:lnTo>
                  <a:lnTo>
                    <a:pt x="1274064" y="470915"/>
                  </a:lnTo>
                  <a:lnTo>
                    <a:pt x="1272540" y="480822"/>
                  </a:lnTo>
                  <a:lnTo>
                    <a:pt x="1272540" y="483108"/>
                  </a:lnTo>
                  <a:lnTo>
                    <a:pt x="1271777" y="469391"/>
                  </a:lnTo>
                  <a:lnTo>
                    <a:pt x="1270254" y="451103"/>
                  </a:lnTo>
                  <a:lnTo>
                    <a:pt x="1268730" y="438912"/>
                  </a:lnTo>
                  <a:lnTo>
                    <a:pt x="1267955" y="432053"/>
                  </a:lnTo>
                  <a:lnTo>
                    <a:pt x="1267955" y="428243"/>
                  </a:lnTo>
                  <a:lnTo>
                    <a:pt x="1266431" y="418338"/>
                  </a:lnTo>
                  <a:lnTo>
                    <a:pt x="1265682" y="399288"/>
                  </a:lnTo>
                  <a:lnTo>
                    <a:pt x="1264145" y="377951"/>
                  </a:lnTo>
                  <a:lnTo>
                    <a:pt x="1262621" y="363474"/>
                  </a:lnTo>
                  <a:lnTo>
                    <a:pt x="1261859" y="357377"/>
                  </a:lnTo>
                  <a:lnTo>
                    <a:pt x="1261859" y="355091"/>
                  </a:lnTo>
                  <a:lnTo>
                    <a:pt x="1260335" y="347472"/>
                  </a:lnTo>
                  <a:lnTo>
                    <a:pt x="1259586" y="320801"/>
                  </a:lnTo>
                  <a:lnTo>
                    <a:pt x="1258062" y="280415"/>
                  </a:lnTo>
                  <a:lnTo>
                    <a:pt x="1256538" y="247650"/>
                  </a:lnTo>
                  <a:lnTo>
                    <a:pt x="1255776" y="233172"/>
                  </a:lnTo>
                  <a:lnTo>
                    <a:pt x="1255776" y="230886"/>
                  </a:lnTo>
                  <a:lnTo>
                    <a:pt x="1254252" y="225551"/>
                  </a:lnTo>
                  <a:lnTo>
                    <a:pt x="1253490" y="211074"/>
                  </a:lnTo>
                  <a:lnTo>
                    <a:pt x="1251966" y="184403"/>
                  </a:lnTo>
                  <a:lnTo>
                    <a:pt x="1250442" y="162305"/>
                  </a:lnTo>
                  <a:lnTo>
                    <a:pt x="1250442" y="157734"/>
                  </a:lnTo>
                  <a:lnTo>
                    <a:pt x="1249680" y="157734"/>
                  </a:lnTo>
                  <a:lnTo>
                    <a:pt x="1248156" y="160019"/>
                  </a:lnTo>
                  <a:lnTo>
                    <a:pt x="1247381" y="179831"/>
                  </a:lnTo>
                  <a:lnTo>
                    <a:pt x="1245857" y="204977"/>
                  </a:lnTo>
                  <a:lnTo>
                    <a:pt x="1244333" y="213360"/>
                  </a:lnTo>
                  <a:lnTo>
                    <a:pt x="1244333" y="207263"/>
                  </a:lnTo>
                  <a:lnTo>
                    <a:pt x="1243571" y="200405"/>
                  </a:lnTo>
                  <a:lnTo>
                    <a:pt x="1242047" y="192786"/>
                  </a:lnTo>
                  <a:lnTo>
                    <a:pt x="1241285" y="190500"/>
                  </a:lnTo>
                  <a:lnTo>
                    <a:pt x="1239774" y="204215"/>
                  </a:lnTo>
                  <a:lnTo>
                    <a:pt x="1238250" y="231648"/>
                  </a:lnTo>
                  <a:lnTo>
                    <a:pt x="1238250" y="261365"/>
                  </a:lnTo>
                  <a:lnTo>
                    <a:pt x="1237488" y="278129"/>
                  </a:lnTo>
                  <a:lnTo>
                    <a:pt x="1235964" y="285750"/>
                  </a:lnTo>
                  <a:lnTo>
                    <a:pt x="1235202" y="296417"/>
                  </a:lnTo>
                  <a:lnTo>
                    <a:pt x="1233677" y="316991"/>
                  </a:lnTo>
                  <a:lnTo>
                    <a:pt x="1233677" y="341375"/>
                  </a:lnTo>
                  <a:lnTo>
                    <a:pt x="1232154" y="362712"/>
                  </a:lnTo>
                  <a:lnTo>
                    <a:pt x="1231392" y="387096"/>
                  </a:lnTo>
                  <a:lnTo>
                    <a:pt x="1229855" y="422148"/>
                  </a:lnTo>
                  <a:lnTo>
                    <a:pt x="1229106" y="451103"/>
                  </a:lnTo>
                  <a:lnTo>
                    <a:pt x="1227582" y="461010"/>
                  </a:lnTo>
                  <a:lnTo>
                    <a:pt x="1227582" y="457200"/>
                  </a:lnTo>
                  <a:lnTo>
                    <a:pt x="1226045" y="457200"/>
                  </a:lnTo>
                  <a:lnTo>
                    <a:pt x="1225283" y="467105"/>
                  </a:lnTo>
                  <a:lnTo>
                    <a:pt x="1223759" y="479298"/>
                  </a:lnTo>
                  <a:lnTo>
                    <a:pt x="1222997" y="479298"/>
                  </a:lnTo>
                  <a:lnTo>
                    <a:pt x="1221486" y="468629"/>
                  </a:lnTo>
                  <a:lnTo>
                    <a:pt x="1221486" y="457200"/>
                  </a:lnTo>
                  <a:lnTo>
                    <a:pt x="1219962" y="454151"/>
                  </a:lnTo>
                  <a:lnTo>
                    <a:pt x="1219200" y="454151"/>
                  </a:lnTo>
                  <a:lnTo>
                    <a:pt x="1217676" y="448817"/>
                  </a:lnTo>
                  <a:lnTo>
                    <a:pt x="1216914" y="432053"/>
                  </a:lnTo>
                  <a:lnTo>
                    <a:pt x="1216914" y="414527"/>
                  </a:lnTo>
                  <a:lnTo>
                    <a:pt x="1215390" y="409955"/>
                  </a:lnTo>
                  <a:lnTo>
                    <a:pt x="1213866" y="408431"/>
                  </a:lnTo>
                  <a:lnTo>
                    <a:pt x="1213104" y="403860"/>
                  </a:lnTo>
                  <a:lnTo>
                    <a:pt x="1211580" y="391667"/>
                  </a:lnTo>
                  <a:lnTo>
                    <a:pt x="1210805" y="371855"/>
                  </a:lnTo>
                  <a:lnTo>
                    <a:pt x="1210805" y="347472"/>
                  </a:lnTo>
                  <a:lnTo>
                    <a:pt x="1209281" y="326898"/>
                  </a:lnTo>
                  <a:lnTo>
                    <a:pt x="1207757" y="310134"/>
                  </a:lnTo>
                  <a:lnTo>
                    <a:pt x="1206995" y="291846"/>
                  </a:lnTo>
                  <a:lnTo>
                    <a:pt x="1205471" y="271272"/>
                  </a:lnTo>
                  <a:lnTo>
                    <a:pt x="1204709" y="249174"/>
                  </a:lnTo>
                  <a:lnTo>
                    <a:pt x="1204709" y="230886"/>
                  </a:lnTo>
                  <a:lnTo>
                    <a:pt x="1203185" y="218693"/>
                  </a:lnTo>
                  <a:lnTo>
                    <a:pt x="1201674" y="198881"/>
                  </a:lnTo>
                  <a:lnTo>
                    <a:pt x="1200912" y="168401"/>
                  </a:lnTo>
                  <a:lnTo>
                    <a:pt x="1199388" y="149351"/>
                  </a:lnTo>
                  <a:lnTo>
                    <a:pt x="1199388" y="158496"/>
                  </a:lnTo>
                  <a:lnTo>
                    <a:pt x="1198626" y="166115"/>
                  </a:lnTo>
                  <a:lnTo>
                    <a:pt x="1197102" y="153924"/>
                  </a:lnTo>
                  <a:lnTo>
                    <a:pt x="1195577" y="144017"/>
                  </a:lnTo>
                  <a:lnTo>
                    <a:pt x="1194816" y="155448"/>
                  </a:lnTo>
                  <a:lnTo>
                    <a:pt x="1193292" y="174498"/>
                  </a:lnTo>
                  <a:lnTo>
                    <a:pt x="1193292" y="190500"/>
                  </a:lnTo>
                  <a:lnTo>
                    <a:pt x="1192530" y="192786"/>
                  </a:lnTo>
                  <a:lnTo>
                    <a:pt x="1191006" y="180593"/>
                  </a:lnTo>
                  <a:lnTo>
                    <a:pt x="1189482" y="180593"/>
                  </a:lnTo>
                  <a:lnTo>
                    <a:pt x="1188707" y="208787"/>
                  </a:lnTo>
                  <a:lnTo>
                    <a:pt x="1187183" y="247650"/>
                  </a:lnTo>
                  <a:lnTo>
                    <a:pt x="1187183" y="275843"/>
                  </a:lnTo>
                  <a:lnTo>
                    <a:pt x="1186421" y="295655"/>
                  </a:lnTo>
                  <a:lnTo>
                    <a:pt x="1184897" y="318515"/>
                  </a:lnTo>
                  <a:lnTo>
                    <a:pt x="1183386" y="335279"/>
                  </a:lnTo>
                  <a:lnTo>
                    <a:pt x="1182624" y="342900"/>
                  </a:lnTo>
                  <a:lnTo>
                    <a:pt x="1182624" y="348996"/>
                  </a:lnTo>
                  <a:lnTo>
                    <a:pt x="1181100" y="364998"/>
                  </a:lnTo>
                  <a:lnTo>
                    <a:pt x="1180338" y="390143"/>
                  </a:lnTo>
                  <a:lnTo>
                    <a:pt x="1178814" y="412241"/>
                  </a:lnTo>
                  <a:lnTo>
                    <a:pt x="1177290" y="418338"/>
                  </a:lnTo>
                  <a:lnTo>
                    <a:pt x="1176527" y="422148"/>
                  </a:lnTo>
                  <a:lnTo>
                    <a:pt x="1176527" y="435863"/>
                  </a:lnTo>
                  <a:lnTo>
                    <a:pt x="1175004" y="448055"/>
                  </a:lnTo>
                  <a:lnTo>
                    <a:pt x="1174242" y="450341"/>
                  </a:lnTo>
                  <a:lnTo>
                    <a:pt x="1172705" y="456438"/>
                  </a:lnTo>
                  <a:lnTo>
                    <a:pt x="1171181" y="470915"/>
                  </a:lnTo>
                  <a:lnTo>
                    <a:pt x="1170432" y="481584"/>
                  </a:lnTo>
                  <a:lnTo>
                    <a:pt x="1168895" y="480822"/>
                  </a:lnTo>
                  <a:lnTo>
                    <a:pt x="1168133" y="484631"/>
                  </a:lnTo>
                  <a:lnTo>
                    <a:pt x="1166609" y="485393"/>
                  </a:lnTo>
                  <a:lnTo>
                    <a:pt x="1165085" y="479298"/>
                  </a:lnTo>
                  <a:lnTo>
                    <a:pt x="1165085" y="464819"/>
                  </a:lnTo>
                  <a:lnTo>
                    <a:pt x="1164336" y="448055"/>
                  </a:lnTo>
                  <a:lnTo>
                    <a:pt x="1162812" y="436625"/>
                  </a:lnTo>
                  <a:lnTo>
                    <a:pt x="1162050" y="424434"/>
                  </a:lnTo>
                  <a:lnTo>
                    <a:pt x="1160526" y="411479"/>
                  </a:lnTo>
                  <a:lnTo>
                    <a:pt x="1159002" y="393953"/>
                  </a:lnTo>
                  <a:lnTo>
                    <a:pt x="1159002" y="373379"/>
                  </a:lnTo>
                  <a:lnTo>
                    <a:pt x="1158240" y="347472"/>
                  </a:lnTo>
                  <a:lnTo>
                    <a:pt x="1156716" y="316229"/>
                  </a:lnTo>
                  <a:lnTo>
                    <a:pt x="1155954" y="286512"/>
                  </a:lnTo>
                  <a:lnTo>
                    <a:pt x="1154430" y="268224"/>
                  </a:lnTo>
                  <a:lnTo>
                    <a:pt x="1152906" y="255269"/>
                  </a:lnTo>
                  <a:lnTo>
                    <a:pt x="1152906" y="229362"/>
                  </a:lnTo>
                  <a:lnTo>
                    <a:pt x="1152131" y="200405"/>
                  </a:lnTo>
                  <a:lnTo>
                    <a:pt x="1150607" y="186689"/>
                  </a:lnTo>
                  <a:lnTo>
                    <a:pt x="1149845" y="188213"/>
                  </a:lnTo>
                  <a:lnTo>
                    <a:pt x="1148321" y="184403"/>
                  </a:lnTo>
                  <a:lnTo>
                    <a:pt x="1148321" y="169925"/>
                  </a:lnTo>
                  <a:lnTo>
                    <a:pt x="1146797" y="158496"/>
                  </a:lnTo>
                  <a:lnTo>
                    <a:pt x="1146035" y="155448"/>
                  </a:lnTo>
                  <a:lnTo>
                    <a:pt x="1144524" y="158496"/>
                  </a:lnTo>
                  <a:lnTo>
                    <a:pt x="1143762" y="166115"/>
                  </a:lnTo>
                  <a:lnTo>
                    <a:pt x="1142238" y="172212"/>
                  </a:lnTo>
                  <a:lnTo>
                    <a:pt x="1142238" y="178308"/>
                  </a:lnTo>
                  <a:lnTo>
                    <a:pt x="1140714" y="188213"/>
                  </a:lnTo>
                  <a:lnTo>
                    <a:pt x="1139952" y="198881"/>
                  </a:lnTo>
                  <a:lnTo>
                    <a:pt x="1138427" y="204977"/>
                  </a:lnTo>
                  <a:lnTo>
                    <a:pt x="1137666" y="206501"/>
                  </a:lnTo>
                  <a:lnTo>
                    <a:pt x="1136142" y="214884"/>
                  </a:lnTo>
                  <a:lnTo>
                    <a:pt x="1136142" y="235458"/>
                  </a:lnTo>
                  <a:lnTo>
                    <a:pt x="1134605" y="262127"/>
                  </a:lnTo>
                  <a:lnTo>
                    <a:pt x="1133856" y="280415"/>
                  </a:lnTo>
                  <a:lnTo>
                    <a:pt x="1132332" y="291846"/>
                  </a:lnTo>
                  <a:lnTo>
                    <a:pt x="1131557" y="310896"/>
                  </a:lnTo>
                  <a:lnTo>
                    <a:pt x="1131557" y="335279"/>
                  </a:lnTo>
                  <a:lnTo>
                    <a:pt x="1130033" y="353567"/>
                  </a:lnTo>
                  <a:lnTo>
                    <a:pt x="1128509" y="371093"/>
                  </a:lnTo>
                  <a:lnTo>
                    <a:pt x="1127747" y="399288"/>
                  </a:lnTo>
                  <a:lnTo>
                    <a:pt x="1126236" y="424434"/>
                  </a:lnTo>
                  <a:lnTo>
                    <a:pt x="1125474" y="432815"/>
                  </a:lnTo>
                  <a:lnTo>
                    <a:pt x="1125474" y="435863"/>
                  </a:lnTo>
                  <a:lnTo>
                    <a:pt x="1123950" y="446531"/>
                  </a:lnTo>
                  <a:lnTo>
                    <a:pt x="1122426" y="463296"/>
                  </a:lnTo>
                  <a:lnTo>
                    <a:pt x="1121664" y="477012"/>
                  </a:lnTo>
                  <a:lnTo>
                    <a:pt x="1120140" y="485393"/>
                  </a:lnTo>
                  <a:lnTo>
                    <a:pt x="1119377" y="486917"/>
                  </a:lnTo>
                  <a:lnTo>
                    <a:pt x="1119377" y="477012"/>
                  </a:lnTo>
                  <a:lnTo>
                    <a:pt x="1117854" y="464819"/>
                  </a:lnTo>
                  <a:lnTo>
                    <a:pt x="1116330" y="462534"/>
                  </a:lnTo>
                  <a:lnTo>
                    <a:pt x="1115555" y="463296"/>
                  </a:lnTo>
                  <a:lnTo>
                    <a:pt x="1114031" y="458724"/>
                  </a:lnTo>
                  <a:lnTo>
                    <a:pt x="1114031" y="448817"/>
                  </a:lnTo>
                  <a:lnTo>
                    <a:pt x="1113282" y="441960"/>
                  </a:lnTo>
                  <a:lnTo>
                    <a:pt x="1111745" y="434339"/>
                  </a:lnTo>
                  <a:lnTo>
                    <a:pt x="1110221" y="416051"/>
                  </a:lnTo>
                  <a:lnTo>
                    <a:pt x="1109459" y="385572"/>
                  </a:lnTo>
                  <a:lnTo>
                    <a:pt x="1107935" y="355091"/>
                  </a:lnTo>
                  <a:lnTo>
                    <a:pt x="1107935" y="332993"/>
                  </a:lnTo>
                  <a:lnTo>
                    <a:pt x="1107186" y="322325"/>
                  </a:lnTo>
                  <a:lnTo>
                    <a:pt x="1105662" y="313943"/>
                  </a:lnTo>
                  <a:lnTo>
                    <a:pt x="1104138" y="302513"/>
                  </a:lnTo>
                  <a:lnTo>
                    <a:pt x="1103376" y="279653"/>
                  </a:lnTo>
                  <a:lnTo>
                    <a:pt x="1101852" y="245363"/>
                  </a:lnTo>
                  <a:lnTo>
                    <a:pt x="1101852" y="211074"/>
                  </a:lnTo>
                  <a:lnTo>
                    <a:pt x="1101090" y="192024"/>
                  </a:lnTo>
                  <a:lnTo>
                    <a:pt x="1099566" y="182117"/>
                  </a:lnTo>
                  <a:lnTo>
                    <a:pt x="1098029" y="176022"/>
                  </a:lnTo>
                  <a:lnTo>
                    <a:pt x="1097280" y="173736"/>
                  </a:lnTo>
                  <a:lnTo>
                    <a:pt x="1097280" y="170687"/>
                  </a:lnTo>
                  <a:lnTo>
                    <a:pt x="1095756" y="167639"/>
                  </a:lnTo>
                  <a:lnTo>
                    <a:pt x="1094981" y="160019"/>
                  </a:lnTo>
                  <a:lnTo>
                    <a:pt x="1093457" y="150113"/>
                  </a:lnTo>
                  <a:lnTo>
                    <a:pt x="1091933" y="144017"/>
                  </a:lnTo>
                  <a:lnTo>
                    <a:pt x="1091171" y="147827"/>
                  </a:lnTo>
                  <a:lnTo>
                    <a:pt x="1091171" y="156210"/>
                  </a:lnTo>
                  <a:lnTo>
                    <a:pt x="1089647" y="166115"/>
                  </a:lnTo>
                  <a:lnTo>
                    <a:pt x="1088885" y="178308"/>
                  </a:lnTo>
                  <a:lnTo>
                    <a:pt x="1087374" y="192786"/>
                  </a:lnTo>
                  <a:lnTo>
                    <a:pt x="1085850" y="211074"/>
                  </a:lnTo>
                  <a:lnTo>
                    <a:pt x="1085088" y="230886"/>
                  </a:lnTo>
                  <a:lnTo>
                    <a:pt x="1085088" y="247650"/>
                  </a:lnTo>
                  <a:lnTo>
                    <a:pt x="1083564" y="255269"/>
                  </a:lnTo>
                  <a:lnTo>
                    <a:pt x="1082802" y="251460"/>
                  </a:lnTo>
                  <a:lnTo>
                    <a:pt x="1081277" y="251460"/>
                  </a:lnTo>
                  <a:lnTo>
                    <a:pt x="1079754" y="271272"/>
                  </a:lnTo>
                  <a:lnTo>
                    <a:pt x="1079754" y="306324"/>
                  </a:lnTo>
                  <a:lnTo>
                    <a:pt x="1078979" y="344424"/>
                  </a:lnTo>
                  <a:lnTo>
                    <a:pt x="1077455" y="371855"/>
                  </a:lnTo>
                  <a:lnTo>
                    <a:pt x="1076706" y="387858"/>
                  </a:lnTo>
                  <a:lnTo>
                    <a:pt x="1075182" y="390143"/>
                  </a:lnTo>
                  <a:lnTo>
                    <a:pt x="1073645" y="390143"/>
                  </a:lnTo>
                  <a:lnTo>
                    <a:pt x="1073645" y="409955"/>
                  </a:lnTo>
                  <a:lnTo>
                    <a:pt x="1072883" y="442722"/>
                  </a:lnTo>
                  <a:lnTo>
                    <a:pt x="1071359" y="464819"/>
                  </a:lnTo>
                  <a:lnTo>
                    <a:pt x="1070597" y="467105"/>
                  </a:lnTo>
                  <a:lnTo>
                    <a:pt x="1069086" y="463296"/>
                  </a:lnTo>
                  <a:lnTo>
                    <a:pt x="1067562" y="473201"/>
                  </a:lnTo>
                  <a:lnTo>
                    <a:pt x="1067562" y="485393"/>
                  </a:lnTo>
                  <a:lnTo>
                    <a:pt x="1066800" y="485393"/>
                  </a:lnTo>
                  <a:lnTo>
                    <a:pt x="1065276" y="478536"/>
                  </a:lnTo>
                  <a:lnTo>
                    <a:pt x="1064514" y="472439"/>
                  </a:lnTo>
                  <a:lnTo>
                    <a:pt x="1062990" y="467105"/>
                  </a:lnTo>
                  <a:lnTo>
                    <a:pt x="1062990" y="460248"/>
                  </a:lnTo>
                  <a:lnTo>
                    <a:pt x="1061466" y="454151"/>
                  </a:lnTo>
                  <a:lnTo>
                    <a:pt x="1060704" y="448055"/>
                  </a:lnTo>
                  <a:lnTo>
                    <a:pt x="1059180" y="442722"/>
                  </a:lnTo>
                  <a:lnTo>
                    <a:pt x="1058405" y="430529"/>
                  </a:lnTo>
                  <a:lnTo>
                    <a:pt x="1056881" y="400050"/>
                  </a:lnTo>
                  <a:lnTo>
                    <a:pt x="1056881" y="355091"/>
                  </a:lnTo>
                  <a:lnTo>
                    <a:pt x="1055357" y="316991"/>
                  </a:lnTo>
                  <a:lnTo>
                    <a:pt x="1054595" y="296417"/>
                  </a:lnTo>
                  <a:lnTo>
                    <a:pt x="1053071" y="285750"/>
                  </a:lnTo>
                  <a:lnTo>
                    <a:pt x="1052309" y="268224"/>
                  </a:lnTo>
                  <a:lnTo>
                    <a:pt x="1050785" y="245363"/>
                  </a:lnTo>
                  <a:lnTo>
                    <a:pt x="1050785" y="224789"/>
                  </a:lnTo>
                  <a:lnTo>
                    <a:pt x="1049274" y="208787"/>
                  </a:lnTo>
                  <a:lnTo>
                    <a:pt x="1048512" y="202691"/>
                  </a:lnTo>
                  <a:lnTo>
                    <a:pt x="1046988" y="201167"/>
                  </a:lnTo>
                  <a:lnTo>
                    <a:pt x="1046226" y="195072"/>
                  </a:lnTo>
                  <a:lnTo>
                    <a:pt x="1046226" y="174498"/>
                  </a:lnTo>
                  <a:lnTo>
                    <a:pt x="1044701" y="140208"/>
                  </a:lnTo>
                  <a:lnTo>
                    <a:pt x="1043177" y="119634"/>
                  </a:lnTo>
                  <a:lnTo>
                    <a:pt x="1042416" y="128015"/>
                  </a:lnTo>
                  <a:lnTo>
                    <a:pt x="1040879" y="152400"/>
                  </a:lnTo>
                  <a:lnTo>
                    <a:pt x="1040130" y="173736"/>
                  </a:lnTo>
                  <a:lnTo>
                    <a:pt x="1040130" y="185927"/>
                  </a:lnTo>
                  <a:lnTo>
                    <a:pt x="1038606" y="195072"/>
                  </a:lnTo>
                  <a:lnTo>
                    <a:pt x="1037082" y="198881"/>
                  </a:lnTo>
                  <a:lnTo>
                    <a:pt x="1036307" y="194310"/>
                  </a:lnTo>
                  <a:lnTo>
                    <a:pt x="1034783" y="202691"/>
                  </a:lnTo>
                  <a:lnTo>
                    <a:pt x="1034021" y="235458"/>
                  </a:lnTo>
                  <a:lnTo>
                    <a:pt x="1034021" y="272034"/>
                  </a:lnTo>
                  <a:lnTo>
                    <a:pt x="1032497" y="292608"/>
                  </a:lnTo>
                  <a:lnTo>
                    <a:pt x="1030986" y="302513"/>
                  </a:lnTo>
                  <a:lnTo>
                    <a:pt x="1030224" y="313943"/>
                  </a:lnTo>
                  <a:lnTo>
                    <a:pt x="1028700" y="323088"/>
                  </a:lnTo>
                  <a:lnTo>
                    <a:pt x="1028700" y="329184"/>
                  </a:lnTo>
                  <a:lnTo>
                    <a:pt x="1027938" y="346710"/>
                  </a:lnTo>
                  <a:lnTo>
                    <a:pt x="1026414" y="377189"/>
                  </a:lnTo>
                  <a:lnTo>
                    <a:pt x="1024890" y="402336"/>
                  </a:lnTo>
                  <a:lnTo>
                    <a:pt x="1024127" y="414527"/>
                  </a:lnTo>
                  <a:lnTo>
                    <a:pt x="1022604" y="417575"/>
                  </a:lnTo>
                  <a:lnTo>
                    <a:pt x="1022604" y="420624"/>
                  </a:lnTo>
                  <a:lnTo>
                    <a:pt x="1021829" y="434339"/>
                  </a:lnTo>
                  <a:lnTo>
                    <a:pt x="1020305" y="448055"/>
                  </a:lnTo>
                  <a:lnTo>
                    <a:pt x="1018781" y="451103"/>
                  </a:lnTo>
                  <a:lnTo>
                    <a:pt x="1018032" y="458724"/>
                  </a:lnTo>
                  <a:lnTo>
                    <a:pt x="1016495" y="479298"/>
                  </a:lnTo>
                  <a:lnTo>
                    <a:pt x="1016495" y="507491"/>
                  </a:lnTo>
                  <a:lnTo>
                    <a:pt x="1015733" y="518160"/>
                  </a:lnTo>
                  <a:lnTo>
                    <a:pt x="1014209" y="505205"/>
                  </a:lnTo>
                  <a:lnTo>
                    <a:pt x="1012685" y="472439"/>
                  </a:lnTo>
                  <a:lnTo>
                    <a:pt x="1011936" y="432815"/>
                  </a:lnTo>
                  <a:lnTo>
                    <a:pt x="1011936" y="407669"/>
                  </a:lnTo>
                  <a:lnTo>
                    <a:pt x="1010412" y="397763"/>
                  </a:lnTo>
                  <a:lnTo>
                    <a:pt x="1009650" y="381762"/>
                  </a:lnTo>
                  <a:lnTo>
                    <a:pt x="1008126" y="356615"/>
                  </a:lnTo>
                  <a:lnTo>
                    <a:pt x="1006601" y="338327"/>
                  </a:lnTo>
                  <a:lnTo>
                    <a:pt x="1005840" y="332231"/>
                  </a:lnTo>
                  <a:lnTo>
                    <a:pt x="1005840" y="330708"/>
                  </a:lnTo>
                  <a:lnTo>
                    <a:pt x="1002030" y="291846"/>
                  </a:lnTo>
                  <a:lnTo>
                    <a:pt x="1000506" y="241553"/>
                  </a:lnTo>
                  <a:lnTo>
                    <a:pt x="999731" y="201167"/>
                  </a:lnTo>
                  <a:lnTo>
                    <a:pt x="999731" y="185927"/>
                  </a:lnTo>
                  <a:lnTo>
                    <a:pt x="998207" y="188213"/>
                  </a:lnTo>
                  <a:lnTo>
                    <a:pt x="997445" y="192786"/>
                  </a:lnTo>
                  <a:lnTo>
                    <a:pt x="995921" y="186689"/>
                  </a:lnTo>
                  <a:lnTo>
                    <a:pt x="994397" y="161543"/>
                  </a:lnTo>
                  <a:lnTo>
                    <a:pt x="994397" y="137922"/>
                  </a:lnTo>
                  <a:lnTo>
                    <a:pt x="993635" y="140208"/>
                  </a:lnTo>
                  <a:lnTo>
                    <a:pt x="992124" y="156210"/>
                  </a:lnTo>
                  <a:lnTo>
                    <a:pt x="991362" y="160019"/>
                  </a:lnTo>
                  <a:lnTo>
                    <a:pt x="989838" y="149351"/>
                  </a:lnTo>
                  <a:lnTo>
                    <a:pt x="988314" y="145541"/>
                  </a:lnTo>
                  <a:lnTo>
                    <a:pt x="988314" y="162305"/>
                  </a:lnTo>
                  <a:lnTo>
                    <a:pt x="987551" y="192024"/>
                  </a:lnTo>
                  <a:lnTo>
                    <a:pt x="986027" y="218693"/>
                  </a:lnTo>
                  <a:lnTo>
                    <a:pt x="985266" y="236981"/>
                  </a:lnTo>
                  <a:lnTo>
                    <a:pt x="983729" y="249174"/>
                  </a:lnTo>
                  <a:lnTo>
                    <a:pt x="982205" y="256031"/>
                  </a:lnTo>
                  <a:lnTo>
                    <a:pt x="982205" y="265175"/>
                  </a:lnTo>
                  <a:lnTo>
                    <a:pt x="981456" y="284225"/>
                  </a:lnTo>
                  <a:lnTo>
                    <a:pt x="979932" y="310896"/>
                  </a:lnTo>
                  <a:lnTo>
                    <a:pt x="979157" y="332993"/>
                  </a:lnTo>
                  <a:lnTo>
                    <a:pt x="977633" y="363474"/>
                  </a:lnTo>
                  <a:lnTo>
                    <a:pt x="977633" y="400050"/>
                  </a:lnTo>
                  <a:lnTo>
                    <a:pt x="976109" y="417575"/>
                  </a:lnTo>
                  <a:lnTo>
                    <a:pt x="975347" y="406146"/>
                  </a:lnTo>
                  <a:lnTo>
                    <a:pt x="973836" y="393191"/>
                  </a:lnTo>
                  <a:lnTo>
                    <a:pt x="973074" y="397763"/>
                  </a:lnTo>
                  <a:lnTo>
                    <a:pt x="971550" y="414527"/>
                  </a:lnTo>
                  <a:lnTo>
                    <a:pt x="971550" y="441960"/>
                  </a:lnTo>
                  <a:lnTo>
                    <a:pt x="970026" y="466343"/>
                  </a:lnTo>
                  <a:lnTo>
                    <a:pt x="969264" y="472439"/>
                  </a:lnTo>
                  <a:lnTo>
                    <a:pt x="967740" y="466343"/>
                  </a:lnTo>
                  <a:lnTo>
                    <a:pt x="966977" y="468629"/>
                  </a:lnTo>
                  <a:lnTo>
                    <a:pt x="965454" y="466343"/>
                  </a:lnTo>
                  <a:lnTo>
                    <a:pt x="965454" y="450341"/>
                  </a:lnTo>
                  <a:lnTo>
                    <a:pt x="964679" y="438912"/>
                  </a:lnTo>
                  <a:lnTo>
                    <a:pt x="963155" y="438150"/>
                  </a:lnTo>
                  <a:lnTo>
                    <a:pt x="961631" y="432815"/>
                  </a:lnTo>
                  <a:lnTo>
                    <a:pt x="960882" y="425958"/>
                  </a:lnTo>
                  <a:lnTo>
                    <a:pt x="960882" y="424434"/>
                  </a:lnTo>
                  <a:lnTo>
                    <a:pt x="959345" y="425958"/>
                  </a:lnTo>
                  <a:lnTo>
                    <a:pt x="958583" y="420624"/>
                  </a:lnTo>
                  <a:lnTo>
                    <a:pt x="957059" y="401574"/>
                  </a:lnTo>
                  <a:lnTo>
                    <a:pt x="955535" y="365760"/>
                  </a:lnTo>
                  <a:lnTo>
                    <a:pt x="954786" y="328422"/>
                  </a:lnTo>
                  <a:lnTo>
                    <a:pt x="954786" y="302513"/>
                  </a:lnTo>
                  <a:lnTo>
                    <a:pt x="953262" y="290322"/>
                  </a:lnTo>
                  <a:lnTo>
                    <a:pt x="952500" y="278129"/>
                  </a:lnTo>
                  <a:lnTo>
                    <a:pt x="950976" y="255269"/>
                  </a:lnTo>
                  <a:lnTo>
                    <a:pt x="949451" y="230886"/>
                  </a:lnTo>
                  <a:lnTo>
                    <a:pt x="948690" y="210312"/>
                  </a:lnTo>
                  <a:lnTo>
                    <a:pt x="948690" y="188975"/>
                  </a:lnTo>
                  <a:lnTo>
                    <a:pt x="947166" y="167639"/>
                  </a:lnTo>
                  <a:lnTo>
                    <a:pt x="946404" y="158496"/>
                  </a:lnTo>
                  <a:lnTo>
                    <a:pt x="944880" y="162305"/>
                  </a:lnTo>
                  <a:lnTo>
                    <a:pt x="943356" y="162305"/>
                  </a:lnTo>
                  <a:lnTo>
                    <a:pt x="943356" y="151637"/>
                  </a:lnTo>
                  <a:lnTo>
                    <a:pt x="942581" y="133350"/>
                  </a:lnTo>
                  <a:lnTo>
                    <a:pt x="941057" y="118872"/>
                  </a:lnTo>
                  <a:lnTo>
                    <a:pt x="940295" y="115824"/>
                  </a:lnTo>
                  <a:lnTo>
                    <a:pt x="937247" y="135636"/>
                  </a:lnTo>
                  <a:lnTo>
                    <a:pt x="937247" y="147827"/>
                  </a:lnTo>
                  <a:lnTo>
                    <a:pt x="936485" y="169925"/>
                  </a:lnTo>
                  <a:lnTo>
                    <a:pt x="934974" y="198119"/>
                  </a:lnTo>
                  <a:lnTo>
                    <a:pt x="934212" y="220979"/>
                  </a:lnTo>
                  <a:lnTo>
                    <a:pt x="932688" y="236981"/>
                  </a:lnTo>
                  <a:lnTo>
                    <a:pt x="931164" y="249174"/>
                  </a:lnTo>
                  <a:lnTo>
                    <a:pt x="931164" y="257555"/>
                  </a:lnTo>
                  <a:lnTo>
                    <a:pt x="930401" y="265175"/>
                  </a:lnTo>
                  <a:lnTo>
                    <a:pt x="928877" y="281939"/>
                  </a:lnTo>
                  <a:lnTo>
                    <a:pt x="928116" y="310134"/>
                  </a:lnTo>
                  <a:lnTo>
                    <a:pt x="926579" y="336803"/>
                  </a:lnTo>
                  <a:lnTo>
                    <a:pt x="926579" y="356615"/>
                  </a:lnTo>
                  <a:lnTo>
                    <a:pt x="925055" y="377189"/>
                  </a:lnTo>
                  <a:lnTo>
                    <a:pt x="924306" y="407669"/>
                  </a:lnTo>
                  <a:lnTo>
                    <a:pt x="922782" y="436625"/>
                  </a:lnTo>
                  <a:lnTo>
                    <a:pt x="922007" y="458724"/>
                  </a:lnTo>
                  <a:lnTo>
                    <a:pt x="920483" y="477012"/>
                  </a:lnTo>
                  <a:lnTo>
                    <a:pt x="920483" y="491489"/>
                  </a:lnTo>
                  <a:lnTo>
                    <a:pt x="918959" y="497586"/>
                  </a:lnTo>
                  <a:lnTo>
                    <a:pt x="918197" y="497586"/>
                  </a:lnTo>
                  <a:lnTo>
                    <a:pt x="916686" y="502919"/>
                  </a:lnTo>
                  <a:lnTo>
                    <a:pt x="915924" y="509015"/>
                  </a:lnTo>
                  <a:lnTo>
                    <a:pt x="914400" y="513588"/>
                  </a:lnTo>
                  <a:lnTo>
                    <a:pt x="914400" y="515112"/>
                  </a:lnTo>
                  <a:lnTo>
                    <a:pt x="912876" y="513588"/>
                  </a:lnTo>
                  <a:lnTo>
                    <a:pt x="912114" y="509015"/>
                  </a:lnTo>
                  <a:lnTo>
                    <a:pt x="910590" y="499110"/>
                  </a:lnTo>
                  <a:lnTo>
                    <a:pt x="909827" y="487679"/>
                  </a:lnTo>
                  <a:lnTo>
                    <a:pt x="909827" y="479298"/>
                  </a:lnTo>
                  <a:lnTo>
                    <a:pt x="908304" y="462534"/>
                  </a:lnTo>
                  <a:lnTo>
                    <a:pt x="906780" y="428243"/>
                  </a:lnTo>
                  <a:lnTo>
                    <a:pt x="906005" y="384048"/>
                  </a:lnTo>
                  <a:lnTo>
                    <a:pt x="904481" y="350519"/>
                  </a:lnTo>
                  <a:lnTo>
                    <a:pt x="903732" y="342900"/>
                  </a:lnTo>
                  <a:lnTo>
                    <a:pt x="903732" y="351281"/>
                  </a:lnTo>
                  <a:lnTo>
                    <a:pt x="902195" y="351281"/>
                  </a:lnTo>
                  <a:lnTo>
                    <a:pt x="900671" y="326136"/>
                  </a:lnTo>
                  <a:lnTo>
                    <a:pt x="899909" y="279653"/>
                  </a:lnTo>
                  <a:lnTo>
                    <a:pt x="898385" y="234696"/>
                  </a:lnTo>
                  <a:lnTo>
                    <a:pt x="897636" y="204215"/>
                  </a:lnTo>
                  <a:lnTo>
                    <a:pt x="897636" y="182879"/>
                  </a:lnTo>
                  <a:lnTo>
                    <a:pt x="896112" y="162305"/>
                  </a:lnTo>
                  <a:lnTo>
                    <a:pt x="894588" y="137160"/>
                  </a:lnTo>
                  <a:lnTo>
                    <a:pt x="893826" y="112775"/>
                  </a:lnTo>
                  <a:lnTo>
                    <a:pt x="892301" y="107441"/>
                  </a:lnTo>
                  <a:lnTo>
                    <a:pt x="892301" y="117348"/>
                  </a:lnTo>
                  <a:lnTo>
                    <a:pt x="891540" y="119634"/>
                  </a:lnTo>
                  <a:lnTo>
                    <a:pt x="890016" y="101346"/>
                  </a:lnTo>
                  <a:lnTo>
                    <a:pt x="888479" y="76200"/>
                  </a:lnTo>
                  <a:lnTo>
                    <a:pt x="887730" y="64008"/>
                  </a:lnTo>
                  <a:lnTo>
                    <a:pt x="886206" y="76962"/>
                  </a:lnTo>
                  <a:lnTo>
                    <a:pt x="886206" y="100584"/>
                  </a:lnTo>
                  <a:lnTo>
                    <a:pt x="885431" y="118872"/>
                  </a:lnTo>
                  <a:lnTo>
                    <a:pt x="883907" y="134112"/>
                  </a:lnTo>
                  <a:lnTo>
                    <a:pt x="882383" y="155448"/>
                  </a:lnTo>
                  <a:lnTo>
                    <a:pt x="881621" y="176784"/>
                  </a:lnTo>
                  <a:lnTo>
                    <a:pt x="880097" y="194310"/>
                  </a:lnTo>
                  <a:lnTo>
                    <a:pt x="880097" y="204977"/>
                  </a:lnTo>
                  <a:lnTo>
                    <a:pt x="879335" y="211074"/>
                  </a:lnTo>
                  <a:lnTo>
                    <a:pt x="877824" y="219455"/>
                  </a:lnTo>
                  <a:lnTo>
                    <a:pt x="876300" y="241553"/>
                  </a:lnTo>
                  <a:lnTo>
                    <a:pt x="875538" y="275843"/>
                  </a:lnTo>
                  <a:lnTo>
                    <a:pt x="875538" y="310896"/>
                  </a:lnTo>
                  <a:lnTo>
                    <a:pt x="874014" y="336803"/>
                  </a:lnTo>
                  <a:lnTo>
                    <a:pt x="873251" y="350519"/>
                  </a:lnTo>
                  <a:lnTo>
                    <a:pt x="871727" y="367284"/>
                  </a:lnTo>
                  <a:lnTo>
                    <a:pt x="870204" y="403860"/>
                  </a:lnTo>
                  <a:lnTo>
                    <a:pt x="869429" y="448817"/>
                  </a:lnTo>
                  <a:lnTo>
                    <a:pt x="869429" y="477012"/>
                  </a:lnTo>
                  <a:lnTo>
                    <a:pt x="867905" y="483108"/>
                  </a:lnTo>
                  <a:lnTo>
                    <a:pt x="867156" y="478536"/>
                  </a:lnTo>
                  <a:lnTo>
                    <a:pt x="865632" y="474725"/>
                  </a:lnTo>
                  <a:lnTo>
                    <a:pt x="864095" y="480822"/>
                  </a:lnTo>
                  <a:lnTo>
                    <a:pt x="863333" y="490727"/>
                  </a:lnTo>
                  <a:lnTo>
                    <a:pt x="863333" y="499110"/>
                  </a:lnTo>
                  <a:lnTo>
                    <a:pt x="861809" y="507491"/>
                  </a:lnTo>
                  <a:lnTo>
                    <a:pt x="861047" y="511301"/>
                  </a:lnTo>
                  <a:lnTo>
                    <a:pt x="859536" y="503681"/>
                  </a:lnTo>
                  <a:lnTo>
                    <a:pt x="858012" y="493013"/>
                  </a:lnTo>
                  <a:lnTo>
                    <a:pt x="858012" y="478536"/>
                  </a:lnTo>
                  <a:lnTo>
                    <a:pt x="857250" y="452627"/>
                  </a:lnTo>
                  <a:lnTo>
                    <a:pt x="855726" y="420624"/>
                  </a:lnTo>
                  <a:lnTo>
                    <a:pt x="854964" y="401574"/>
                  </a:lnTo>
                  <a:lnTo>
                    <a:pt x="853440" y="393953"/>
                  </a:lnTo>
                  <a:lnTo>
                    <a:pt x="851916" y="387858"/>
                  </a:lnTo>
                  <a:lnTo>
                    <a:pt x="851916" y="377189"/>
                  </a:lnTo>
                  <a:lnTo>
                    <a:pt x="851154" y="361188"/>
                  </a:lnTo>
                  <a:lnTo>
                    <a:pt x="849630" y="334517"/>
                  </a:lnTo>
                  <a:lnTo>
                    <a:pt x="848855" y="289560"/>
                  </a:lnTo>
                  <a:lnTo>
                    <a:pt x="847331" y="239267"/>
                  </a:lnTo>
                  <a:lnTo>
                    <a:pt x="845807" y="213360"/>
                  </a:lnTo>
                  <a:lnTo>
                    <a:pt x="845807" y="216408"/>
                  </a:lnTo>
                  <a:lnTo>
                    <a:pt x="845045" y="219455"/>
                  </a:lnTo>
                  <a:lnTo>
                    <a:pt x="843521" y="204215"/>
                  </a:lnTo>
                  <a:lnTo>
                    <a:pt x="842759" y="180593"/>
                  </a:lnTo>
                  <a:lnTo>
                    <a:pt x="841235" y="164591"/>
                  </a:lnTo>
                  <a:lnTo>
                    <a:pt x="841235" y="152400"/>
                  </a:lnTo>
                  <a:lnTo>
                    <a:pt x="839724" y="147827"/>
                  </a:lnTo>
                  <a:lnTo>
                    <a:pt x="838962" y="153924"/>
                  </a:lnTo>
                  <a:lnTo>
                    <a:pt x="837438" y="157734"/>
                  </a:lnTo>
                  <a:lnTo>
                    <a:pt x="836676" y="147827"/>
                  </a:lnTo>
                  <a:lnTo>
                    <a:pt x="835151" y="139446"/>
                  </a:lnTo>
                  <a:lnTo>
                    <a:pt x="835151" y="153924"/>
                  </a:lnTo>
                  <a:lnTo>
                    <a:pt x="833627" y="180593"/>
                  </a:lnTo>
                  <a:lnTo>
                    <a:pt x="832866" y="188975"/>
                  </a:lnTo>
                  <a:lnTo>
                    <a:pt x="831329" y="184403"/>
                  </a:lnTo>
                  <a:lnTo>
                    <a:pt x="830580" y="188213"/>
                  </a:lnTo>
                  <a:lnTo>
                    <a:pt x="829056" y="204215"/>
                  </a:lnTo>
                  <a:lnTo>
                    <a:pt x="829056" y="225551"/>
                  </a:lnTo>
                  <a:lnTo>
                    <a:pt x="827532" y="249936"/>
                  </a:lnTo>
                  <a:lnTo>
                    <a:pt x="826757" y="278129"/>
                  </a:lnTo>
                  <a:lnTo>
                    <a:pt x="825233" y="301751"/>
                  </a:lnTo>
                  <a:lnTo>
                    <a:pt x="824471" y="316229"/>
                  </a:lnTo>
                  <a:lnTo>
                    <a:pt x="824471" y="334517"/>
                  </a:lnTo>
                  <a:lnTo>
                    <a:pt x="822947" y="369569"/>
                  </a:lnTo>
                  <a:lnTo>
                    <a:pt x="821436" y="403860"/>
                  </a:lnTo>
                  <a:lnTo>
                    <a:pt x="820674" y="420624"/>
                  </a:lnTo>
                  <a:lnTo>
                    <a:pt x="819150" y="426719"/>
                  </a:lnTo>
                  <a:lnTo>
                    <a:pt x="818388" y="436625"/>
                  </a:lnTo>
                  <a:lnTo>
                    <a:pt x="818388" y="450341"/>
                  </a:lnTo>
                  <a:lnTo>
                    <a:pt x="816864" y="460248"/>
                  </a:lnTo>
                  <a:lnTo>
                    <a:pt x="815340" y="462534"/>
                  </a:lnTo>
                  <a:lnTo>
                    <a:pt x="814577" y="467105"/>
                  </a:lnTo>
                  <a:lnTo>
                    <a:pt x="813054" y="477012"/>
                  </a:lnTo>
                  <a:lnTo>
                    <a:pt x="812279" y="486917"/>
                  </a:lnTo>
                  <a:lnTo>
                    <a:pt x="812279" y="487679"/>
                  </a:lnTo>
                  <a:lnTo>
                    <a:pt x="810755" y="477012"/>
                  </a:lnTo>
                  <a:lnTo>
                    <a:pt x="809231" y="460248"/>
                  </a:lnTo>
                  <a:lnTo>
                    <a:pt x="808482" y="445008"/>
                  </a:lnTo>
                  <a:lnTo>
                    <a:pt x="806945" y="435863"/>
                  </a:lnTo>
                  <a:lnTo>
                    <a:pt x="806945" y="425958"/>
                  </a:lnTo>
                  <a:lnTo>
                    <a:pt x="806183" y="411479"/>
                  </a:lnTo>
                  <a:lnTo>
                    <a:pt x="804659" y="400050"/>
                  </a:lnTo>
                  <a:lnTo>
                    <a:pt x="803135" y="396239"/>
                  </a:lnTo>
                  <a:lnTo>
                    <a:pt x="802386" y="383286"/>
                  </a:lnTo>
                  <a:lnTo>
                    <a:pt x="800862" y="356615"/>
                  </a:lnTo>
                  <a:lnTo>
                    <a:pt x="800862" y="320801"/>
                  </a:lnTo>
                  <a:lnTo>
                    <a:pt x="800100" y="284225"/>
                  </a:lnTo>
                  <a:lnTo>
                    <a:pt x="798576" y="253746"/>
                  </a:lnTo>
                  <a:lnTo>
                    <a:pt x="797051" y="236981"/>
                  </a:lnTo>
                  <a:lnTo>
                    <a:pt x="796290" y="234696"/>
                  </a:lnTo>
                  <a:lnTo>
                    <a:pt x="794766" y="227075"/>
                  </a:lnTo>
                  <a:lnTo>
                    <a:pt x="794766" y="204977"/>
                  </a:lnTo>
                  <a:lnTo>
                    <a:pt x="794004" y="179831"/>
                  </a:lnTo>
                  <a:lnTo>
                    <a:pt x="792480" y="164591"/>
                  </a:lnTo>
                  <a:lnTo>
                    <a:pt x="790956" y="167639"/>
                  </a:lnTo>
                  <a:lnTo>
                    <a:pt x="790181" y="169925"/>
                  </a:lnTo>
                  <a:lnTo>
                    <a:pt x="790181" y="153924"/>
                  </a:lnTo>
                  <a:lnTo>
                    <a:pt x="788657" y="125729"/>
                  </a:lnTo>
                  <a:lnTo>
                    <a:pt x="787895" y="101346"/>
                  </a:lnTo>
                  <a:lnTo>
                    <a:pt x="786371" y="88391"/>
                  </a:lnTo>
                  <a:lnTo>
                    <a:pt x="784847" y="76200"/>
                  </a:lnTo>
                  <a:lnTo>
                    <a:pt x="784085" y="60960"/>
                  </a:lnTo>
                  <a:lnTo>
                    <a:pt x="784085" y="64008"/>
                  </a:lnTo>
                  <a:lnTo>
                    <a:pt x="782574" y="96774"/>
                  </a:lnTo>
                  <a:lnTo>
                    <a:pt x="781812" y="137160"/>
                  </a:lnTo>
                  <a:lnTo>
                    <a:pt x="780288" y="152400"/>
                  </a:lnTo>
                  <a:lnTo>
                    <a:pt x="778764" y="157734"/>
                  </a:lnTo>
                  <a:lnTo>
                    <a:pt x="778001" y="178308"/>
                  </a:lnTo>
                  <a:lnTo>
                    <a:pt x="778001" y="213360"/>
                  </a:lnTo>
                  <a:lnTo>
                    <a:pt x="776477" y="256031"/>
                  </a:lnTo>
                  <a:lnTo>
                    <a:pt x="775716" y="297941"/>
                  </a:lnTo>
                  <a:lnTo>
                    <a:pt x="774179" y="329184"/>
                  </a:lnTo>
                  <a:lnTo>
                    <a:pt x="772655" y="348996"/>
                  </a:lnTo>
                  <a:lnTo>
                    <a:pt x="772655" y="358901"/>
                  </a:lnTo>
                  <a:lnTo>
                    <a:pt x="771906" y="365760"/>
                  </a:lnTo>
                  <a:lnTo>
                    <a:pt x="770382" y="377951"/>
                  </a:lnTo>
                  <a:lnTo>
                    <a:pt x="769607" y="402336"/>
                  </a:lnTo>
                  <a:lnTo>
                    <a:pt x="768083" y="442722"/>
                  </a:lnTo>
                  <a:lnTo>
                    <a:pt x="766559" y="485393"/>
                  </a:lnTo>
                  <a:lnTo>
                    <a:pt x="766559" y="517398"/>
                  </a:lnTo>
                  <a:lnTo>
                    <a:pt x="765797" y="534162"/>
                  </a:lnTo>
                  <a:lnTo>
                    <a:pt x="764286" y="536448"/>
                  </a:lnTo>
                  <a:lnTo>
                    <a:pt x="763524" y="529589"/>
                  </a:lnTo>
                  <a:lnTo>
                    <a:pt x="762000" y="525779"/>
                  </a:lnTo>
                  <a:lnTo>
                    <a:pt x="760476" y="533400"/>
                  </a:lnTo>
                  <a:lnTo>
                    <a:pt x="760476" y="541781"/>
                  </a:lnTo>
                  <a:lnTo>
                    <a:pt x="759714" y="540258"/>
                  </a:lnTo>
                  <a:lnTo>
                    <a:pt x="758190" y="535686"/>
                  </a:lnTo>
                  <a:lnTo>
                    <a:pt x="755904" y="535686"/>
                  </a:lnTo>
                  <a:lnTo>
                    <a:pt x="755904" y="525779"/>
                  </a:lnTo>
                  <a:lnTo>
                    <a:pt x="754380" y="511301"/>
                  </a:lnTo>
                  <a:lnTo>
                    <a:pt x="753605" y="491489"/>
                  </a:lnTo>
                  <a:lnTo>
                    <a:pt x="752081" y="454151"/>
                  </a:lnTo>
                  <a:lnTo>
                    <a:pt x="751332" y="402336"/>
                  </a:lnTo>
                  <a:lnTo>
                    <a:pt x="749795" y="365760"/>
                  </a:lnTo>
                  <a:lnTo>
                    <a:pt x="749795" y="357377"/>
                  </a:lnTo>
                  <a:lnTo>
                    <a:pt x="748271" y="361188"/>
                  </a:lnTo>
                  <a:lnTo>
                    <a:pt x="747509" y="363474"/>
                  </a:lnTo>
                  <a:lnTo>
                    <a:pt x="745985" y="350519"/>
                  </a:lnTo>
                  <a:lnTo>
                    <a:pt x="745236" y="310134"/>
                  </a:lnTo>
                  <a:lnTo>
                    <a:pt x="743712" y="255269"/>
                  </a:lnTo>
                  <a:lnTo>
                    <a:pt x="743712" y="210312"/>
                  </a:lnTo>
                  <a:lnTo>
                    <a:pt x="742188" y="180593"/>
                  </a:lnTo>
                  <a:lnTo>
                    <a:pt x="741426" y="164591"/>
                  </a:lnTo>
                  <a:lnTo>
                    <a:pt x="739901" y="163829"/>
                  </a:lnTo>
                  <a:lnTo>
                    <a:pt x="739140" y="160019"/>
                  </a:lnTo>
                  <a:lnTo>
                    <a:pt x="739140" y="139446"/>
                  </a:lnTo>
                  <a:lnTo>
                    <a:pt x="737616" y="113537"/>
                  </a:lnTo>
                  <a:lnTo>
                    <a:pt x="736079" y="97536"/>
                  </a:lnTo>
                  <a:lnTo>
                    <a:pt x="735330" y="89153"/>
                  </a:lnTo>
                  <a:lnTo>
                    <a:pt x="733806" y="83058"/>
                  </a:lnTo>
                  <a:lnTo>
                    <a:pt x="733031" y="83058"/>
                  </a:lnTo>
                  <a:lnTo>
                    <a:pt x="733031" y="80772"/>
                  </a:lnTo>
                  <a:lnTo>
                    <a:pt x="731507" y="74675"/>
                  </a:lnTo>
                  <a:lnTo>
                    <a:pt x="729983" y="78486"/>
                  </a:lnTo>
                  <a:lnTo>
                    <a:pt x="729221" y="99060"/>
                  </a:lnTo>
                  <a:lnTo>
                    <a:pt x="727697" y="133350"/>
                  </a:lnTo>
                  <a:lnTo>
                    <a:pt x="726935" y="168401"/>
                  </a:lnTo>
                  <a:lnTo>
                    <a:pt x="726935" y="192786"/>
                  </a:lnTo>
                  <a:lnTo>
                    <a:pt x="725424" y="200405"/>
                  </a:lnTo>
                  <a:lnTo>
                    <a:pt x="723900" y="194310"/>
                  </a:lnTo>
                  <a:lnTo>
                    <a:pt x="723138" y="198881"/>
                  </a:lnTo>
                  <a:lnTo>
                    <a:pt x="721614" y="235458"/>
                  </a:lnTo>
                  <a:lnTo>
                    <a:pt x="721614" y="290322"/>
                  </a:lnTo>
                  <a:lnTo>
                    <a:pt x="720851" y="336803"/>
                  </a:lnTo>
                  <a:lnTo>
                    <a:pt x="719327" y="371855"/>
                  </a:lnTo>
                  <a:lnTo>
                    <a:pt x="717804" y="400050"/>
                  </a:lnTo>
                  <a:lnTo>
                    <a:pt x="717029" y="413765"/>
                  </a:lnTo>
                  <a:lnTo>
                    <a:pt x="715505" y="412241"/>
                  </a:lnTo>
                  <a:lnTo>
                    <a:pt x="715505" y="419862"/>
                  </a:lnTo>
                  <a:lnTo>
                    <a:pt x="714756" y="446531"/>
                  </a:lnTo>
                  <a:lnTo>
                    <a:pt x="713232" y="477012"/>
                  </a:lnTo>
                  <a:lnTo>
                    <a:pt x="711695" y="490727"/>
                  </a:lnTo>
                  <a:lnTo>
                    <a:pt x="710933" y="486917"/>
                  </a:lnTo>
                  <a:lnTo>
                    <a:pt x="709409" y="484631"/>
                  </a:lnTo>
                  <a:lnTo>
                    <a:pt x="709409" y="487679"/>
                  </a:lnTo>
                  <a:lnTo>
                    <a:pt x="708647" y="491489"/>
                  </a:lnTo>
                  <a:lnTo>
                    <a:pt x="707136" y="493013"/>
                  </a:lnTo>
                  <a:lnTo>
                    <a:pt x="705612" y="493775"/>
                  </a:lnTo>
                  <a:lnTo>
                    <a:pt x="704850" y="493775"/>
                  </a:lnTo>
                  <a:lnTo>
                    <a:pt x="704850" y="496824"/>
                  </a:lnTo>
                  <a:lnTo>
                    <a:pt x="703326" y="501396"/>
                  </a:lnTo>
                  <a:lnTo>
                    <a:pt x="702564" y="490727"/>
                  </a:lnTo>
                  <a:lnTo>
                    <a:pt x="701040" y="462534"/>
                  </a:lnTo>
                  <a:lnTo>
                    <a:pt x="699516" y="436625"/>
                  </a:lnTo>
                  <a:lnTo>
                    <a:pt x="698754" y="409955"/>
                  </a:lnTo>
                  <a:lnTo>
                    <a:pt x="698754" y="373379"/>
                  </a:lnTo>
                  <a:lnTo>
                    <a:pt x="697230" y="351281"/>
                  </a:lnTo>
                  <a:lnTo>
                    <a:pt x="696455" y="348996"/>
                  </a:lnTo>
                  <a:lnTo>
                    <a:pt x="694931" y="341375"/>
                  </a:lnTo>
                  <a:lnTo>
                    <a:pt x="693407" y="318515"/>
                  </a:lnTo>
                  <a:lnTo>
                    <a:pt x="692645" y="279653"/>
                  </a:lnTo>
                  <a:lnTo>
                    <a:pt x="692645" y="233172"/>
                  </a:lnTo>
                  <a:lnTo>
                    <a:pt x="691121" y="198119"/>
                  </a:lnTo>
                  <a:lnTo>
                    <a:pt x="690359" y="173736"/>
                  </a:lnTo>
                  <a:lnTo>
                    <a:pt x="688835" y="156210"/>
                  </a:lnTo>
                  <a:lnTo>
                    <a:pt x="687324" y="152400"/>
                  </a:lnTo>
                  <a:lnTo>
                    <a:pt x="687324" y="153924"/>
                  </a:lnTo>
                  <a:lnTo>
                    <a:pt x="686562" y="144017"/>
                  </a:lnTo>
                  <a:lnTo>
                    <a:pt x="685038" y="127253"/>
                  </a:lnTo>
                  <a:lnTo>
                    <a:pt x="684276" y="121158"/>
                  </a:lnTo>
                  <a:lnTo>
                    <a:pt x="682751" y="131063"/>
                  </a:lnTo>
                  <a:lnTo>
                    <a:pt x="681227" y="133350"/>
                  </a:lnTo>
                  <a:lnTo>
                    <a:pt x="681227" y="119634"/>
                  </a:lnTo>
                  <a:lnTo>
                    <a:pt x="680466" y="117348"/>
                  </a:lnTo>
                  <a:lnTo>
                    <a:pt x="678929" y="137160"/>
                  </a:lnTo>
                  <a:lnTo>
                    <a:pt x="678180" y="156210"/>
                  </a:lnTo>
                  <a:lnTo>
                    <a:pt x="676656" y="155448"/>
                  </a:lnTo>
                  <a:lnTo>
                    <a:pt x="675132" y="149351"/>
                  </a:lnTo>
                  <a:lnTo>
                    <a:pt x="675132" y="155448"/>
                  </a:lnTo>
                  <a:lnTo>
                    <a:pt x="674357" y="169925"/>
                  </a:lnTo>
                  <a:lnTo>
                    <a:pt x="672833" y="190500"/>
                  </a:lnTo>
                  <a:lnTo>
                    <a:pt x="672071" y="214884"/>
                  </a:lnTo>
                  <a:lnTo>
                    <a:pt x="670547" y="240791"/>
                  </a:lnTo>
                  <a:lnTo>
                    <a:pt x="670547" y="272034"/>
                  </a:lnTo>
                  <a:lnTo>
                    <a:pt x="669036" y="314705"/>
                  </a:lnTo>
                  <a:lnTo>
                    <a:pt x="668274" y="359663"/>
                  </a:lnTo>
                  <a:lnTo>
                    <a:pt x="666750" y="393191"/>
                  </a:lnTo>
                  <a:lnTo>
                    <a:pt x="665988" y="411479"/>
                  </a:lnTo>
                  <a:lnTo>
                    <a:pt x="664464" y="432815"/>
                  </a:lnTo>
                  <a:lnTo>
                    <a:pt x="664464" y="462534"/>
                  </a:lnTo>
                  <a:lnTo>
                    <a:pt x="662940" y="481584"/>
                  </a:lnTo>
                  <a:lnTo>
                    <a:pt x="662177" y="485393"/>
                  </a:lnTo>
                  <a:lnTo>
                    <a:pt x="660654" y="493013"/>
                  </a:lnTo>
                  <a:lnTo>
                    <a:pt x="659879" y="509777"/>
                  </a:lnTo>
                  <a:lnTo>
                    <a:pt x="658355" y="521208"/>
                  </a:lnTo>
                  <a:lnTo>
                    <a:pt x="656831" y="517398"/>
                  </a:lnTo>
                  <a:lnTo>
                    <a:pt x="656082" y="502919"/>
                  </a:lnTo>
                  <a:lnTo>
                    <a:pt x="654545" y="481584"/>
                  </a:lnTo>
                  <a:lnTo>
                    <a:pt x="653783" y="470915"/>
                  </a:lnTo>
                  <a:lnTo>
                    <a:pt x="653783" y="477012"/>
                  </a:lnTo>
                  <a:lnTo>
                    <a:pt x="652259" y="486917"/>
                  </a:lnTo>
                  <a:lnTo>
                    <a:pt x="650735" y="478536"/>
                  </a:lnTo>
                  <a:lnTo>
                    <a:pt x="649986" y="454151"/>
                  </a:lnTo>
                  <a:lnTo>
                    <a:pt x="648462" y="429767"/>
                  </a:lnTo>
                  <a:lnTo>
                    <a:pt x="647700" y="414527"/>
                  </a:lnTo>
                  <a:lnTo>
                    <a:pt x="647700" y="391667"/>
                  </a:lnTo>
                  <a:lnTo>
                    <a:pt x="646176" y="355091"/>
                  </a:lnTo>
                  <a:lnTo>
                    <a:pt x="644651" y="316229"/>
                  </a:lnTo>
                  <a:lnTo>
                    <a:pt x="643890" y="278129"/>
                  </a:lnTo>
                  <a:lnTo>
                    <a:pt x="642366" y="243077"/>
                  </a:lnTo>
                  <a:lnTo>
                    <a:pt x="641604" y="219455"/>
                  </a:lnTo>
                  <a:lnTo>
                    <a:pt x="641604" y="202691"/>
                  </a:lnTo>
                  <a:lnTo>
                    <a:pt x="640080" y="186689"/>
                  </a:lnTo>
                  <a:lnTo>
                    <a:pt x="638556" y="168401"/>
                  </a:lnTo>
                  <a:lnTo>
                    <a:pt x="637781" y="141731"/>
                  </a:lnTo>
                  <a:lnTo>
                    <a:pt x="636257" y="101346"/>
                  </a:lnTo>
                  <a:lnTo>
                    <a:pt x="636257" y="66293"/>
                  </a:lnTo>
                  <a:lnTo>
                    <a:pt x="635495" y="56387"/>
                  </a:lnTo>
                  <a:lnTo>
                    <a:pt x="633971" y="66293"/>
                  </a:lnTo>
                  <a:lnTo>
                    <a:pt x="632447" y="82296"/>
                  </a:lnTo>
                  <a:lnTo>
                    <a:pt x="631685" y="99060"/>
                  </a:lnTo>
                  <a:lnTo>
                    <a:pt x="630174" y="106679"/>
                  </a:lnTo>
                  <a:lnTo>
                    <a:pt x="630174" y="99060"/>
                  </a:lnTo>
                  <a:lnTo>
                    <a:pt x="629412" y="86867"/>
                  </a:lnTo>
                  <a:lnTo>
                    <a:pt x="627888" y="83058"/>
                  </a:lnTo>
                  <a:lnTo>
                    <a:pt x="626364" y="95250"/>
                  </a:lnTo>
                  <a:lnTo>
                    <a:pt x="625601" y="115062"/>
                  </a:lnTo>
                  <a:lnTo>
                    <a:pt x="624077" y="137922"/>
                  </a:lnTo>
                  <a:lnTo>
                    <a:pt x="624077" y="167639"/>
                  </a:lnTo>
                  <a:lnTo>
                    <a:pt x="623316" y="198119"/>
                  </a:lnTo>
                  <a:lnTo>
                    <a:pt x="621779" y="207263"/>
                  </a:lnTo>
                  <a:lnTo>
                    <a:pt x="620255" y="204977"/>
                  </a:lnTo>
                  <a:lnTo>
                    <a:pt x="619506" y="223265"/>
                  </a:lnTo>
                  <a:lnTo>
                    <a:pt x="619506" y="268224"/>
                  </a:lnTo>
                  <a:lnTo>
                    <a:pt x="617982" y="310896"/>
                  </a:lnTo>
                  <a:lnTo>
                    <a:pt x="617207" y="338327"/>
                  </a:lnTo>
                  <a:lnTo>
                    <a:pt x="615683" y="357377"/>
                  </a:lnTo>
                  <a:lnTo>
                    <a:pt x="614159" y="385572"/>
                  </a:lnTo>
                  <a:lnTo>
                    <a:pt x="613397" y="420624"/>
                  </a:lnTo>
                  <a:lnTo>
                    <a:pt x="613397" y="457200"/>
                  </a:lnTo>
                  <a:lnTo>
                    <a:pt x="611886" y="485393"/>
                  </a:lnTo>
                  <a:lnTo>
                    <a:pt x="611124" y="501396"/>
                  </a:lnTo>
                  <a:lnTo>
                    <a:pt x="609600" y="515112"/>
                  </a:lnTo>
                  <a:lnTo>
                    <a:pt x="608076" y="521208"/>
                  </a:lnTo>
                  <a:lnTo>
                    <a:pt x="607314" y="509015"/>
                  </a:lnTo>
                  <a:lnTo>
                    <a:pt x="607314" y="493013"/>
                  </a:lnTo>
                  <a:lnTo>
                    <a:pt x="605790" y="491489"/>
                  </a:lnTo>
                  <a:lnTo>
                    <a:pt x="605027" y="502919"/>
                  </a:lnTo>
                  <a:lnTo>
                    <a:pt x="603504" y="518160"/>
                  </a:lnTo>
                  <a:lnTo>
                    <a:pt x="601980" y="535686"/>
                  </a:lnTo>
                  <a:lnTo>
                    <a:pt x="601980" y="547877"/>
                  </a:lnTo>
                  <a:lnTo>
                    <a:pt x="601205" y="552450"/>
                  </a:lnTo>
                  <a:lnTo>
                    <a:pt x="599681" y="542543"/>
                  </a:lnTo>
                  <a:lnTo>
                    <a:pt x="598932" y="511301"/>
                  </a:lnTo>
                  <a:lnTo>
                    <a:pt x="597395" y="468629"/>
                  </a:lnTo>
                  <a:lnTo>
                    <a:pt x="595871" y="441960"/>
                  </a:lnTo>
                  <a:lnTo>
                    <a:pt x="595871" y="438150"/>
                  </a:lnTo>
                  <a:lnTo>
                    <a:pt x="595109" y="438150"/>
                  </a:lnTo>
                  <a:lnTo>
                    <a:pt x="593585" y="423672"/>
                  </a:lnTo>
                  <a:lnTo>
                    <a:pt x="592836" y="389381"/>
                  </a:lnTo>
                  <a:lnTo>
                    <a:pt x="591312" y="344424"/>
                  </a:lnTo>
                  <a:lnTo>
                    <a:pt x="589788" y="304800"/>
                  </a:lnTo>
                  <a:lnTo>
                    <a:pt x="589788" y="279653"/>
                  </a:lnTo>
                  <a:lnTo>
                    <a:pt x="589026" y="259079"/>
                  </a:lnTo>
                  <a:lnTo>
                    <a:pt x="587501" y="243839"/>
                  </a:lnTo>
                  <a:lnTo>
                    <a:pt x="586740" y="234696"/>
                  </a:lnTo>
                  <a:lnTo>
                    <a:pt x="585216" y="212598"/>
                  </a:lnTo>
                  <a:lnTo>
                    <a:pt x="585216" y="178308"/>
                  </a:lnTo>
                  <a:lnTo>
                    <a:pt x="583679" y="150113"/>
                  </a:lnTo>
                  <a:lnTo>
                    <a:pt x="582930" y="129539"/>
                  </a:lnTo>
                  <a:lnTo>
                    <a:pt x="581406" y="105155"/>
                  </a:lnTo>
                  <a:lnTo>
                    <a:pt x="580631" y="73151"/>
                  </a:lnTo>
                  <a:lnTo>
                    <a:pt x="579107" y="44196"/>
                  </a:lnTo>
                  <a:lnTo>
                    <a:pt x="579107" y="32003"/>
                  </a:lnTo>
                  <a:lnTo>
                    <a:pt x="577583" y="42672"/>
                  </a:lnTo>
                  <a:lnTo>
                    <a:pt x="576821" y="57912"/>
                  </a:lnTo>
                  <a:lnTo>
                    <a:pt x="575297" y="68579"/>
                  </a:lnTo>
                  <a:lnTo>
                    <a:pt x="574535" y="86867"/>
                  </a:lnTo>
                  <a:lnTo>
                    <a:pt x="573024" y="103631"/>
                  </a:lnTo>
                  <a:lnTo>
                    <a:pt x="573024" y="115062"/>
                  </a:lnTo>
                  <a:lnTo>
                    <a:pt x="571500" y="131063"/>
                  </a:lnTo>
                  <a:lnTo>
                    <a:pt x="570738" y="150113"/>
                  </a:lnTo>
                  <a:lnTo>
                    <a:pt x="569214" y="168401"/>
                  </a:lnTo>
                  <a:lnTo>
                    <a:pt x="568451" y="188975"/>
                  </a:lnTo>
                  <a:lnTo>
                    <a:pt x="568451" y="214884"/>
                  </a:lnTo>
                  <a:lnTo>
                    <a:pt x="566927" y="247650"/>
                  </a:lnTo>
                  <a:lnTo>
                    <a:pt x="565404" y="290322"/>
                  </a:lnTo>
                  <a:lnTo>
                    <a:pt x="564629" y="326898"/>
                  </a:lnTo>
                  <a:lnTo>
                    <a:pt x="563105" y="347472"/>
                  </a:lnTo>
                  <a:lnTo>
                    <a:pt x="562356" y="356615"/>
                  </a:lnTo>
                  <a:lnTo>
                    <a:pt x="562356" y="374903"/>
                  </a:lnTo>
                  <a:lnTo>
                    <a:pt x="560832" y="411479"/>
                  </a:lnTo>
                  <a:lnTo>
                    <a:pt x="559295" y="444246"/>
                  </a:lnTo>
                  <a:lnTo>
                    <a:pt x="558533" y="464819"/>
                  </a:lnTo>
                  <a:lnTo>
                    <a:pt x="557009" y="480822"/>
                  </a:lnTo>
                  <a:lnTo>
                    <a:pt x="556247" y="490727"/>
                  </a:lnTo>
                  <a:lnTo>
                    <a:pt x="556247" y="489203"/>
                  </a:lnTo>
                  <a:lnTo>
                    <a:pt x="554736" y="486917"/>
                  </a:lnTo>
                  <a:lnTo>
                    <a:pt x="553212" y="501396"/>
                  </a:lnTo>
                  <a:lnTo>
                    <a:pt x="552450" y="519684"/>
                  </a:lnTo>
                  <a:lnTo>
                    <a:pt x="550926" y="521208"/>
                  </a:lnTo>
                  <a:lnTo>
                    <a:pt x="550926" y="509015"/>
                  </a:lnTo>
                  <a:lnTo>
                    <a:pt x="550164" y="499110"/>
                  </a:lnTo>
                  <a:lnTo>
                    <a:pt x="548640" y="496824"/>
                  </a:lnTo>
                  <a:lnTo>
                    <a:pt x="547116" y="495300"/>
                  </a:lnTo>
                  <a:lnTo>
                    <a:pt x="546354" y="491489"/>
                  </a:lnTo>
                  <a:lnTo>
                    <a:pt x="544830" y="484631"/>
                  </a:lnTo>
                  <a:lnTo>
                    <a:pt x="544830" y="469391"/>
                  </a:lnTo>
                  <a:lnTo>
                    <a:pt x="544055" y="440436"/>
                  </a:lnTo>
                  <a:lnTo>
                    <a:pt x="542531" y="400050"/>
                  </a:lnTo>
                  <a:lnTo>
                    <a:pt x="541007" y="368808"/>
                  </a:lnTo>
                  <a:lnTo>
                    <a:pt x="540245" y="342900"/>
                  </a:lnTo>
                  <a:lnTo>
                    <a:pt x="538721" y="316229"/>
                  </a:lnTo>
                  <a:lnTo>
                    <a:pt x="538721" y="295655"/>
                  </a:lnTo>
                  <a:lnTo>
                    <a:pt x="537959" y="275843"/>
                  </a:lnTo>
                  <a:lnTo>
                    <a:pt x="536435" y="249174"/>
                  </a:lnTo>
                  <a:lnTo>
                    <a:pt x="534924" y="212598"/>
                  </a:lnTo>
                  <a:lnTo>
                    <a:pt x="534162" y="180593"/>
                  </a:lnTo>
                  <a:lnTo>
                    <a:pt x="534162" y="160019"/>
                  </a:lnTo>
                  <a:lnTo>
                    <a:pt x="532638" y="147827"/>
                  </a:lnTo>
                  <a:lnTo>
                    <a:pt x="531876" y="137922"/>
                  </a:lnTo>
                  <a:lnTo>
                    <a:pt x="530351" y="128015"/>
                  </a:lnTo>
                  <a:lnTo>
                    <a:pt x="528827" y="111251"/>
                  </a:lnTo>
                  <a:lnTo>
                    <a:pt x="528066" y="86867"/>
                  </a:lnTo>
                  <a:lnTo>
                    <a:pt x="528066" y="68579"/>
                  </a:lnTo>
                  <a:lnTo>
                    <a:pt x="526529" y="64769"/>
                  </a:lnTo>
                  <a:lnTo>
                    <a:pt x="525780" y="78486"/>
                  </a:lnTo>
                  <a:lnTo>
                    <a:pt x="524256" y="101346"/>
                  </a:lnTo>
                  <a:lnTo>
                    <a:pt x="522732" y="117348"/>
                  </a:lnTo>
                  <a:lnTo>
                    <a:pt x="522732" y="112775"/>
                  </a:lnTo>
                  <a:lnTo>
                    <a:pt x="521957" y="106679"/>
                  </a:lnTo>
                  <a:lnTo>
                    <a:pt x="520433" y="131063"/>
                  </a:lnTo>
                  <a:lnTo>
                    <a:pt x="519671" y="176784"/>
                  </a:lnTo>
                  <a:lnTo>
                    <a:pt x="518147" y="212598"/>
                  </a:lnTo>
                  <a:lnTo>
                    <a:pt x="516636" y="234696"/>
                  </a:lnTo>
                  <a:lnTo>
                    <a:pt x="516636" y="256031"/>
                  </a:lnTo>
                  <a:lnTo>
                    <a:pt x="515874" y="275843"/>
                  </a:lnTo>
                  <a:lnTo>
                    <a:pt x="514350" y="300227"/>
                  </a:lnTo>
                  <a:lnTo>
                    <a:pt x="513588" y="347472"/>
                  </a:lnTo>
                  <a:lnTo>
                    <a:pt x="512064" y="396239"/>
                  </a:lnTo>
                  <a:lnTo>
                    <a:pt x="510540" y="423672"/>
                  </a:lnTo>
                  <a:lnTo>
                    <a:pt x="510540" y="436625"/>
                  </a:lnTo>
                  <a:lnTo>
                    <a:pt x="509777" y="448055"/>
                  </a:lnTo>
                  <a:lnTo>
                    <a:pt x="508254" y="463296"/>
                  </a:lnTo>
                  <a:lnTo>
                    <a:pt x="507479" y="483108"/>
                  </a:lnTo>
                  <a:lnTo>
                    <a:pt x="505955" y="502919"/>
                  </a:lnTo>
                  <a:lnTo>
                    <a:pt x="505955" y="524255"/>
                  </a:lnTo>
                  <a:lnTo>
                    <a:pt x="504431" y="544067"/>
                  </a:lnTo>
                  <a:lnTo>
                    <a:pt x="503682" y="557784"/>
                  </a:lnTo>
                  <a:lnTo>
                    <a:pt x="502145" y="573024"/>
                  </a:lnTo>
                  <a:lnTo>
                    <a:pt x="501383" y="589026"/>
                  </a:lnTo>
                  <a:lnTo>
                    <a:pt x="499859" y="594360"/>
                  </a:lnTo>
                  <a:lnTo>
                    <a:pt x="499859" y="579119"/>
                  </a:lnTo>
                  <a:lnTo>
                    <a:pt x="498335" y="548639"/>
                  </a:lnTo>
                  <a:lnTo>
                    <a:pt x="497586" y="515874"/>
                  </a:lnTo>
                  <a:lnTo>
                    <a:pt x="496062" y="493013"/>
                  </a:lnTo>
                  <a:lnTo>
                    <a:pt x="495300" y="478536"/>
                  </a:lnTo>
                  <a:lnTo>
                    <a:pt x="493775" y="460248"/>
                  </a:lnTo>
                  <a:lnTo>
                    <a:pt x="493775" y="441960"/>
                  </a:lnTo>
                  <a:lnTo>
                    <a:pt x="492251" y="432815"/>
                  </a:lnTo>
                  <a:lnTo>
                    <a:pt x="491490" y="434339"/>
                  </a:lnTo>
                  <a:lnTo>
                    <a:pt x="489966" y="418338"/>
                  </a:lnTo>
                  <a:lnTo>
                    <a:pt x="489204" y="377189"/>
                  </a:lnTo>
                  <a:lnTo>
                    <a:pt x="489204" y="335279"/>
                  </a:lnTo>
                  <a:lnTo>
                    <a:pt x="487680" y="304038"/>
                  </a:lnTo>
                  <a:lnTo>
                    <a:pt x="486156" y="275843"/>
                  </a:lnTo>
                  <a:lnTo>
                    <a:pt x="485381" y="245363"/>
                  </a:lnTo>
                  <a:lnTo>
                    <a:pt x="483857" y="208787"/>
                  </a:lnTo>
                  <a:lnTo>
                    <a:pt x="483095" y="167639"/>
                  </a:lnTo>
                  <a:lnTo>
                    <a:pt x="483095" y="127253"/>
                  </a:lnTo>
                  <a:lnTo>
                    <a:pt x="481571" y="95250"/>
                  </a:lnTo>
                  <a:lnTo>
                    <a:pt x="480047" y="76200"/>
                  </a:lnTo>
                  <a:lnTo>
                    <a:pt x="479285" y="66293"/>
                  </a:lnTo>
                  <a:lnTo>
                    <a:pt x="477774" y="54863"/>
                  </a:lnTo>
                  <a:lnTo>
                    <a:pt x="477012" y="44196"/>
                  </a:lnTo>
                  <a:lnTo>
                    <a:pt x="477012" y="38100"/>
                  </a:lnTo>
                  <a:lnTo>
                    <a:pt x="475488" y="38100"/>
                  </a:lnTo>
                  <a:lnTo>
                    <a:pt x="473964" y="46481"/>
                  </a:lnTo>
                  <a:lnTo>
                    <a:pt x="473201" y="58674"/>
                  </a:lnTo>
                  <a:lnTo>
                    <a:pt x="471677" y="64769"/>
                  </a:lnTo>
                  <a:lnTo>
                    <a:pt x="471677" y="60960"/>
                  </a:lnTo>
                  <a:lnTo>
                    <a:pt x="470916" y="62484"/>
                  </a:lnTo>
                  <a:lnTo>
                    <a:pt x="469379" y="78486"/>
                  </a:lnTo>
                  <a:lnTo>
                    <a:pt x="467855" y="100584"/>
                  </a:lnTo>
                  <a:lnTo>
                    <a:pt x="467106" y="117348"/>
                  </a:lnTo>
                  <a:lnTo>
                    <a:pt x="465582" y="131063"/>
                  </a:lnTo>
                  <a:lnTo>
                    <a:pt x="465582" y="151637"/>
                  </a:lnTo>
                  <a:lnTo>
                    <a:pt x="464807" y="194310"/>
                  </a:lnTo>
                  <a:lnTo>
                    <a:pt x="463283" y="241553"/>
                  </a:lnTo>
                  <a:lnTo>
                    <a:pt x="461759" y="265175"/>
                  </a:lnTo>
                  <a:lnTo>
                    <a:pt x="460997" y="274319"/>
                  </a:lnTo>
                  <a:lnTo>
                    <a:pt x="459486" y="302513"/>
                  </a:lnTo>
                  <a:lnTo>
                    <a:pt x="459486" y="348996"/>
                  </a:lnTo>
                  <a:lnTo>
                    <a:pt x="458724" y="390143"/>
                  </a:lnTo>
                  <a:lnTo>
                    <a:pt x="457200" y="422148"/>
                  </a:lnTo>
                  <a:lnTo>
                    <a:pt x="455675" y="448817"/>
                  </a:lnTo>
                  <a:lnTo>
                    <a:pt x="454914" y="472439"/>
                  </a:lnTo>
                  <a:lnTo>
                    <a:pt x="454914" y="496824"/>
                  </a:lnTo>
                  <a:lnTo>
                    <a:pt x="453390" y="512063"/>
                  </a:lnTo>
                  <a:lnTo>
                    <a:pt x="452627" y="512063"/>
                  </a:lnTo>
                  <a:lnTo>
                    <a:pt x="451104" y="515112"/>
                  </a:lnTo>
                  <a:lnTo>
                    <a:pt x="449580" y="530351"/>
                  </a:lnTo>
                  <a:lnTo>
                    <a:pt x="448805" y="539496"/>
                  </a:lnTo>
                  <a:lnTo>
                    <a:pt x="448805" y="537972"/>
                  </a:lnTo>
                  <a:lnTo>
                    <a:pt x="447281" y="547877"/>
                  </a:lnTo>
                  <a:lnTo>
                    <a:pt x="446532" y="563879"/>
                  </a:lnTo>
                  <a:lnTo>
                    <a:pt x="444995" y="563879"/>
                  </a:lnTo>
                  <a:lnTo>
                    <a:pt x="443471" y="546353"/>
                  </a:lnTo>
                  <a:lnTo>
                    <a:pt x="442709" y="521969"/>
                  </a:lnTo>
                  <a:lnTo>
                    <a:pt x="442709" y="499872"/>
                  </a:lnTo>
                  <a:lnTo>
                    <a:pt x="441185" y="480822"/>
                  </a:lnTo>
                  <a:lnTo>
                    <a:pt x="440436" y="463296"/>
                  </a:lnTo>
                  <a:lnTo>
                    <a:pt x="438912" y="445008"/>
                  </a:lnTo>
                  <a:lnTo>
                    <a:pt x="437388" y="411479"/>
                  </a:lnTo>
                  <a:lnTo>
                    <a:pt x="437388" y="369569"/>
                  </a:lnTo>
                  <a:lnTo>
                    <a:pt x="436625" y="338327"/>
                  </a:lnTo>
                  <a:lnTo>
                    <a:pt x="435101" y="316991"/>
                  </a:lnTo>
                  <a:lnTo>
                    <a:pt x="434340" y="302513"/>
                  </a:lnTo>
                  <a:lnTo>
                    <a:pt x="432816" y="283463"/>
                  </a:lnTo>
                  <a:lnTo>
                    <a:pt x="431279" y="261365"/>
                  </a:lnTo>
                  <a:lnTo>
                    <a:pt x="431279" y="246887"/>
                  </a:lnTo>
                  <a:lnTo>
                    <a:pt x="430530" y="229362"/>
                  </a:lnTo>
                  <a:lnTo>
                    <a:pt x="429006" y="198119"/>
                  </a:lnTo>
                  <a:lnTo>
                    <a:pt x="428231" y="161543"/>
                  </a:lnTo>
                  <a:lnTo>
                    <a:pt x="426707" y="131063"/>
                  </a:lnTo>
                  <a:lnTo>
                    <a:pt x="425183" y="100584"/>
                  </a:lnTo>
                  <a:lnTo>
                    <a:pt x="425183" y="67055"/>
                  </a:lnTo>
                  <a:lnTo>
                    <a:pt x="424421" y="40386"/>
                  </a:lnTo>
                  <a:lnTo>
                    <a:pt x="422897" y="29717"/>
                  </a:lnTo>
                  <a:lnTo>
                    <a:pt x="422135" y="35813"/>
                  </a:lnTo>
                  <a:lnTo>
                    <a:pt x="420624" y="51815"/>
                  </a:lnTo>
                  <a:lnTo>
                    <a:pt x="420624" y="76200"/>
                  </a:lnTo>
                  <a:lnTo>
                    <a:pt x="419100" y="102869"/>
                  </a:lnTo>
                  <a:lnTo>
                    <a:pt x="418338" y="115062"/>
                  </a:lnTo>
                  <a:lnTo>
                    <a:pt x="416814" y="118872"/>
                  </a:lnTo>
                  <a:lnTo>
                    <a:pt x="416051" y="137922"/>
                  </a:lnTo>
                  <a:lnTo>
                    <a:pt x="414527" y="178308"/>
                  </a:lnTo>
                  <a:lnTo>
                    <a:pt x="414527" y="211074"/>
                  </a:lnTo>
                  <a:lnTo>
                    <a:pt x="413004" y="230886"/>
                  </a:lnTo>
                  <a:lnTo>
                    <a:pt x="412229" y="252984"/>
                  </a:lnTo>
                  <a:lnTo>
                    <a:pt x="410705" y="285750"/>
                  </a:lnTo>
                  <a:lnTo>
                    <a:pt x="409956" y="320039"/>
                  </a:lnTo>
                  <a:lnTo>
                    <a:pt x="408432" y="350519"/>
                  </a:lnTo>
                  <a:lnTo>
                    <a:pt x="408432" y="377951"/>
                  </a:lnTo>
                  <a:lnTo>
                    <a:pt x="406895" y="413765"/>
                  </a:lnTo>
                  <a:lnTo>
                    <a:pt x="406133" y="444246"/>
                  </a:lnTo>
                  <a:lnTo>
                    <a:pt x="404609" y="457200"/>
                  </a:lnTo>
                  <a:lnTo>
                    <a:pt x="403847" y="462534"/>
                  </a:lnTo>
                  <a:lnTo>
                    <a:pt x="403847" y="478536"/>
                  </a:lnTo>
                  <a:lnTo>
                    <a:pt x="402336" y="499872"/>
                  </a:lnTo>
                  <a:lnTo>
                    <a:pt x="400812" y="518160"/>
                  </a:lnTo>
                  <a:lnTo>
                    <a:pt x="400050" y="533400"/>
                  </a:lnTo>
                  <a:lnTo>
                    <a:pt x="398525" y="545591"/>
                  </a:lnTo>
                  <a:lnTo>
                    <a:pt x="397764" y="547877"/>
                  </a:lnTo>
                  <a:lnTo>
                    <a:pt x="396240" y="554736"/>
                  </a:lnTo>
                  <a:lnTo>
                    <a:pt x="394716" y="566927"/>
                  </a:lnTo>
                  <a:lnTo>
                    <a:pt x="393954" y="568451"/>
                  </a:lnTo>
                  <a:lnTo>
                    <a:pt x="392430" y="544067"/>
                  </a:lnTo>
                  <a:lnTo>
                    <a:pt x="391655" y="499110"/>
                  </a:lnTo>
                  <a:lnTo>
                    <a:pt x="391655" y="457200"/>
                  </a:lnTo>
                  <a:lnTo>
                    <a:pt x="390131" y="435863"/>
                  </a:lnTo>
                  <a:lnTo>
                    <a:pt x="388607" y="429767"/>
                  </a:lnTo>
                  <a:lnTo>
                    <a:pt x="387845" y="423672"/>
                  </a:lnTo>
                  <a:lnTo>
                    <a:pt x="386321" y="405384"/>
                  </a:lnTo>
                  <a:lnTo>
                    <a:pt x="386321" y="373379"/>
                  </a:lnTo>
                  <a:lnTo>
                    <a:pt x="385559" y="340613"/>
                  </a:lnTo>
                  <a:lnTo>
                    <a:pt x="384035" y="320039"/>
                  </a:lnTo>
                  <a:lnTo>
                    <a:pt x="382524" y="304038"/>
                  </a:lnTo>
                  <a:lnTo>
                    <a:pt x="381762" y="281939"/>
                  </a:lnTo>
                  <a:lnTo>
                    <a:pt x="380238" y="249174"/>
                  </a:lnTo>
                  <a:lnTo>
                    <a:pt x="380238" y="207263"/>
                  </a:lnTo>
                  <a:lnTo>
                    <a:pt x="379475" y="167639"/>
                  </a:lnTo>
                  <a:lnTo>
                    <a:pt x="377951" y="137160"/>
                  </a:lnTo>
                  <a:lnTo>
                    <a:pt x="376427" y="111251"/>
                  </a:lnTo>
                  <a:lnTo>
                    <a:pt x="375666" y="85343"/>
                  </a:lnTo>
                  <a:lnTo>
                    <a:pt x="374129" y="60960"/>
                  </a:lnTo>
                  <a:lnTo>
                    <a:pt x="374129" y="45719"/>
                  </a:lnTo>
                  <a:lnTo>
                    <a:pt x="373380" y="41910"/>
                  </a:lnTo>
                  <a:lnTo>
                    <a:pt x="371856" y="46481"/>
                  </a:lnTo>
                  <a:lnTo>
                    <a:pt x="370332" y="51815"/>
                  </a:lnTo>
                  <a:lnTo>
                    <a:pt x="369557" y="45719"/>
                  </a:lnTo>
                  <a:lnTo>
                    <a:pt x="369557" y="29717"/>
                  </a:lnTo>
                  <a:lnTo>
                    <a:pt x="368033" y="27431"/>
                  </a:lnTo>
                  <a:lnTo>
                    <a:pt x="367271" y="48767"/>
                  </a:lnTo>
                  <a:lnTo>
                    <a:pt x="365747" y="72389"/>
                  </a:lnTo>
                  <a:lnTo>
                    <a:pt x="364236" y="91439"/>
                  </a:lnTo>
                  <a:lnTo>
                    <a:pt x="363474" y="117348"/>
                  </a:lnTo>
                  <a:lnTo>
                    <a:pt x="363474" y="147827"/>
                  </a:lnTo>
                  <a:lnTo>
                    <a:pt x="361950" y="169925"/>
                  </a:lnTo>
                  <a:lnTo>
                    <a:pt x="361188" y="188975"/>
                  </a:lnTo>
                  <a:lnTo>
                    <a:pt x="359664" y="219455"/>
                  </a:lnTo>
                  <a:lnTo>
                    <a:pt x="358140" y="267462"/>
                  </a:lnTo>
                  <a:lnTo>
                    <a:pt x="357377" y="314705"/>
                  </a:lnTo>
                  <a:lnTo>
                    <a:pt x="357377" y="342900"/>
                  </a:lnTo>
                  <a:lnTo>
                    <a:pt x="355854" y="363474"/>
                  </a:lnTo>
                  <a:lnTo>
                    <a:pt x="355079" y="385572"/>
                  </a:lnTo>
                  <a:lnTo>
                    <a:pt x="353555" y="411479"/>
                  </a:lnTo>
                  <a:lnTo>
                    <a:pt x="352031" y="446531"/>
                  </a:lnTo>
                  <a:lnTo>
                    <a:pt x="352031" y="480822"/>
                  </a:lnTo>
                  <a:lnTo>
                    <a:pt x="351282" y="497586"/>
                  </a:lnTo>
                  <a:lnTo>
                    <a:pt x="349745" y="505205"/>
                  </a:lnTo>
                  <a:lnTo>
                    <a:pt x="348983" y="523493"/>
                  </a:lnTo>
                  <a:lnTo>
                    <a:pt x="347459" y="548639"/>
                  </a:lnTo>
                  <a:lnTo>
                    <a:pt x="345935" y="568451"/>
                  </a:lnTo>
                  <a:lnTo>
                    <a:pt x="345935" y="582929"/>
                  </a:lnTo>
                  <a:lnTo>
                    <a:pt x="345186" y="591312"/>
                  </a:lnTo>
                  <a:lnTo>
                    <a:pt x="343662" y="597408"/>
                  </a:lnTo>
                  <a:lnTo>
                    <a:pt x="342900" y="598931"/>
                  </a:lnTo>
                  <a:lnTo>
                    <a:pt x="341375" y="590550"/>
                  </a:lnTo>
                  <a:lnTo>
                    <a:pt x="339851" y="570738"/>
                  </a:lnTo>
                  <a:lnTo>
                    <a:pt x="339851" y="547877"/>
                  </a:lnTo>
                  <a:lnTo>
                    <a:pt x="339090" y="527303"/>
                  </a:lnTo>
                  <a:lnTo>
                    <a:pt x="337566" y="519684"/>
                  </a:lnTo>
                  <a:lnTo>
                    <a:pt x="336804" y="518160"/>
                  </a:lnTo>
                  <a:lnTo>
                    <a:pt x="335280" y="505967"/>
                  </a:lnTo>
                  <a:lnTo>
                    <a:pt x="335280" y="480822"/>
                  </a:lnTo>
                  <a:lnTo>
                    <a:pt x="333756" y="451103"/>
                  </a:lnTo>
                  <a:lnTo>
                    <a:pt x="332981" y="414527"/>
                  </a:lnTo>
                  <a:lnTo>
                    <a:pt x="331457" y="381000"/>
                  </a:lnTo>
                  <a:lnTo>
                    <a:pt x="330695" y="355091"/>
                  </a:lnTo>
                  <a:lnTo>
                    <a:pt x="329171" y="323088"/>
                  </a:lnTo>
                  <a:lnTo>
                    <a:pt x="329171" y="280415"/>
                  </a:lnTo>
                  <a:lnTo>
                    <a:pt x="327647" y="252984"/>
                  </a:lnTo>
                  <a:lnTo>
                    <a:pt x="326885" y="240791"/>
                  </a:lnTo>
                  <a:lnTo>
                    <a:pt x="325374" y="211074"/>
                  </a:lnTo>
                  <a:lnTo>
                    <a:pt x="324612" y="162305"/>
                  </a:lnTo>
                  <a:lnTo>
                    <a:pt x="323088" y="123443"/>
                  </a:lnTo>
                  <a:lnTo>
                    <a:pt x="323088" y="101346"/>
                  </a:lnTo>
                  <a:lnTo>
                    <a:pt x="321564" y="94487"/>
                  </a:lnTo>
                  <a:lnTo>
                    <a:pt x="320801" y="94487"/>
                  </a:lnTo>
                  <a:lnTo>
                    <a:pt x="319277" y="82296"/>
                  </a:lnTo>
                  <a:lnTo>
                    <a:pt x="318516" y="64769"/>
                  </a:lnTo>
                  <a:lnTo>
                    <a:pt x="318516" y="66293"/>
                  </a:lnTo>
                  <a:lnTo>
                    <a:pt x="316979" y="90677"/>
                  </a:lnTo>
                  <a:lnTo>
                    <a:pt x="315455" y="121158"/>
                  </a:lnTo>
                  <a:lnTo>
                    <a:pt x="314706" y="135636"/>
                  </a:lnTo>
                  <a:lnTo>
                    <a:pt x="313182" y="135636"/>
                  </a:lnTo>
                  <a:lnTo>
                    <a:pt x="312407" y="141731"/>
                  </a:lnTo>
                  <a:lnTo>
                    <a:pt x="312407" y="163829"/>
                  </a:lnTo>
                  <a:lnTo>
                    <a:pt x="310883" y="186689"/>
                  </a:lnTo>
                  <a:lnTo>
                    <a:pt x="309359" y="202691"/>
                  </a:lnTo>
                  <a:lnTo>
                    <a:pt x="308597" y="216408"/>
                  </a:lnTo>
                  <a:lnTo>
                    <a:pt x="307086" y="234696"/>
                  </a:lnTo>
                  <a:lnTo>
                    <a:pt x="306324" y="255269"/>
                  </a:lnTo>
                  <a:lnTo>
                    <a:pt x="306324" y="283463"/>
                  </a:lnTo>
                  <a:lnTo>
                    <a:pt x="304800" y="323088"/>
                  </a:lnTo>
                  <a:lnTo>
                    <a:pt x="303275" y="364998"/>
                  </a:lnTo>
                  <a:lnTo>
                    <a:pt x="302514" y="402336"/>
                  </a:lnTo>
                  <a:lnTo>
                    <a:pt x="300990" y="435863"/>
                  </a:lnTo>
                  <a:lnTo>
                    <a:pt x="300990" y="458724"/>
                  </a:lnTo>
                  <a:lnTo>
                    <a:pt x="300227" y="469391"/>
                  </a:lnTo>
                  <a:lnTo>
                    <a:pt x="298704" y="480822"/>
                  </a:lnTo>
                  <a:lnTo>
                    <a:pt x="297180" y="505967"/>
                  </a:lnTo>
                  <a:lnTo>
                    <a:pt x="296405" y="542543"/>
                  </a:lnTo>
                  <a:lnTo>
                    <a:pt x="294881" y="570738"/>
                  </a:lnTo>
                  <a:lnTo>
                    <a:pt x="294881" y="576072"/>
                  </a:lnTo>
                  <a:lnTo>
                    <a:pt x="294132" y="566927"/>
                  </a:lnTo>
                  <a:lnTo>
                    <a:pt x="292595" y="566927"/>
                  </a:lnTo>
                  <a:lnTo>
                    <a:pt x="291071" y="570738"/>
                  </a:lnTo>
                  <a:lnTo>
                    <a:pt x="290309" y="569976"/>
                  </a:lnTo>
                  <a:lnTo>
                    <a:pt x="288785" y="566927"/>
                  </a:lnTo>
                  <a:lnTo>
                    <a:pt x="288785" y="564641"/>
                  </a:lnTo>
                  <a:lnTo>
                    <a:pt x="288036" y="551688"/>
                  </a:lnTo>
                  <a:lnTo>
                    <a:pt x="286512" y="530351"/>
                  </a:lnTo>
                  <a:lnTo>
                    <a:pt x="284988" y="507491"/>
                  </a:lnTo>
                  <a:lnTo>
                    <a:pt x="284225" y="475488"/>
                  </a:lnTo>
                  <a:lnTo>
                    <a:pt x="284225" y="434339"/>
                  </a:lnTo>
                  <a:lnTo>
                    <a:pt x="282701" y="399288"/>
                  </a:lnTo>
                  <a:lnTo>
                    <a:pt x="281940" y="373379"/>
                  </a:lnTo>
                  <a:lnTo>
                    <a:pt x="280416" y="347472"/>
                  </a:lnTo>
                  <a:lnTo>
                    <a:pt x="278879" y="322325"/>
                  </a:lnTo>
                  <a:lnTo>
                    <a:pt x="278130" y="300227"/>
                  </a:lnTo>
                  <a:lnTo>
                    <a:pt x="278130" y="277367"/>
                  </a:lnTo>
                  <a:lnTo>
                    <a:pt x="276606" y="245363"/>
                  </a:lnTo>
                  <a:lnTo>
                    <a:pt x="275831" y="208787"/>
                  </a:lnTo>
                  <a:lnTo>
                    <a:pt x="274307" y="167639"/>
                  </a:lnTo>
                  <a:lnTo>
                    <a:pt x="272783" y="125729"/>
                  </a:lnTo>
                  <a:lnTo>
                    <a:pt x="272021" y="105155"/>
                  </a:lnTo>
                  <a:lnTo>
                    <a:pt x="272021" y="108965"/>
                  </a:lnTo>
                  <a:lnTo>
                    <a:pt x="270497" y="112775"/>
                  </a:lnTo>
                  <a:lnTo>
                    <a:pt x="269735" y="101346"/>
                  </a:lnTo>
                  <a:lnTo>
                    <a:pt x="268224" y="80772"/>
                  </a:lnTo>
                  <a:lnTo>
                    <a:pt x="266700" y="56387"/>
                  </a:lnTo>
                  <a:lnTo>
                    <a:pt x="266700" y="40386"/>
                  </a:lnTo>
                  <a:lnTo>
                    <a:pt x="265938" y="40386"/>
                  </a:lnTo>
                  <a:lnTo>
                    <a:pt x="264414" y="46481"/>
                  </a:lnTo>
                  <a:lnTo>
                    <a:pt x="263651" y="48767"/>
                  </a:lnTo>
                  <a:lnTo>
                    <a:pt x="262127" y="51815"/>
                  </a:lnTo>
                  <a:lnTo>
                    <a:pt x="260604" y="64769"/>
                  </a:lnTo>
                  <a:lnTo>
                    <a:pt x="260604" y="97536"/>
                  </a:lnTo>
                  <a:lnTo>
                    <a:pt x="259829" y="137160"/>
                  </a:lnTo>
                  <a:lnTo>
                    <a:pt x="258305" y="160019"/>
                  </a:lnTo>
                  <a:lnTo>
                    <a:pt x="257556" y="172212"/>
                  </a:lnTo>
                  <a:lnTo>
                    <a:pt x="256032" y="194310"/>
                  </a:lnTo>
                  <a:lnTo>
                    <a:pt x="254495" y="228600"/>
                  </a:lnTo>
                  <a:lnTo>
                    <a:pt x="254495" y="263651"/>
                  </a:lnTo>
                  <a:lnTo>
                    <a:pt x="253733" y="302513"/>
                  </a:lnTo>
                  <a:lnTo>
                    <a:pt x="252209" y="341375"/>
                  </a:lnTo>
                  <a:lnTo>
                    <a:pt x="251447" y="381762"/>
                  </a:lnTo>
                  <a:lnTo>
                    <a:pt x="249936" y="423672"/>
                  </a:lnTo>
                  <a:lnTo>
                    <a:pt x="249936" y="454913"/>
                  </a:lnTo>
                  <a:lnTo>
                    <a:pt x="248412" y="468629"/>
                  </a:lnTo>
                  <a:lnTo>
                    <a:pt x="247650" y="481584"/>
                  </a:lnTo>
                  <a:lnTo>
                    <a:pt x="246125" y="513588"/>
                  </a:lnTo>
                  <a:lnTo>
                    <a:pt x="245364" y="558546"/>
                  </a:lnTo>
                  <a:lnTo>
                    <a:pt x="243840" y="595122"/>
                  </a:lnTo>
                  <a:lnTo>
                    <a:pt x="243840" y="613410"/>
                  </a:lnTo>
                  <a:lnTo>
                    <a:pt x="242316" y="614934"/>
                  </a:lnTo>
                  <a:lnTo>
                    <a:pt x="241554" y="611124"/>
                  </a:lnTo>
                  <a:lnTo>
                    <a:pt x="240030" y="614934"/>
                  </a:lnTo>
                  <a:lnTo>
                    <a:pt x="239255" y="623315"/>
                  </a:lnTo>
                  <a:lnTo>
                    <a:pt x="237731" y="633222"/>
                  </a:lnTo>
                  <a:lnTo>
                    <a:pt x="236207" y="613410"/>
                  </a:lnTo>
                  <a:lnTo>
                    <a:pt x="235445" y="584453"/>
                  </a:lnTo>
                  <a:lnTo>
                    <a:pt x="233921" y="560069"/>
                  </a:lnTo>
                  <a:lnTo>
                    <a:pt x="233159" y="536448"/>
                  </a:lnTo>
                  <a:lnTo>
                    <a:pt x="233159" y="505967"/>
                  </a:lnTo>
                  <a:lnTo>
                    <a:pt x="231635" y="479298"/>
                  </a:lnTo>
                  <a:lnTo>
                    <a:pt x="230124" y="461010"/>
                  </a:lnTo>
                  <a:lnTo>
                    <a:pt x="229362" y="440436"/>
                  </a:lnTo>
                  <a:lnTo>
                    <a:pt x="227838" y="411479"/>
                  </a:lnTo>
                  <a:lnTo>
                    <a:pt x="227075" y="381762"/>
                  </a:lnTo>
                  <a:lnTo>
                    <a:pt x="227075" y="359663"/>
                  </a:lnTo>
                  <a:lnTo>
                    <a:pt x="225551" y="346710"/>
                  </a:lnTo>
                  <a:lnTo>
                    <a:pt x="224027" y="328422"/>
                  </a:lnTo>
                  <a:lnTo>
                    <a:pt x="223266" y="289560"/>
                  </a:lnTo>
                  <a:lnTo>
                    <a:pt x="221729" y="235458"/>
                  </a:lnTo>
                  <a:lnTo>
                    <a:pt x="220980" y="188213"/>
                  </a:lnTo>
                  <a:lnTo>
                    <a:pt x="220980" y="151637"/>
                  </a:lnTo>
                  <a:lnTo>
                    <a:pt x="219456" y="124967"/>
                  </a:lnTo>
                  <a:lnTo>
                    <a:pt x="217932" y="105155"/>
                  </a:lnTo>
                  <a:lnTo>
                    <a:pt x="217157" y="85343"/>
                  </a:lnTo>
                  <a:lnTo>
                    <a:pt x="215633" y="64008"/>
                  </a:lnTo>
                  <a:lnTo>
                    <a:pt x="215633" y="48767"/>
                  </a:lnTo>
                  <a:lnTo>
                    <a:pt x="214871" y="48005"/>
                  </a:lnTo>
                  <a:lnTo>
                    <a:pt x="213347" y="48005"/>
                  </a:lnTo>
                  <a:lnTo>
                    <a:pt x="211836" y="40386"/>
                  </a:lnTo>
                  <a:lnTo>
                    <a:pt x="211074" y="42672"/>
                  </a:lnTo>
                  <a:lnTo>
                    <a:pt x="209550" y="58674"/>
                  </a:lnTo>
                  <a:lnTo>
                    <a:pt x="209550" y="78486"/>
                  </a:lnTo>
                  <a:lnTo>
                    <a:pt x="208788" y="100584"/>
                  </a:lnTo>
                  <a:lnTo>
                    <a:pt x="207264" y="124967"/>
                  </a:lnTo>
                  <a:lnTo>
                    <a:pt x="205740" y="150113"/>
                  </a:lnTo>
                  <a:lnTo>
                    <a:pt x="204977" y="172212"/>
                  </a:lnTo>
                  <a:lnTo>
                    <a:pt x="203454" y="192786"/>
                  </a:lnTo>
                  <a:lnTo>
                    <a:pt x="203454" y="212598"/>
                  </a:lnTo>
                  <a:lnTo>
                    <a:pt x="202679" y="233172"/>
                  </a:lnTo>
                  <a:lnTo>
                    <a:pt x="201155" y="257555"/>
                  </a:lnTo>
                  <a:lnTo>
                    <a:pt x="199631" y="288036"/>
                  </a:lnTo>
                  <a:lnTo>
                    <a:pt x="198882" y="323088"/>
                  </a:lnTo>
                  <a:lnTo>
                    <a:pt x="198882" y="365760"/>
                  </a:lnTo>
                  <a:lnTo>
                    <a:pt x="197345" y="407669"/>
                  </a:lnTo>
                  <a:lnTo>
                    <a:pt x="196583" y="432053"/>
                  </a:lnTo>
                  <a:lnTo>
                    <a:pt x="195059" y="445008"/>
                  </a:lnTo>
                  <a:lnTo>
                    <a:pt x="193535" y="462534"/>
                  </a:lnTo>
                  <a:lnTo>
                    <a:pt x="192786" y="486917"/>
                  </a:lnTo>
                  <a:lnTo>
                    <a:pt x="192786" y="509015"/>
                  </a:lnTo>
                  <a:lnTo>
                    <a:pt x="191262" y="533400"/>
                  </a:lnTo>
                  <a:lnTo>
                    <a:pt x="190500" y="552450"/>
                  </a:lnTo>
                  <a:lnTo>
                    <a:pt x="188975" y="560831"/>
                  </a:lnTo>
                  <a:lnTo>
                    <a:pt x="187451" y="562355"/>
                  </a:lnTo>
                  <a:lnTo>
                    <a:pt x="186690" y="566165"/>
                  </a:lnTo>
                  <a:lnTo>
                    <a:pt x="186690" y="568451"/>
                  </a:lnTo>
                  <a:lnTo>
                    <a:pt x="185166" y="560831"/>
                  </a:lnTo>
                  <a:lnTo>
                    <a:pt x="184404" y="548639"/>
                  </a:lnTo>
                  <a:lnTo>
                    <a:pt x="182880" y="536448"/>
                  </a:lnTo>
                  <a:lnTo>
                    <a:pt x="181356" y="524255"/>
                  </a:lnTo>
                  <a:lnTo>
                    <a:pt x="181356" y="507491"/>
                  </a:lnTo>
                  <a:lnTo>
                    <a:pt x="180581" y="486917"/>
                  </a:lnTo>
                  <a:lnTo>
                    <a:pt x="179057" y="467105"/>
                  </a:lnTo>
                  <a:lnTo>
                    <a:pt x="178295" y="452627"/>
                  </a:lnTo>
                  <a:lnTo>
                    <a:pt x="176771" y="434339"/>
                  </a:lnTo>
                  <a:lnTo>
                    <a:pt x="175247" y="399288"/>
                  </a:lnTo>
                  <a:lnTo>
                    <a:pt x="175247" y="350519"/>
                  </a:lnTo>
                  <a:lnTo>
                    <a:pt x="174485" y="310896"/>
                  </a:lnTo>
                  <a:lnTo>
                    <a:pt x="172974" y="281939"/>
                  </a:lnTo>
                  <a:lnTo>
                    <a:pt x="172212" y="249936"/>
                  </a:lnTo>
                  <a:lnTo>
                    <a:pt x="170688" y="214884"/>
                  </a:lnTo>
                  <a:lnTo>
                    <a:pt x="169164" y="185927"/>
                  </a:lnTo>
                  <a:lnTo>
                    <a:pt x="169164" y="161543"/>
                  </a:lnTo>
                  <a:lnTo>
                    <a:pt x="168401" y="137922"/>
                  </a:lnTo>
                  <a:lnTo>
                    <a:pt x="166877" y="115062"/>
                  </a:lnTo>
                  <a:lnTo>
                    <a:pt x="166116" y="94487"/>
                  </a:lnTo>
                  <a:lnTo>
                    <a:pt x="164579" y="76962"/>
                  </a:lnTo>
                  <a:lnTo>
                    <a:pt x="164579" y="62484"/>
                  </a:lnTo>
                  <a:lnTo>
                    <a:pt x="163055" y="44196"/>
                  </a:lnTo>
                  <a:lnTo>
                    <a:pt x="162306" y="27431"/>
                  </a:lnTo>
                  <a:lnTo>
                    <a:pt x="160782" y="21336"/>
                  </a:lnTo>
                  <a:lnTo>
                    <a:pt x="160007" y="24384"/>
                  </a:lnTo>
                  <a:lnTo>
                    <a:pt x="158483" y="30479"/>
                  </a:lnTo>
                  <a:lnTo>
                    <a:pt x="158483" y="44196"/>
                  </a:lnTo>
                  <a:lnTo>
                    <a:pt x="156959" y="64008"/>
                  </a:lnTo>
                  <a:lnTo>
                    <a:pt x="156197" y="83058"/>
                  </a:lnTo>
                  <a:lnTo>
                    <a:pt x="154686" y="99060"/>
                  </a:lnTo>
                  <a:lnTo>
                    <a:pt x="153924" y="119634"/>
                  </a:lnTo>
                  <a:lnTo>
                    <a:pt x="152400" y="150113"/>
                  </a:lnTo>
                  <a:lnTo>
                    <a:pt x="152400" y="190500"/>
                  </a:lnTo>
                  <a:lnTo>
                    <a:pt x="150875" y="233172"/>
                  </a:lnTo>
                  <a:lnTo>
                    <a:pt x="150114" y="272034"/>
                  </a:lnTo>
                  <a:lnTo>
                    <a:pt x="148590" y="304800"/>
                  </a:lnTo>
                  <a:lnTo>
                    <a:pt x="147827" y="334517"/>
                  </a:lnTo>
                  <a:lnTo>
                    <a:pt x="147827" y="365760"/>
                  </a:lnTo>
                  <a:lnTo>
                    <a:pt x="146304" y="397763"/>
                  </a:lnTo>
                  <a:lnTo>
                    <a:pt x="144780" y="424434"/>
                  </a:lnTo>
                  <a:lnTo>
                    <a:pt x="144005" y="454913"/>
                  </a:lnTo>
                  <a:lnTo>
                    <a:pt x="142481" y="493013"/>
                  </a:lnTo>
                  <a:lnTo>
                    <a:pt x="141719" y="529589"/>
                  </a:lnTo>
                  <a:lnTo>
                    <a:pt x="141719" y="556260"/>
                  </a:lnTo>
                  <a:lnTo>
                    <a:pt x="140195" y="582929"/>
                  </a:lnTo>
                  <a:lnTo>
                    <a:pt x="138671" y="605027"/>
                  </a:lnTo>
                  <a:lnTo>
                    <a:pt x="137909" y="612648"/>
                  </a:lnTo>
                  <a:lnTo>
                    <a:pt x="136385" y="615696"/>
                  </a:lnTo>
                  <a:lnTo>
                    <a:pt x="135636" y="624839"/>
                  </a:lnTo>
                  <a:lnTo>
                    <a:pt x="135636" y="640079"/>
                  </a:lnTo>
                  <a:lnTo>
                    <a:pt x="134112" y="651510"/>
                  </a:lnTo>
                  <a:lnTo>
                    <a:pt x="132588" y="651510"/>
                  </a:lnTo>
                  <a:lnTo>
                    <a:pt x="131825" y="646176"/>
                  </a:lnTo>
                  <a:lnTo>
                    <a:pt x="130301" y="637031"/>
                  </a:lnTo>
                  <a:lnTo>
                    <a:pt x="130301" y="618743"/>
                  </a:lnTo>
                  <a:lnTo>
                    <a:pt x="129540" y="589026"/>
                  </a:lnTo>
                  <a:lnTo>
                    <a:pt x="128016" y="560069"/>
                  </a:lnTo>
                  <a:lnTo>
                    <a:pt x="126479" y="533400"/>
                  </a:lnTo>
                  <a:lnTo>
                    <a:pt x="125730" y="509015"/>
                  </a:lnTo>
                  <a:lnTo>
                    <a:pt x="124206" y="483108"/>
                  </a:lnTo>
                  <a:lnTo>
                    <a:pt x="124206" y="451103"/>
                  </a:lnTo>
                  <a:lnTo>
                    <a:pt x="123431" y="411479"/>
                  </a:lnTo>
                  <a:lnTo>
                    <a:pt x="121907" y="373379"/>
                  </a:lnTo>
                  <a:lnTo>
                    <a:pt x="120383" y="339089"/>
                  </a:lnTo>
                  <a:lnTo>
                    <a:pt x="119621" y="298703"/>
                  </a:lnTo>
                  <a:lnTo>
                    <a:pt x="118097" y="259079"/>
                  </a:lnTo>
                  <a:lnTo>
                    <a:pt x="118097" y="230886"/>
                  </a:lnTo>
                  <a:lnTo>
                    <a:pt x="117335" y="212598"/>
                  </a:lnTo>
                  <a:lnTo>
                    <a:pt x="115824" y="190500"/>
                  </a:lnTo>
                  <a:lnTo>
                    <a:pt x="114300" y="155448"/>
                  </a:lnTo>
                  <a:lnTo>
                    <a:pt x="113538" y="119634"/>
                  </a:lnTo>
                  <a:lnTo>
                    <a:pt x="113538" y="94487"/>
                  </a:lnTo>
                  <a:lnTo>
                    <a:pt x="112014" y="80772"/>
                  </a:lnTo>
                  <a:lnTo>
                    <a:pt x="111251" y="74675"/>
                  </a:lnTo>
                  <a:lnTo>
                    <a:pt x="109727" y="68579"/>
                  </a:lnTo>
                  <a:lnTo>
                    <a:pt x="108204" y="58674"/>
                  </a:lnTo>
                  <a:lnTo>
                    <a:pt x="107429" y="46481"/>
                  </a:lnTo>
                  <a:lnTo>
                    <a:pt x="107429" y="39624"/>
                  </a:lnTo>
                  <a:lnTo>
                    <a:pt x="105905" y="39624"/>
                  </a:lnTo>
                  <a:lnTo>
                    <a:pt x="105156" y="45719"/>
                  </a:lnTo>
                  <a:lnTo>
                    <a:pt x="103619" y="57912"/>
                  </a:lnTo>
                  <a:lnTo>
                    <a:pt x="102095" y="72389"/>
                  </a:lnTo>
                  <a:lnTo>
                    <a:pt x="101333" y="97536"/>
                  </a:lnTo>
                  <a:lnTo>
                    <a:pt x="101333" y="131063"/>
                  </a:lnTo>
                  <a:lnTo>
                    <a:pt x="99809" y="156210"/>
                  </a:lnTo>
                  <a:lnTo>
                    <a:pt x="99047" y="179831"/>
                  </a:lnTo>
                  <a:lnTo>
                    <a:pt x="97536" y="219455"/>
                  </a:lnTo>
                  <a:lnTo>
                    <a:pt x="96012" y="274319"/>
                  </a:lnTo>
                  <a:lnTo>
                    <a:pt x="96012" y="322325"/>
                  </a:lnTo>
                  <a:lnTo>
                    <a:pt x="95250" y="350519"/>
                  </a:lnTo>
                  <a:lnTo>
                    <a:pt x="93725" y="371093"/>
                  </a:lnTo>
                  <a:lnTo>
                    <a:pt x="92964" y="396239"/>
                  </a:lnTo>
                  <a:lnTo>
                    <a:pt x="91440" y="426719"/>
                  </a:lnTo>
                  <a:lnTo>
                    <a:pt x="89916" y="466343"/>
                  </a:lnTo>
                  <a:lnTo>
                    <a:pt x="89916" y="505967"/>
                  </a:lnTo>
                  <a:lnTo>
                    <a:pt x="89154" y="534162"/>
                  </a:lnTo>
                  <a:lnTo>
                    <a:pt x="87630" y="546353"/>
                  </a:lnTo>
                  <a:lnTo>
                    <a:pt x="86855" y="554736"/>
                  </a:lnTo>
                  <a:lnTo>
                    <a:pt x="85331" y="566165"/>
                  </a:lnTo>
                  <a:lnTo>
                    <a:pt x="83807" y="578358"/>
                  </a:lnTo>
                  <a:lnTo>
                    <a:pt x="83807" y="580643"/>
                  </a:lnTo>
                  <a:lnTo>
                    <a:pt x="83045" y="578358"/>
                  </a:lnTo>
                  <a:lnTo>
                    <a:pt x="81521" y="579119"/>
                  </a:lnTo>
                  <a:lnTo>
                    <a:pt x="80759" y="582929"/>
                  </a:lnTo>
                  <a:lnTo>
                    <a:pt x="79235" y="576072"/>
                  </a:lnTo>
                  <a:lnTo>
                    <a:pt x="79235" y="558546"/>
                  </a:lnTo>
                  <a:lnTo>
                    <a:pt x="77724" y="551688"/>
                  </a:lnTo>
                  <a:lnTo>
                    <a:pt x="76962" y="558546"/>
                  </a:lnTo>
                  <a:lnTo>
                    <a:pt x="75438" y="564641"/>
                  </a:lnTo>
                  <a:lnTo>
                    <a:pt x="74675" y="550163"/>
                  </a:lnTo>
                  <a:lnTo>
                    <a:pt x="73151" y="515874"/>
                  </a:lnTo>
                  <a:lnTo>
                    <a:pt x="73151" y="472439"/>
                  </a:lnTo>
                  <a:lnTo>
                    <a:pt x="71627" y="424434"/>
                  </a:lnTo>
                  <a:lnTo>
                    <a:pt x="70866" y="371855"/>
                  </a:lnTo>
                  <a:lnTo>
                    <a:pt x="69329" y="316229"/>
                  </a:lnTo>
                  <a:lnTo>
                    <a:pt x="68580" y="263651"/>
                  </a:lnTo>
                  <a:lnTo>
                    <a:pt x="67056" y="220979"/>
                  </a:lnTo>
                  <a:lnTo>
                    <a:pt x="67056" y="186689"/>
                  </a:lnTo>
                  <a:lnTo>
                    <a:pt x="65519" y="164591"/>
                  </a:lnTo>
                  <a:lnTo>
                    <a:pt x="64757" y="149351"/>
                  </a:lnTo>
                  <a:lnTo>
                    <a:pt x="63233" y="127253"/>
                  </a:lnTo>
                  <a:lnTo>
                    <a:pt x="62471" y="100584"/>
                  </a:lnTo>
                  <a:lnTo>
                    <a:pt x="62471" y="76200"/>
                  </a:lnTo>
                  <a:lnTo>
                    <a:pt x="60947" y="54863"/>
                  </a:lnTo>
                  <a:lnTo>
                    <a:pt x="59436" y="36575"/>
                  </a:lnTo>
                  <a:lnTo>
                    <a:pt x="58674" y="21336"/>
                  </a:lnTo>
                  <a:lnTo>
                    <a:pt x="57150" y="6096"/>
                  </a:lnTo>
                  <a:lnTo>
                    <a:pt x="56388" y="0"/>
                  </a:lnTo>
                  <a:lnTo>
                    <a:pt x="56388" y="3810"/>
                  </a:lnTo>
                  <a:lnTo>
                    <a:pt x="54864" y="7619"/>
                  </a:lnTo>
                  <a:lnTo>
                    <a:pt x="53340" y="7619"/>
                  </a:lnTo>
                  <a:lnTo>
                    <a:pt x="52577" y="9905"/>
                  </a:lnTo>
                  <a:lnTo>
                    <a:pt x="51054" y="22098"/>
                  </a:lnTo>
                  <a:lnTo>
                    <a:pt x="50279" y="45719"/>
                  </a:lnTo>
                  <a:lnTo>
                    <a:pt x="50279" y="78486"/>
                  </a:lnTo>
                  <a:lnTo>
                    <a:pt x="48755" y="115824"/>
                  </a:lnTo>
                  <a:lnTo>
                    <a:pt x="47231" y="151637"/>
                  </a:lnTo>
                  <a:lnTo>
                    <a:pt x="46469" y="179831"/>
                  </a:lnTo>
                  <a:lnTo>
                    <a:pt x="44945" y="196596"/>
                  </a:lnTo>
                  <a:lnTo>
                    <a:pt x="44945" y="220979"/>
                  </a:lnTo>
                  <a:lnTo>
                    <a:pt x="44183" y="265938"/>
                  </a:lnTo>
                  <a:lnTo>
                    <a:pt x="42659" y="316229"/>
                  </a:lnTo>
                  <a:lnTo>
                    <a:pt x="41135" y="353567"/>
                  </a:lnTo>
                  <a:lnTo>
                    <a:pt x="40386" y="387858"/>
                  </a:lnTo>
                  <a:lnTo>
                    <a:pt x="38862" y="423672"/>
                  </a:lnTo>
                  <a:lnTo>
                    <a:pt x="38862" y="460248"/>
                  </a:lnTo>
                  <a:lnTo>
                    <a:pt x="38100" y="501396"/>
                  </a:lnTo>
                  <a:lnTo>
                    <a:pt x="36575" y="544067"/>
                  </a:lnTo>
                  <a:lnTo>
                    <a:pt x="35051" y="576072"/>
                  </a:lnTo>
                  <a:lnTo>
                    <a:pt x="34290" y="595122"/>
                  </a:lnTo>
                  <a:lnTo>
                    <a:pt x="32766" y="606551"/>
                  </a:lnTo>
                  <a:lnTo>
                    <a:pt x="32766" y="612648"/>
                  </a:lnTo>
                  <a:lnTo>
                    <a:pt x="32004" y="621029"/>
                  </a:lnTo>
                  <a:lnTo>
                    <a:pt x="30480" y="630936"/>
                  </a:lnTo>
                  <a:lnTo>
                    <a:pt x="28956" y="633984"/>
                  </a:lnTo>
                  <a:lnTo>
                    <a:pt x="28181" y="633984"/>
                  </a:lnTo>
                  <a:lnTo>
                    <a:pt x="28181" y="637793"/>
                  </a:lnTo>
                  <a:lnTo>
                    <a:pt x="26657" y="637793"/>
                  </a:lnTo>
                  <a:lnTo>
                    <a:pt x="25895" y="621029"/>
                  </a:lnTo>
                  <a:lnTo>
                    <a:pt x="24371" y="591312"/>
                  </a:lnTo>
                  <a:lnTo>
                    <a:pt x="22847" y="570738"/>
                  </a:lnTo>
                  <a:lnTo>
                    <a:pt x="22085" y="562355"/>
                  </a:lnTo>
                  <a:lnTo>
                    <a:pt x="22085" y="551688"/>
                  </a:lnTo>
                  <a:lnTo>
                    <a:pt x="20574" y="533400"/>
                  </a:lnTo>
                  <a:lnTo>
                    <a:pt x="19812" y="511301"/>
                  </a:lnTo>
                  <a:lnTo>
                    <a:pt x="18288" y="480822"/>
                  </a:lnTo>
                  <a:lnTo>
                    <a:pt x="16764" y="444246"/>
                  </a:lnTo>
                  <a:lnTo>
                    <a:pt x="16001" y="409955"/>
                  </a:lnTo>
                  <a:lnTo>
                    <a:pt x="16001" y="368808"/>
                  </a:lnTo>
                  <a:lnTo>
                    <a:pt x="14477" y="318515"/>
                  </a:lnTo>
                  <a:lnTo>
                    <a:pt x="13716" y="275843"/>
                  </a:lnTo>
                  <a:lnTo>
                    <a:pt x="12179" y="243839"/>
                  </a:lnTo>
                  <a:lnTo>
                    <a:pt x="10655" y="217169"/>
                  </a:lnTo>
                  <a:lnTo>
                    <a:pt x="10655" y="186689"/>
                  </a:lnTo>
                  <a:lnTo>
                    <a:pt x="9906" y="155448"/>
                  </a:lnTo>
                  <a:lnTo>
                    <a:pt x="8369" y="123443"/>
                  </a:lnTo>
                  <a:lnTo>
                    <a:pt x="7607" y="88391"/>
                  </a:lnTo>
                  <a:lnTo>
                    <a:pt x="6083" y="48767"/>
                  </a:lnTo>
                  <a:lnTo>
                    <a:pt x="4559" y="25908"/>
                  </a:lnTo>
                  <a:lnTo>
                    <a:pt x="4559" y="27431"/>
                  </a:lnTo>
                  <a:lnTo>
                    <a:pt x="3797" y="38100"/>
                  </a:lnTo>
                  <a:lnTo>
                    <a:pt x="2286" y="40386"/>
                  </a:lnTo>
                  <a:lnTo>
                    <a:pt x="1524" y="35813"/>
                  </a:lnTo>
                  <a:lnTo>
                    <a:pt x="0" y="34289"/>
                  </a:lnTo>
                </a:path>
              </a:pathLst>
            </a:custGeom>
            <a:ln w="109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858635" y="5484113"/>
              <a:ext cx="200025" cy="893444"/>
            </a:xfrm>
            <a:custGeom>
              <a:avLst/>
              <a:gdLst/>
              <a:ahLst/>
              <a:cxnLst/>
              <a:rect l="l" t="t" r="r" b="b"/>
              <a:pathLst>
                <a:path w="200025" h="893445">
                  <a:moveTo>
                    <a:pt x="199656" y="229362"/>
                  </a:moveTo>
                  <a:lnTo>
                    <a:pt x="198132" y="237744"/>
                  </a:lnTo>
                  <a:lnTo>
                    <a:pt x="198132" y="259842"/>
                  </a:lnTo>
                  <a:lnTo>
                    <a:pt x="197370" y="292608"/>
                  </a:lnTo>
                  <a:lnTo>
                    <a:pt x="195846" y="330708"/>
                  </a:lnTo>
                  <a:lnTo>
                    <a:pt x="195084" y="371094"/>
                  </a:lnTo>
                  <a:lnTo>
                    <a:pt x="193560" y="414528"/>
                  </a:lnTo>
                  <a:lnTo>
                    <a:pt x="193560" y="454914"/>
                  </a:lnTo>
                  <a:lnTo>
                    <a:pt x="192786" y="486918"/>
                  </a:lnTo>
                  <a:lnTo>
                    <a:pt x="191262" y="521208"/>
                  </a:lnTo>
                  <a:lnTo>
                    <a:pt x="189738" y="560070"/>
                  </a:lnTo>
                  <a:lnTo>
                    <a:pt x="188975" y="592836"/>
                  </a:lnTo>
                  <a:lnTo>
                    <a:pt x="187451" y="613410"/>
                  </a:lnTo>
                  <a:lnTo>
                    <a:pt x="187451" y="627126"/>
                  </a:lnTo>
                  <a:lnTo>
                    <a:pt x="186690" y="649224"/>
                  </a:lnTo>
                  <a:lnTo>
                    <a:pt x="185166" y="682752"/>
                  </a:lnTo>
                  <a:lnTo>
                    <a:pt x="183642" y="713232"/>
                  </a:lnTo>
                  <a:lnTo>
                    <a:pt x="182892" y="745236"/>
                  </a:lnTo>
                  <a:lnTo>
                    <a:pt x="181368" y="789432"/>
                  </a:lnTo>
                  <a:lnTo>
                    <a:pt x="181368" y="829056"/>
                  </a:lnTo>
                  <a:lnTo>
                    <a:pt x="180606" y="851154"/>
                  </a:lnTo>
                  <a:lnTo>
                    <a:pt x="179082" y="858774"/>
                  </a:lnTo>
                  <a:lnTo>
                    <a:pt x="177558" y="853440"/>
                  </a:lnTo>
                  <a:lnTo>
                    <a:pt x="176796" y="841248"/>
                  </a:lnTo>
                  <a:lnTo>
                    <a:pt x="176796" y="822198"/>
                  </a:lnTo>
                  <a:lnTo>
                    <a:pt x="175272" y="807720"/>
                  </a:lnTo>
                  <a:lnTo>
                    <a:pt x="174510" y="808482"/>
                  </a:lnTo>
                  <a:lnTo>
                    <a:pt x="172986" y="818388"/>
                  </a:lnTo>
                  <a:lnTo>
                    <a:pt x="171462" y="810006"/>
                  </a:lnTo>
                  <a:lnTo>
                    <a:pt x="170688" y="773430"/>
                  </a:lnTo>
                  <a:lnTo>
                    <a:pt x="170688" y="735330"/>
                  </a:lnTo>
                  <a:lnTo>
                    <a:pt x="169164" y="720852"/>
                  </a:lnTo>
                  <a:lnTo>
                    <a:pt x="168401" y="707136"/>
                  </a:lnTo>
                  <a:lnTo>
                    <a:pt x="166878" y="674370"/>
                  </a:lnTo>
                  <a:lnTo>
                    <a:pt x="165354" y="621030"/>
                  </a:lnTo>
                  <a:lnTo>
                    <a:pt x="164592" y="554736"/>
                  </a:lnTo>
                  <a:lnTo>
                    <a:pt x="164592" y="501396"/>
                  </a:lnTo>
                  <a:lnTo>
                    <a:pt x="163080" y="477012"/>
                  </a:lnTo>
                  <a:lnTo>
                    <a:pt x="162318" y="463296"/>
                  </a:lnTo>
                  <a:lnTo>
                    <a:pt x="160794" y="441960"/>
                  </a:lnTo>
                  <a:lnTo>
                    <a:pt x="159270" y="406146"/>
                  </a:lnTo>
                  <a:lnTo>
                    <a:pt x="159270" y="364998"/>
                  </a:lnTo>
                  <a:lnTo>
                    <a:pt x="158508" y="332232"/>
                  </a:lnTo>
                  <a:lnTo>
                    <a:pt x="156984" y="310134"/>
                  </a:lnTo>
                  <a:lnTo>
                    <a:pt x="156222" y="284226"/>
                  </a:lnTo>
                  <a:lnTo>
                    <a:pt x="154686" y="265938"/>
                  </a:lnTo>
                  <a:lnTo>
                    <a:pt x="153162" y="263652"/>
                  </a:lnTo>
                  <a:lnTo>
                    <a:pt x="153162" y="257556"/>
                  </a:lnTo>
                  <a:lnTo>
                    <a:pt x="152412" y="230886"/>
                  </a:lnTo>
                  <a:lnTo>
                    <a:pt x="150875" y="194310"/>
                  </a:lnTo>
                  <a:lnTo>
                    <a:pt x="150114" y="176022"/>
                  </a:lnTo>
                  <a:lnTo>
                    <a:pt x="148590" y="180594"/>
                  </a:lnTo>
                  <a:lnTo>
                    <a:pt x="147066" y="188214"/>
                  </a:lnTo>
                  <a:lnTo>
                    <a:pt x="147066" y="190500"/>
                  </a:lnTo>
                  <a:lnTo>
                    <a:pt x="146304" y="204216"/>
                  </a:lnTo>
                  <a:lnTo>
                    <a:pt x="144792" y="233172"/>
                  </a:lnTo>
                  <a:lnTo>
                    <a:pt x="144030" y="268224"/>
                  </a:lnTo>
                  <a:lnTo>
                    <a:pt x="142506" y="298704"/>
                  </a:lnTo>
                  <a:lnTo>
                    <a:pt x="142506" y="330708"/>
                  </a:lnTo>
                  <a:lnTo>
                    <a:pt x="140982" y="381762"/>
                  </a:lnTo>
                  <a:lnTo>
                    <a:pt x="140220" y="440436"/>
                  </a:lnTo>
                  <a:lnTo>
                    <a:pt x="138696" y="477012"/>
                  </a:lnTo>
                  <a:lnTo>
                    <a:pt x="137934" y="493776"/>
                  </a:lnTo>
                  <a:lnTo>
                    <a:pt x="136410" y="518160"/>
                  </a:lnTo>
                  <a:lnTo>
                    <a:pt x="136410" y="550164"/>
                  </a:lnTo>
                  <a:lnTo>
                    <a:pt x="134886" y="582168"/>
                  </a:lnTo>
                  <a:lnTo>
                    <a:pt x="134112" y="637032"/>
                  </a:lnTo>
                  <a:lnTo>
                    <a:pt x="132588" y="702564"/>
                  </a:lnTo>
                  <a:lnTo>
                    <a:pt x="131825" y="733044"/>
                  </a:lnTo>
                  <a:lnTo>
                    <a:pt x="130301" y="730758"/>
                  </a:lnTo>
                  <a:lnTo>
                    <a:pt x="130301" y="735330"/>
                  </a:lnTo>
                  <a:lnTo>
                    <a:pt x="128778" y="758952"/>
                  </a:lnTo>
                  <a:lnTo>
                    <a:pt x="128016" y="792480"/>
                  </a:lnTo>
                  <a:lnTo>
                    <a:pt x="126492" y="814578"/>
                  </a:lnTo>
                  <a:lnTo>
                    <a:pt x="125742" y="803910"/>
                  </a:lnTo>
                  <a:lnTo>
                    <a:pt x="125742" y="781812"/>
                  </a:lnTo>
                  <a:lnTo>
                    <a:pt x="124218" y="779526"/>
                  </a:lnTo>
                  <a:lnTo>
                    <a:pt x="122694" y="786384"/>
                  </a:lnTo>
                  <a:lnTo>
                    <a:pt x="121932" y="785622"/>
                  </a:lnTo>
                  <a:lnTo>
                    <a:pt x="120408" y="777240"/>
                  </a:lnTo>
                  <a:lnTo>
                    <a:pt x="119646" y="768096"/>
                  </a:lnTo>
                  <a:lnTo>
                    <a:pt x="119646" y="746760"/>
                  </a:lnTo>
                  <a:lnTo>
                    <a:pt x="118122" y="700278"/>
                  </a:lnTo>
                  <a:lnTo>
                    <a:pt x="116586" y="649224"/>
                  </a:lnTo>
                  <a:lnTo>
                    <a:pt x="115836" y="635508"/>
                  </a:lnTo>
                  <a:lnTo>
                    <a:pt x="114312" y="656082"/>
                  </a:lnTo>
                  <a:lnTo>
                    <a:pt x="113538" y="667512"/>
                  </a:lnTo>
                  <a:lnTo>
                    <a:pt x="113538" y="664464"/>
                  </a:lnTo>
                  <a:lnTo>
                    <a:pt x="112014" y="661416"/>
                  </a:lnTo>
                  <a:lnTo>
                    <a:pt x="110490" y="640080"/>
                  </a:lnTo>
                  <a:lnTo>
                    <a:pt x="109728" y="582168"/>
                  </a:lnTo>
                  <a:lnTo>
                    <a:pt x="108204" y="497586"/>
                  </a:lnTo>
                  <a:lnTo>
                    <a:pt x="108204" y="432816"/>
                  </a:lnTo>
                  <a:lnTo>
                    <a:pt x="107442" y="414528"/>
                  </a:lnTo>
                  <a:lnTo>
                    <a:pt x="105930" y="417576"/>
                  </a:lnTo>
                  <a:lnTo>
                    <a:pt x="104406" y="390144"/>
                  </a:lnTo>
                  <a:lnTo>
                    <a:pt x="103644" y="316992"/>
                  </a:lnTo>
                  <a:lnTo>
                    <a:pt x="102120" y="245364"/>
                  </a:lnTo>
                  <a:lnTo>
                    <a:pt x="102120" y="224790"/>
                  </a:lnTo>
                  <a:lnTo>
                    <a:pt x="101358" y="237744"/>
                  </a:lnTo>
                  <a:lnTo>
                    <a:pt x="99834" y="223266"/>
                  </a:lnTo>
                  <a:lnTo>
                    <a:pt x="98310" y="169926"/>
                  </a:lnTo>
                  <a:lnTo>
                    <a:pt x="97536" y="145542"/>
                  </a:lnTo>
                  <a:lnTo>
                    <a:pt x="96012" y="163830"/>
                  </a:lnTo>
                  <a:lnTo>
                    <a:pt x="96012" y="176784"/>
                  </a:lnTo>
                  <a:lnTo>
                    <a:pt x="95262" y="196596"/>
                  </a:lnTo>
                  <a:lnTo>
                    <a:pt x="93725" y="252984"/>
                  </a:lnTo>
                  <a:lnTo>
                    <a:pt x="92201" y="320040"/>
                  </a:lnTo>
                  <a:lnTo>
                    <a:pt x="91440" y="371856"/>
                  </a:lnTo>
                  <a:lnTo>
                    <a:pt x="91440" y="407670"/>
                  </a:lnTo>
                  <a:lnTo>
                    <a:pt x="89916" y="438912"/>
                  </a:lnTo>
                  <a:lnTo>
                    <a:pt x="89154" y="473202"/>
                  </a:lnTo>
                  <a:lnTo>
                    <a:pt x="87642" y="484632"/>
                  </a:lnTo>
                  <a:lnTo>
                    <a:pt x="86118" y="469392"/>
                  </a:lnTo>
                  <a:lnTo>
                    <a:pt x="85356" y="478536"/>
                  </a:lnTo>
                  <a:lnTo>
                    <a:pt x="85356" y="527304"/>
                  </a:lnTo>
                  <a:lnTo>
                    <a:pt x="83832" y="579120"/>
                  </a:lnTo>
                  <a:lnTo>
                    <a:pt x="83070" y="615696"/>
                  </a:lnTo>
                  <a:lnTo>
                    <a:pt x="81546" y="653796"/>
                  </a:lnTo>
                  <a:lnTo>
                    <a:pt x="80022" y="694944"/>
                  </a:lnTo>
                  <a:lnTo>
                    <a:pt x="79260" y="704850"/>
                  </a:lnTo>
                  <a:lnTo>
                    <a:pt x="79260" y="681990"/>
                  </a:lnTo>
                  <a:lnTo>
                    <a:pt x="77736" y="691896"/>
                  </a:lnTo>
                  <a:lnTo>
                    <a:pt x="76962" y="753618"/>
                  </a:lnTo>
                  <a:lnTo>
                    <a:pt x="75438" y="826770"/>
                  </a:lnTo>
                  <a:lnTo>
                    <a:pt x="73914" y="865632"/>
                  </a:lnTo>
                  <a:lnTo>
                    <a:pt x="73914" y="864870"/>
                  </a:lnTo>
                  <a:lnTo>
                    <a:pt x="73151" y="870966"/>
                  </a:lnTo>
                  <a:lnTo>
                    <a:pt x="71628" y="877824"/>
                  </a:lnTo>
                  <a:lnTo>
                    <a:pt x="70866" y="832866"/>
                  </a:lnTo>
                  <a:lnTo>
                    <a:pt x="69342" y="787908"/>
                  </a:lnTo>
                  <a:lnTo>
                    <a:pt x="67830" y="826008"/>
                  </a:lnTo>
                  <a:lnTo>
                    <a:pt x="67830" y="885444"/>
                  </a:lnTo>
                  <a:lnTo>
                    <a:pt x="67068" y="870966"/>
                  </a:lnTo>
                  <a:lnTo>
                    <a:pt x="65544" y="803910"/>
                  </a:lnTo>
                  <a:lnTo>
                    <a:pt x="64782" y="779526"/>
                  </a:lnTo>
                  <a:lnTo>
                    <a:pt x="61734" y="852678"/>
                  </a:lnTo>
                  <a:lnTo>
                    <a:pt x="61734" y="822960"/>
                  </a:lnTo>
                  <a:lnTo>
                    <a:pt x="60972" y="684276"/>
                  </a:lnTo>
                  <a:lnTo>
                    <a:pt x="59436" y="483108"/>
                  </a:lnTo>
                  <a:lnTo>
                    <a:pt x="58686" y="357378"/>
                  </a:lnTo>
                  <a:lnTo>
                    <a:pt x="57162" y="338328"/>
                  </a:lnTo>
                  <a:lnTo>
                    <a:pt x="57162" y="318516"/>
                  </a:lnTo>
                  <a:lnTo>
                    <a:pt x="55625" y="279654"/>
                  </a:lnTo>
                  <a:lnTo>
                    <a:pt x="54864" y="294132"/>
                  </a:lnTo>
                  <a:lnTo>
                    <a:pt x="53340" y="318516"/>
                  </a:lnTo>
                  <a:lnTo>
                    <a:pt x="52578" y="275844"/>
                  </a:lnTo>
                  <a:lnTo>
                    <a:pt x="51054" y="227076"/>
                  </a:lnTo>
                  <a:lnTo>
                    <a:pt x="51054" y="243840"/>
                  </a:lnTo>
                  <a:lnTo>
                    <a:pt x="49542" y="304800"/>
                  </a:lnTo>
                  <a:lnTo>
                    <a:pt x="48780" y="340614"/>
                  </a:lnTo>
                  <a:lnTo>
                    <a:pt x="47256" y="296418"/>
                  </a:lnTo>
                  <a:lnTo>
                    <a:pt x="46494" y="176022"/>
                  </a:lnTo>
                  <a:lnTo>
                    <a:pt x="44970" y="32004"/>
                  </a:lnTo>
                  <a:lnTo>
                    <a:pt x="44970" y="0"/>
                  </a:lnTo>
                </a:path>
                <a:path w="200025" h="893445">
                  <a:moveTo>
                    <a:pt x="44575" y="0"/>
                  </a:moveTo>
                  <a:lnTo>
                    <a:pt x="43446" y="78486"/>
                  </a:lnTo>
                  <a:lnTo>
                    <a:pt x="42684" y="233172"/>
                  </a:lnTo>
                  <a:lnTo>
                    <a:pt x="41160" y="273558"/>
                  </a:lnTo>
                  <a:lnTo>
                    <a:pt x="40386" y="245364"/>
                  </a:lnTo>
                  <a:lnTo>
                    <a:pt x="40386" y="275844"/>
                  </a:lnTo>
                  <a:lnTo>
                    <a:pt x="38862" y="341376"/>
                  </a:lnTo>
                  <a:lnTo>
                    <a:pt x="37338" y="348996"/>
                  </a:lnTo>
                  <a:lnTo>
                    <a:pt x="36575" y="274320"/>
                  </a:lnTo>
                  <a:lnTo>
                    <a:pt x="35051" y="211074"/>
                  </a:lnTo>
                  <a:lnTo>
                    <a:pt x="34290" y="247650"/>
                  </a:lnTo>
                  <a:lnTo>
                    <a:pt x="34290" y="341376"/>
                  </a:lnTo>
                  <a:lnTo>
                    <a:pt x="32766" y="407670"/>
                  </a:lnTo>
                  <a:lnTo>
                    <a:pt x="31242" y="425958"/>
                  </a:lnTo>
                  <a:lnTo>
                    <a:pt x="30492" y="435864"/>
                  </a:lnTo>
                  <a:lnTo>
                    <a:pt x="28968" y="464820"/>
                  </a:lnTo>
                  <a:lnTo>
                    <a:pt x="28206" y="515874"/>
                  </a:lnTo>
                  <a:lnTo>
                    <a:pt x="28206" y="566928"/>
                  </a:lnTo>
                  <a:lnTo>
                    <a:pt x="26682" y="597408"/>
                  </a:lnTo>
                  <a:lnTo>
                    <a:pt x="25158" y="633222"/>
                  </a:lnTo>
                  <a:lnTo>
                    <a:pt x="24396" y="672084"/>
                  </a:lnTo>
                  <a:lnTo>
                    <a:pt x="22872" y="665988"/>
                  </a:lnTo>
                  <a:lnTo>
                    <a:pt x="22872" y="643890"/>
                  </a:lnTo>
                  <a:lnTo>
                    <a:pt x="22110" y="656082"/>
                  </a:lnTo>
                  <a:lnTo>
                    <a:pt x="20586" y="710184"/>
                  </a:lnTo>
                  <a:lnTo>
                    <a:pt x="19062" y="784098"/>
                  </a:lnTo>
                  <a:lnTo>
                    <a:pt x="18288" y="822198"/>
                  </a:lnTo>
                  <a:lnTo>
                    <a:pt x="16764" y="816864"/>
                  </a:lnTo>
                  <a:lnTo>
                    <a:pt x="16764" y="785622"/>
                  </a:lnTo>
                  <a:lnTo>
                    <a:pt x="16001" y="627126"/>
                  </a:lnTo>
                  <a:lnTo>
                    <a:pt x="14478" y="352806"/>
                  </a:lnTo>
                  <a:lnTo>
                    <a:pt x="12954" y="206502"/>
                  </a:lnTo>
                  <a:lnTo>
                    <a:pt x="12192" y="329184"/>
                  </a:lnTo>
                  <a:lnTo>
                    <a:pt x="10680" y="588264"/>
                  </a:lnTo>
                  <a:lnTo>
                    <a:pt x="10680" y="729234"/>
                  </a:lnTo>
                  <a:lnTo>
                    <a:pt x="9918" y="688086"/>
                  </a:lnTo>
                  <a:lnTo>
                    <a:pt x="8394" y="667512"/>
                  </a:lnTo>
                  <a:lnTo>
                    <a:pt x="6870" y="791718"/>
                  </a:lnTo>
                  <a:lnTo>
                    <a:pt x="6108" y="893064"/>
                  </a:lnTo>
                  <a:lnTo>
                    <a:pt x="6108" y="869442"/>
                  </a:lnTo>
                  <a:lnTo>
                    <a:pt x="4584" y="810768"/>
                  </a:lnTo>
                  <a:lnTo>
                    <a:pt x="3822" y="741426"/>
                  </a:lnTo>
                  <a:lnTo>
                    <a:pt x="2286" y="631698"/>
                  </a:lnTo>
                  <a:lnTo>
                    <a:pt x="762" y="524256"/>
                  </a:lnTo>
                  <a:lnTo>
                    <a:pt x="0" y="462534"/>
                  </a:lnTo>
                </a:path>
              </a:pathLst>
            </a:custGeom>
            <a:ln w="109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350887" y="6243827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36" y="0"/>
                  </a:moveTo>
                  <a:lnTo>
                    <a:pt x="0" y="2286"/>
                  </a:ln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337799" y="6145529"/>
              <a:ext cx="14604" cy="113030"/>
            </a:xfrm>
            <a:custGeom>
              <a:avLst/>
              <a:gdLst/>
              <a:ahLst/>
              <a:cxnLst/>
              <a:rect l="l" t="t" r="r" b="b"/>
              <a:pathLst>
                <a:path w="14604" h="113029">
                  <a:moveTo>
                    <a:pt x="3048" y="112775"/>
                  </a:moveTo>
                  <a:lnTo>
                    <a:pt x="14008" y="112775"/>
                  </a:lnTo>
                </a:path>
                <a:path w="14604" h="113029">
                  <a:moveTo>
                    <a:pt x="1524" y="56387"/>
                  </a:moveTo>
                  <a:lnTo>
                    <a:pt x="12484" y="56387"/>
                  </a:lnTo>
                </a:path>
                <a:path w="14604" h="113029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342517" y="6086855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7332599" y="6030467"/>
              <a:ext cx="8890" cy="12700"/>
            </a:xfrm>
            <a:custGeom>
              <a:avLst/>
              <a:gdLst/>
              <a:ahLst/>
              <a:cxnLst/>
              <a:rect l="l" t="t" r="r" b="b"/>
              <a:pathLst>
                <a:path w="8890" h="12700">
                  <a:moveTo>
                    <a:pt x="8394" y="6096"/>
                  </a:moveTo>
                  <a:lnTo>
                    <a:pt x="7632" y="0"/>
                  </a:lnTo>
                </a:path>
                <a:path w="8890" h="12700">
                  <a:moveTo>
                    <a:pt x="1524" y="12192"/>
                  </a:moveTo>
                  <a:lnTo>
                    <a:pt x="0" y="8382"/>
                  </a:ln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321035" y="5759195"/>
              <a:ext cx="15240" cy="224790"/>
            </a:xfrm>
            <a:custGeom>
              <a:avLst/>
              <a:gdLst/>
              <a:ahLst/>
              <a:cxnLst/>
              <a:rect l="l" t="t" r="r" b="b"/>
              <a:pathLst>
                <a:path w="15240" h="224789">
                  <a:moveTo>
                    <a:pt x="3797" y="224789"/>
                  </a:moveTo>
                  <a:lnTo>
                    <a:pt x="14757" y="224789"/>
                  </a:lnTo>
                </a:path>
                <a:path w="15240" h="224789">
                  <a:moveTo>
                    <a:pt x="3797" y="168401"/>
                  </a:moveTo>
                  <a:lnTo>
                    <a:pt x="14757" y="168401"/>
                  </a:lnTo>
                </a:path>
                <a:path w="15240" h="224789">
                  <a:moveTo>
                    <a:pt x="2273" y="112013"/>
                  </a:moveTo>
                  <a:lnTo>
                    <a:pt x="13233" y="112013"/>
                  </a:lnTo>
                </a:path>
                <a:path w="15240" h="224789">
                  <a:moveTo>
                    <a:pt x="1511" y="56387"/>
                  </a:moveTo>
                  <a:lnTo>
                    <a:pt x="12471" y="56387"/>
                  </a:lnTo>
                </a:path>
                <a:path w="15240" h="224789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7322705" y="5719571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5333"/>
                  </a:lnTo>
                  <a:lnTo>
                    <a:pt x="0" y="6095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7320419" y="5775959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7311117" y="5834633"/>
              <a:ext cx="13335" cy="113030"/>
            </a:xfrm>
            <a:custGeom>
              <a:avLst/>
              <a:gdLst/>
              <a:ahLst/>
              <a:cxnLst/>
              <a:rect l="l" t="t" r="r" b="b"/>
              <a:pathLst>
                <a:path w="13334" h="113029">
                  <a:moveTo>
                    <a:pt x="2298" y="0"/>
                  </a:moveTo>
                  <a:lnTo>
                    <a:pt x="13258" y="0"/>
                  </a:lnTo>
                </a:path>
                <a:path w="13334" h="113029">
                  <a:moveTo>
                    <a:pt x="1524" y="56387"/>
                  </a:moveTo>
                  <a:lnTo>
                    <a:pt x="12484" y="56387"/>
                  </a:lnTo>
                </a:path>
                <a:path w="13334" h="113029">
                  <a:moveTo>
                    <a:pt x="0" y="112775"/>
                  </a:moveTo>
                  <a:lnTo>
                    <a:pt x="10960" y="112775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7314323" y="5999987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7312787" y="6056375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7308227" y="6112001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11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7306703" y="6168389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7298321" y="6224777"/>
              <a:ext cx="6350" cy="55880"/>
            </a:xfrm>
            <a:custGeom>
              <a:avLst/>
              <a:gdLst/>
              <a:ahLst/>
              <a:cxnLst/>
              <a:rect l="l" t="t" r="r" b="b"/>
              <a:pathLst>
                <a:path w="6350" h="55879">
                  <a:moveTo>
                    <a:pt x="6095" y="0"/>
                  </a:moveTo>
                  <a:lnTo>
                    <a:pt x="5333" y="6096"/>
                  </a:lnTo>
                </a:path>
                <a:path w="6350" h="55879">
                  <a:moveTo>
                    <a:pt x="1524" y="55625"/>
                  </a:moveTo>
                  <a:lnTo>
                    <a:pt x="0" y="53339"/>
                  </a:lnTo>
                  <a:lnTo>
                    <a:pt x="0" y="4953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7288257" y="6165341"/>
              <a:ext cx="13335" cy="56515"/>
            </a:xfrm>
            <a:custGeom>
              <a:avLst/>
              <a:gdLst/>
              <a:ahLst/>
              <a:cxnLst/>
              <a:rect l="l" t="t" r="r" b="b"/>
              <a:pathLst>
                <a:path w="13334" h="56514">
                  <a:moveTo>
                    <a:pt x="2286" y="56388"/>
                  </a:moveTo>
                  <a:lnTo>
                    <a:pt x="13246" y="56388"/>
                  </a:lnTo>
                </a:path>
                <a:path w="13334" h="56514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7279887" y="5996939"/>
              <a:ext cx="17145" cy="112395"/>
            </a:xfrm>
            <a:custGeom>
              <a:avLst/>
              <a:gdLst/>
              <a:ahLst/>
              <a:cxnLst/>
              <a:rect l="l" t="t" r="r" b="b"/>
              <a:pathLst>
                <a:path w="17145" h="112395">
                  <a:moveTo>
                    <a:pt x="6083" y="112013"/>
                  </a:moveTo>
                  <a:lnTo>
                    <a:pt x="17043" y="112013"/>
                  </a:lnTo>
                </a:path>
                <a:path w="17145" h="112395">
                  <a:moveTo>
                    <a:pt x="4559" y="56387"/>
                  </a:moveTo>
                  <a:lnTo>
                    <a:pt x="15519" y="56387"/>
                  </a:lnTo>
                </a:path>
                <a:path w="17145" h="112395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7280021" y="5938265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36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7270743" y="5772911"/>
              <a:ext cx="14604" cy="112395"/>
            </a:xfrm>
            <a:custGeom>
              <a:avLst/>
              <a:gdLst/>
              <a:ahLst/>
              <a:cxnLst/>
              <a:rect l="l" t="t" r="r" b="b"/>
              <a:pathLst>
                <a:path w="14604" h="112395">
                  <a:moveTo>
                    <a:pt x="3048" y="112013"/>
                  </a:moveTo>
                  <a:lnTo>
                    <a:pt x="14008" y="112013"/>
                  </a:lnTo>
                </a:path>
                <a:path w="14604" h="112395">
                  <a:moveTo>
                    <a:pt x="1524" y="55625"/>
                  </a:moveTo>
                  <a:lnTo>
                    <a:pt x="12484" y="55625"/>
                  </a:lnTo>
                </a:path>
                <a:path w="14604" h="112395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7273163" y="5713475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61" y="6096"/>
                  </a:moveTo>
                  <a:lnTo>
                    <a:pt x="761" y="3810"/>
                  </a:ln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7255491" y="5764529"/>
              <a:ext cx="15875" cy="224154"/>
            </a:xfrm>
            <a:custGeom>
              <a:avLst/>
              <a:gdLst/>
              <a:ahLst/>
              <a:cxnLst/>
              <a:rect l="l" t="t" r="r" b="b"/>
              <a:pathLst>
                <a:path w="15875" h="224154">
                  <a:moveTo>
                    <a:pt x="4584" y="0"/>
                  </a:moveTo>
                  <a:lnTo>
                    <a:pt x="15544" y="0"/>
                  </a:lnTo>
                </a:path>
                <a:path w="15875" h="224154">
                  <a:moveTo>
                    <a:pt x="2298" y="55625"/>
                  </a:moveTo>
                  <a:lnTo>
                    <a:pt x="13258" y="55625"/>
                  </a:lnTo>
                </a:path>
                <a:path w="15875" h="224154">
                  <a:moveTo>
                    <a:pt x="774" y="112013"/>
                  </a:moveTo>
                  <a:lnTo>
                    <a:pt x="11734" y="112013"/>
                  </a:lnTo>
                </a:path>
                <a:path w="15875" h="224154">
                  <a:moveTo>
                    <a:pt x="774" y="167639"/>
                  </a:moveTo>
                  <a:lnTo>
                    <a:pt x="11734" y="167639"/>
                  </a:lnTo>
                </a:path>
                <a:path w="15875" h="224154">
                  <a:moveTo>
                    <a:pt x="0" y="224027"/>
                  </a:moveTo>
                  <a:lnTo>
                    <a:pt x="10960" y="22402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7259447" y="6041897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7257173" y="6097523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49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7257173" y="6153911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7248791" y="6209537"/>
              <a:ext cx="6985" cy="62865"/>
            </a:xfrm>
            <a:custGeom>
              <a:avLst/>
              <a:gdLst/>
              <a:ahLst/>
              <a:cxnLst/>
              <a:rect l="l" t="t" r="r" b="b"/>
              <a:pathLst>
                <a:path w="6984" h="62864">
                  <a:moveTo>
                    <a:pt x="6845" y="0"/>
                  </a:moveTo>
                  <a:lnTo>
                    <a:pt x="6083" y="6096"/>
                  </a:lnTo>
                </a:path>
                <a:path w="6984" h="62864">
                  <a:moveTo>
                    <a:pt x="2286" y="56387"/>
                  </a:moveTo>
                  <a:lnTo>
                    <a:pt x="762" y="57912"/>
                  </a:lnTo>
                  <a:lnTo>
                    <a:pt x="0" y="60960"/>
                  </a:lnTo>
                  <a:lnTo>
                    <a:pt x="0" y="62484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7231107" y="6124193"/>
              <a:ext cx="14604" cy="112395"/>
            </a:xfrm>
            <a:custGeom>
              <a:avLst/>
              <a:gdLst/>
              <a:ahLst/>
              <a:cxnLst/>
              <a:rect l="l" t="t" r="r" b="b"/>
              <a:pathLst>
                <a:path w="14604" h="112395">
                  <a:moveTo>
                    <a:pt x="3060" y="112014"/>
                  </a:moveTo>
                  <a:lnTo>
                    <a:pt x="14020" y="112014"/>
                  </a:lnTo>
                </a:path>
                <a:path w="14604" h="112395">
                  <a:moveTo>
                    <a:pt x="2286" y="55626"/>
                  </a:moveTo>
                  <a:lnTo>
                    <a:pt x="13246" y="55626"/>
                  </a:lnTo>
                </a:path>
                <a:path w="14604" h="112395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7233539" y="6064757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6095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7225785" y="5955791"/>
              <a:ext cx="13335" cy="55880"/>
            </a:xfrm>
            <a:custGeom>
              <a:avLst/>
              <a:gdLst/>
              <a:ahLst/>
              <a:cxnLst/>
              <a:rect l="l" t="t" r="r" b="b"/>
              <a:pathLst>
                <a:path w="13334" h="55879">
                  <a:moveTo>
                    <a:pt x="2273" y="55626"/>
                  </a:moveTo>
                  <a:lnTo>
                    <a:pt x="13233" y="55626"/>
                  </a:lnTo>
                </a:path>
                <a:path w="13334" h="55879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7217391" y="5731001"/>
              <a:ext cx="19050" cy="168910"/>
            </a:xfrm>
            <a:custGeom>
              <a:avLst/>
              <a:gdLst/>
              <a:ahLst/>
              <a:cxnLst/>
              <a:rect l="l" t="t" r="r" b="b"/>
              <a:pathLst>
                <a:path w="19050" h="168910">
                  <a:moveTo>
                    <a:pt x="7632" y="168401"/>
                  </a:moveTo>
                  <a:lnTo>
                    <a:pt x="18592" y="168401"/>
                  </a:lnTo>
                </a:path>
                <a:path w="19050" h="168910">
                  <a:moveTo>
                    <a:pt x="4584" y="112775"/>
                  </a:moveTo>
                  <a:lnTo>
                    <a:pt x="15544" y="112775"/>
                  </a:lnTo>
                </a:path>
                <a:path w="19050" h="168910">
                  <a:moveTo>
                    <a:pt x="3822" y="56387"/>
                  </a:moveTo>
                  <a:lnTo>
                    <a:pt x="14782" y="56387"/>
                  </a:lnTo>
                </a:path>
                <a:path w="19050" h="168910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7215251" y="5746241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7205211" y="5805677"/>
              <a:ext cx="13335" cy="56515"/>
            </a:xfrm>
            <a:custGeom>
              <a:avLst/>
              <a:gdLst/>
              <a:ahLst/>
              <a:cxnLst/>
              <a:rect l="l" t="t" r="r" b="b"/>
              <a:pathLst>
                <a:path w="13334" h="56514">
                  <a:moveTo>
                    <a:pt x="2286" y="0"/>
                  </a:moveTo>
                  <a:lnTo>
                    <a:pt x="13246" y="0"/>
                  </a:lnTo>
                </a:path>
                <a:path w="13334" h="56514">
                  <a:moveTo>
                    <a:pt x="0" y="56387"/>
                  </a:moveTo>
                  <a:lnTo>
                    <a:pt x="10960" y="56387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7199115" y="5917691"/>
              <a:ext cx="17145" cy="224790"/>
            </a:xfrm>
            <a:custGeom>
              <a:avLst/>
              <a:gdLst/>
              <a:ahLst/>
              <a:cxnLst/>
              <a:rect l="l" t="t" r="r" b="b"/>
              <a:pathLst>
                <a:path w="17145" h="224789">
                  <a:moveTo>
                    <a:pt x="6095" y="0"/>
                  </a:moveTo>
                  <a:lnTo>
                    <a:pt x="17056" y="0"/>
                  </a:lnTo>
                </a:path>
                <a:path w="17145" h="224789">
                  <a:moveTo>
                    <a:pt x="3809" y="56388"/>
                  </a:moveTo>
                  <a:lnTo>
                    <a:pt x="14770" y="56388"/>
                  </a:lnTo>
                </a:path>
                <a:path w="17145" h="224789">
                  <a:moveTo>
                    <a:pt x="2285" y="112014"/>
                  </a:moveTo>
                  <a:lnTo>
                    <a:pt x="13246" y="112014"/>
                  </a:lnTo>
                </a:path>
                <a:path w="17145" h="224789">
                  <a:moveTo>
                    <a:pt x="1523" y="168402"/>
                  </a:moveTo>
                  <a:lnTo>
                    <a:pt x="12484" y="168402"/>
                  </a:lnTo>
                </a:path>
                <a:path w="17145" h="224789">
                  <a:moveTo>
                    <a:pt x="0" y="224790"/>
                  </a:moveTo>
                  <a:lnTo>
                    <a:pt x="10960" y="224790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7200773" y="6195059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6095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7177017" y="6082283"/>
              <a:ext cx="27305" cy="172720"/>
            </a:xfrm>
            <a:custGeom>
              <a:avLst/>
              <a:gdLst/>
              <a:ahLst/>
              <a:cxnLst/>
              <a:rect l="l" t="t" r="r" b="b"/>
              <a:pathLst>
                <a:path w="27304" h="172720">
                  <a:moveTo>
                    <a:pt x="15989" y="172212"/>
                  </a:moveTo>
                  <a:lnTo>
                    <a:pt x="26949" y="172212"/>
                  </a:lnTo>
                </a:path>
                <a:path w="27304" h="172720">
                  <a:moveTo>
                    <a:pt x="6095" y="168401"/>
                  </a:moveTo>
                  <a:lnTo>
                    <a:pt x="17056" y="168401"/>
                  </a:lnTo>
                </a:path>
                <a:path w="27304" h="172720">
                  <a:moveTo>
                    <a:pt x="3809" y="112013"/>
                  </a:moveTo>
                  <a:lnTo>
                    <a:pt x="14770" y="112013"/>
                  </a:lnTo>
                </a:path>
                <a:path w="27304" h="172720">
                  <a:moveTo>
                    <a:pt x="1524" y="56387"/>
                  </a:moveTo>
                  <a:lnTo>
                    <a:pt x="12484" y="56387"/>
                  </a:lnTo>
                </a:path>
                <a:path w="27304" h="172720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7181723" y="6023609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7178675" y="5967221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6095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7170909" y="5858255"/>
              <a:ext cx="12700" cy="55880"/>
            </a:xfrm>
            <a:custGeom>
              <a:avLst/>
              <a:gdLst/>
              <a:ahLst/>
              <a:cxnLst/>
              <a:rect l="l" t="t" r="r" b="b"/>
              <a:pathLst>
                <a:path w="12700" h="55879">
                  <a:moveTo>
                    <a:pt x="1524" y="55625"/>
                  </a:moveTo>
                  <a:lnTo>
                    <a:pt x="12484" y="55625"/>
                  </a:lnTo>
                </a:path>
                <a:path w="12700" h="55879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7172591" y="5798819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6095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7171829" y="5743193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7159625" y="5731763"/>
              <a:ext cx="5080" cy="62865"/>
            </a:xfrm>
            <a:custGeom>
              <a:avLst/>
              <a:gdLst/>
              <a:ahLst/>
              <a:cxnLst/>
              <a:rect l="l" t="t" r="r" b="b"/>
              <a:pathLst>
                <a:path w="5079" h="62864">
                  <a:moveTo>
                    <a:pt x="4572" y="0"/>
                  </a:moveTo>
                  <a:lnTo>
                    <a:pt x="3822" y="6096"/>
                  </a:lnTo>
                </a:path>
                <a:path w="5079" h="62864">
                  <a:moveTo>
                    <a:pt x="761" y="56387"/>
                  </a:moveTo>
                  <a:lnTo>
                    <a:pt x="0" y="62484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7146537" y="5846825"/>
              <a:ext cx="17145" cy="224790"/>
            </a:xfrm>
            <a:custGeom>
              <a:avLst/>
              <a:gdLst/>
              <a:ahLst/>
              <a:cxnLst/>
              <a:rect l="l" t="t" r="r" b="b"/>
              <a:pathLst>
                <a:path w="17145" h="224789">
                  <a:moveTo>
                    <a:pt x="6083" y="0"/>
                  </a:moveTo>
                  <a:lnTo>
                    <a:pt x="17043" y="0"/>
                  </a:lnTo>
                </a:path>
                <a:path w="17145" h="224789">
                  <a:moveTo>
                    <a:pt x="5321" y="56387"/>
                  </a:moveTo>
                  <a:lnTo>
                    <a:pt x="16281" y="56387"/>
                  </a:lnTo>
                </a:path>
                <a:path w="17145" h="224789">
                  <a:moveTo>
                    <a:pt x="2286" y="112775"/>
                  </a:moveTo>
                  <a:lnTo>
                    <a:pt x="13246" y="112775"/>
                  </a:lnTo>
                </a:path>
                <a:path w="17145" h="224789">
                  <a:moveTo>
                    <a:pt x="2286" y="168401"/>
                  </a:moveTo>
                  <a:lnTo>
                    <a:pt x="13246" y="168401"/>
                  </a:lnTo>
                </a:path>
                <a:path w="17145" h="224789">
                  <a:moveTo>
                    <a:pt x="0" y="224789"/>
                  </a:moveTo>
                  <a:lnTo>
                    <a:pt x="10960" y="224789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7139667" y="6127241"/>
              <a:ext cx="15875" cy="113030"/>
            </a:xfrm>
            <a:custGeom>
              <a:avLst/>
              <a:gdLst/>
              <a:ahLst/>
              <a:cxnLst/>
              <a:rect l="l" t="t" r="r" b="b"/>
              <a:pathLst>
                <a:path w="15875" h="113029">
                  <a:moveTo>
                    <a:pt x="4584" y="0"/>
                  </a:moveTo>
                  <a:lnTo>
                    <a:pt x="15544" y="0"/>
                  </a:lnTo>
                </a:path>
                <a:path w="15875" h="113029">
                  <a:moveTo>
                    <a:pt x="3060" y="56388"/>
                  </a:moveTo>
                  <a:lnTo>
                    <a:pt x="14020" y="56388"/>
                  </a:lnTo>
                </a:path>
                <a:path w="15875" h="113029">
                  <a:moveTo>
                    <a:pt x="0" y="112776"/>
                  </a:moveTo>
                  <a:lnTo>
                    <a:pt x="10960" y="112776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7137527" y="6262115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7129919" y="6093713"/>
              <a:ext cx="5715" cy="119380"/>
            </a:xfrm>
            <a:custGeom>
              <a:avLst/>
              <a:gdLst/>
              <a:ahLst/>
              <a:cxnLst/>
              <a:rect l="l" t="t" r="r" b="b"/>
              <a:pathLst>
                <a:path w="5715" h="119379">
                  <a:moveTo>
                    <a:pt x="5334" y="118872"/>
                  </a:moveTo>
                  <a:lnTo>
                    <a:pt x="3810" y="112775"/>
                  </a:lnTo>
                </a:path>
                <a:path w="5715" h="119379">
                  <a:moveTo>
                    <a:pt x="3048" y="62484"/>
                  </a:moveTo>
                  <a:lnTo>
                    <a:pt x="1524" y="56387"/>
                  </a:lnTo>
                </a:path>
                <a:path w="5715" h="119379">
                  <a:moveTo>
                    <a:pt x="1524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7119867" y="5929121"/>
              <a:ext cx="15240" cy="112395"/>
            </a:xfrm>
            <a:custGeom>
              <a:avLst/>
              <a:gdLst/>
              <a:ahLst/>
              <a:cxnLst/>
              <a:rect l="l" t="t" r="r" b="b"/>
              <a:pathLst>
                <a:path w="15240" h="112395">
                  <a:moveTo>
                    <a:pt x="3809" y="112013"/>
                  </a:moveTo>
                  <a:lnTo>
                    <a:pt x="14770" y="112013"/>
                  </a:lnTo>
                </a:path>
                <a:path w="15240" h="112395">
                  <a:moveTo>
                    <a:pt x="1524" y="55625"/>
                  </a:moveTo>
                  <a:lnTo>
                    <a:pt x="12484" y="55625"/>
                  </a:lnTo>
                </a:path>
                <a:path w="15240" h="112395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7120763" y="5813297"/>
              <a:ext cx="3175" cy="62865"/>
            </a:xfrm>
            <a:custGeom>
              <a:avLst/>
              <a:gdLst/>
              <a:ahLst/>
              <a:cxnLst/>
              <a:rect l="l" t="t" r="r" b="b"/>
              <a:pathLst>
                <a:path w="3175" h="62864">
                  <a:moveTo>
                    <a:pt x="3047" y="62484"/>
                  </a:moveTo>
                  <a:lnTo>
                    <a:pt x="2285" y="56387"/>
                  </a:lnTo>
                </a:path>
                <a:path w="3175" h="62864">
                  <a:moveTo>
                    <a:pt x="761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7119239" y="5757671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7111631" y="5717285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4572"/>
                  </a:ln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7100043" y="5776721"/>
              <a:ext cx="14604" cy="55880"/>
            </a:xfrm>
            <a:custGeom>
              <a:avLst/>
              <a:gdLst/>
              <a:ahLst/>
              <a:cxnLst/>
              <a:rect l="l" t="t" r="r" b="b"/>
              <a:pathLst>
                <a:path w="14604" h="55879">
                  <a:moveTo>
                    <a:pt x="3048" y="0"/>
                  </a:moveTo>
                  <a:lnTo>
                    <a:pt x="14008" y="0"/>
                  </a:lnTo>
                </a:path>
                <a:path w="14604" h="55879">
                  <a:moveTo>
                    <a:pt x="0" y="55625"/>
                  </a:moveTo>
                  <a:lnTo>
                    <a:pt x="10960" y="55625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7103237" y="5885687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7103237" y="5941313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7100951" y="5997701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7091673" y="6057137"/>
              <a:ext cx="13335" cy="55880"/>
            </a:xfrm>
            <a:custGeom>
              <a:avLst/>
              <a:gdLst/>
              <a:ahLst/>
              <a:cxnLst/>
              <a:rect l="l" t="t" r="r" b="b"/>
              <a:pathLst>
                <a:path w="13334" h="55879">
                  <a:moveTo>
                    <a:pt x="2273" y="0"/>
                  </a:moveTo>
                  <a:lnTo>
                    <a:pt x="13233" y="0"/>
                  </a:lnTo>
                </a:path>
                <a:path w="13334" h="55879">
                  <a:moveTo>
                    <a:pt x="0" y="55625"/>
                  </a:moveTo>
                  <a:lnTo>
                    <a:pt x="10960" y="55625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7096391" y="6166103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62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7093343" y="6221729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7081139" y="6220967"/>
              <a:ext cx="8255" cy="59690"/>
            </a:xfrm>
            <a:custGeom>
              <a:avLst/>
              <a:gdLst/>
              <a:ahLst/>
              <a:cxnLst/>
              <a:rect l="l" t="t" r="r" b="b"/>
              <a:pathLst>
                <a:path w="8254" h="59689">
                  <a:moveTo>
                    <a:pt x="7632" y="57150"/>
                  </a:moveTo>
                  <a:lnTo>
                    <a:pt x="7632" y="58674"/>
                  </a:lnTo>
                  <a:lnTo>
                    <a:pt x="6108" y="59436"/>
                  </a:lnTo>
                  <a:lnTo>
                    <a:pt x="5333" y="55626"/>
                  </a:lnTo>
                </a:path>
                <a:path w="8254" h="59689">
                  <a:moveTo>
                    <a:pt x="1524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7057371" y="5718809"/>
              <a:ext cx="28575" cy="448945"/>
            </a:xfrm>
            <a:custGeom>
              <a:avLst/>
              <a:gdLst/>
              <a:ahLst/>
              <a:cxnLst/>
              <a:rect l="l" t="t" r="r" b="b"/>
              <a:pathLst>
                <a:path w="28575" h="448945">
                  <a:moveTo>
                    <a:pt x="17525" y="448817"/>
                  </a:moveTo>
                  <a:lnTo>
                    <a:pt x="28486" y="448817"/>
                  </a:lnTo>
                </a:path>
                <a:path w="28575" h="448945">
                  <a:moveTo>
                    <a:pt x="15252" y="393191"/>
                  </a:moveTo>
                  <a:lnTo>
                    <a:pt x="26212" y="393191"/>
                  </a:lnTo>
                </a:path>
                <a:path w="28575" h="448945">
                  <a:moveTo>
                    <a:pt x="13728" y="336803"/>
                  </a:moveTo>
                  <a:lnTo>
                    <a:pt x="24688" y="336803"/>
                  </a:lnTo>
                </a:path>
                <a:path w="28575" h="448945">
                  <a:moveTo>
                    <a:pt x="11442" y="280415"/>
                  </a:moveTo>
                  <a:lnTo>
                    <a:pt x="22402" y="280415"/>
                  </a:lnTo>
                </a:path>
                <a:path w="28575" h="448945">
                  <a:moveTo>
                    <a:pt x="9918" y="224789"/>
                  </a:moveTo>
                  <a:lnTo>
                    <a:pt x="20878" y="224789"/>
                  </a:lnTo>
                </a:path>
                <a:path w="28575" h="448945">
                  <a:moveTo>
                    <a:pt x="9156" y="168401"/>
                  </a:moveTo>
                  <a:lnTo>
                    <a:pt x="20116" y="168401"/>
                  </a:lnTo>
                </a:path>
                <a:path w="28575" h="448945">
                  <a:moveTo>
                    <a:pt x="6096" y="112775"/>
                  </a:moveTo>
                  <a:lnTo>
                    <a:pt x="17056" y="112775"/>
                  </a:lnTo>
                </a:path>
                <a:path w="28575" h="448945">
                  <a:moveTo>
                    <a:pt x="5346" y="56387"/>
                  </a:moveTo>
                  <a:lnTo>
                    <a:pt x="16306" y="56387"/>
                  </a:lnTo>
                </a:path>
                <a:path w="28575" h="448945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7056767" y="5758433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7053719" y="5814821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62" y="0"/>
                  </a:moveTo>
                  <a:lnTo>
                    <a:pt x="0" y="6095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7052195" y="5871209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7049897" y="5926835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7040607" y="5986271"/>
              <a:ext cx="13335" cy="55880"/>
            </a:xfrm>
            <a:custGeom>
              <a:avLst/>
              <a:gdLst/>
              <a:ahLst/>
              <a:cxnLst/>
              <a:rect l="l" t="t" r="r" b="b"/>
              <a:pathLst>
                <a:path w="13334" h="55879">
                  <a:moveTo>
                    <a:pt x="2286" y="0"/>
                  </a:moveTo>
                  <a:lnTo>
                    <a:pt x="13246" y="0"/>
                  </a:lnTo>
                </a:path>
                <a:path w="13334" h="55879">
                  <a:moveTo>
                    <a:pt x="0" y="55625"/>
                  </a:moveTo>
                  <a:lnTo>
                    <a:pt x="10960" y="55625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7045325" y="6095237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61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7036047" y="6154673"/>
              <a:ext cx="13335" cy="55880"/>
            </a:xfrm>
            <a:custGeom>
              <a:avLst/>
              <a:gdLst/>
              <a:ahLst/>
              <a:cxnLst/>
              <a:rect l="l" t="t" r="r" b="b"/>
              <a:pathLst>
                <a:path w="13334" h="55879">
                  <a:moveTo>
                    <a:pt x="2273" y="0"/>
                  </a:moveTo>
                  <a:lnTo>
                    <a:pt x="13233" y="0"/>
                  </a:lnTo>
                </a:path>
                <a:path w="13334" h="55879">
                  <a:moveTo>
                    <a:pt x="0" y="55625"/>
                  </a:moveTo>
                  <a:lnTo>
                    <a:pt x="10960" y="55625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7037717" y="6263639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7017747" y="6070091"/>
              <a:ext cx="18415" cy="168910"/>
            </a:xfrm>
            <a:custGeom>
              <a:avLst/>
              <a:gdLst/>
              <a:ahLst/>
              <a:cxnLst/>
              <a:rect l="l" t="t" r="r" b="b"/>
              <a:pathLst>
                <a:path w="18415" h="168910">
                  <a:moveTo>
                    <a:pt x="6870" y="168402"/>
                  </a:moveTo>
                  <a:lnTo>
                    <a:pt x="17830" y="168402"/>
                  </a:lnTo>
                </a:path>
                <a:path w="18415" h="168910">
                  <a:moveTo>
                    <a:pt x="4572" y="112014"/>
                  </a:moveTo>
                  <a:lnTo>
                    <a:pt x="15532" y="112014"/>
                  </a:lnTo>
                </a:path>
                <a:path w="18415" h="168910">
                  <a:moveTo>
                    <a:pt x="2286" y="56388"/>
                  </a:moveTo>
                  <a:lnTo>
                    <a:pt x="13246" y="56388"/>
                  </a:lnTo>
                </a:path>
                <a:path w="18415" h="168910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7012425" y="5901689"/>
              <a:ext cx="16510" cy="113030"/>
            </a:xfrm>
            <a:custGeom>
              <a:avLst/>
              <a:gdLst/>
              <a:ahLst/>
              <a:cxnLst/>
              <a:rect l="l" t="t" r="r" b="b"/>
              <a:pathLst>
                <a:path w="16509" h="113029">
                  <a:moveTo>
                    <a:pt x="5321" y="112775"/>
                  </a:moveTo>
                  <a:lnTo>
                    <a:pt x="16281" y="112775"/>
                  </a:lnTo>
                </a:path>
                <a:path w="16509" h="113029">
                  <a:moveTo>
                    <a:pt x="3048" y="56387"/>
                  </a:moveTo>
                  <a:lnTo>
                    <a:pt x="14008" y="56387"/>
                  </a:lnTo>
                </a:path>
                <a:path w="16509" h="113029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7014857" y="5786627"/>
              <a:ext cx="3175" cy="62865"/>
            </a:xfrm>
            <a:custGeom>
              <a:avLst/>
              <a:gdLst/>
              <a:ahLst/>
              <a:cxnLst/>
              <a:rect l="l" t="t" r="r" b="b"/>
              <a:pathLst>
                <a:path w="3175" h="62864">
                  <a:moveTo>
                    <a:pt x="3048" y="62484"/>
                  </a:moveTo>
                  <a:lnTo>
                    <a:pt x="2285" y="56387"/>
                  </a:lnTo>
                </a:path>
                <a:path w="3175" h="62864">
                  <a:moveTo>
                    <a:pt x="761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7011797" y="5731001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7004939" y="5743955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61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6987267" y="5803391"/>
              <a:ext cx="20955" cy="280670"/>
            </a:xfrm>
            <a:custGeom>
              <a:avLst/>
              <a:gdLst/>
              <a:ahLst/>
              <a:cxnLst/>
              <a:rect l="l" t="t" r="r" b="b"/>
              <a:pathLst>
                <a:path w="20954" h="280670">
                  <a:moveTo>
                    <a:pt x="9918" y="0"/>
                  </a:moveTo>
                  <a:lnTo>
                    <a:pt x="20878" y="0"/>
                  </a:lnTo>
                </a:path>
                <a:path w="20954" h="280670">
                  <a:moveTo>
                    <a:pt x="8394" y="55626"/>
                  </a:moveTo>
                  <a:lnTo>
                    <a:pt x="19354" y="55626"/>
                  </a:lnTo>
                </a:path>
                <a:path w="20954" h="280670">
                  <a:moveTo>
                    <a:pt x="6108" y="112014"/>
                  </a:moveTo>
                  <a:lnTo>
                    <a:pt x="17068" y="112014"/>
                  </a:lnTo>
                </a:path>
                <a:path w="20954" h="280670">
                  <a:moveTo>
                    <a:pt x="3822" y="168402"/>
                  </a:moveTo>
                  <a:lnTo>
                    <a:pt x="14782" y="168402"/>
                  </a:lnTo>
                </a:path>
                <a:path w="20954" h="280670">
                  <a:moveTo>
                    <a:pt x="2298" y="224028"/>
                  </a:moveTo>
                  <a:lnTo>
                    <a:pt x="13258" y="224028"/>
                  </a:lnTo>
                </a:path>
                <a:path w="20954" h="280670">
                  <a:moveTo>
                    <a:pt x="0" y="280416"/>
                  </a:moveTo>
                  <a:lnTo>
                    <a:pt x="10960" y="280416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6990461" y="6136385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62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6969741" y="6195821"/>
              <a:ext cx="24765" cy="57150"/>
            </a:xfrm>
            <a:custGeom>
              <a:avLst/>
              <a:gdLst/>
              <a:ahLst/>
              <a:cxnLst/>
              <a:rect l="l" t="t" r="r" b="b"/>
              <a:pathLst>
                <a:path w="24765" h="57150">
                  <a:moveTo>
                    <a:pt x="13715" y="0"/>
                  </a:moveTo>
                  <a:lnTo>
                    <a:pt x="24676" y="0"/>
                  </a:lnTo>
                </a:path>
                <a:path w="24765" h="57150">
                  <a:moveTo>
                    <a:pt x="11429" y="56387"/>
                  </a:moveTo>
                  <a:lnTo>
                    <a:pt x="22390" y="56387"/>
                  </a:lnTo>
                </a:path>
                <a:path w="24765" h="57150">
                  <a:moveTo>
                    <a:pt x="3060" y="57150"/>
                  </a:moveTo>
                  <a:lnTo>
                    <a:pt x="14020" y="57150"/>
                  </a:lnTo>
                </a:path>
                <a:path w="24765" h="57150">
                  <a:moveTo>
                    <a:pt x="0" y="1524"/>
                  </a:moveTo>
                  <a:lnTo>
                    <a:pt x="10960" y="1524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6960597" y="5860541"/>
              <a:ext cx="18415" cy="280670"/>
            </a:xfrm>
            <a:custGeom>
              <a:avLst/>
              <a:gdLst/>
              <a:ahLst/>
              <a:cxnLst/>
              <a:rect l="l" t="t" r="r" b="b"/>
              <a:pathLst>
                <a:path w="18415" h="280670">
                  <a:moveTo>
                    <a:pt x="6870" y="280416"/>
                  </a:moveTo>
                  <a:lnTo>
                    <a:pt x="17830" y="280416"/>
                  </a:lnTo>
                </a:path>
                <a:path w="18415" h="280670">
                  <a:moveTo>
                    <a:pt x="6096" y="224028"/>
                  </a:moveTo>
                  <a:lnTo>
                    <a:pt x="17056" y="224028"/>
                  </a:lnTo>
                </a:path>
                <a:path w="18415" h="280670">
                  <a:moveTo>
                    <a:pt x="4572" y="168402"/>
                  </a:moveTo>
                  <a:lnTo>
                    <a:pt x="15532" y="168402"/>
                  </a:lnTo>
                </a:path>
                <a:path w="18415" h="280670">
                  <a:moveTo>
                    <a:pt x="2286" y="112014"/>
                  </a:moveTo>
                  <a:lnTo>
                    <a:pt x="13246" y="112014"/>
                  </a:lnTo>
                </a:path>
                <a:path w="18415" h="280670">
                  <a:moveTo>
                    <a:pt x="762" y="56388"/>
                  </a:moveTo>
                  <a:lnTo>
                    <a:pt x="11722" y="56388"/>
                  </a:lnTo>
                </a:path>
                <a:path w="18415" h="280670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6959993" y="5745479"/>
              <a:ext cx="3175" cy="62230"/>
            </a:xfrm>
            <a:custGeom>
              <a:avLst/>
              <a:gdLst/>
              <a:ahLst/>
              <a:cxnLst/>
              <a:rect l="l" t="t" r="r" b="b"/>
              <a:pathLst>
                <a:path w="3175" h="62229">
                  <a:moveTo>
                    <a:pt x="3048" y="61722"/>
                  </a:moveTo>
                  <a:lnTo>
                    <a:pt x="2286" y="55625"/>
                  </a:lnTo>
                </a:path>
                <a:path w="3175" h="62229">
                  <a:moveTo>
                    <a:pt x="762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6940797" y="5731001"/>
              <a:ext cx="19050" cy="168910"/>
            </a:xfrm>
            <a:custGeom>
              <a:avLst/>
              <a:gdLst/>
              <a:ahLst/>
              <a:cxnLst/>
              <a:rect l="l" t="t" r="r" b="b"/>
              <a:pathLst>
                <a:path w="19050" h="168910">
                  <a:moveTo>
                    <a:pt x="7620" y="0"/>
                  </a:moveTo>
                  <a:lnTo>
                    <a:pt x="18580" y="0"/>
                  </a:lnTo>
                </a:path>
                <a:path w="19050" h="168910">
                  <a:moveTo>
                    <a:pt x="3797" y="56387"/>
                  </a:moveTo>
                  <a:lnTo>
                    <a:pt x="14757" y="56387"/>
                  </a:lnTo>
                </a:path>
                <a:path w="19050" h="168910">
                  <a:moveTo>
                    <a:pt x="2273" y="112775"/>
                  </a:moveTo>
                  <a:lnTo>
                    <a:pt x="13233" y="112775"/>
                  </a:lnTo>
                </a:path>
                <a:path w="19050" h="168910">
                  <a:moveTo>
                    <a:pt x="0" y="168401"/>
                  </a:moveTo>
                  <a:lnTo>
                    <a:pt x="10960" y="168401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6943991" y="5952743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6942467" y="6008369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6095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6928593" y="6067805"/>
              <a:ext cx="19050" cy="168910"/>
            </a:xfrm>
            <a:custGeom>
              <a:avLst/>
              <a:gdLst/>
              <a:ahLst/>
              <a:cxnLst/>
              <a:rect l="l" t="t" r="r" b="b"/>
              <a:pathLst>
                <a:path w="19050" h="168910">
                  <a:moveTo>
                    <a:pt x="7632" y="0"/>
                  </a:moveTo>
                  <a:lnTo>
                    <a:pt x="18592" y="0"/>
                  </a:lnTo>
                </a:path>
                <a:path w="19050" h="168910">
                  <a:moveTo>
                    <a:pt x="4584" y="56387"/>
                  </a:moveTo>
                  <a:lnTo>
                    <a:pt x="15544" y="56387"/>
                  </a:lnTo>
                </a:path>
                <a:path w="19050" h="168910">
                  <a:moveTo>
                    <a:pt x="3822" y="112013"/>
                  </a:moveTo>
                  <a:lnTo>
                    <a:pt x="14782" y="112013"/>
                  </a:lnTo>
                </a:path>
                <a:path w="19050" h="168910">
                  <a:moveTo>
                    <a:pt x="0" y="168401"/>
                  </a:moveTo>
                  <a:lnTo>
                    <a:pt x="10960" y="168401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6911841" y="6044945"/>
              <a:ext cx="20320" cy="224154"/>
            </a:xfrm>
            <a:custGeom>
              <a:avLst/>
              <a:gdLst/>
              <a:ahLst/>
              <a:cxnLst/>
              <a:rect l="l" t="t" r="r" b="b"/>
              <a:pathLst>
                <a:path w="20320" h="224154">
                  <a:moveTo>
                    <a:pt x="9143" y="224027"/>
                  </a:moveTo>
                  <a:lnTo>
                    <a:pt x="20104" y="224027"/>
                  </a:lnTo>
                </a:path>
                <a:path w="20320" h="224154">
                  <a:moveTo>
                    <a:pt x="6095" y="167639"/>
                  </a:moveTo>
                  <a:lnTo>
                    <a:pt x="17056" y="167639"/>
                  </a:lnTo>
                </a:path>
                <a:path w="20320" h="224154">
                  <a:moveTo>
                    <a:pt x="3047" y="112013"/>
                  </a:moveTo>
                  <a:lnTo>
                    <a:pt x="14008" y="112013"/>
                  </a:lnTo>
                </a:path>
                <a:path w="20320" h="224154">
                  <a:moveTo>
                    <a:pt x="2285" y="55625"/>
                  </a:moveTo>
                  <a:lnTo>
                    <a:pt x="13246" y="55625"/>
                  </a:lnTo>
                </a:path>
                <a:path w="20320" h="224154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6906495" y="5876543"/>
              <a:ext cx="15240" cy="112395"/>
            </a:xfrm>
            <a:custGeom>
              <a:avLst/>
              <a:gdLst/>
              <a:ahLst/>
              <a:cxnLst/>
              <a:rect l="l" t="t" r="r" b="b"/>
              <a:pathLst>
                <a:path w="15240" h="112395">
                  <a:moveTo>
                    <a:pt x="3822" y="112014"/>
                  </a:moveTo>
                  <a:lnTo>
                    <a:pt x="14782" y="112014"/>
                  </a:lnTo>
                </a:path>
                <a:path w="15240" h="112395">
                  <a:moveTo>
                    <a:pt x="2285" y="55626"/>
                  </a:moveTo>
                  <a:lnTo>
                    <a:pt x="13246" y="55626"/>
                  </a:lnTo>
                </a:path>
                <a:path w="15240" h="112395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6909689" y="5817107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6095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6908177" y="5761481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6902081" y="5713475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1524"/>
                  </a:ln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6899021" y="5769863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6895211" y="5825489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62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6884397" y="5884925"/>
              <a:ext cx="15240" cy="112395"/>
            </a:xfrm>
            <a:custGeom>
              <a:avLst/>
              <a:gdLst/>
              <a:ahLst/>
              <a:cxnLst/>
              <a:rect l="l" t="t" r="r" b="b"/>
              <a:pathLst>
                <a:path w="15240" h="112395">
                  <a:moveTo>
                    <a:pt x="3809" y="0"/>
                  </a:moveTo>
                  <a:lnTo>
                    <a:pt x="14770" y="0"/>
                  </a:lnTo>
                </a:path>
                <a:path w="15240" h="112395">
                  <a:moveTo>
                    <a:pt x="3048" y="56387"/>
                  </a:moveTo>
                  <a:lnTo>
                    <a:pt x="14008" y="56387"/>
                  </a:lnTo>
                </a:path>
                <a:path w="15240" h="112395">
                  <a:moveTo>
                    <a:pt x="0" y="112013"/>
                  </a:moveTo>
                  <a:lnTo>
                    <a:pt x="10960" y="112013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6887603" y="6050279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6886841" y="6105905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6876027" y="6165341"/>
              <a:ext cx="15240" cy="56515"/>
            </a:xfrm>
            <a:custGeom>
              <a:avLst/>
              <a:gdLst/>
              <a:ahLst/>
              <a:cxnLst/>
              <a:rect l="l" t="t" r="r" b="b"/>
              <a:pathLst>
                <a:path w="15240" h="56514">
                  <a:moveTo>
                    <a:pt x="3809" y="0"/>
                  </a:moveTo>
                  <a:lnTo>
                    <a:pt x="14770" y="0"/>
                  </a:lnTo>
                </a:path>
                <a:path w="15240" h="56514">
                  <a:moveTo>
                    <a:pt x="0" y="56388"/>
                  </a:moveTo>
                  <a:lnTo>
                    <a:pt x="10960" y="56388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6876923" y="6274307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74" y="0"/>
                  </a:moveTo>
                  <a:lnTo>
                    <a:pt x="774" y="1524"/>
                  </a:lnTo>
                  <a:lnTo>
                    <a:pt x="0" y="5333"/>
                  </a:lnTo>
                  <a:lnTo>
                    <a:pt x="0" y="6095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6859263" y="6060185"/>
              <a:ext cx="17145" cy="168910"/>
            </a:xfrm>
            <a:custGeom>
              <a:avLst/>
              <a:gdLst/>
              <a:ahLst/>
              <a:cxnLst/>
              <a:rect l="l" t="t" r="r" b="b"/>
              <a:pathLst>
                <a:path w="17145" h="168910">
                  <a:moveTo>
                    <a:pt x="6083" y="168401"/>
                  </a:moveTo>
                  <a:lnTo>
                    <a:pt x="17043" y="168401"/>
                  </a:lnTo>
                </a:path>
                <a:path w="17145" h="168910">
                  <a:moveTo>
                    <a:pt x="4572" y="112775"/>
                  </a:moveTo>
                  <a:lnTo>
                    <a:pt x="15532" y="112775"/>
                  </a:lnTo>
                </a:path>
                <a:path w="17145" h="168910">
                  <a:moveTo>
                    <a:pt x="2286" y="56387"/>
                  </a:moveTo>
                  <a:lnTo>
                    <a:pt x="13246" y="56387"/>
                  </a:lnTo>
                </a:path>
                <a:path w="17145" h="168910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6863219" y="6001511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6853917" y="5892545"/>
              <a:ext cx="14604" cy="55880"/>
            </a:xfrm>
            <a:custGeom>
              <a:avLst/>
              <a:gdLst/>
              <a:ahLst/>
              <a:cxnLst/>
              <a:rect l="l" t="t" r="r" b="b"/>
              <a:pathLst>
                <a:path w="14604" h="55879">
                  <a:moveTo>
                    <a:pt x="3060" y="55625"/>
                  </a:moveTo>
                  <a:lnTo>
                    <a:pt x="14020" y="55625"/>
                  </a:lnTo>
                </a:path>
                <a:path w="14604" h="55879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6847059" y="5724143"/>
              <a:ext cx="17145" cy="112395"/>
            </a:xfrm>
            <a:custGeom>
              <a:avLst/>
              <a:gdLst/>
              <a:ahLst/>
              <a:cxnLst/>
              <a:rect l="l" t="t" r="r" b="b"/>
              <a:pathLst>
                <a:path w="17145" h="112395">
                  <a:moveTo>
                    <a:pt x="6095" y="112014"/>
                  </a:moveTo>
                  <a:lnTo>
                    <a:pt x="17056" y="112014"/>
                  </a:lnTo>
                </a:path>
                <a:path w="17145" h="112395">
                  <a:moveTo>
                    <a:pt x="3809" y="55626"/>
                  </a:moveTo>
                  <a:lnTo>
                    <a:pt x="14770" y="55626"/>
                  </a:lnTo>
                </a:path>
                <a:path w="17145" h="112395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6846455" y="5752337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6842645" y="5808725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3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6841121" y="5865113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6838823" y="5920739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6824973" y="5980175"/>
              <a:ext cx="19050" cy="224154"/>
            </a:xfrm>
            <a:custGeom>
              <a:avLst/>
              <a:gdLst/>
              <a:ahLst/>
              <a:cxnLst/>
              <a:rect l="l" t="t" r="r" b="b"/>
              <a:pathLst>
                <a:path w="19050" h="224154">
                  <a:moveTo>
                    <a:pt x="7607" y="0"/>
                  </a:moveTo>
                  <a:lnTo>
                    <a:pt x="18567" y="0"/>
                  </a:lnTo>
                </a:path>
                <a:path w="19050" h="224154">
                  <a:moveTo>
                    <a:pt x="4559" y="55625"/>
                  </a:moveTo>
                  <a:lnTo>
                    <a:pt x="15519" y="55625"/>
                  </a:lnTo>
                </a:path>
                <a:path w="19050" h="224154">
                  <a:moveTo>
                    <a:pt x="4559" y="112013"/>
                  </a:moveTo>
                  <a:lnTo>
                    <a:pt x="15519" y="112013"/>
                  </a:lnTo>
                </a:path>
                <a:path w="19050" h="224154">
                  <a:moveTo>
                    <a:pt x="2273" y="168401"/>
                  </a:moveTo>
                  <a:lnTo>
                    <a:pt x="13233" y="168401"/>
                  </a:lnTo>
                </a:path>
                <a:path w="19050" h="224154">
                  <a:moveTo>
                    <a:pt x="0" y="224027"/>
                  </a:moveTo>
                  <a:lnTo>
                    <a:pt x="10960" y="224027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6828167" y="6257543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6815963" y="6185153"/>
              <a:ext cx="3810" cy="62865"/>
            </a:xfrm>
            <a:custGeom>
              <a:avLst/>
              <a:gdLst/>
              <a:ahLst/>
              <a:cxnLst/>
              <a:rect l="l" t="t" r="r" b="b"/>
              <a:pathLst>
                <a:path w="3809" h="62864">
                  <a:moveTo>
                    <a:pt x="3809" y="62484"/>
                  </a:moveTo>
                  <a:lnTo>
                    <a:pt x="2285" y="56387"/>
                  </a:lnTo>
                </a:path>
                <a:path w="3809" h="62864">
                  <a:moveTo>
                    <a:pt x="761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6813677" y="6129527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6812165" y="6073139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11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6810641" y="6017513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6808355" y="5961125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6800589" y="5852159"/>
              <a:ext cx="12700" cy="55880"/>
            </a:xfrm>
            <a:custGeom>
              <a:avLst/>
              <a:gdLst/>
              <a:ahLst/>
              <a:cxnLst/>
              <a:rect l="l" t="t" r="r" b="b"/>
              <a:pathLst>
                <a:path w="12700" h="55879">
                  <a:moveTo>
                    <a:pt x="1524" y="55625"/>
                  </a:moveTo>
                  <a:lnTo>
                    <a:pt x="12484" y="55625"/>
                  </a:lnTo>
                </a:path>
                <a:path w="12700" h="55879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6803771" y="5792723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74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6768585" y="5740145"/>
              <a:ext cx="38735" cy="504825"/>
            </a:xfrm>
            <a:custGeom>
              <a:avLst/>
              <a:gdLst/>
              <a:ahLst/>
              <a:cxnLst/>
              <a:rect l="l" t="t" r="r" b="b"/>
              <a:pathLst>
                <a:path w="38734" h="504825">
                  <a:moveTo>
                    <a:pt x="27419" y="0"/>
                  </a:moveTo>
                  <a:lnTo>
                    <a:pt x="38379" y="0"/>
                  </a:lnTo>
                </a:path>
                <a:path w="38734" h="504825">
                  <a:moveTo>
                    <a:pt x="19812" y="0"/>
                  </a:moveTo>
                  <a:lnTo>
                    <a:pt x="30772" y="0"/>
                  </a:lnTo>
                </a:path>
                <a:path w="38734" h="504825">
                  <a:moveTo>
                    <a:pt x="16001" y="55625"/>
                  </a:moveTo>
                  <a:lnTo>
                    <a:pt x="26962" y="55625"/>
                  </a:lnTo>
                </a:path>
                <a:path w="38734" h="504825">
                  <a:moveTo>
                    <a:pt x="15240" y="112013"/>
                  </a:moveTo>
                  <a:lnTo>
                    <a:pt x="26200" y="112013"/>
                  </a:lnTo>
                </a:path>
                <a:path w="38734" h="504825">
                  <a:moveTo>
                    <a:pt x="12192" y="167639"/>
                  </a:moveTo>
                  <a:lnTo>
                    <a:pt x="23152" y="167639"/>
                  </a:lnTo>
                </a:path>
                <a:path w="38734" h="504825">
                  <a:moveTo>
                    <a:pt x="11430" y="224027"/>
                  </a:moveTo>
                  <a:lnTo>
                    <a:pt x="22390" y="224027"/>
                  </a:lnTo>
                </a:path>
                <a:path w="38734" h="504825">
                  <a:moveTo>
                    <a:pt x="9906" y="280415"/>
                  </a:moveTo>
                  <a:lnTo>
                    <a:pt x="20866" y="280415"/>
                  </a:lnTo>
                </a:path>
                <a:path w="38734" h="504825">
                  <a:moveTo>
                    <a:pt x="7607" y="336041"/>
                  </a:moveTo>
                  <a:lnTo>
                    <a:pt x="18567" y="336041"/>
                  </a:lnTo>
                </a:path>
                <a:path w="38734" h="504825">
                  <a:moveTo>
                    <a:pt x="5321" y="392429"/>
                  </a:moveTo>
                  <a:lnTo>
                    <a:pt x="16281" y="392429"/>
                  </a:lnTo>
                </a:path>
                <a:path w="38734" h="504825">
                  <a:moveTo>
                    <a:pt x="3797" y="448055"/>
                  </a:moveTo>
                  <a:lnTo>
                    <a:pt x="14757" y="448055"/>
                  </a:lnTo>
                </a:path>
                <a:path w="38734" h="504825">
                  <a:moveTo>
                    <a:pt x="0" y="504443"/>
                  </a:moveTo>
                  <a:lnTo>
                    <a:pt x="10960" y="504443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6767207" y="6257543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6756381" y="6148577"/>
              <a:ext cx="14604" cy="55880"/>
            </a:xfrm>
            <a:custGeom>
              <a:avLst/>
              <a:gdLst/>
              <a:ahLst/>
              <a:cxnLst/>
              <a:rect l="l" t="t" r="r" b="b"/>
              <a:pathLst>
                <a:path w="14604" h="55879">
                  <a:moveTo>
                    <a:pt x="3060" y="55625"/>
                  </a:moveTo>
                  <a:lnTo>
                    <a:pt x="14020" y="55625"/>
                  </a:lnTo>
                </a:path>
                <a:path w="14604" h="55879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6759575" y="6089141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6749535" y="5923787"/>
              <a:ext cx="15240" cy="112395"/>
            </a:xfrm>
            <a:custGeom>
              <a:avLst/>
              <a:gdLst/>
              <a:ahLst/>
              <a:cxnLst/>
              <a:rect l="l" t="t" r="r" b="b"/>
              <a:pathLst>
                <a:path w="15240" h="112395">
                  <a:moveTo>
                    <a:pt x="3797" y="112013"/>
                  </a:moveTo>
                  <a:lnTo>
                    <a:pt x="14757" y="112013"/>
                  </a:lnTo>
                </a:path>
                <a:path w="15240" h="112395">
                  <a:moveTo>
                    <a:pt x="762" y="56387"/>
                  </a:moveTo>
                  <a:lnTo>
                    <a:pt x="11722" y="56387"/>
                  </a:lnTo>
                </a:path>
                <a:path w="15240" h="112395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6749681" y="5808725"/>
              <a:ext cx="3810" cy="62865"/>
            </a:xfrm>
            <a:custGeom>
              <a:avLst/>
              <a:gdLst/>
              <a:ahLst/>
              <a:cxnLst/>
              <a:rect l="l" t="t" r="r" b="b"/>
              <a:pathLst>
                <a:path w="3809" h="62864">
                  <a:moveTo>
                    <a:pt x="3809" y="62484"/>
                  </a:moveTo>
                  <a:lnTo>
                    <a:pt x="3048" y="56387"/>
                  </a:lnTo>
                </a:path>
                <a:path w="3809" h="62864">
                  <a:moveTo>
                    <a:pt x="1524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6748919" y="5752337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6731247" y="5724905"/>
              <a:ext cx="17145" cy="113030"/>
            </a:xfrm>
            <a:custGeom>
              <a:avLst/>
              <a:gdLst/>
              <a:ahLst/>
              <a:cxnLst/>
              <a:rect l="l" t="t" r="r" b="b"/>
              <a:pathLst>
                <a:path w="17145" h="113029">
                  <a:moveTo>
                    <a:pt x="6083" y="0"/>
                  </a:moveTo>
                  <a:lnTo>
                    <a:pt x="17043" y="0"/>
                  </a:lnTo>
                </a:path>
                <a:path w="17145" h="113029">
                  <a:moveTo>
                    <a:pt x="2273" y="56387"/>
                  </a:moveTo>
                  <a:lnTo>
                    <a:pt x="13233" y="56387"/>
                  </a:lnTo>
                </a:path>
                <a:path w="17145" h="113029">
                  <a:moveTo>
                    <a:pt x="0" y="112775"/>
                  </a:moveTo>
                  <a:lnTo>
                    <a:pt x="10960" y="112775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6734441" y="5890259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62" y="0"/>
                  </a:moveTo>
                  <a:lnTo>
                    <a:pt x="0" y="6095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6719805" y="5949695"/>
              <a:ext cx="19050" cy="224154"/>
            </a:xfrm>
            <a:custGeom>
              <a:avLst/>
              <a:gdLst/>
              <a:ahLst/>
              <a:cxnLst/>
              <a:rect l="l" t="t" r="r" b="b"/>
              <a:pathLst>
                <a:path w="19050" h="224154">
                  <a:moveTo>
                    <a:pt x="7632" y="0"/>
                  </a:moveTo>
                  <a:lnTo>
                    <a:pt x="18592" y="0"/>
                  </a:lnTo>
                </a:path>
                <a:path w="19050" h="224154">
                  <a:moveTo>
                    <a:pt x="6108" y="55625"/>
                  </a:moveTo>
                  <a:lnTo>
                    <a:pt x="17068" y="55625"/>
                  </a:lnTo>
                </a:path>
                <a:path w="19050" h="224154">
                  <a:moveTo>
                    <a:pt x="3822" y="112013"/>
                  </a:moveTo>
                  <a:lnTo>
                    <a:pt x="14782" y="112013"/>
                  </a:lnTo>
                </a:path>
                <a:path w="19050" h="224154">
                  <a:moveTo>
                    <a:pt x="3060" y="168401"/>
                  </a:moveTo>
                  <a:lnTo>
                    <a:pt x="14020" y="168401"/>
                  </a:lnTo>
                </a:path>
                <a:path w="19050" h="224154">
                  <a:moveTo>
                    <a:pt x="0" y="224027"/>
                  </a:moveTo>
                  <a:lnTo>
                    <a:pt x="10960" y="224027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6710819" y="6217157"/>
              <a:ext cx="12700" cy="62865"/>
            </a:xfrm>
            <a:custGeom>
              <a:avLst/>
              <a:gdLst/>
              <a:ahLst/>
              <a:cxnLst/>
              <a:rect l="l" t="t" r="r" b="b"/>
              <a:pathLst>
                <a:path w="12700" h="62864">
                  <a:moveTo>
                    <a:pt x="12179" y="9905"/>
                  </a:moveTo>
                  <a:lnTo>
                    <a:pt x="11417" y="16001"/>
                  </a:lnTo>
                </a:path>
                <a:path w="12700" h="62864">
                  <a:moveTo>
                    <a:pt x="6096" y="62483"/>
                  </a:moveTo>
                  <a:lnTo>
                    <a:pt x="5334" y="56387"/>
                  </a:lnTo>
                </a:path>
                <a:path w="12700" h="62864">
                  <a:moveTo>
                    <a:pt x="1524" y="6095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6701517" y="6108191"/>
              <a:ext cx="14604" cy="55880"/>
            </a:xfrm>
            <a:custGeom>
              <a:avLst/>
              <a:gdLst/>
              <a:ahLst/>
              <a:cxnLst/>
              <a:rect l="l" t="t" r="r" b="b"/>
              <a:pathLst>
                <a:path w="14604" h="55879">
                  <a:moveTo>
                    <a:pt x="3060" y="55626"/>
                  </a:moveTo>
                  <a:lnTo>
                    <a:pt x="14020" y="55626"/>
                  </a:lnTo>
                </a:path>
                <a:path w="14604" h="55879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6690861" y="5771387"/>
              <a:ext cx="19685" cy="280670"/>
            </a:xfrm>
            <a:custGeom>
              <a:avLst/>
              <a:gdLst/>
              <a:ahLst/>
              <a:cxnLst/>
              <a:rect l="l" t="t" r="r" b="b"/>
              <a:pathLst>
                <a:path w="19684" h="280670">
                  <a:moveTo>
                    <a:pt x="8369" y="280415"/>
                  </a:moveTo>
                  <a:lnTo>
                    <a:pt x="19329" y="280415"/>
                  </a:lnTo>
                </a:path>
                <a:path w="19684" h="280670">
                  <a:moveTo>
                    <a:pt x="7607" y="224789"/>
                  </a:moveTo>
                  <a:lnTo>
                    <a:pt x="18567" y="224789"/>
                  </a:lnTo>
                </a:path>
                <a:path w="19684" h="280670">
                  <a:moveTo>
                    <a:pt x="6083" y="168401"/>
                  </a:moveTo>
                  <a:lnTo>
                    <a:pt x="17043" y="168401"/>
                  </a:lnTo>
                </a:path>
                <a:path w="19684" h="280670">
                  <a:moveTo>
                    <a:pt x="3797" y="112013"/>
                  </a:moveTo>
                  <a:lnTo>
                    <a:pt x="14757" y="112013"/>
                  </a:lnTo>
                </a:path>
                <a:path w="19684" h="280670">
                  <a:moveTo>
                    <a:pt x="2286" y="56387"/>
                  </a:moveTo>
                  <a:lnTo>
                    <a:pt x="13246" y="56387"/>
                  </a:lnTo>
                </a:path>
                <a:path w="19684" h="280670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6691769" y="5712713"/>
              <a:ext cx="2540" cy="6350"/>
            </a:xfrm>
            <a:custGeom>
              <a:avLst/>
              <a:gdLst/>
              <a:ahLst/>
              <a:cxnLst/>
              <a:rect l="l" t="t" r="r" b="b"/>
              <a:pathLst>
                <a:path w="2540" h="6350">
                  <a:moveTo>
                    <a:pt x="2286" y="6096"/>
                  </a:moveTo>
                  <a:lnTo>
                    <a:pt x="762" y="2286"/>
                  </a:lnTo>
                  <a:lnTo>
                    <a:pt x="762" y="762"/>
                  </a:ln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6671049" y="5765291"/>
              <a:ext cx="20955" cy="280670"/>
            </a:xfrm>
            <a:custGeom>
              <a:avLst/>
              <a:gdLst/>
              <a:ahLst/>
              <a:cxnLst/>
              <a:rect l="l" t="t" r="r" b="b"/>
              <a:pathLst>
                <a:path w="20954" h="280670">
                  <a:moveTo>
                    <a:pt x="9893" y="0"/>
                  </a:moveTo>
                  <a:lnTo>
                    <a:pt x="20853" y="0"/>
                  </a:lnTo>
                </a:path>
                <a:path w="20954" h="280670">
                  <a:moveTo>
                    <a:pt x="6083" y="56388"/>
                  </a:moveTo>
                  <a:lnTo>
                    <a:pt x="17043" y="56388"/>
                  </a:lnTo>
                </a:path>
                <a:path w="20954" h="280670">
                  <a:moveTo>
                    <a:pt x="5321" y="112014"/>
                  </a:moveTo>
                  <a:lnTo>
                    <a:pt x="16281" y="112014"/>
                  </a:lnTo>
                </a:path>
                <a:path w="20954" h="280670">
                  <a:moveTo>
                    <a:pt x="3797" y="168402"/>
                  </a:moveTo>
                  <a:lnTo>
                    <a:pt x="14757" y="168402"/>
                  </a:lnTo>
                </a:path>
                <a:path w="20954" h="280670">
                  <a:moveTo>
                    <a:pt x="1524" y="224790"/>
                  </a:moveTo>
                  <a:lnTo>
                    <a:pt x="12484" y="224790"/>
                  </a:lnTo>
                </a:path>
                <a:path w="20954" h="280670">
                  <a:moveTo>
                    <a:pt x="0" y="280416"/>
                  </a:moveTo>
                  <a:lnTo>
                    <a:pt x="10960" y="280416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6664941" y="6102095"/>
              <a:ext cx="16510" cy="112395"/>
            </a:xfrm>
            <a:custGeom>
              <a:avLst/>
              <a:gdLst/>
              <a:ahLst/>
              <a:cxnLst/>
              <a:rect l="l" t="t" r="r" b="b"/>
              <a:pathLst>
                <a:path w="16509" h="112395">
                  <a:moveTo>
                    <a:pt x="5346" y="0"/>
                  </a:moveTo>
                  <a:lnTo>
                    <a:pt x="16306" y="0"/>
                  </a:lnTo>
                </a:path>
                <a:path w="16509" h="112395">
                  <a:moveTo>
                    <a:pt x="3060" y="55625"/>
                  </a:moveTo>
                  <a:lnTo>
                    <a:pt x="14020" y="55625"/>
                  </a:lnTo>
                </a:path>
                <a:path w="16509" h="112395">
                  <a:moveTo>
                    <a:pt x="0" y="112013"/>
                  </a:moveTo>
                  <a:lnTo>
                    <a:pt x="10960" y="112013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6665849" y="6267449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1524" y="762"/>
                  </a:ln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6659765" y="6231635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6653669" y="6119621"/>
              <a:ext cx="3810" cy="62865"/>
            </a:xfrm>
            <a:custGeom>
              <a:avLst/>
              <a:gdLst/>
              <a:ahLst/>
              <a:cxnLst/>
              <a:rect l="l" t="t" r="r" b="b"/>
              <a:pathLst>
                <a:path w="3809" h="62864">
                  <a:moveTo>
                    <a:pt x="3810" y="62483"/>
                  </a:moveTo>
                  <a:lnTo>
                    <a:pt x="2286" y="56387"/>
                  </a:lnTo>
                </a:path>
                <a:path w="3809" h="62864">
                  <a:moveTo>
                    <a:pt x="1524" y="6095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6642081" y="5898641"/>
              <a:ext cx="17145" cy="167640"/>
            </a:xfrm>
            <a:custGeom>
              <a:avLst/>
              <a:gdLst/>
              <a:ahLst/>
              <a:cxnLst/>
              <a:rect l="l" t="t" r="r" b="b"/>
              <a:pathLst>
                <a:path w="17145" h="167639">
                  <a:moveTo>
                    <a:pt x="6108" y="167640"/>
                  </a:moveTo>
                  <a:lnTo>
                    <a:pt x="17068" y="167640"/>
                  </a:lnTo>
                </a:path>
                <a:path w="17145" h="167639">
                  <a:moveTo>
                    <a:pt x="3810" y="112014"/>
                  </a:moveTo>
                  <a:lnTo>
                    <a:pt x="14770" y="112014"/>
                  </a:lnTo>
                </a:path>
                <a:path w="17145" h="167639">
                  <a:moveTo>
                    <a:pt x="2286" y="55626"/>
                  </a:moveTo>
                  <a:lnTo>
                    <a:pt x="13246" y="55626"/>
                  </a:lnTo>
                </a:path>
                <a:path w="17145" h="167639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6637509" y="5755385"/>
              <a:ext cx="14604" cy="86995"/>
            </a:xfrm>
            <a:custGeom>
              <a:avLst/>
              <a:gdLst/>
              <a:ahLst/>
              <a:cxnLst/>
              <a:rect l="l" t="t" r="r" b="b"/>
              <a:pathLst>
                <a:path w="14604" h="86995">
                  <a:moveTo>
                    <a:pt x="3047" y="86867"/>
                  </a:moveTo>
                  <a:lnTo>
                    <a:pt x="14008" y="86867"/>
                  </a:lnTo>
                </a:path>
                <a:path w="14604" h="86995">
                  <a:moveTo>
                    <a:pt x="2285" y="56387"/>
                  </a:moveTo>
                  <a:lnTo>
                    <a:pt x="13246" y="56387"/>
                  </a:lnTo>
                </a:path>
                <a:path w="14604" h="86995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6635381" y="5721857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6095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6622269" y="5781293"/>
              <a:ext cx="15240" cy="112395"/>
            </a:xfrm>
            <a:custGeom>
              <a:avLst/>
              <a:gdLst/>
              <a:ahLst/>
              <a:cxnLst/>
              <a:rect l="l" t="t" r="r" b="b"/>
              <a:pathLst>
                <a:path w="15240" h="112395">
                  <a:moveTo>
                    <a:pt x="3822" y="0"/>
                  </a:moveTo>
                  <a:lnTo>
                    <a:pt x="14782" y="0"/>
                  </a:lnTo>
                </a:path>
                <a:path w="15240" h="112395">
                  <a:moveTo>
                    <a:pt x="3048" y="56388"/>
                  </a:moveTo>
                  <a:lnTo>
                    <a:pt x="14008" y="56388"/>
                  </a:lnTo>
                </a:path>
                <a:path w="15240" h="112395">
                  <a:moveTo>
                    <a:pt x="0" y="112014"/>
                  </a:moveTo>
                  <a:lnTo>
                    <a:pt x="10960" y="112014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6611613" y="5949695"/>
              <a:ext cx="19685" cy="280670"/>
            </a:xfrm>
            <a:custGeom>
              <a:avLst/>
              <a:gdLst/>
              <a:ahLst/>
              <a:cxnLst/>
              <a:rect l="l" t="t" r="r" b="b"/>
              <a:pathLst>
                <a:path w="19684" h="280670">
                  <a:moveTo>
                    <a:pt x="8369" y="0"/>
                  </a:moveTo>
                  <a:lnTo>
                    <a:pt x="19329" y="0"/>
                  </a:lnTo>
                </a:path>
                <a:path w="19684" h="280670">
                  <a:moveTo>
                    <a:pt x="8369" y="55625"/>
                  </a:moveTo>
                  <a:lnTo>
                    <a:pt x="19329" y="55625"/>
                  </a:lnTo>
                </a:path>
                <a:path w="19684" h="280670">
                  <a:moveTo>
                    <a:pt x="6083" y="112013"/>
                  </a:moveTo>
                  <a:lnTo>
                    <a:pt x="17043" y="112013"/>
                  </a:lnTo>
                </a:path>
                <a:path w="19684" h="280670">
                  <a:moveTo>
                    <a:pt x="3810" y="168401"/>
                  </a:moveTo>
                  <a:lnTo>
                    <a:pt x="14770" y="168401"/>
                  </a:lnTo>
                </a:path>
                <a:path w="19684" h="280670">
                  <a:moveTo>
                    <a:pt x="2286" y="224027"/>
                  </a:moveTo>
                  <a:lnTo>
                    <a:pt x="13246" y="224027"/>
                  </a:lnTo>
                </a:path>
                <a:path w="19684" h="280670">
                  <a:moveTo>
                    <a:pt x="0" y="280415"/>
                  </a:moveTo>
                  <a:lnTo>
                    <a:pt x="10960" y="280415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6608699" y="6273545"/>
              <a:ext cx="2540" cy="6350"/>
            </a:xfrm>
            <a:custGeom>
              <a:avLst/>
              <a:gdLst/>
              <a:ahLst/>
              <a:cxnLst/>
              <a:rect l="l" t="t" r="r" b="b"/>
              <a:pathLst>
                <a:path w="2540" h="6350">
                  <a:moveTo>
                    <a:pt x="2285" y="6095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6595611" y="6108191"/>
              <a:ext cx="15240" cy="112395"/>
            </a:xfrm>
            <a:custGeom>
              <a:avLst/>
              <a:gdLst/>
              <a:ahLst/>
              <a:cxnLst/>
              <a:rect l="l" t="t" r="r" b="b"/>
              <a:pathLst>
                <a:path w="15240" h="112395">
                  <a:moveTo>
                    <a:pt x="3797" y="112014"/>
                  </a:moveTo>
                  <a:lnTo>
                    <a:pt x="14757" y="112014"/>
                  </a:lnTo>
                </a:path>
                <a:path w="15240" h="112395">
                  <a:moveTo>
                    <a:pt x="1524" y="55626"/>
                  </a:moveTo>
                  <a:lnTo>
                    <a:pt x="12484" y="55626"/>
                  </a:lnTo>
                </a:path>
                <a:path w="15240" h="112395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6585693" y="5771387"/>
              <a:ext cx="19050" cy="280670"/>
            </a:xfrm>
            <a:custGeom>
              <a:avLst/>
              <a:gdLst/>
              <a:ahLst/>
              <a:cxnLst/>
              <a:rect l="l" t="t" r="r" b="b"/>
              <a:pathLst>
                <a:path w="19050" h="280670">
                  <a:moveTo>
                    <a:pt x="7632" y="280415"/>
                  </a:moveTo>
                  <a:lnTo>
                    <a:pt x="18592" y="280415"/>
                  </a:lnTo>
                </a:path>
                <a:path w="19050" h="280670">
                  <a:moveTo>
                    <a:pt x="6108" y="224789"/>
                  </a:moveTo>
                  <a:lnTo>
                    <a:pt x="17068" y="224789"/>
                  </a:lnTo>
                </a:path>
                <a:path w="19050" h="280670">
                  <a:moveTo>
                    <a:pt x="5346" y="168401"/>
                  </a:moveTo>
                  <a:lnTo>
                    <a:pt x="16306" y="168401"/>
                  </a:lnTo>
                </a:path>
                <a:path w="19050" h="280670">
                  <a:moveTo>
                    <a:pt x="3822" y="112013"/>
                  </a:moveTo>
                  <a:lnTo>
                    <a:pt x="14782" y="112013"/>
                  </a:lnTo>
                </a:path>
                <a:path w="19050" h="280670">
                  <a:moveTo>
                    <a:pt x="1524" y="56387"/>
                  </a:moveTo>
                  <a:lnTo>
                    <a:pt x="12484" y="56387"/>
                  </a:lnTo>
                </a:path>
                <a:path w="19050" h="280670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6585077" y="5712713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6096"/>
                  </a:moveTo>
                  <a:lnTo>
                    <a:pt x="0" y="762"/>
                  </a:ln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6568941" y="5765291"/>
              <a:ext cx="15875" cy="168910"/>
            </a:xfrm>
            <a:custGeom>
              <a:avLst/>
              <a:gdLst/>
              <a:ahLst/>
              <a:cxnLst/>
              <a:rect l="l" t="t" r="r" b="b"/>
              <a:pathLst>
                <a:path w="15875" h="168910">
                  <a:moveTo>
                    <a:pt x="4571" y="0"/>
                  </a:moveTo>
                  <a:lnTo>
                    <a:pt x="15532" y="0"/>
                  </a:lnTo>
                </a:path>
                <a:path w="15875" h="168910">
                  <a:moveTo>
                    <a:pt x="3809" y="56388"/>
                  </a:moveTo>
                  <a:lnTo>
                    <a:pt x="14770" y="56388"/>
                  </a:lnTo>
                </a:path>
                <a:path w="15875" h="168910">
                  <a:moveTo>
                    <a:pt x="1524" y="112014"/>
                  </a:moveTo>
                  <a:lnTo>
                    <a:pt x="12484" y="112014"/>
                  </a:lnTo>
                </a:path>
                <a:path w="15875" h="168910">
                  <a:moveTo>
                    <a:pt x="0" y="168402"/>
                  </a:moveTo>
                  <a:lnTo>
                    <a:pt x="10960" y="168402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6572123" y="5987033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61" y="0"/>
                  </a:moveTo>
                  <a:lnTo>
                    <a:pt x="0" y="6095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6570599" y="6042659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6555225" y="6102095"/>
              <a:ext cx="19050" cy="168910"/>
            </a:xfrm>
            <a:custGeom>
              <a:avLst/>
              <a:gdLst/>
              <a:ahLst/>
              <a:cxnLst/>
              <a:rect l="l" t="t" r="r" b="b"/>
              <a:pathLst>
                <a:path w="19050" h="168910">
                  <a:moveTo>
                    <a:pt x="7607" y="0"/>
                  </a:moveTo>
                  <a:lnTo>
                    <a:pt x="18567" y="0"/>
                  </a:lnTo>
                </a:path>
                <a:path w="19050" h="168910">
                  <a:moveTo>
                    <a:pt x="6083" y="55625"/>
                  </a:moveTo>
                  <a:lnTo>
                    <a:pt x="17043" y="55625"/>
                  </a:lnTo>
                </a:path>
                <a:path w="19050" h="168910">
                  <a:moveTo>
                    <a:pt x="3809" y="112013"/>
                  </a:moveTo>
                  <a:lnTo>
                    <a:pt x="14770" y="112013"/>
                  </a:lnTo>
                </a:path>
                <a:path w="19050" h="168910">
                  <a:moveTo>
                    <a:pt x="0" y="168401"/>
                  </a:moveTo>
                  <a:lnTo>
                    <a:pt x="10960" y="168401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6538461" y="5955791"/>
              <a:ext cx="20955" cy="280670"/>
            </a:xfrm>
            <a:custGeom>
              <a:avLst/>
              <a:gdLst/>
              <a:ahLst/>
              <a:cxnLst/>
              <a:rect l="l" t="t" r="r" b="b"/>
              <a:pathLst>
                <a:path w="20954" h="280670">
                  <a:moveTo>
                    <a:pt x="9893" y="280416"/>
                  </a:moveTo>
                  <a:lnTo>
                    <a:pt x="20853" y="280416"/>
                  </a:lnTo>
                </a:path>
                <a:path w="20954" h="280670">
                  <a:moveTo>
                    <a:pt x="7607" y="224028"/>
                  </a:moveTo>
                  <a:lnTo>
                    <a:pt x="18567" y="224028"/>
                  </a:lnTo>
                </a:path>
                <a:path w="20954" h="280670">
                  <a:moveTo>
                    <a:pt x="4559" y="168402"/>
                  </a:moveTo>
                  <a:lnTo>
                    <a:pt x="15519" y="168402"/>
                  </a:lnTo>
                </a:path>
                <a:path w="20954" h="280670">
                  <a:moveTo>
                    <a:pt x="2286" y="112014"/>
                  </a:moveTo>
                  <a:lnTo>
                    <a:pt x="13246" y="112014"/>
                  </a:lnTo>
                </a:path>
                <a:path w="20954" h="280670">
                  <a:moveTo>
                    <a:pt x="1524" y="55626"/>
                  </a:moveTo>
                  <a:lnTo>
                    <a:pt x="12484" y="55626"/>
                  </a:lnTo>
                </a:path>
                <a:path w="20954" h="280670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6532365" y="5787389"/>
              <a:ext cx="15240" cy="112395"/>
            </a:xfrm>
            <a:custGeom>
              <a:avLst/>
              <a:gdLst/>
              <a:ahLst/>
              <a:cxnLst/>
              <a:rect l="l" t="t" r="r" b="b"/>
              <a:pathLst>
                <a:path w="15240" h="112395">
                  <a:moveTo>
                    <a:pt x="3809" y="112013"/>
                  </a:moveTo>
                  <a:lnTo>
                    <a:pt x="14770" y="112013"/>
                  </a:lnTo>
                </a:path>
                <a:path w="15240" h="112395">
                  <a:moveTo>
                    <a:pt x="2285" y="56387"/>
                  </a:moveTo>
                  <a:lnTo>
                    <a:pt x="13246" y="56387"/>
                  </a:lnTo>
                </a:path>
                <a:path w="15240" h="112395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6534023" y="5727953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6527927" y="5745479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6524129" y="5801105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6511791" y="5860541"/>
              <a:ext cx="17145" cy="168910"/>
            </a:xfrm>
            <a:custGeom>
              <a:avLst/>
              <a:gdLst/>
              <a:ahLst/>
              <a:cxnLst/>
              <a:rect l="l" t="t" r="r" b="b"/>
              <a:pathLst>
                <a:path w="17145" h="168910">
                  <a:moveTo>
                    <a:pt x="6095" y="0"/>
                  </a:moveTo>
                  <a:lnTo>
                    <a:pt x="17056" y="0"/>
                  </a:lnTo>
                </a:path>
                <a:path w="17145" h="168910">
                  <a:moveTo>
                    <a:pt x="4571" y="56388"/>
                  </a:moveTo>
                  <a:lnTo>
                    <a:pt x="15532" y="56388"/>
                  </a:lnTo>
                </a:path>
                <a:path w="17145" h="168910">
                  <a:moveTo>
                    <a:pt x="2285" y="112014"/>
                  </a:moveTo>
                  <a:lnTo>
                    <a:pt x="13246" y="112014"/>
                  </a:lnTo>
                </a:path>
                <a:path w="17145" h="168910">
                  <a:moveTo>
                    <a:pt x="0" y="168402"/>
                  </a:moveTo>
                  <a:lnTo>
                    <a:pt x="10960" y="168402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6513449" y="6081521"/>
              <a:ext cx="4445" cy="62865"/>
            </a:xfrm>
            <a:custGeom>
              <a:avLst/>
              <a:gdLst/>
              <a:ahLst/>
              <a:cxnLst/>
              <a:rect l="l" t="t" r="r" b="b"/>
              <a:pathLst>
                <a:path w="4445" h="62864">
                  <a:moveTo>
                    <a:pt x="3822" y="0"/>
                  </a:moveTo>
                  <a:lnTo>
                    <a:pt x="2285" y="6095"/>
                  </a:lnTo>
                </a:path>
                <a:path w="4445" h="62864">
                  <a:moveTo>
                    <a:pt x="1524" y="56387"/>
                  </a:moveTo>
                  <a:lnTo>
                    <a:pt x="0" y="62483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6503397" y="6197345"/>
              <a:ext cx="13335" cy="55880"/>
            </a:xfrm>
            <a:custGeom>
              <a:avLst/>
              <a:gdLst/>
              <a:ahLst/>
              <a:cxnLst/>
              <a:rect l="l" t="t" r="r" b="b"/>
              <a:pathLst>
                <a:path w="13334" h="55879">
                  <a:moveTo>
                    <a:pt x="2286" y="0"/>
                  </a:moveTo>
                  <a:lnTo>
                    <a:pt x="13246" y="0"/>
                  </a:lnTo>
                </a:path>
                <a:path w="13334" h="55879">
                  <a:moveTo>
                    <a:pt x="0" y="55625"/>
                  </a:moveTo>
                  <a:lnTo>
                    <a:pt x="10960" y="55625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6497459" y="6192773"/>
              <a:ext cx="3810" cy="62865"/>
            </a:xfrm>
            <a:custGeom>
              <a:avLst/>
              <a:gdLst/>
              <a:ahLst/>
              <a:cxnLst/>
              <a:rect l="l" t="t" r="r" b="b"/>
              <a:pathLst>
                <a:path w="3810" h="62864">
                  <a:moveTo>
                    <a:pt x="3797" y="62484"/>
                  </a:moveTo>
                  <a:lnTo>
                    <a:pt x="2273" y="56387"/>
                  </a:lnTo>
                </a:path>
                <a:path w="3810" h="62864">
                  <a:moveTo>
                    <a:pt x="1511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6495173" y="6136385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6483597" y="5915405"/>
              <a:ext cx="15875" cy="168910"/>
            </a:xfrm>
            <a:custGeom>
              <a:avLst/>
              <a:gdLst/>
              <a:ahLst/>
              <a:cxnLst/>
              <a:rect l="l" t="t" r="r" b="b"/>
              <a:pathLst>
                <a:path w="15875" h="168910">
                  <a:moveTo>
                    <a:pt x="4559" y="168401"/>
                  </a:moveTo>
                  <a:lnTo>
                    <a:pt x="15519" y="168401"/>
                  </a:lnTo>
                </a:path>
                <a:path w="15875" h="168910">
                  <a:moveTo>
                    <a:pt x="3797" y="112013"/>
                  </a:moveTo>
                  <a:lnTo>
                    <a:pt x="14757" y="112013"/>
                  </a:lnTo>
                </a:path>
                <a:path w="15875" h="168910">
                  <a:moveTo>
                    <a:pt x="1511" y="56387"/>
                  </a:moveTo>
                  <a:lnTo>
                    <a:pt x="12471" y="56387"/>
                  </a:lnTo>
                </a:path>
                <a:path w="15875" h="168910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6484505" y="5800343"/>
              <a:ext cx="3175" cy="62230"/>
            </a:xfrm>
            <a:custGeom>
              <a:avLst/>
              <a:gdLst/>
              <a:ahLst/>
              <a:cxnLst/>
              <a:rect l="l" t="t" r="r" b="b"/>
              <a:pathLst>
                <a:path w="3175" h="62229">
                  <a:moveTo>
                    <a:pt x="3048" y="61721"/>
                  </a:moveTo>
                  <a:lnTo>
                    <a:pt x="2286" y="55625"/>
                  </a:lnTo>
                </a:path>
                <a:path w="3175" h="62229">
                  <a:moveTo>
                    <a:pt x="762" y="6095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6460737" y="5734049"/>
              <a:ext cx="27940" cy="224154"/>
            </a:xfrm>
            <a:custGeom>
              <a:avLst/>
              <a:gdLst/>
              <a:ahLst/>
              <a:cxnLst/>
              <a:rect l="l" t="t" r="r" b="b"/>
              <a:pathLst>
                <a:path w="27939" h="224154">
                  <a:moveTo>
                    <a:pt x="16763" y="12953"/>
                  </a:moveTo>
                  <a:lnTo>
                    <a:pt x="27724" y="12953"/>
                  </a:lnTo>
                </a:path>
                <a:path w="27939" h="224154">
                  <a:moveTo>
                    <a:pt x="9131" y="0"/>
                  </a:moveTo>
                  <a:lnTo>
                    <a:pt x="20091" y="0"/>
                  </a:lnTo>
                </a:path>
                <a:path w="27939" h="224154">
                  <a:moveTo>
                    <a:pt x="6083" y="55625"/>
                  </a:moveTo>
                  <a:lnTo>
                    <a:pt x="17043" y="55625"/>
                  </a:lnTo>
                </a:path>
                <a:path w="27939" h="224154">
                  <a:moveTo>
                    <a:pt x="4559" y="112013"/>
                  </a:moveTo>
                  <a:lnTo>
                    <a:pt x="15519" y="112013"/>
                  </a:lnTo>
                </a:path>
                <a:path w="27939" h="224154">
                  <a:moveTo>
                    <a:pt x="2286" y="167639"/>
                  </a:moveTo>
                  <a:lnTo>
                    <a:pt x="13246" y="167639"/>
                  </a:lnTo>
                </a:path>
                <a:path w="27939" h="224154">
                  <a:moveTo>
                    <a:pt x="0" y="224027"/>
                  </a:moveTo>
                  <a:lnTo>
                    <a:pt x="10960" y="224027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6464693" y="6011417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6450819" y="6070091"/>
              <a:ext cx="18415" cy="168910"/>
            </a:xfrm>
            <a:custGeom>
              <a:avLst/>
              <a:gdLst/>
              <a:ahLst/>
              <a:cxnLst/>
              <a:rect l="l" t="t" r="r" b="b"/>
              <a:pathLst>
                <a:path w="18414" h="168910">
                  <a:moveTo>
                    <a:pt x="6858" y="0"/>
                  </a:moveTo>
                  <a:lnTo>
                    <a:pt x="17818" y="0"/>
                  </a:lnTo>
                </a:path>
                <a:path w="18414" h="168910">
                  <a:moveTo>
                    <a:pt x="4572" y="56388"/>
                  </a:moveTo>
                  <a:lnTo>
                    <a:pt x="15532" y="56388"/>
                  </a:lnTo>
                </a:path>
                <a:path w="18414" h="168910">
                  <a:moveTo>
                    <a:pt x="3822" y="112014"/>
                  </a:moveTo>
                  <a:lnTo>
                    <a:pt x="14782" y="112014"/>
                  </a:lnTo>
                </a:path>
                <a:path w="18414" h="168910">
                  <a:moveTo>
                    <a:pt x="0" y="168402"/>
                  </a:moveTo>
                  <a:lnTo>
                    <a:pt x="10960" y="168402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6432543" y="5987033"/>
              <a:ext cx="22225" cy="280670"/>
            </a:xfrm>
            <a:custGeom>
              <a:avLst/>
              <a:gdLst/>
              <a:ahLst/>
              <a:cxnLst/>
              <a:rect l="l" t="t" r="r" b="b"/>
              <a:pathLst>
                <a:path w="22225" h="280670">
                  <a:moveTo>
                    <a:pt x="10668" y="280415"/>
                  </a:moveTo>
                  <a:lnTo>
                    <a:pt x="21628" y="280415"/>
                  </a:lnTo>
                </a:path>
                <a:path w="22225" h="280670">
                  <a:moveTo>
                    <a:pt x="6858" y="224789"/>
                  </a:moveTo>
                  <a:lnTo>
                    <a:pt x="17818" y="224789"/>
                  </a:lnTo>
                </a:path>
                <a:path w="22225" h="280670">
                  <a:moveTo>
                    <a:pt x="4559" y="168401"/>
                  </a:moveTo>
                  <a:lnTo>
                    <a:pt x="15519" y="168401"/>
                  </a:lnTo>
                </a:path>
                <a:path w="22225" h="280670">
                  <a:moveTo>
                    <a:pt x="3797" y="112775"/>
                  </a:moveTo>
                  <a:lnTo>
                    <a:pt x="14757" y="112775"/>
                  </a:lnTo>
                </a:path>
                <a:path w="22225" h="280670">
                  <a:moveTo>
                    <a:pt x="762" y="56387"/>
                  </a:moveTo>
                  <a:lnTo>
                    <a:pt x="11722" y="56387"/>
                  </a:lnTo>
                </a:path>
                <a:path w="22225" h="280670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6424923" y="5763005"/>
              <a:ext cx="17145" cy="168910"/>
            </a:xfrm>
            <a:custGeom>
              <a:avLst/>
              <a:gdLst/>
              <a:ahLst/>
              <a:cxnLst/>
              <a:rect l="l" t="t" r="r" b="b"/>
              <a:pathLst>
                <a:path w="17145" h="168910">
                  <a:moveTo>
                    <a:pt x="6083" y="168401"/>
                  </a:moveTo>
                  <a:lnTo>
                    <a:pt x="17043" y="168401"/>
                  </a:lnTo>
                </a:path>
                <a:path w="17145" h="168910">
                  <a:moveTo>
                    <a:pt x="3797" y="112013"/>
                  </a:moveTo>
                  <a:lnTo>
                    <a:pt x="14757" y="112013"/>
                  </a:lnTo>
                </a:path>
                <a:path w="17145" h="168910">
                  <a:moveTo>
                    <a:pt x="1524" y="56387"/>
                  </a:moveTo>
                  <a:lnTo>
                    <a:pt x="12484" y="56387"/>
                  </a:lnTo>
                </a:path>
                <a:path w="17145" h="168910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6419735" y="5714999"/>
              <a:ext cx="5080" cy="62230"/>
            </a:xfrm>
            <a:custGeom>
              <a:avLst/>
              <a:gdLst/>
              <a:ahLst/>
              <a:cxnLst/>
              <a:rect l="l" t="t" r="r" b="b"/>
              <a:pathLst>
                <a:path w="5079" h="62229">
                  <a:moveTo>
                    <a:pt x="4559" y="0"/>
                  </a:moveTo>
                  <a:lnTo>
                    <a:pt x="3797" y="6096"/>
                  </a:lnTo>
                </a:path>
                <a:path w="5079" h="62229">
                  <a:moveTo>
                    <a:pt x="762" y="55625"/>
                  </a:moveTo>
                  <a:lnTo>
                    <a:pt x="0" y="61722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6406635" y="5830061"/>
              <a:ext cx="16510" cy="168910"/>
            </a:xfrm>
            <a:custGeom>
              <a:avLst/>
              <a:gdLst/>
              <a:ahLst/>
              <a:cxnLst/>
              <a:rect l="l" t="t" r="r" b="b"/>
              <a:pathLst>
                <a:path w="16510" h="168910">
                  <a:moveTo>
                    <a:pt x="5321" y="0"/>
                  </a:moveTo>
                  <a:lnTo>
                    <a:pt x="16281" y="0"/>
                  </a:lnTo>
                </a:path>
                <a:path w="16510" h="168910">
                  <a:moveTo>
                    <a:pt x="2273" y="56387"/>
                  </a:moveTo>
                  <a:lnTo>
                    <a:pt x="13233" y="56387"/>
                  </a:lnTo>
                </a:path>
                <a:path w="16510" h="168910">
                  <a:moveTo>
                    <a:pt x="2273" y="112013"/>
                  </a:moveTo>
                  <a:lnTo>
                    <a:pt x="13233" y="112013"/>
                  </a:lnTo>
                </a:path>
                <a:path w="16510" h="168910">
                  <a:moveTo>
                    <a:pt x="0" y="168401"/>
                  </a:moveTo>
                  <a:lnTo>
                    <a:pt x="10960" y="168401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6409829" y="6051041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6398241" y="6110477"/>
              <a:ext cx="15875" cy="56515"/>
            </a:xfrm>
            <a:custGeom>
              <a:avLst/>
              <a:gdLst/>
              <a:ahLst/>
              <a:cxnLst/>
              <a:rect l="l" t="t" r="r" b="b"/>
              <a:pathLst>
                <a:path w="15875" h="56514">
                  <a:moveTo>
                    <a:pt x="4584" y="0"/>
                  </a:moveTo>
                  <a:lnTo>
                    <a:pt x="15544" y="0"/>
                  </a:lnTo>
                </a:path>
                <a:path w="15875" h="56514">
                  <a:moveTo>
                    <a:pt x="0" y="56387"/>
                  </a:moveTo>
                  <a:lnTo>
                    <a:pt x="10960" y="56387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6399923" y="6219443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6396101" y="6275831"/>
              <a:ext cx="1905" cy="3810"/>
            </a:xfrm>
            <a:custGeom>
              <a:avLst/>
              <a:gdLst/>
              <a:ahLst/>
              <a:cxnLst/>
              <a:rect l="l" t="t" r="r" b="b"/>
              <a:pathLst>
                <a:path w="1904" h="3810">
                  <a:moveTo>
                    <a:pt x="1524" y="0"/>
                  </a:moveTo>
                  <a:lnTo>
                    <a:pt x="1524" y="3809"/>
                  </a:lnTo>
                  <a:lnTo>
                    <a:pt x="0" y="762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6372333" y="5831585"/>
              <a:ext cx="27305" cy="392430"/>
            </a:xfrm>
            <a:custGeom>
              <a:avLst/>
              <a:gdLst/>
              <a:ahLst/>
              <a:cxnLst/>
              <a:rect l="l" t="t" r="r" b="b"/>
              <a:pathLst>
                <a:path w="27304" h="392429">
                  <a:moveTo>
                    <a:pt x="16014" y="392429"/>
                  </a:moveTo>
                  <a:lnTo>
                    <a:pt x="26974" y="392429"/>
                  </a:lnTo>
                </a:path>
                <a:path w="27304" h="392429">
                  <a:moveTo>
                    <a:pt x="15252" y="336041"/>
                  </a:moveTo>
                  <a:lnTo>
                    <a:pt x="26212" y="336041"/>
                  </a:lnTo>
                </a:path>
                <a:path w="27304" h="392429">
                  <a:moveTo>
                    <a:pt x="13728" y="280415"/>
                  </a:moveTo>
                  <a:lnTo>
                    <a:pt x="24688" y="280415"/>
                  </a:lnTo>
                </a:path>
                <a:path w="27304" h="392429">
                  <a:moveTo>
                    <a:pt x="12204" y="224027"/>
                  </a:moveTo>
                  <a:lnTo>
                    <a:pt x="23164" y="224027"/>
                  </a:lnTo>
                </a:path>
                <a:path w="27304" h="392429">
                  <a:moveTo>
                    <a:pt x="9144" y="167639"/>
                  </a:moveTo>
                  <a:lnTo>
                    <a:pt x="20104" y="167639"/>
                  </a:lnTo>
                </a:path>
                <a:path w="27304" h="392429">
                  <a:moveTo>
                    <a:pt x="5346" y="112013"/>
                  </a:moveTo>
                  <a:lnTo>
                    <a:pt x="16306" y="112013"/>
                  </a:lnTo>
                </a:path>
                <a:path w="27304" h="392429">
                  <a:moveTo>
                    <a:pt x="3060" y="55625"/>
                  </a:moveTo>
                  <a:lnTo>
                    <a:pt x="14020" y="55625"/>
                  </a:lnTo>
                </a:path>
                <a:path w="27304" h="392429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6371729" y="5715761"/>
              <a:ext cx="3810" cy="62865"/>
            </a:xfrm>
            <a:custGeom>
              <a:avLst/>
              <a:gdLst/>
              <a:ahLst/>
              <a:cxnLst/>
              <a:rect l="l" t="t" r="r" b="b"/>
              <a:pathLst>
                <a:path w="3810" h="62864">
                  <a:moveTo>
                    <a:pt x="3797" y="62484"/>
                  </a:moveTo>
                  <a:lnTo>
                    <a:pt x="3048" y="56387"/>
                  </a:lnTo>
                </a:path>
                <a:path w="3810" h="62864">
                  <a:moveTo>
                    <a:pt x="1524" y="6096"/>
                  </a:moveTo>
                  <a:lnTo>
                    <a:pt x="0" y="3048"/>
                  </a:ln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6357105" y="5761481"/>
              <a:ext cx="14604" cy="113030"/>
            </a:xfrm>
            <a:custGeom>
              <a:avLst/>
              <a:gdLst/>
              <a:ahLst/>
              <a:cxnLst/>
              <a:rect l="l" t="t" r="r" b="b"/>
              <a:pathLst>
                <a:path w="14604" h="113029">
                  <a:moveTo>
                    <a:pt x="3035" y="0"/>
                  </a:moveTo>
                  <a:lnTo>
                    <a:pt x="13995" y="0"/>
                  </a:lnTo>
                </a:path>
                <a:path w="14604" h="113029">
                  <a:moveTo>
                    <a:pt x="762" y="56387"/>
                  </a:moveTo>
                  <a:lnTo>
                    <a:pt x="11722" y="56387"/>
                  </a:lnTo>
                </a:path>
                <a:path w="14604" h="113029">
                  <a:moveTo>
                    <a:pt x="0" y="112775"/>
                  </a:moveTo>
                  <a:lnTo>
                    <a:pt x="10960" y="112775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6359525" y="5926835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6351759" y="5986271"/>
              <a:ext cx="12700" cy="55880"/>
            </a:xfrm>
            <a:custGeom>
              <a:avLst/>
              <a:gdLst/>
              <a:ahLst/>
              <a:cxnLst/>
              <a:rect l="l" t="t" r="r" b="b"/>
              <a:pathLst>
                <a:path w="12700" h="55879">
                  <a:moveTo>
                    <a:pt x="1524" y="0"/>
                  </a:moveTo>
                  <a:lnTo>
                    <a:pt x="12484" y="0"/>
                  </a:lnTo>
                </a:path>
                <a:path w="12700" h="55879">
                  <a:moveTo>
                    <a:pt x="0" y="55625"/>
                  </a:moveTo>
                  <a:lnTo>
                    <a:pt x="10960" y="55625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6353441" y="6095237"/>
              <a:ext cx="3810" cy="62865"/>
            </a:xfrm>
            <a:custGeom>
              <a:avLst/>
              <a:gdLst/>
              <a:ahLst/>
              <a:cxnLst/>
              <a:rect l="l" t="t" r="r" b="b"/>
              <a:pathLst>
                <a:path w="3810" h="62864">
                  <a:moveTo>
                    <a:pt x="3797" y="0"/>
                  </a:moveTo>
                  <a:lnTo>
                    <a:pt x="3035" y="6096"/>
                  </a:lnTo>
                </a:path>
                <a:path w="3810" h="62864">
                  <a:moveTo>
                    <a:pt x="1524" y="56387"/>
                  </a:moveTo>
                  <a:lnTo>
                    <a:pt x="0" y="62484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6341853" y="6210299"/>
              <a:ext cx="16510" cy="56515"/>
            </a:xfrm>
            <a:custGeom>
              <a:avLst/>
              <a:gdLst/>
              <a:ahLst/>
              <a:cxnLst/>
              <a:rect l="l" t="t" r="r" b="b"/>
              <a:pathLst>
                <a:path w="16510" h="56514">
                  <a:moveTo>
                    <a:pt x="5346" y="0"/>
                  </a:moveTo>
                  <a:lnTo>
                    <a:pt x="16306" y="0"/>
                  </a:lnTo>
                </a:path>
                <a:path w="16510" h="56514">
                  <a:moveTo>
                    <a:pt x="0" y="56387"/>
                  </a:moveTo>
                  <a:lnTo>
                    <a:pt x="10960" y="56387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6329673" y="6126479"/>
              <a:ext cx="17145" cy="112395"/>
            </a:xfrm>
            <a:custGeom>
              <a:avLst/>
              <a:gdLst/>
              <a:ahLst/>
              <a:cxnLst/>
              <a:rect l="l" t="t" r="r" b="b"/>
              <a:pathLst>
                <a:path w="17145" h="112395">
                  <a:moveTo>
                    <a:pt x="6083" y="112013"/>
                  </a:moveTo>
                  <a:lnTo>
                    <a:pt x="17043" y="112013"/>
                  </a:lnTo>
                </a:path>
                <a:path w="17145" h="112395">
                  <a:moveTo>
                    <a:pt x="3797" y="55625"/>
                  </a:moveTo>
                  <a:lnTo>
                    <a:pt x="14757" y="55625"/>
                  </a:lnTo>
                </a:path>
                <a:path w="17145" h="112395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6332867" y="6067043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6095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6319005" y="5789675"/>
              <a:ext cx="17145" cy="224790"/>
            </a:xfrm>
            <a:custGeom>
              <a:avLst/>
              <a:gdLst/>
              <a:ahLst/>
              <a:cxnLst/>
              <a:rect l="l" t="t" r="r" b="b"/>
              <a:pathLst>
                <a:path w="17145" h="224789">
                  <a:moveTo>
                    <a:pt x="6096" y="224789"/>
                  </a:moveTo>
                  <a:lnTo>
                    <a:pt x="17056" y="224789"/>
                  </a:lnTo>
                </a:path>
                <a:path w="17145" h="224789">
                  <a:moveTo>
                    <a:pt x="4559" y="168401"/>
                  </a:moveTo>
                  <a:lnTo>
                    <a:pt x="15519" y="168401"/>
                  </a:lnTo>
                </a:path>
                <a:path w="17145" h="224789">
                  <a:moveTo>
                    <a:pt x="3797" y="112013"/>
                  </a:moveTo>
                  <a:lnTo>
                    <a:pt x="14757" y="112013"/>
                  </a:lnTo>
                </a:path>
                <a:path w="17145" h="224789">
                  <a:moveTo>
                    <a:pt x="1524" y="56387"/>
                  </a:moveTo>
                  <a:lnTo>
                    <a:pt x="12484" y="56387"/>
                  </a:lnTo>
                </a:path>
                <a:path w="17145" h="224789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6320663" y="5731001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6314579" y="5743955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6300717" y="5803391"/>
              <a:ext cx="17145" cy="168910"/>
            </a:xfrm>
            <a:custGeom>
              <a:avLst/>
              <a:gdLst/>
              <a:ahLst/>
              <a:cxnLst/>
              <a:rect l="l" t="t" r="r" b="b"/>
              <a:pathLst>
                <a:path w="17145" h="168910">
                  <a:moveTo>
                    <a:pt x="6095" y="0"/>
                  </a:moveTo>
                  <a:lnTo>
                    <a:pt x="17056" y="0"/>
                  </a:lnTo>
                </a:path>
                <a:path w="17145" h="168910">
                  <a:moveTo>
                    <a:pt x="3797" y="55626"/>
                  </a:moveTo>
                  <a:lnTo>
                    <a:pt x="14757" y="55626"/>
                  </a:lnTo>
                </a:path>
                <a:path w="17145" h="168910">
                  <a:moveTo>
                    <a:pt x="1524" y="112014"/>
                  </a:moveTo>
                  <a:lnTo>
                    <a:pt x="12484" y="112014"/>
                  </a:lnTo>
                </a:path>
                <a:path w="17145" h="168910">
                  <a:moveTo>
                    <a:pt x="0" y="168402"/>
                  </a:moveTo>
                  <a:lnTo>
                    <a:pt x="10960" y="168402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6303899" y="6024371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74" y="0"/>
                  </a:moveTo>
                  <a:lnTo>
                    <a:pt x="0" y="6095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6302375" y="6080759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6290049" y="6139433"/>
              <a:ext cx="17145" cy="113030"/>
            </a:xfrm>
            <a:custGeom>
              <a:avLst/>
              <a:gdLst/>
              <a:ahLst/>
              <a:cxnLst/>
              <a:rect l="l" t="t" r="r" b="b"/>
              <a:pathLst>
                <a:path w="17145" h="113029">
                  <a:moveTo>
                    <a:pt x="6083" y="0"/>
                  </a:moveTo>
                  <a:lnTo>
                    <a:pt x="17043" y="0"/>
                  </a:lnTo>
                </a:path>
                <a:path w="17145" h="113029">
                  <a:moveTo>
                    <a:pt x="3048" y="56387"/>
                  </a:moveTo>
                  <a:lnTo>
                    <a:pt x="14008" y="56387"/>
                  </a:lnTo>
                </a:path>
                <a:path w="17145" h="113029">
                  <a:moveTo>
                    <a:pt x="0" y="112775"/>
                  </a:moveTo>
                  <a:lnTo>
                    <a:pt x="10960" y="112775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6287909" y="6249923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11" y="6096"/>
                  </a:moveTo>
                  <a:lnTo>
                    <a:pt x="0" y="1524"/>
                  </a:ln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6284087" y="6194297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13"/>
            <p:cNvSpPr/>
            <p:nvPr/>
          </p:nvSpPr>
          <p:spPr>
            <a:xfrm>
              <a:off x="6274797" y="6084569"/>
              <a:ext cx="14604" cy="56515"/>
            </a:xfrm>
            <a:custGeom>
              <a:avLst/>
              <a:gdLst/>
              <a:ahLst/>
              <a:cxnLst/>
              <a:rect l="l" t="t" r="r" b="b"/>
              <a:pathLst>
                <a:path w="14604" h="56514">
                  <a:moveTo>
                    <a:pt x="3048" y="56388"/>
                  </a:moveTo>
                  <a:lnTo>
                    <a:pt x="14008" y="56388"/>
                  </a:lnTo>
                </a:path>
                <a:path w="14604" h="56514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6278003" y="6025895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6095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6267939" y="5860541"/>
              <a:ext cx="15875" cy="112395"/>
            </a:xfrm>
            <a:custGeom>
              <a:avLst/>
              <a:gdLst/>
              <a:ahLst/>
              <a:cxnLst/>
              <a:rect l="l" t="t" r="r" b="b"/>
              <a:pathLst>
                <a:path w="15875" h="112395">
                  <a:moveTo>
                    <a:pt x="4584" y="112014"/>
                  </a:moveTo>
                  <a:lnTo>
                    <a:pt x="15544" y="112014"/>
                  </a:lnTo>
                </a:path>
                <a:path w="15875" h="112395">
                  <a:moveTo>
                    <a:pt x="2298" y="56388"/>
                  </a:moveTo>
                  <a:lnTo>
                    <a:pt x="13258" y="56388"/>
                  </a:lnTo>
                </a:path>
                <a:path w="15875" h="112395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/>
            <p:cNvSpPr/>
            <p:nvPr/>
          </p:nvSpPr>
          <p:spPr>
            <a:xfrm>
              <a:off x="6271895" y="5801105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217"/>
            <p:cNvSpPr/>
            <p:nvPr/>
          </p:nvSpPr>
          <p:spPr>
            <a:xfrm>
              <a:off x="6248127" y="5732525"/>
              <a:ext cx="27305" cy="224154"/>
            </a:xfrm>
            <a:custGeom>
              <a:avLst/>
              <a:gdLst/>
              <a:ahLst/>
              <a:cxnLst/>
              <a:rect l="l" t="t" r="r" b="b"/>
              <a:pathLst>
                <a:path w="27304" h="224154">
                  <a:moveTo>
                    <a:pt x="16014" y="16001"/>
                  </a:moveTo>
                  <a:lnTo>
                    <a:pt x="26974" y="16001"/>
                  </a:lnTo>
                </a:path>
                <a:path w="27304" h="224154">
                  <a:moveTo>
                    <a:pt x="8381" y="0"/>
                  </a:moveTo>
                  <a:lnTo>
                    <a:pt x="19342" y="0"/>
                  </a:lnTo>
                </a:path>
                <a:path w="27304" h="224154">
                  <a:moveTo>
                    <a:pt x="6108" y="56387"/>
                  </a:moveTo>
                  <a:lnTo>
                    <a:pt x="17068" y="56387"/>
                  </a:lnTo>
                </a:path>
                <a:path w="27304" h="224154">
                  <a:moveTo>
                    <a:pt x="3822" y="112013"/>
                  </a:moveTo>
                  <a:lnTo>
                    <a:pt x="14782" y="112013"/>
                  </a:lnTo>
                </a:path>
                <a:path w="27304" h="224154">
                  <a:moveTo>
                    <a:pt x="2298" y="168401"/>
                  </a:moveTo>
                  <a:lnTo>
                    <a:pt x="13258" y="168401"/>
                  </a:lnTo>
                </a:path>
                <a:path w="27304" h="224154">
                  <a:moveTo>
                    <a:pt x="0" y="224027"/>
                  </a:moveTo>
                  <a:lnTo>
                    <a:pt x="10960" y="224027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6244329" y="6012941"/>
              <a:ext cx="12700" cy="56515"/>
            </a:xfrm>
            <a:custGeom>
              <a:avLst/>
              <a:gdLst/>
              <a:ahLst/>
              <a:cxnLst/>
              <a:rect l="l" t="t" r="r" b="b"/>
              <a:pathLst>
                <a:path w="12700" h="56514">
                  <a:moveTo>
                    <a:pt x="1511" y="0"/>
                  </a:moveTo>
                  <a:lnTo>
                    <a:pt x="12471" y="0"/>
                  </a:lnTo>
                </a:path>
                <a:path w="12700" h="56514">
                  <a:moveTo>
                    <a:pt x="0" y="56388"/>
                  </a:moveTo>
                  <a:lnTo>
                    <a:pt x="10960" y="56388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6245225" y="6121907"/>
              <a:ext cx="4445" cy="62865"/>
            </a:xfrm>
            <a:custGeom>
              <a:avLst/>
              <a:gdLst/>
              <a:ahLst/>
              <a:cxnLst/>
              <a:rect l="l" t="t" r="r" b="b"/>
              <a:pathLst>
                <a:path w="4445" h="62864">
                  <a:moveTo>
                    <a:pt x="3822" y="0"/>
                  </a:moveTo>
                  <a:lnTo>
                    <a:pt x="2298" y="6095"/>
                  </a:lnTo>
                </a:path>
                <a:path w="4445" h="62864">
                  <a:moveTo>
                    <a:pt x="1524" y="56387"/>
                  </a:moveTo>
                  <a:lnTo>
                    <a:pt x="0" y="62483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6243713" y="6233921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6231521" y="6208775"/>
              <a:ext cx="5715" cy="62230"/>
            </a:xfrm>
            <a:custGeom>
              <a:avLst/>
              <a:gdLst/>
              <a:ahLst/>
              <a:cxnLst/>
              <a:rect l="l" t="t" r="r" b="b"/>
              <a:pathLst>
                <a:path w="5714" h="62229">
                  <a:moveTo>
                    <a:pt x="5334" y="61722"/>
                  </a:moveTo>
                  <a:lnTo>
                    <a:pt x="3810" y="59436"/>
                  </a:lnTo>
                  <a:lnTo>
                    <a:pt x="3810" y="55625"/>
                  </a:lnTo>
                </a:path>
                <a:path w="5714" h="62229">
                  <a:moveTo>
                    <a:pt x="1524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6221469" y="6099809"/>
              <a:ext cx="13335" cy="55880"/>
            </a:xfrm>
            <a:custGeom>
              <a:avLst/>
              <a:gdLst/>
              <a:ahLst/>
              <a:cxnLst/>
              <a:rect l="l" t="t" r="r" b="b"/>
              <a:pathLst>
                <a:path w="13335" h="55879">
                  <a:moveTo>
                    <a:pt x="2286" y="55625"/>
                  </a:moveTo>
                  <a:lnTo>
                    <a:pt x="13246" y="55625"/>
                  </a:lnTo>
                </a:path>
                <a:path w="13335" h="55879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6225425" y="6040373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6224663" y="5983985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6222377" y="5928359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6218567" y="5816345"/>
              <a:ext cx="3810" cy="62230"/>
            </a:xfrm>
            <a:custGeom>
              <a:avLst/>
              <a:gdLst/>
              <a:ahLst/>
              <a:cxnLst/>
              <a:rect l="l" t="t" r="r" b="b"/>
              <a:pathLst>
                <a:path w="3810" h="62229">
                  <a:moveTo>
                    <a:pt x="3810" y="61721"/>
                  </a:moveTo>
                  <a:lnTo>
                    <a:pt x="2286" y="55625"/>
                  </a:lnTo>
                </a:path>
                <a:path w="3810" h="62229">
                  <a:moveTo>
                    <a:pt x="762" y="6095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6216281" y="5759957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6210185" y="5713475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62" y="0"/>
                  </a:moveTo>
                  <a:lnTo>
                    <a:pt x="0" y="1524"/>
                  </a:ln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6206375" y="5769863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/>
            <p:cNvSpPr/>
            <p:nvPr/>
          </p:nvSpPr>
          <p:spPr>
            <a:xfrm>
              <a:off x="6201041" y="5825489"/>
              <a:ext cx="3810" cy="62865"/>
            </a:xfrm>
            <a:custGeom>
              <a:avLst/>
              <a:gdLst/>
              <a:ahLst/>
              <a:cxnLst/>
              <a:rect l="l" t="t" r="r" b="b"/>
              <a:pathLst>
                <a:path w="3810" h="62864">
                  <a:moveTo>
                    <a:pt x="3810" y="0"/>
                  </a:moveTo>
                  <a:lnTo>
                    <a:pt x="3048" y="6096"/>
                  </a:lnTo>
                </a:path>
                <a:path w="3810" h="62864">
                  <a:moveTo>
                    <a:pt x="1524" y="56387"/>
                  </a:moveTo>
                  <a:lnTo>
                    <a:pt x="0" y="62484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6193275" y="5941313"/>
              <a:ext cx="12700" cy="55880"/>
            </a:xfrm>
            <a:custGeom>
              <a:avLst/>
              <a:gdLst/>
              <a:ahLst/>
              <a:cxnLst/>
              <a:rect l="l" t="t" r="r" b="b"/>
              <a:pathLst>
                <a:path w="12700" h="55879">
                  <a:moveTo>
                    <a:pt x="1524" y="0"/>
                  </a:moveTo>
                  <a:lnTo>
                    <a:pt x="12484" y="0"/>
                  </a:lnTo>
                </a:path>
                <a:path w="12700" h="55879">
                  <a:moveTo>
                    <a:pt x="0" y="55625"/>
                  </a:moveTo>
                  <a:lnTo>
                    <a:pt x="10960" y="55625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232"/>
            <p:cNvSpPr/>
            <p:nvPr/>
          </p:nvSpPr>
          <p:spPr>
            <a:xfrm>
              <a:off x="6196469" y="6050279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/>
            <p:cNvSpPr/>
            <p:nvPr/>
          </p:nvSpPr>
          <p:spPr>
            <a:xfrm>
              <a:off x="6194945" y="6105905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234"/>
            <p:cNvSpPr/>
            <p:nvPr/>
          </p:nvSpPr>
          <p:spPr>
            <a:xfrm>
              <a:off x="6184893" y="6165341"/>
              <a:ext cx="13335" cy="56515"/>
            </a:xfrm>
            <a:custGeom>
              <a:avLst/>
              <a:gdLst/>
              <a:ahLst/>
              <a:cxnLst/>
              <a:rect l="l" t="t" r="r" b="b"/>
              <a:pathLst>
                <a:path w="13335" h="56514">
                  <a:moveTo>
                    <a:pt x="2286" y="0"/>
                  </a:moveTo>
                  <a:lnTo>
                    <a:pt x="13246" y="0"/>
                  </a:lnTo>
                </a:path>
                <a:path w="13335" h="56514">
                  <a:moveTo>
                    <a:pt x="0" y="56388"/>
                  </a:moveTo>
                  <a:lnTo>
                    <a:pt x="10960" y="56388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235"/>
            <p:cNvSpPr/>
            <p:nvPr/>
          </p:nvSpPr>
          <p:spPr>
            <a:xfrm>
              <a:off x="6185801" y="6274307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61" y="0"/>
                  </a:moveTo>
                  <a:lnTo>
                    <a:pt x="761" y="1524"/>
                  </a:lnTo>
                  <a:lnTo>
                    <a:pt x="0" y="5333"/>
                  </a:lnTo>
                  <a:lnTo>
                    <a:pt x="0" y="6095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/>
            <p:cNvSpPr/>
            <p:nvPr/>
          </p:nvSpPr>
          <p:spPr>
            <a:xfrm>
              <a:off x="6179705" y="6225539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/>
            <p:cNvSpPr/>
            <p:nvPr/>
          </p:nvSpPr>
          <p:spPr>
            <a:xfrm>
              <a:off x="6174371" y="6113525"/>
              <a:ext cx="2540" cy="62865"/>
            </a:xfrm>
            <a:custGeom>
              <a:avLst/>
              <a:gdLst/>
              <a:ahLst/>
              <a:cxnLst/>
              <a:rect l="l" t="t" r="r" b="b"/>
              <a:pathLst>
                <a:path w="2539" h="62864">
                  <a:moveTo>
                    <a:pt x="2286" y="62484"/>
                  </a:moveTo>
                  <a:lnTo>
                    <a:pt x="1524" y="56387"/>
                  </a:lnTo>
                </a:path>
                <a:path w="2539" h="62864">
                  <a:moveTo>
                    <a:pt x="1524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238"/>
            <p:cNvSpPr/>
            <p:nvPr/>
          </p:nvSpPr>
          <p:spPr>
            <a:xfrm>
              <a:off x="6162795" y="5892545"/>
              <a:ext cx="16510" cy="167640"/>
            </a:xfrm>
            <a:custGeom>
              <a:avLst/>
              <a:gdLst/>
              <a:ahLst/>
              <a:cxnLst/>
              <a:rect l="l" t="t" r="r" b="b"/>
              <a:pathLst>
                <a:path w="16510" h="167639">
                  <a:moveTo>
                    <a:pt x="5334" y="167639"/>
                  </a:moveTo>
                  <a:lnTo>
                    <a:pt x="16294" y="167639"/>
                  </a:lnTo>
                </a:path>
                <a:path w="16510" h="167639">
                  <a:moveTo>
                    <a:pt x="2286" y="112013"/>
                  </a:moveTo>
                  <a:lnTo>
                    <a:pt x="13246" y="112013"/>
                  </a:lnTo>
                </a:path>
                <a:path w="16510" h="167639">
                  <a:moveTo>
                    <a:pt x="1524" y="55625"/>
                  </a:moveTo>
                  <a:lnTo>
                    <a:pt x="12484" y="55625"/>
                  </a:lnTo>
                </a:path>
                <a:path w="16510" h="167639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239"/>
            <p:cNvSpPr/>
            <p:nvPr/>
          </p:nvSpPr>
          <p:spPr>
            <a:xfrm>
              <a:off x="6165989" y="5833109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/>
            <p:cNvSpPr/>
            <p:nvPr/>
          </p:nvSpPr>
          <p:spPr>
            <a:xfrm>
              <a:off x="6159893" y="5721095"/>
              <a:ext cx="5080" cy="62230"/>
            </a:xfrm>
            <a:custGeom>
              <a:avLst/>
              <a:gdLst/>
              <a:ahLst/>
              <a:cxnLst/>
              <a:rect l="l" t="t" r="r" b="b"/>
              <a:pathLst>
                <a:path w="5079" h="62229">
                  <a:moveTo>
                    <a:pt x="4572" y="61721"/>
                  </a:moveTo>
                  <a:lnTo>
                    <a:pt x="3810" y="55625"/>
                  </a:lnTo>
                </a:path>
                <a:path w="5079" h="62229">
                  <a:moveTo>
                    <a:pt x="1524" y="6095"/>
                  </a:moveTo>
                  <a:lnTo>
                    <a:pt x="0" y="762"/>
                  </a:ln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41"/>
            <p:cNvSpPr/>
            <p:nvPr/>
          </p:nvSpPr>
          <p:spPr>
            <a:xfrm>
              <a:off x="6142221" y="5756909"/>
              <a:ext cx="17145" cy="168910"/>
            </a:xfrm>
            <a:custGeom>
              <a:avLst/>
              <a:gdLst/>
              <a:ahLst/>
              <a:cxnLst/>
              <a:rect l="l" t="t" r="r" b="b"/>
              <a:pathLst>
                <a:path w="17145" h="168910">
                  <a:moveTo>
                    <a:pt x="6095" y="0"/>
                  </a:moveTo>
                  <a:lnTo>
                    <a:pt x="17056" y="0"/>
                  </a:lnTo>
                </a:path>
                <a:path w="17145" h="168910">
                  <a:moveTo>
                    <a:pt x="3809" y="56387"/>
                  </a:moveTo>
                  <a:lnTo>
                    <a:pt x="14770" y="56387"/>
                  </a:lnTo>
                </a:path>
                <a:path w="17145" h="168910">
                  <a:moveTo>
                    <a:pt x="1523" y="112013"/>
                  </a:moveTo>
                  <a:lnTo>
                    <a:pt x="12484" y="112013"/>
                  </a:lnTo>
                </a:path>
                <a:path w="17145" h="168910">
                  <a:moveTo>
                    <a:pt x="0" y="168401"/>
                  </a:moveTo>
                  <a:lnTo>
                    <a:pt x="10960" y="168401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9174365" y="5968745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9173603" y="6024371"/>
              <a:ext cx="0" cy="5715"/>
            </a:xfrm>
            <a:custGeom>
              <a:avLst/>
              <a:gdLst/>
              <a:ahLst/>
              <a:cxnLst/>
              <a:rect l="l" t="t" r="r" b="b"/>
              <a:pathLst>
                <a:path h="5714">
                  <a:moveTo>
                    <a:pt x="-5480" y="2666"/>
                  </a:moveTo>
                  <a:lnTo>
                    <a:pt x="5480" y="2666"/>
                  </a:lnTo>
                </a:path>
              </a:pathLst>
            </a:custGeom>
            <a:ln w="5333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44"/>
            <p:cNvSpPr/>
            <p:nvPr/>
          </p:nvSpPr>
          <p:spPr>
            <a:xfrm>
              <a:off x="9173603" y="6029705"/>
              <a:ext cx="0" cy="1270"/>
            </a:xfrm>
            <a:custGeom>
              <a:avLst/>
              <a:gdLst/>
              <a:ahLst/>
              <a:cxnLst/>
              <a:rect l="l" t="t" r="r" b="b"/>
              <a:pathLst>
                <a:path h="1270">
                  <a:moveTo>
                    <a:pt x="0" y="0"/>
                  </a:moveTo>
                  <a:lnTo>
                    <a:pt x="0" y="762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45"/>
            <p:cNvSpPr/>
            <p:nvPr/>
          </p:nvSpPr>
          <p:spPr>
            <a:xfrm>
              <a:off x="9170555" y="6080759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9168269" y="6136385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9167507" y="6192773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48"/>
            <p:cNvSpPr/>
            <p:nvPr/>
          </p:nvSpPr>
          <p:spPr>
            <a:xfrm>
              <a:off x="9158351" y="6194297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49"/>
            <p:cNvSpPr/>
            <p:nvPr/>
          </p:nvSpPr>
          <p:spPr>
            <a:xfrm>
              <a:off x="9156077" y="6137909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50"/>
            <p:cNvSpPr/>
            <p:nvPr/>
          </p:nvSpPr>
          <p:spPr>
            <a:xfrm>
              <a:off x="9153791" y="6081521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6095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51"/>
            <p:cNvSpPr/>
            <p:nvPr/>
          </p:nvSpPr>
          <p:spPr>
            <a:xfrm>
              <a:off x="9152267" y="6025895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52"/>
            <p:cNvSpPr/>
            <p:nvPr/>
          </p:nvSpPr>
          <p:spPr>
            <a:xfrm>
              <a:off x="9149981" y="5969507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53"/>
            <p:cNvSpPr/>
            <p:nvPr/>
          </p:nvSpPr>
          <p:spPr>
            <a:xfrm>
              <a:off x="9149219" y="5918453"/>
              <a:ext cx="0" cy="1905"/>
            </a:xfrm>
            <a:custGeom>
              <a:avLst/>
              <a:gdLst/>
              <a:ahLst/>
              <a:cxnLst/>
              <a:rect l="l" t="t" r="r" b="b"/>
              <a:pathLst>
                <a:path h="1904">
                  <a:moveTo>
                    <a:pt x="-5480" y="762"/>
                  </a:moveTo>
                  <a:lnTo>
                    <a:pt x="5480" y="762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54"/>
            <p:cNvSpPr/>
            <p:nvPr/>
          </p:nvSpPr>
          <p:spPr>
            <a:xfrm>
              <a:off x="9149219" y="5913881"/>
              <a:ext cx="0" cy="5080"/>
            </a:xfrm>
            <a:custGeom>
              <a:avLst/>
              <a:gdLst/>
              <a:ahLst/>
              <a:cxnLst/>
              <a:rect l="l" t="t" r="r" b="b"/>
              <a:pathLst>
                <a:path h="5079">
                  <a:moveTo>
                    <a:pt x="-5480" y="2285"/>
                  </a:moveTo>
                  <a:lnTo>
                    <a:pt x="5480" y="2285"/>
                  </a:lnTo>
                </a:path>
              </a:pathLst>
            </a:custGeom>
            <a:ln w="457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55"/>
            <p:cNvSpPr/>
            <p:nvPr/>
          </p:nvSpPr>
          <p:spPr>
            <a:xfrm>
              <a:off x="9146171" y="5857493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56"/>
            <p:cNvSpPr/>
            <p:nvPr/>
          </p:nvSpPr>
          <p:spPr>
            <a:xfrm>
              <a:off x="9143873" y="5804915"/>
              <a:ext cx="0" cy="2540"/>
            </a:xfrm>
            <a:custGeom>
              <a:avLst/>
              <a:gdLst/>
              <a:ahLst/>
              <a:cxnLst/>
              <a:rect l="l" t="t" r="r" b="b"/>
              <a:pathLst>
                <a:path h="2539">
                  <a:moveTo>
                    <a:pt x="-5480" y="1143"/>
                  </a:moveTo>
                  <a:lnTo>
                    <a:pt x="5480" y="1143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57"/>
            <p:cNvSpPr/>
            <p:nvPr/>
          </p:nvSpPr>
          <p:spPr>
            <a:xfrm>
              <a:off x="9143873" y="580110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10">
                  <a:moveTo>
                    <a:pt x="-5480" y="1905"/>
                  </a:moveTo>
                  <a:lnTo>
                    <a:pt x="5480" y="1905"/>
                  </a:lnTo>
                </a:path>
              </a:pathLst>
            </a:custGeom>
            <a:ln w="381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58"/>
            <p:cNvSpPr/>
            <p:nvPr/>
          </p:nvSpPr>
          <p:spPr>
            <a:xfrm>
              <a:off x="9137027" y="578586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9137027" y="5785865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9133217" y="5841491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61"/>
            <p:cNvSpPr/>
            <p:nvPr/>
          </p:nvSpPr>
          <p:spPr>
            <a:xfrm>
              <a:off x="9130931" y="5897879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62"/>
            <p:cNvSpPr/>
            <p:nvPr/>
          </p:nvSpPr>
          <p:spPr>
            <a:xfrm>
              <a:off x="9127871" y="5953505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63"/>
            <p:cNvSpPr/>
            <p:nvPr/>
          </p:nvSpPr>
          <p:spPr>
            <a:xfrm>
              <a:off x="9127121" y="6009893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64"/>
            <p:cNvSpPr/>
            <p:nvPr/>
          </p:nvSpPr>
          <p:spPr>
            <a:xfrm>
              <a:off x="9124823" y="6066281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65"/>
            <p:cNvSpPr/>
            <p:nvPr/>
          </p:nvSpPr>
          <p:spPr>
            <a:xfrm>
              <a:off x="9121775" y="6121907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6095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66"/>
            <p:cNvSpPr/>
            <p:nvPr/>
          </p:nvSpPr>
          <p:spPr>
            <a:xfrm>
              <a:off x="9121025" y="6178295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67"/>
            <p:cNvSpPr/>
            <p:nvPr/>
          </p:nvSpPr>
          <p:spPr>
            <a:xfrm>
              <a:off x="9112643" y="6206489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62" y="6096"/>
                  </a:moveTo>
                  <a:lnTo>
                    <a:pt x="0" y="762"/>
                  </a:ln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68"/>
            <p:cNvSpPr/>
            <p:nvPr/>
          </p:nvSpPr>
          <p:spPr>
            <a:xfrm>
              <a:off x="9109595" y="6150101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69"/>
            <p:cNvSpPr/>
            <p:nvPr/>
          </p:nvSpPr>
          <p:spPr>
            <a:xfrm>
              <a:off x="9106547" y="6093713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49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70"/>
            <p:cNvSpPr/>
            <p:nvPr/>
          </p:nvSpPr>
          <p:spPr>
            <a:xfrm>
              <a:off x="9093447" y="5872733"/>
              <a:ext cx="17145" cy="168910"/>
            </a:xfrm>
            <a:custGeom>
              <a:avLst/>
              <a:gdLst/>
              <a:ahLst/>
              <a:cxnLst/>
              <a:rect l="l" t="t" r="r" b="b"/>
              <a:pathLst>
                <a:path w="17145" h="168910">
                  <a:moveTo>
                    <a:pt x="6096" y="168401"/>
                  </a:moveTo>
                  <a:lnTo>
                    <a:pt x="17056" y="168401"/>
                  </a:lnTo>
                </a:path>
                <a:path w="17145" h="168910">
                  <a:moveTo>
                    <a:pt x="4572" y="112013"/>
                  </a:moveTo>
                  <a:lnTo>
                    <a:pt x="15532" y="112013"/>
                  </a:lnTo>
                </a:path>
                <a:path w="17145" h="168910">
                  <a:moveTo>
                    <a:pt x="2273" y="56387"/>
                  </a:moveTo>
                  <a:lnTo>
                    <a:pt x="13233" y="56387"/>
                  </a:lnTo>
                </a:path>
                <a:path w="17145" h="168910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71"/>
            <p:cNvSpPr/>
            <p:nvPr/>
          </p:nvSpPr>
          <p:spPr>
            <a:xfrm>
              <a:off x="9082925" y="5773673"/>
              <a:ext cx="14604" cy="118110"/>
            </a:xfrm>
            <a:custGeom>
              <a:avLst/>
              <a:gdLst/>
              <a:ahLst/>
              <a:cxnLst/>
              <a:rect l="l" t="t" r="r" b="b"/>
              <a:pathLst>
                <a:path w="14604" h="118110">
                  <a:moveTo>
                    <a:pt x="14477" y="45720"/>
                  </a:moveTo>
                  <a:lnTo>
                    <a:pt x="13715" y="39624"/>
                  </a:lnTo>
                </a:path>
                <a:path w="14604" h="118110">
                  <a:moveTo>
                    <a:pt x="8381" y="0"/>
                  </a:moveTo>
                  <a:lnTo>
                    <a:pt x="7620" y="6096"/>
                  </a:lnTo>
                </a:path>
                <a:path w="14604" h="118110">
                  <a:moveTo>
                    <a:pt x="5321" y="55625"/>
                  </a:moveTo>
                  <a:lnTo>
                    <a:pt x="3797" y="61722"/>
                  </a:lnTo>
                </a:path>
                <a:path w="14604" h="118110">
                  <a:moveTo>
                    <a:pt x="1524" y="112013"/>
                  </a:moveTo>
                  <a:lnTo>
                    <a:pt x="0" y="11811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72"/>
            <p:cNvSpPr/>
            <p:nvPr/>
          </p:nvSpPr>
          <p:spPr>
            <a:xfrm>
              <a:off x="9069063" y="5944361"/>
              <a:ext cx="19050" cy="224790"/>
            </a:xfrm>
            <a:custGeom>
              <a:avLst/>
              <a:gdLst/>
              <a:ahLst/>
              <a:cxnLst/>
              <a:rect l="l" t="t" r="r" b="b"/>
              <a:pathLst>
                <a:path w="19050" h="224789">
                  <a:moveTo>
                    <a:pt x="7607" y="0"/>
                  </a:moveTo>
                  <a:lnTo>
                    <a:pt x="18567" y="0"/>
                  </a:lnTo>
                </a:path>
                <a:path w="19050" h="224789">
                  <a:moveTo>
                    <a:pt x="6083" y="56387"/>
                  </a:moveTo>
                  <a:lnTo>
                    <a:pt x="17043" y="56387"/>
                  </a:lnTo>
                </a:path>
                <a:path w="19050" h="224789">
                  <a:moveTo>
                    <a:pt x="3810" y="112775"/>
                  </a:moveTo>
                  <a:lnTo>
                    <a:pt x="14770" y="112775"/>
                  </a:lnTo>
                </a:path>
                <a:path w="19050" h="224789">
                  <a:moveTo>
                    <a:pt x="1524" y="168401"/>
                  </a:moveTo>
                  <a:lnTo>
                    <a:pt x="12484" y="168401"/>
                  </a:lnTo>
                </a:path>
                <a:path w="19050" h="224789">
                  <a:moveTo>
                    <a:pt x="0" y="224789"/>
                  </a:moveTo>
                  <a:lnTo>
                    <a:pt x="10960" y="224789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73"/>
            <p:cNvSpPr/>
            <p:nvPr/>
          </p:nvSpPr>
          <p:spPr>
            <a:xfrm>
              <a:off x="9066923" y="622096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3797" y="762"/>
                  </a:moveTo>
                  <a:lnTo>
                    <a:pt x="3797" y="2286"/>
                  </a:lnTo>
                  <a:lnTo>
                    <a:pt x="3048" y="3810"/>
                  </a:ln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74"/>
            <p:cNvSpPr/>
            <p:nvPr/>
          </p:nvSpPr>
          <p:spPr>
            <a:xfrm>
              <a:off x="9063875" y="6164579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75"/>
            <p:cNvSpPr/>
            <p:nvPr/>
          </p:nvSpPr>
          <p:spPr>
            <a:xfrm>
              <a:off x="9060065" y="6108953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62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76"/>
            <p:cNvSpPr/>
            <p:nvPr/>
          </p:nvSpPr>
          <p:spPr>
            <a:xfrm>
              <a:off x="9048489" y="5887211"/>
              <a:ext cx="15875" cy="168910"/>
            </a:xfrm>
            <a:custGeom>
              <a:avLst/>
              <a:gdLst/>
              <a:ahLst/>
              <a:cxnLst/>
              <a:rect l="l" t="t" r="r" b="b"/>
              <a:pathLst>
                <a:path w="15875" h="168910">
                  <a:moveTo>
                    <a:pt x="4572" y="168401"/>
                  </a:moveTo>
                  <a:lnTo>
                    <a:pt x="15532" y="168401"/>
                  </a:lnTo>
                </a:path>
                <a:path w="15875" h="168910">
                  <a:moveTo>
                    <a:pt x="3810" y="112013"/>
                  </a:moveTo>
                  <a:lnTo>
                    <a:pt x="14770" y="112013"/>
                  </a:lnTo>
                </a:path>
                <a:path w="15875" h="168910">
                  <a:moveTo>
                    <a:pt x="762" y="56387"/>
                  </a:moveTo>
                  <a:lnTo>
                    <a:pt x="11722" y="56387"/>
                  </a:lnTo>
                </a:path>
                <a:path w="15875" h="168910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77"/>
            <p:cNvSpPr/>
            <p:nvPr/>
          </p:nvSpPr>
          <p:spPr>
            <a:xfrm>
              <a:off x="9039491" y="5772149"/>
              <a:ext cx="12700" cy="62865"/>
            </a:xfrm>
            <a:custGeom>
              <a:avLst/>
              <a:gdLst/>
              <a:ahLst/>
              <a:cxnLst/>
              <a:rect l="l" t="t" r="r" b="b"/>
              <a:pathLst>
                <a:path w="12700" h="62864">
                  <a:moveTo>
                    <a:pt x="12179" y="62484"/>
                  </a:moveTo>
                  <a:lnTo>
                    <a:pt x="10655" y="56387"/>
                  </a:lnTo>
                </a:path>
                <a:path w="12700" h="62864">
                  <a:moveTo>
                    <a:pt x="8382" y="6096"/>
                  </a:moveTo>
                  <a:lnTo>
                    <a:pt x="6858" y="1524"/>
                  </a:lnTo>
                  <a:lnTo>
                    <a:pt x="6858" y="0"/>
                  </a:lnTo>
                </a:path>
                <a:path w="12700" h="62864">
                  <a:moveTo>
                    <a:pt x="762" y="44196"/>
                  </a:moveTo>
                  <a:lnTo>
                    <a:pt x="0" y="50291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78"/>
            <p:cNvSpPr/>
            <p:nvPr/>
          </p:nvSpPr>
          <p:spPr>
            <a:xfrm>
              <a:off x="9030201" y="5875019"/>
              <a:ext cx="12065" cy="56515"/>
            </a:xfrm>
            <a:custGeom>
              <a:avLst/>
              <a:gdLst/>
              <a:ahLst/>
              <a:cxnLst/>
              <a:rect l="l" t="t" r="r" b="b"/>
              <a:pathLst>
                <a:path w="12065" h="56514">
                  <a:moveTo>
                    <a:pt x="761" y="0"/>
                  </a:moveTo>
                  <a:lnTo>
                    <a:pt x="11722" y="0"/>
                  </a:lnTo>
                </a:path>
                <a:path w="12065" h="56514">
                  <a:moveTo>
                    <a:pt x="0" y="56388"/>
                  </a:moveTo>
                  <a:lnTo>
                    <a:pt x="10960" y="56388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79"/>
            <p:cNvSpPr/>
            <p:nvPr/>
          </p:nvSpPr>
          <p:spPr>
            <a:xfrm>
              <a:off x="9024092" y="5987033"/>
              <a:ext cx="15240" cy="113030"/>
            </a:xfrm>
            <a:custGeom>
              <a:avLst/>
              <a:gdLst/>
              <a:ahLst/>
              <a:cxnLst/>
              <a:rect l="l" t="t" r="r" b="b"/>
              <a:pathLst>
                <a:path w="15240" h="113029">
                  <a:moveTo>
                    <a:pt x="3822" y="0"/>
                  </a:moveTo>
                  <a:lnTo>
                    <a:pt x="14782" y="0"/>
                  </a:lnTo>
                </a:path>
                <a:path w="15240" h="113029">
                  <a:moveTo>
                    <a:pt x="774" y="56387"/>
                  </a:moveTo>
                  <a:lnTo>
                    <a:pt x="11734" y="56387"/>
                  </a:lnTo>
                </a:path>
                <a:path w="15240" h="113029">
                  <a:moveTo>
                    <a:pt x="0" y="112775"/>
                  </a:moveTo>
                  <a:lnTo>
                    <a:pt x="10960" y="112775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80"/>
            <p:cNvSpPr/>
            <p:nvPr/>
          </p:nvSpPr>
          <p:spPr>
            <a:xfrm>
              <a:off x="9025775" y="6152387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81"/>
            <p:cNvSpPr/>
            <p:nvPr/>
          </p:nvSpPr>
          <p:spPr>
            <a:xfrm>
              <a:off x="9023477" y="6208775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82"/>
            <p:cNvSpPr/>
            <p:nvPr/>
          </p:nvSpPr>
          <p:spPr>
            <a:xfrm>
              <a:off x="9015869" y="6178295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6095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83"/>
            <p:cNvSpPr/>
            <p:nvPr/>
          </p:nvSpPr>
          <p:spPr>
            <a:xfrm>
              <a:off x="9003519" y="6012941"/>
              <a:ext cx="15875" cy="112395"/>
            </a:xfrm>
            <a:custGeom>
              <a:avLst/>
              <a:gdLst/>
              <a:ahLst/>
              <a:cxnLst/>
              <a:rect l="l" t="t" r="r" b="b"/>
              <a:pathLst>
                <a:path w="15875" h="112395">
                  <a:moveTo>
                    <a:pt x="4572" y="112014"/>
                  </a:moveTo>
                  <a:lnTo>
                    <a:pt x="15532" y="112014"/>
                  </a:lnTo>
                </a:path>
                <a:path w="15875" h="112395">
                  <a:moveTo>
                    <a:pt x="2298" y="56388"/>
                  </a:moveTo>
                  <a:lnTo>
                    <a:pt x="13258" y="56388"/>
                  </a:lnTo>
                </a:path>
                <a:path w="15875" h="112395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84"/>
            <p:cNvSpPr/>
            <p:nvPr/>
          </p:nvSpPr>
          <p:spPr>
            <a:xfrm>
              <a:off x="8994387" y="5788913"/>
              <a:ext cx="19050" cy="167640"/>
            </a:xfrm>
            <a:custGeom>
              <a:avLst/>
              <a:gdLst/>
              <a:ahLst/>
              <a:cxnLst/>
              <a:rect l="l" t="t" r="r" b="b"/>
              <a:pathLst>
                <a:path w="19050" h="167639">
                  <a:moveTo>
                    <a:pt x="7607" y="167639"/>
                  </a:moveTo>
                  <a:lnTo>
                    <a:pt x="18567" y="167639"/>
                  </a:lnTo>
                </a:path>
                <a:path w="19050" h="167639">
                  <a:moveTo>
                    <a:pt x="5321" y="112013"/>
                  </a:moveTo>
                  <a:lnTo>
                    <a:pt x="16281" y="112013"/>
                  </a:lnTo>
                </a:path>
                <a:path w="19050" h="167639">
                  <a:moveTo>
                    <a:pt x="3048" y="55625"/>
                  </a:moveTo>
                  <a:lnTo>
                    <a:pt x="14008" y="55625"/>
                  </a:lnTo>
                </a:path>
                <a:path w="19050" h="167639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85"/>
            <p:cNvSpPr/>
            <p:nvPr/>
          </p:nvSpPr>
          <p:spPr>
            <a:xfrm>
              <a:off x="8991473" y="5801105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86"/>
            <p:cNvSpPr/>
            <p:nvPr/>
          </p:nvSpPr>
          <p:spPr>
            <a:xfrm>
              <a:off x="8979897" y="5860541"/>
              <a:ext cx="16510" cy="112395"/>
            </a:xfrm>
            <a:custGeom>
              <a:avLst/>
              <a:gdLst/>
              <a:ahLst/>
              <a:cxnLst/>
              <a:rect l="l" t="t" r="r" b="b"/>
              <a:pathLst>
                <a:path w="16509" h="112395">
                  <a:moveTo>
                    <a:pt x="5346" y="0"/>
                  </a:moveTo>
                  <a:lnTo>
                    <a:pt x="16306" y="0"/>
                  </a:lnTo>
                </a:path>
                <a:path w="16509" h="112395">
                  <a:moveTo>
                    <a:pt x="3048" y="56388"/>
                  </a:moveTo>
                  <a:lnTo>
                    <a:pt x="14008" y="56388"/>
                  </a:lnTo>
                </a:path>
                <a:path w="16509" h="112395">
                  <a:moveTo>
                    <a:pt x="0" y="112014"/>
                  </a:moveTo>
                  <a:lnTo>
                    <a:pt x="10960" y="112014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87"/>
            <p:cNvSpPr/>
            <p:nvPr/>
          </p:nvSpPr>
          <p:spPr>
            <a:xfrm>
              <a:off x="8980817" y="6025895"/>
              <a:ext cx="3810" cy="62230"/>
            </a:xfrm>
            <a:custGeom>
              <a:avLst/>
              <a:gdLst/>
              <a:ahLst/>
              <a:cxnLst/>
              <a:rect l="l" t="t" r="r" b="b"/>
              <a:pathLst>
                <a:path w="3809" h="62229">
                  <a:moveTo>
                    <a:pt x="3810" y="0"/>
                  </a:moveTo>
                  <a:lnTo>
                    <a:pt x="2286" y="6095"/>
                  </a:lnTo>
                </a:path>
                <a:path w="3809" h="62229">
                  <a:moveTo>
                    <a:pt x="1524" y="55625"/>
                  </a:moveTo>
                  <a:lnTo>
                    <a:pt x="0" y="61721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88"/>
            <p:cNvSpPr/>
            <p:nvPr/>
          </p:nvSpPr>
          <p:spPr>
            <a:xfrm>
              <a:off x="8979293" y="6137909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89"/>
            <p:cNvSpPr/>
            <p:nvPr/>
          </p:nvSpPr>
          <p:spPr>
            <a:xfrm>
              <a:off x="8968625" y="6192773"/>
              <a:ext cx="8890" cy="7620"/>
            </a:xfrm>
            <a:custGeom>
              <a:avLst/>
              <a:gdLst/>
              <a:ahLst/>
              <a:cxnLst/>
              <a:rect l="l" t="t" r="r" b="b"/>
              <a:pathLst>
                <a:path w="8890" h="7620">
                  <a:moveTo>
                    <a:pt x="8369" y="1524"/>
                  </a:moveTo>
                  <a:lnTo>
                    <a:pt x="7620" y="7620"/>
                  </a:lnTo>
                </a:path>
                <a:path w="8890" h="7620">
                  <a:moveTo>
                    <a:pt x="1524" y="6096"/>
                  </a:moveTo>
                  <a:lnTo>
                    <a:pt x="0" y="1524"/>
                  </a:ln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90"/>
            <p:cNvSpPr/>
            <p:nvPr/>
          </p:nvSpPr>
          <p:spPr>
            <a:xfrm>
              <a:off x="8966327" y="6136385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91"/>
            <p:cNvSpPr/>
            <p:nvPr/>
          </p:nvSpPr>
          <p:spPr>
            <a:xfrm>
              <a:off x="8953239" y="5971793"/>
              <a:ext cx="15240" cy="112395"/>
            </a:xfrm>
            <a:custGeom>
              <a:avLst/>
              <a:gdLst/>
              <a:ahLst/>
              <a:cxnLst/>
              <a:rect l="l" t="t" r="r" b="b"/>
              <a:pathLst>
                <a:path w="15240" h="112395">
                  <a:moveTo>
                    <a:pt x="3810" y="112014"/>
                  </a:moveTo>
                  <a:lnTo>
                    <a:pt x="14770" y="112014"/>
                  </a:lnTo>
                </a:path>
                <a:path w="15240" h="112395">
                  <a:moveTo>
                    <a:pt x="2286" y="55626"/>
                  </a:moveTo>
                  <a:lnTo>
                    <a:pt x="13246" y="55626"/>
                  </a:lnTo>
                </a:path>
                <a:path w="15240" h="112395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92"/>
            <p:cNvSpPr/>
            <p:nvPr/>
          </p:nvSpPr>
          <p:spPr>
            <a:xfrm>
              <a:off x="8954897" y="5855969"/>
              <a:ext cx="3175" cy="62865"/>
            </a:xfrm>
            <a:custGeom>
              <a:avLst/>
              <a:gdLst/>
              <a:ahLst/>
              <a:cxnLst/>
              <a:rect l="l" t="t" r="r" b="b"/>
              <a:pathLst>
                <a:path w="3175" h="62864">
                  <a:moveTo>
                    <a:pt x="3048" y="62483"/>
                  </a:moveTo>
                  <a:lnTo>
                    <a:pt x="1524" y="56387"/>
                  </a:lnTo>
                </a:path>
                <a:path w="3175" h="62864">
                  <a:moveTo>
                    <a:pt x="1524" y="6095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93"/>
            <p:cNvSpPr/>
            <p:nvPr/>
          </p:nvSpPr>
          <p:spPr>
            <a:xfrm>
              <a:off x="8952623" y="5800343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94"/>
            <p:cNvSpPr/>
            <p:nvPr/>
          </p:nvSpPr>
          <p:spPr>
            <a:xfrm>
              <a:off x="8945765" y="5788151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95"/>
            <p:cNvSpPr/>
            <p:nvPr/>
          </p:nvSpPr>
          <p:spPr>
            <a:xfrm>
              <a:off x="8941955" y="5843777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61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96"/>
            <p:cNvSpPr/>
            <p:nvPr/>
          </p:nvSpPr>
          <p:spPr>
            <a:xfrm>
              <a:off x="8939669" y="5900165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" name="object 297"/>
            <p:cNvSpPr/>
            <p:nvPr/>
          </p:nvSpPr>
          <p:spPr>
            <a:xfrm>
              <a:off x="8935847" y="5956553"/>
              <a:ext cx="4445" cy="62230"/>
            </a:xfrm>
            <a:custGeom>
              <a:avLst/>
              <a:gdLst/>
              <a:ahLst/>
              <a:cxnLst/>
              <a:rect l="l" t="t" r="r" b="b"/>
              <a:pathLst>
                <a:path w="4445" h="62229">
                  <a:moveTo>
                    <a:pt x="3822" y="0"/>
                  </a:moveTo>
                  <a:lnTo>
                    <a:pt x="2298" y="6096"/>
                  </a:lnTo>
                </a:path>
                <a:path w="4445" h="62229">
                  <a:moveTo>
                    <a:pt x="774" y="55625"/>
                  </a:moveTo>
                  <a:lnTo>
                    <a:pt x="0" y="61722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" name="object 298"/>
            <p:cNvSpPr/>
            <p:nvPr/>
          </p:nvSpPr>
          <p:spPr>
            <a:xfrm>
              <a:off x="8934323" y="6068567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99"/>
            <p:cNvSpPr/>
            <p:nvPr/>
          </p:nvSpPr>
          <p:spPr>
            <a:xfrm>
              <a:off x="8932049" y="6124193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300"/>
            <p:cNvSpPr/>
            <p:nvPr/>
          </p:nvSpPr>
          <p:spPr>
            <a:xfrm>
              <a:off x="8928227" y="6180581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6095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" name="object 301"/>
            <p:cNvSpPr/>
            <p:nvPr/>
          </p:nvSpPr>
          <p:spPr>
            <a:xfrm>
              <a:off x="8922143" y="6206489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302"/>
            <p:cNvSpPr/>
            <p:nvPr/>
          </p:nvSpPr>
          <p:spPr>
            <a:xfrm>
              <a:off x="8917571" y="6150101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49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303"/>
            <p:cNvSpPr/>
            <p:nvPr/>
          </p:nvSpPr>
          <p:spPr>
            <a:xfrm>
              <a:off x="8899899" y="5816345"/>
              <a:ext cx="22225" cy="280670"/>
            </a:xfrm>
            <a:custGeom>
              <a:avLst/>
              <a:gdLst/>
              <a:ahLst/>
              <a:cxnLst/>
              <a:rect l="l" t="t" r="r" b="b"/>
              <a:pathLst>
                <a:path w="22225" h="280670">
                  <a:moveTo>
                    <a:pt x="10668" y="280415"/>
                  </a:moveTo>
                  <a:lnTo>
                    <a:pt x="21628" y="280415"/>
                  </a:lnTo>
                </a:path>
                <a:path w="22225" h="280670">
                  <a:moveTo>
                    <a:pt x="8369" y="224789"/>
                  </a:moveTo>
                  <a:lnTo>
                    <a:pt x="19329" y="224789"/>
                  </a:lnTo>
                </a:path>
                <a:path w="22225" h="280670">
                  <a:moveTo>
                    <a:pt x="6096" y="168401"/>
                  </a:moveTo>
                  <a:lnTo>
                    <a:pt x="17056" y="168401"/>
                  </a:lnTo>
                </a:path>
                <a:path w="22225" h="280670">
                  <a:moveTo>
                    <a:pt x="4559" y="112775"/>
                  </a:moveTo>
                  <a:lnTo>
                    <a:pt x="15519" y="112775"/>
                  </a:lnTo>
                </a:path>
                <a:path w="22225" h="280670">
                  <a:moveTo>
                    <a:pt x="2285" y="56387"/>
                  </a:moveTo>
                  <a:lnTo>
                    <a:pt x="13246" y="56387"/>
                  </a:lnTo>
                </a:path>
                <a:path w="22225" h="280670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304"/>
            <p:cNvSpPr/>
            <p:nvPr/>
          </p:nvSpPr>
          <p:spPr>
            <a:xfrm>
              <a:off x="8897747" y="5773673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762"/>
                  </a:ln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305"/>
            <p:cNvSpPr/>
            <p:nvPr/>
          </p:nvSpPr>
          <p:spPr>
            <a:xfrm>
              <a:off x="8876264" y="5832347"/>
              <a:ext cx="23495" cy="337185"/>
            </a:xfrm>
            <a:custGeom>
              <a:avLst/>
              <a:gdLst/>
              <a:ahLst/>
              <a:cxnLst/>
              <a:rect l="l" t="t" r="r" b="b"/>
              <a:pathLst>
                <a:path w="23495" h="337185">
                  <a:moveTo>
                    <a:pt x="12204" y="0"/>
                  </a:moveTo>
                  <a:lnTo>
                    <a:pt x="23164" y="0"/>
                  </a:lnTo>
                </a:path>
                <a:path w="23495" h="337185">
                  <a:moveTo>
                    <a:pt x="9905" y="56387"/>
                  </a:moveTo>
                  <a:lnTo>
                    <a:pt x="20866" y="56387"/>
                  </a:lnTo>
                </a:path>
                <a:path w="23495" h="337185">
                  <a:moveTo>
                    <a:pt x="7632" y="112013"/>
                  </a:moveTo>
                  <a:lnTo>
                    <a:pt x="18592" y="112013"/>
                  </a:lnTo>
                </a:path>
                <a:path w="23495" h="337185">
                  <a:moveTo>
                    <a:pt x="6108" y="168401"/>
                  </a:moveTo>
                  <a:lnTo>
                    <a:pt x="17068" y="168401"/>
                  </a:lnTo>
                </a:path>
                <a:path w="23495" h="337185">
                  <a:moveTo>
                    <a:pt x="5346" y="224789"/>
                  </a:moveTo>
                  <a:lnTo>
                    <a:pt x="16306" y="224789"/>
                  </a:lnTo>
                </a:path>
                <a:path w="23495" h="337185">
                  <a:moveTo>
                    <a:pt x="3060" y="280415"/>
                  </a:moveTo>
                  <a:lnTo>
                    <a:pt x="14020" y="280415"/>
                  </a:lnTo>
                </a:path>
                <a:path w="23495" h="337185">
                  <a:moveTo>
                    <a:pt x="0" y="336803"/>
                  </a:moveTo>
                  <a:lnTo>
                    <a:pt x="10960" y="336803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306"/>
            <p:cNvSpPr/>
            <p:nvPr/>
          </p:nvSpPr>
          <p:spPr>
            <a:xfrm>
              <a:off x="8869565" y="6164579"/>
              <a:ext cx="7620" cy="59055"/>
            </a:xfrm>
            <a:custGeom>
              <a:avLst/>
              <a:gdLst/>
              <a:ahLst/>
              <a:cxnLst/>
              <a:rect l="l" t="t" r="r" b="b"/>
              <a:pathLst>
                <a:path w="7620" h="59054">
                  <a:moveTo>
                    <a:pt x="7607" y="57150"/>
                  </a:moveTo>
                  <a:lnTo>
                    <a:pt x="7607" y="58674"/>
                  </a:lnTo>
                  <a:lnTo>
                    <a:pt x="6083" y="58674"/>
                  </a:lnTo>
                  <a:lnTo>
                    <a:pt x="5334" y="56387"/>
                  </a:lnTo>
                </a:path>
                <a:path w="7620" h="59054">
                  <a:moveTo>
                    <a:pt x="1511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307"/>
            <p:cNvSpPr/>
            <p:nvPr/>
          </p:nvSpPr>
          <p:spPr>
            <a:xfrm>
              <a:off x="8851893" y="5831585"/>
              <a:ext cx="20955" cy="280670"/>
            </a:xfrm>
            <a:custGeom>
              <a:avLst/>
              <a:gdLst/>
              <a:ahLst/>
              <a:cxnLst/>
              <a:rect l="l" t="t" r="r" b="b"/>
              <a:pathLst>
                <a:path w="20954" h="280670">
                  <a:moveTo>
                    <a:pt x="9905" y="280415"/>
                  </a:moveTo>
                  <a:lnTo>
                    <a:pt x="20866" y="280415"/>
                  </a:lnTo>
                </a:path>
                <a:path w="20954" h="280670">
                  <a:moveTo>
                    <a:pt x="9143" y="224027"/>
                  </a:moveTo>
                  <a:lnTo>
                    <a:pt x="20104" y="224027"/>
                  </a:lnTo>
                </a:path>
                <a:path w="20954" h="280670">
                  <a:moveTo>
                    <a:pt x="6095" y="167639"/>
                  </a:moveTo>
                  <a:lnTo>
                    <a:pt x="17056" y="167639"/>
                  </a:lnTo>
                </a:path>
                <a:path w="20954" h="280670">
                  <a:moveTo>
                    <a:pt x="3797" y="112013"/>
                  </a:moveTo>
                  <a:lnTo>
                    <a:pt x="14757" y="112013"/>
                  </a:lnTo>
                </a:path>
                <a:path w="20954" h="280670">
                  <a:moveTo>
                    <a:pt x="3048" y="55625"/>
                  </a:moveTo>
                  <a:lnTo>
                    <a:pt x="14008" y="55625"/>
                  </a:lnTo>
                </a:path>
                <a:path w="20954" h="280670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8852789" y="5772149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36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309"/>
            <p:cNvSpPr/>
            <p:nvPr/>
          </p:nvSpPr>
          <p:spPr>
            <a:xfrm>
              <a:off x="8837415" y="5817869"/>
              <a:ext cx="15240" cy="56515"/>
            </a:xfrm>
            <a:custGeom>
              <a:avLst/>
              <a:gdLst/>
              <a:ahLst/>
              <a:cxnLst/>
              <a:rect l="l" t="t" r="r" b="b"/>
              <a:pathLst>
                <a:path w="15240" h="56514">
                  <a:moveTo>
                    <a:pt x="3809" y="0"/>
                  </a:moveTo>
                  <a:lnTo>
                    <a:pt x="14770" y="0"/>
                  </a:lnTo>
                </a:path>
                <a:path w="15240" h="56514">
                  <a:moveTo>
                    <a:pt x="0" y="56388"/>
                  </a:moveTo>
                  <a:lnTo>
                    <a:pt x="10960" y="56388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310"/>
            <p:cNvSpPr/>
            <p:nvPr/>
          </p:nvSpPr>
          <p:spPr>
            <a:xfrm>
              <a:off x="8827497" y="5929883"/>
              <a:ext cx="20320" cy="224790"/>
            </a:xfrm>
            <a:custGeom>
              <a:avLst/>
              <a:gdLst/>
              <a:ahLst/>
              <a:cxnLst/>
              <a:rect l="l" t="t" r="r" b="b"/>
              <a:pathLst>
                <a:path w="20320" h="224789">
                  <a:moveTo>
                    <a:pt x="9144" y="0"/>
                  </a:moveTo>
                  <a:lnTo>
                    <a:pt x="20104" y="0"/>
                  </a:lnTo>
                </a:path>
                <a:path w="20320" h="224789">
                  <a:moveTo>
                    <a:pt x="6096" y="56387"/>
                  </a:moveTo>
                  <a:lnTo>
                    <a:pt x="17056" y="56387"/>
                  </a:lnTo>
                </a:path>
                <a:path w="20320" h="224789">
                  <a:moveTo>
                    <a:pt x="3822" y="112013"/>
                  </a:moveTo>
                  <a:lnTo>
                    <a:pt x="14782" y="112013"/>
                  </a:lnTo>
                </a:path>
                <a:path w="20320" h="224789">
                  <a:moveTo>
                    <a:pt x="3048" y="168401"/>
                  </a:moveTo>
                  <a:lnTo>
                    <a:pt x="14008" y="168401"/>
                  </a:lnTo>
                </a:path>
                <a:path w="20320" h="224789">
                  <a:moveTo>
                    <a:pt x="0" y="224789"/>
                  </a:moveTo>
                  <a:lnTo>
                    <a:pt x="10960" y="224789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311"/>
            <p:cNvSpPr/>
            <p:nvPr/>
          </p:nvSpPr>
          <p:spPr>
            <a:xfrm>
              <a:off x="8829941" y="6207251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62" y="0"/>
                  </a:moveTo>
                  <a:lnTo>
                    <a:pt x="0" y="5334"/>
                  </a:ln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312"/>
            <p:cNvSpPr/>
            <p:nvPr/>
          </p:nvSpPr>
          <p:spPr>
            <a:xfrm>
              <a:off x="8809209" y="6012941"/>
              <a:ext cx="19050" cy="168910"/>
            </a:xfrm>
            <a:custGeom>
              <a:avLst/>
              <a:gdLst/>
              <a:ahLst/>
              <a:cxnLst/>
              <a:rect l="l" t="t" r="r" b="b"/>
              <a:pathLst>
                <a:path w="19050" h="168910">
                  <a:moveTo>
                    <a:pt x="7632" y="168402"/>
                  </a:moveTo>
                  <a:lnTo>
                    <a:pt x="18592" y="168402"/>
                  </a:lnTo>
                </a:path>
                <a:path w="19050" h="168910">
                  <a:moveTo>
                    <a:pt x="5333" y="112014"/>
                  </a:moveTo>
                  <a:lnTo>
                    <a:pt x="16294" y="112014"/>
                  </a:lnTo>
                </a:path>
                <a:path w="19050" h="168910">
                  <a:moveTo>
                    <a:pt x="3060" y="56388"/>
                  </a:moveTo>
                  <a:lnTo>
                    <a:pt x="14020" y="56388"/>
                  </a:lnTo>
                </a:path>
                <a:path w="19050" h="168910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" name="object 313"/>
            <p:cNvSpPr/>
            <p:nvPr/>
          </p:nvSpPr>
          <p:spPr>
            <a:xfrm>
              <a:off x="8803125" y="5844539"/>
              <a:ext cx="16510" cy="112395"/>
            </a:xfrm>
            <a:custGeom>
              <a:avLst/>
              <a:gdLst/>
              <a:ahLst/>
              <a:cxnLst/>
              <a:rect l="l" t="t" r="r" b="b"/>
              <a:pathLst>
                <a:path w="16509" h="112395">
                  <a:moveTo>
                    <a:pt x="5321" y="112013"/>
                  </a:moveTo>
                  <a:lnTo>
                    <a:pt x="16281" y="112013"/>
                  </a:lnTo>
                </a:path>
                <a:path w="16509" h="112395">
                  <a:moveTo>
                    <a:pt x="3048" y="56387"/>
                  </a:moveTo>
                  <a:lnTo>
                    <a:pt x="14008" y="56387"/>
                  </a:lnTo>
                </a:path>
                <a:path w="16509" h="112395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314"/>
            <p:cNvSpPr/>
            <p:nvPr/>
          </p:nvSpPr>
          <p:spPr>
            <a:xfrm>
              <a:off x="8805545" y="5785865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74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315"/>
            <p:cNvSpPr/>
            <p:nvPr/>
          </p:nvSpPr>
          <p:spPr>
            <a:xfrm>
              <a:off x="8797925" y="5801105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316"/>
            <p:cNvSpPr/>
            <p:nvPr/>
          </p:nvSpPr>
          <p:spPr>
            <a:xfrm>
              <a:off x="8780265" y="5860541"/>
              <a:ext cx="20955" cy="280670"/>
            </a:xfrm>
            <a:custGeom>
              <a:avLst/>
              <a:gdLst/>
              <a:ahLst/>
              <a:cxnLst/>
              <a:rect l="l" t="t" r="r" b="b"/>
              <a:pathLst>
                <a:path w="20954" h="280670">
                  <a:moveTo>
                    <a:pt x="9893" y="0"/>
                  </a:moveTo>
                  <a:lnTo>
                    <a:pt x="20853" y="0"/>
                  </a:lnTo>
                </a:path>
                <a:path w="20954" h="280670">
                  <a:moveTo>
                    <a:pt x="7619" y="56388"/>
                  </a:moveTo>
                  <a:lnTo>
                    <a:pt x="18580" y="56388"/>
                  </a:lnTo>
                </a:path>
                <a:path w="20954" h="280670">
                  <a:moveTo>
                    <a:pt x="6095" y="112014"/>
                  </a:moveTo>
                  <a:lnTo>
                    <a:pt x="17056" y="112014"/>
                  </a:lnTo>
                </a:path>
                <a:path w="20954" h="280670">
                  <a:moveTo>
                    <a:pt x="3809" y="168402"/>
                  </a:moveTo>
                  <a:lnTo>
                    <a:pt x="14770" y="168402"/>
                  </a:lnTo>
                </a:path>
                <a:path w="20954" h="280670">
                  <a:moveTo>
                    <a:pt x="1523" y="224028"/>
                  </a:moveTo>
                  <a:lnTo>
                    <a:pt x="12484" y="224028"/>
                  </a:lnTo>
                </a:path>
                <a:path w="20954" h="280670">
                  <a:moveTo>
                    <a:pt x="0" y="280416"/>
                  </a:moveTo>
                  <a:lnTo>
                    <a:pt x="10960" y="280416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317"/>
            <p:cNvSpPr/>
            <p:nvPr/>
          </p:nvSpPr>
          <p:spPr>
            <a:xfrm>
              <a:off x="8781173" y="6194297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49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318"/>
            <p:cNvSpPr/>
            <p:nvPr/>
          </p:nvSpPr>
          <p:spPr>
            <a:xfrm>
              <a:off x="8764263" y="6082283"/>
              <a:ext cx="16510" cy="112395"/>
            </a:xfrm>
            <a:custGeom>
              <a:avLst/>
              <a:gdLst/>
              <a:ahLst/>
              <a:cxnLst/>
              <a:rect l="l" t="t" r="r" b="b"/>
              <a:pathLst>
                <a:path w="16509" h="112395">
                  <a:moveTo>
                    <a:pt x="5334" y="112013"/>
                  </a:moveTo>
                  <a:lnTo>
                    <a:pt x="16294" y="112013"/>
                  </a:lnTo>
                </a:path>
                <a:path w="16509" h="112395">
                  <a:moveTo>
                    <a:pt x="1524" y="56387"/>
                  </a:moveTo>
                  <a:lnTo>
                    <a:pt x="12484" y="56387"/>
                  </a:lnTo>
                </a:path>
                <a:path w="16509" h="112395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319"/>
            <p:cNvSpPr/>
            <p:nvPr/>
          </p:nvSpPr>
          <p:spPr>
            <a:xfrm>
              <a:off x="8758167" y="5913881"/>
              <a:ext cx="15240" cy="113030"/>
            </a:xfrm>
            <a:custGeom>
              <a:avLst/>
              <a:gdLst/>
              <a:ahLst/>
              <a:cxnLst/>
              <a:rect l="l" t="t" r="r" b="b"/>
              <a:pathLst>
                <a:path w="15240" h="113029">
                  <a:moveTo>
                    <a:pt x="3797" y="112775"/>
                  </a:moveTo>
                  <a:lnTo>
                    <a:pt x="14757" y="112775"/>
                  </a:lnTo>
                </a:path>
                <a:path w="15240" h="113029">
                  <a:moveTo>
                    <a:pt x="1524" y="56387"/>
                  </a:moveTo>
                  <a:lnTo>
                    <a:pt x="12484" y="56387"/>
                  </a:lnTo>
                </a:path>
                <a:path w="15240" h="113029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320"/>
            <p:cNvSpPr/>
            <p:nvPr/>
          </p:nvSpPr>
          <p:spPr>
            <a:xfrm>
              <a:off x="8759825" y="5855207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6095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8757539" y="5798819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8733009" y="5791199"/>
              <a:ext cx="23495" cy="280670"/>
            </a:xfrm>
            <a:custGeom>
              <a:avLst/>
              <a:gdLst/>
              <a:ahLst/>
              <a:cxnLst/>
              <a:rect l="l" t="t" r="r" b="b"/>
              <a:pathLst>
                <a:path w="23495" h="280670">
                  <a:moveTo>
                    <a:pt x="12204" y="0"/>
                  </a:moveTo>
                  <a:lnTo>
                    <a:pt x="23164" y="0"/>
                  </a:lnTo>
                </a:path>
                <a:path w="23495" h="280670">
                  <a:moveTo>
                    <a:pt x="8381" y="55625"/>
                  </a:moveTo>
                  <a:lnTo>
                    <a:pt x="19342" y="55625"/>
                  </a:lnTo>
                </a:path>
                <a:path w="23495" h="280670">
                  <a:moveTo>
                    <a:pt x="6108" y="112013"/>
                  </a:moveTo>
                  <a:lnTo>
                    <a:pt x="17068" y="112013"/>
                  </a:lnTo>
                </a:path>
                <a:path w="23495" h="280670">
                  <a:moveTo>
                    <a:pt x="3060" y="168401"/>
                  </a:moveTo>
                  <a:lnTo>
                    <a:pt x="14020" y="168401"/>
                  </a:lnTo>
                </a:path>
                <a:path w="23495" h="280670">
                  <a:moveTo>
                    <a:pt x="2285" y="224027"/>
                  </a:moveTo>
                  <a:lnTo>
                    <a:pt x="13246" y="224027"/>
                  </a:lnTo>
                </a:path>
                <a:path w="23495" h="280670">
                  <a:moveTo>
                    <a:pt x="0" y="280415"/>
                  </a:moveTo>
                  <a:lnTo>
                    <a:pt x="10960" y="280415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" name="object 323"/>
            <p:cNvSpPr/>
            <p:nvPr/>
          </p:nvSpPr>
          <p:spPr>
            <a:xfrm>
              <a:off x="8735453" y="6124193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" name="object 324"/>
            <p:cNvSpPr/>
            <p:nvPr/>
          </p:nvSpPr>
          <p:spPr>
            <a:xfrm>
              <a:off x="8733167" y="6180581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6095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" name="object 325"/>
            <p:cNvSpPr/>
            <p:nvPr/>
          </p:nvSpPr>
          <p:spPr>
            <a:xfrm>
              <a:off x="8726297" y="6206489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" name="object 326"/>
            <p:cNvSpPr/>
            <p:nvPr/>
          </p:nvSpPr>
          <p:spPr>
            <a:xfrm>
              <a:off x="8722499" y="6150101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49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" name="object 327"/>
            <p:cNvSpPr/>
            <p:nvPr/>
          </p:nvSpPr>
          <p:spPr>
            <a:xfrm>
              <a:off x="8703291" y="5816345"/>
              <a:ext cx="22860" cy="280670"/>
            </a:xfrm>
            <a:custGeom>
              <a:avLst/>
              <a:gdLst/>
              <a:ahLst/>
              <a:cxnLst/>
              <a:rect l="l" t="t" r="r" b="b"/>
              <a:pathLst>
                <a:path w="22859" h="280670">
                  <a:moveTo>
                    <a:pt x="11429" y="280415"/>
                  </a:moveTo>
                  <a:lnTo>
                    <a:pt x="22390" y="280415"/>
                  </a:lnTo>
                </a:path>
                <a:path w="22859" h="280670">
                  <a:moveTo>
                    <a:pt x="9905" y="224789"/>
                  </a:moveTo>
                  <a:lnTo>
                    <a:pt x="20866" y="224789"/>
                  </a:lnTo>
                </a:path>
                <a:path w="22859" h="280670">
                  <a:moveTo>
                    <a:pt x="7632" y="168401"/>
                  </a:moveTo>
                  <a:lnTo>
                    <a:pt x="18592" y="168401"/>
                  </a:lnTo>
                </a:path>
                <a:path w="22859" h="280670">
                  <a:moveTo>
                    <a:pt x="5346" y="112775"/>
                  </a:moveTo>
                  <a:lnTo>
                    <a:pt x="16306" y="112775"/>
                  </a:lnTo>
                </a:path>
                <a:path w="22859" h="280670">
                  <a:moveTo>
                    <a:pt x="3822" y="56387"/>
                  </a:moveTo>
                  <a:lnTo>
                    <a:pt x="14782" y="56387"/>
                  </a:lnTo>
                </a:path>
                <a:path w="22859" h="280670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" name="object 328"/>
            <p:cNvSpPr/>
            <p:nvPr/>
          </p:nvSpPr>
          <p:spPr>
            <a:xfrm>
              <a:off x="8698115" y="5773673"/>
              <a:ext cx="5080" cy="62230"/>
            </a:xfrm>
            <a:custGeom>
              <a:avLst/>
              <a:gdLst/>
              <a:ahLst/>
              <a:cxnLst/>
              <a:rect l="l" t="t" r="r" b="b"/>
              <a:pathLst>
                <a:path w="5079" h="62229">
                  <a:moveTo>
                    <a:pt x="4559" y="0"/>
                  </a:moveTo>
                  <a:lnTo>
                    <a:pt x="3810" y="4572"/>
                  </a:lnTo>
                  <a:lnTo>
                    <a:pt x="3810" y="6096"/>
                  </a:lnTo>
                </a:path>
                <a:path w="5079" h="62229">
                  <a:moveTo>
                    <a:pt x="762" y="55625"/>
                  </a:moveTo>
                  <a:lnTo>
                    <a:pt x="0" y="61722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" name="object 329"/>
            <p:cNvSpPr/>
            <p:nvPr/>
          </p:nvSpPr>
          <p:spPr>
            <a:xfrm>
              <a:off x="8695829" y="5885687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" name="object 330"/>
            <p:cNvSpPr/>
            <p:nvPr/>
          </p:nvSpPr>
          <p:spPr>
            <a:xfrm>
              <a:off x="8690495" y="5941313"/>
              <a:ext cx="3810" cy="62865"/>
            </a:xfrm>
            <a:custGeom>
              <a:avLst/>
              <a:gdLst/>
              <a:ahLst/>
              <a:cxnLst/>
              <a:rect l="l" t="t" r="r" b="b"/>
              <a:pathLst>
                <a:path w="3809" h="62864">
                  <a:moveTo>
                    <a:pt x="3809" y="0"/>
                  </a:moveTo>
                  <a:lnTo>
                    <a:pt x="2285" y="6096"/>
                  </a:lnTo>
                </a:path>
                <a:path w="3809" h="62864">
                  <a:moveTo>
                    <a:pt x="1523" y="56387"/>
                  </a:moveTo>
                  <a:lnTo>
                    <a:pt x="0" y="62484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" name="object 331"/>
            <p:cNvSpPr/>
            <p:nvPr/>
          </p:nvSpPr>
          <p:spPr>
            <a:xfrm>
              <a:off x="8689721" y="6054089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" name="object 332"/>
            <p:cNvSpPr/>
            <p:nvPr/>
          </p:nvSpPr>
          <p:spPr>
            <a:xfrm>
              <a:off x="8686673" y="6109715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" name="object 333"/>
            <p:cNvSpPr/>
            <p:nvPr/>
          </p:nvSpPr>
          <p:spPr>
            <a:xfrm>
              <a:off x="8684399" y="6166103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" name="object 334"/>
            <p:cNvSpPr/>
            <p:nvPr/>
          </p:nvSpPr>
          <p:spPr>
            <a:xfrm>
              <a:off x="8678303" y="6220967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4" h="2539">
                  <a:moveTo>
                    <a:pt x="1524" y="762"/>
                  </a:moveTo>
                  <a:lnTo>
                    <a:pt x="1524" y="2286"/>
                  </a:lnTo>
                  <a:lnTo>
                    <a:pt x="0" y="762"/>
                  </a:ln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" name="object 335"/>
            <p:cNvSpPr/>
            <p:nvPr/>
          </p:nvSpPr>
          <p:spPr>
            <a:xfrm>
              <a:off x="8665965" y="6112001"/>
              <a:ext cx="13335" cy="55880"/>
            </a:xfrm>
            <a:custGeom>
              <a:avLst/>
              <a:gdLst/>
              <a:ahLst/>
              <a:cxnLst/>
              <a:rect l="l" t="t" r="r" b="b"/>
              <a:pathLst>
                <a:path w="13334" h="55879">
                  <a:moveTo>
                    <a:pt x="2285" y="55625"/>
                  </a:moveTo>
                  <a:lnTo>
                    <a:pt x="13246" y="55625"/>
                  </a:lnTo>
                </a:path>
                <a:path w="13334" h="55879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" name="object 336"/>
            <p:cNvSpPr/>
            <p:nvPr/>
          </p:nvSpPr>
          <p:spPr>
            <a:xfrm>
              <a:off x="8668397" y="6052565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" name="object 337"/>
            <p:cNvSpPr/>
            <p:nvPr/>
          </p:nvSpPr>
          <p:spPr>
            <a:xfrm>
              <a:off x="8656047" y="5831585"/>
              <a:ext cx="17145" cy="167640"/>
            </a:xfrm>
            <a:custGeom>
              <a:avLst/>
              <a:gdLst/>
              <a:ahLst/>
              <a:cxnLst/>
              <a:rect l="l" t="t" r="r" b="b"/>
              <a:pathLst>
                <a:path w="17145" h="167639">
                  <a:moveTo>
                    <a:pt x="6096" y="167639"/>
                  </a:moveTo>
                  <a:lnTo>
                    <a:pt x="17056" y="167639"/>
                  </a:lnTo>
                </a:path>
                <a:path w="17145" h="167639">
                  <a:moveTo>
                    <a:pt x="4572" y="112013"/>
                  </a:moveTo>
                  <a:lnTo>
                    <a:pt x="15532" y="112013"/>
                  </a:lnTo>
                </a:path>
                <a:path w="17145" h="167639">
                  <a:moveTo>
                    <a:pt x="2298" y="55625"/>
                  </a:moveTo>
                  <a:lnTo>
                    <a:pt x="13258" y="55625"/>
                  </a:lnTo>
                </a:path>
                <a:path w="17145" h="167639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" name="object 338"/>
            <p:cNvSpPr/>
            <p:nvPr/>
          </p:nvSpPr>
          <p:spPr>
            <a:xfrm>
              <a:off x="8645525" y="5772149"/>
              <a:ext cx="10795" cy="105410"/>
            </a:xfrm>
            <a:custGeom>
              <a:avLst/>
              <a:gdLst/>
              <a:ahLst/>
              <a:cxnLst/>
              <a:rect l="l" t="t" r="r" b="b"/>
              <a:pathLst>
                <a:path w="10795" h="105410">
                  <a:moveTo>
                    <a:pt x="10680" y="6096"/>
                  </a:moveTo>
                  <a:lnTo>
                    <a:pt x="9918" y="1524"/>
                  </a:lnTo>
                  <a:lnTo>
                    <a:pt x="9918" y="0"/>
                  </a:lnTo>
                </a:path>
                <a:path w="10795" h="105410">
                  <a:moveTo>
                    <a:pt x="4572" y="42672"/>
                  </a:moveTo>
                  <a:lnTo>
                    <a:pt x="3822" y="48767"/>
                  </a:lnTo>
                </a:path>
                <a:path w="10795" h="105410">
                  <a:moveTo>
                    <a:pt x="1524" y="99060"/>
                  </a:moveTo>
                  <a:lnTo>
                    <a:pt x="0" y="105155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" name="object 339"/>
            <p:cNvSpPr/>
            <p:nvPr/>
          </p:nvSpPr>
          <p:spPr>
            <a:xfrm>
              <a:off x="8636247" y="5929883"/>
              <a:ext cx="13335" cy="56515"/>
            </a:xfrm>
            <a:custGeom>
              <a:avLst/>
              <a:gdLst/>
              <a:ahLst/>
              <a:cxnLst/>
              <a:rect l="l" t="t" r="r" b="b"/>
              <a:pathLst>
                <a:path w="13334" h="56514">
                  <a:moveTo>
                    <a:pt x="2273" y="0"/>
                  </a:moveTo>
                  <a:lnTo>
                    <a:pt x="13233" y="0"/>
                  </a:lnTo>
                </a:path>
                <a:path w="13334" h="56514">
                  <a:moveTo>
                    <a:pt x="0" y="56387"/>
                  </a:moveTo>
                  <a:lnTo>
                    <a:pt x="10960" y="56387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" name="object 340"/>
            <p:cNvSpPr/>
            <p:nvPr/>
          </p:nvSpPr>
          <p:spPr>
            <a:xfrm>
              <a:off x="8639441" y="6038849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" name="object 341"/>
            <p:cNvSpPr/>
            <p:nvPr/>
          </p:nvSpPr>
          <p:spPr>
            <a:xfrm>
              <a:off x="8637917" y="6095237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" name="object 342"/>
            <p:cNvSpPr/>
            <p:nvPr/>
          </p:nvSpPr>
          <p:spPr>
            <a:xfrm>
              <a:off x="8635631" y="6151625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" name="object 343"/>
            <p:cNvSpPr/>
            <p:nvPr/>
          </p:nvSpPr>
          <p:spPr>
            <a:xfrm>
              <a:off x="8633345" y="6207251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" name="object 344"/>
            <p:cNvSpPr/>
            <p:nvPr/>
          </p:nvSpPr>
          <p:spPr>
            <a:xfrm>
              <a:off x="8621153" y="6123431"/>
              <a:ext cx="5080" cy="62230"/>
            </a:xfrm>
            <a:custGeom>
              <a:avLst/>
              <a:gdLst/>
              <a:ahLst/>
              <a:cxnLst/>
              <a:rect l="l" t="t" r="r" b="b"/>
              <a:pathLst>
                <a:path w="5079" h="62229">
                  <a:moveTo>
                    <a:pt x="4572" y="61721"/>
                  </a:moveTo>
                  <a:lnTo>
                    <a:pt x="3797" y="55625"/>
                  </a:lnTo>
                </a:path>
                <a:path w="5079" h="62229">
                  <a:moveTo>
                    <a:pt x="1524" y="6095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" name="object 345"/>
            <p:cNvSpPr/>
            <p:nvPr/>
          </p:nvSpPr>
          <p:spPr>
            <a:xfrm>
              <a:off x="8619629" y="6067043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" name="object 346"/>
            <p:cNvSpPr/>
            <p:nvPr/>
          </p:nvSpPr>
          <p:spPr>
            <a:xfrm>
              <a:off x="8608041" y="5901689"/>
              <a:ext cx="15240" cy="113030"/>
            </a:xfrm>
            <a:custGeom>
              <a:avLst/>
              <a:gdLst/>
              <a:ahLst/>
              <a:cxnLst/>
              <a:rect l="l" t="t" r="r" b="b"/>
              <a:pathLst>
                <a:path w="15240" h="113029">
                  <a:moveTo>
                    <a:pt x="3822" y="112775"/>
                  </a:moveTo>
                  <a:lnTo>
                    <a:pt x="14782" y="112775"/>
                  </a:lnTo>
                </a:path>
                <a:path w="15240" h="113029">
                  <a:moveTo>
                    <a:pt x="3060" y="56387"/>
                  </a:moveTo>
                  <a:lnTo>
                    <a:pt x="14020" y="56387"/>
                  </a:lnTo>
                </a:path>
                <a:path w="15240" h="113029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" name="object 347"/>
            <p:cNvSpPr/>
            <p:nvPr/>
          </p:nvSpPr>
          <p:spPr>
            <a:xfrm>
              <a:off x="8607425" y="5786627"/>
              <a:ext cx="4445" cy="62865"/>
            </a:xfrm>
            <a:custGeom>
              <a:avLst/>
              <a:gdLst/>
              <a:ahLst/>
              <a:cxnLst/>
              <a:rect l="l" t="t" r="r" b="b"/>
              <a:pathLst>
                <a:path w="4445" h="62864">
                  <a:moveTo>
                    <a:pt x="3822" y="62484"/>
                  </a:moveTo>
                  <a:lnTo>
                    <a:pt x="3048" y="56387"/>
                  </a:lnTo>
                </a:path>
                <a:path w="4445" h="62864">
                  <a:moveTo>
                    <a:pt x="1524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" name="object 348"/>
            <p:cNvSpPr/>
            <p:nvPr/>
          </p:nvSpPr>
          <p:spPr>
            <a:xfrm>
              <a:off x="8592813" y="5803391"/>
              <a:ext cx="13335" cy="55880"/>
            </a:xfrm>
            <a:custGeom>
              <a:avLst/>
              <a:gdLst/>
              <a:ahLst/>
              <a:cxnLst/>
              <a:rect l="l" t="t" r="r" b="b"/>
              <a:pathLst>
                <a:path w="13334" h="55879">
                  <a:moveTo>
                    <a:pt x="2286" y="0"/>
                  </a:moveTo>
                  <a:lnTo>
                    <a:pt x="13246" y="0"/>
                  </a:lnTo>
                </a:path>
                <a:path w="13334" h="55879">
                  <a:moveTo>
                    <a:pt x="0" y="55626"/>
                  </a:moveTo>
                  <a:lnTo>
                    <a:pt x="10960" y="55626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" name="object 349"/>
            <p:cNvSpPr/>
            <p:nvPr/>
          </p:nvSpPr>
          <p:spPr>
            <a:xfrm>
              <a:off x="8594483" y="5912357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62" y="0"/>
                  </a:moveTo>
                  <a:lnTo>
                    <a:pt x="0" y="6095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" name="object 350"/>
            <p:cNvSpPr/>
            <p:nvPr/>
          </p:nvSpPr>
          <p:spPr>
            <a:xfrm>
              <a:off x="8583657" y="5971793"/>
              <a:ext cx="15240" cy="112395"/>
            </a:xfrm>
            <a:custGeom>
              <a:avLst/>
              <a:gdLst/>
              <a:ahLst/>
              <a:cxnLst/>
              <a:rect l="l" t="t" r="r" b="b"/>
              <a:pathLst>
                <a:path w="15240" h="112395">
                  <a:moveTo>
                    <a:pt x="3810" y="0"/>
                  </a:moveTo>
                  <a:lnTo>
                    <a:pt x="14770" y="0"/>
                  </a:lnTo>
                </a:path>
                <a:path w="15240" h="112395">
                  <a:moveTo>
                    <a:pt x="3060" y="55626"/>
                  </a:moveTo>
                  <a:lnTo>
                    <a:pt x="14020" y="55626"/>
                  </a:lnTo>
                </a:path>
                <a:path w="15240" h="112395">
                  <a:moveTo>
                    <a:pt x="0" y="112014"/>
                  </a:moveTo>
                  <a:lnTo>
                    <a:pt x="10960" y="112014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" name="object 351"/>
            <p:cNvSpPr/>
            <p:nvPr/>
          </p:nvSpPr>
          <p:spPr>
            <a:xfrm>
              <a:off x="8586851" y="6136385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" name="object 352"/>
            <p:cNvSpPr/>
            <p:nvPr/>
          </p:nvSpPr>
          <p:spPr>
            <a:xfrm>
              <a:off x="8583053" y="6192773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" name="object 353"/>
            <p:cNvSpPr/>
            <p:nvPr/>
          </p:nvSpPr>
          <p:spPr>
            <a:xfrm>
              <a:off x="8576195" y="6194297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" name="object 354"/>
            <p:cNvSpPr/>
            <p:nvPr/>
          </p:nvSpPr>
          <p:spPr>
            <a:xfrm>
              <a:off x="8556999" y="5860541"/>
              <a:ext cx="20955" cy="280670"/>
            </a:xfrm>
            <a:custGeom>
              <a:avLst/>
              <a:gdLst/>
              <a:ahLst/>
              <a:cxnLst/>
              <a:rect l="l" t="t" r="r" b="b"/>
              <a:pathLst>
                <a:path w="20954" h="280670">
                  <a:moveTo>
                    <a:pt x="9893" y="280416"/>
                  </a:moveTo>
                  <a:lnTo>
                    <a:pt x="20853" y="280416"/>
                  </a:lnTo>
                </a:path>
                <a:path w="20954" h="280670">
                  <a:moveTo>
                    <a:pt x="7607" y="224028"/>
                  </a:moveTo>
                  <a:lnTo>
                    <a:pt x="18567" y="224028"/>
                  </a:lnTo>
                </a:path>
                <a:path w="20954" h="280670">
                  <a:moveTo>
                    <a:pt x="6083" y="168402"/>
                  </a:moveTo>
                  <a:lnTo>
                    <a:pt x="17043" y="168402"/>
                  </a:lnTo>
                </a:path>
                <a:path w="20954" h="280670">
                  <a:moveTo>
                    <a:pt x="3797" y="112014"/>
                  </a:moveTo>
                  <a:lnTo>
                    <a:pt x="14757" y="112014"/>
                  </a:lnTo>
                </a:path>
                <a:path w="20954" h="280670">
                  <a:moveTo>
                    <a:pt x="2285" y="56388"/>
                  </a:moveTo>
                  <a:lnTo>
                    <a:pt x="13246" y="56388"/>
                  </a:lnTo>
                </a:path>
                <a:path w="20954" h="280670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" name="object 355"/>
            <p:cNvSpPr/>
            <p:nvPr/>
          </p:nvSpPr>
          <p:spPr>
            <a:xfrm>
              <a:off x="8558669" y="5801105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" name="object 356"/>
            <p:cNvSpPr/>
            <p:nvPr/>
          </p:nvSpPr>
          <p:spPr>
            <a:xfrm>
              <a:off x="8551799" y="5786627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74" y="0"/>
                  </a:moveTo>
                  <a:lnTo>
                    <a:pt x="0" y="5334"/>
                  </a:ln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" name="object 357"/>
            <p:cNvSpPr/>
            <p:nvPr/>
          </p:nvSpPr>
          <p:spPr>
            <a:xfrm>
              <a:off x="8536425" y="5846063"/>
              <a:ext cx="17145" cy="168910"/>
            </a:xfrm>
            <a:custGeom>
              <a:avLst/>
              <a:gdLst/>
              <a:ahLst/>
              <a:cxnLst/>
              <a:rect l="l" t="t" r="r" b="b"/>
              <a:pathLst>
                <a:path w="17145" h="168910">
                  <a:moveTo>
                    <a:pt x="6083" y="0"/>
                  </a:moveTo>
                  <a:lnTo>
                    <a:pt x="17043" y="0"/>
                  </a:lnTo>
                </a:path>
                <a:path w="17145" h="168910">
                  <a:moveTo>
                    <a:pt x="4572" y="55625"/>
                  </a:moveTo>
                  <a:lnTo>
                    <a:pt x="15532" y="55625"/>
                  </a:lnTo>
                </a:path>
                <a:path w="17145" h="168910">
                  <a:moveTo>
                    <a:pt x="2285" y="112013"/>
                  </a:moveTo>
                  <a:lnTo>
                    <a:pt x="13246" y="112013"/>
                  </a:lnTo>
                </a:path>
                <a:path w="17145" h="168910">
                  <a:moveTo>
                    <a:pt x="0" y="168401"/>
                  </a:moveTo>
                  <a:lnTo>
                    <a:pt x="10960" y="168401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" name="object 358"/>
            <p:cNvSpPr/>
            <p:nvPr/>
          </p:nvSpPr>
          <p:spPr>
            <a:xfrm>
              <a:off x="8539619" y="6067043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62" y="0"/>
                  </a:moveTo>
                  <a:lnTo>
                    <a:pt x="0" y="6095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" name="object 359"/>
            <p:cNvSpPr/>
            <p:nvPr/>
          </p:nvSpPr>
          <p:spPr>
            <a:xfrm>
              <a:off x="8537333" y="6123431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" name="object 360"/>
            <p:cNvSpPr/>
            <p:nvPr/>
          </p:nvSpPr>
          <p:spPr>
            <a:xfrm>
              <a:off x="8525903" y="6179057"/>
              <a:ext cx="10160" cy="33655"/>
            </a:xfrm>
            <a:custGeom>
              <a:avLst/>
              <a:gdLst/>
              <a:ahLst/>
              <a:cxnLst/>
              <a:rect l="l" t="t" r="r" b="b"/>
              <a:pathLst>
                <a:path w="10159" h="33654">
                  <a:moveTo>
                    <a:pt x="9893" y="0"/>
                  </a:moveTo>
                  <a:lnTo>
                    <a:pt x="8369" y="6095"/>
                  </a:lnTo>
                </a:path>
                <a:path w="10159" h="33654">
                  <a:moveTo>
                    <a:pt x="1524" y="33527"/>
                  </a:moveTo>
                  <a:lnTo>
                    <a:pt x="0" y="27431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" name="object 361"/>
            <p:cNvSpPr/>
            <p:nvPr/>
          </p:nvSpPr>
          <p:spPr>
            <a:xfrm>
              <a:off x="8509742" y="5929121"/>
              <a:ext cx="19685" cy="224154"/>
            </a:xfrm>
            <a:custGeom>
              <a:avLst/>
              <a:gdLst/>
              <a:ahLst/>
              <a:cxnLst/>
              <a:rect l="l" t="t" r="r" b="b"/>
              <a:pathLst>
                <a:path w="19684" h="224154">
                  <a:moveTo>
                    <a:pt x="8394" y="224027"/>
                  </a:moveTo>
                  <a:lnTo>
                    <a:pt x="19354" y="224027"/>
                  </a:lnTo>
                </a:path>
                <a:path w="19684" h="224154">
                  <a:moveTo>
                    <a:pt x="6108" y="167639"/>
                  </a:moveTo>
                  <a:lnTo>
                    <a:pt x="17068" y="167639"/>
                  </a:lnTo>
                </a:path>
                <a:path w="19684" h="224154">
                  <a:moveTo>
                    <a:pt x="3822" y="112013"/>
                  </a:moveTo>
                  <a:lnTo>
                    <a:pt x="14782" y="112013"/>
                  </a:lnTo>
                </a:path>
                <a:path w="19684" h="224154">
                  <a:moveTo>
                    <a:pt x="2298" y="55625"/>
                  </a:moveTo>
                  <a:lnTo>
                    <a:pt x="13258" y="55625"/>
                  </a:lnTo>
                </a:path>
                <a:path w="19684" h="224154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" name="object 362"/>
            <p:cNvSpPr/>
            <p:nvPr/>
          </p:nvSpPr>
          <p:spPr>
            <a:xfrm>
              <a:off x="8512937" y="5869685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62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" name="object 363"/>
            <p:cNvSpPr/>
            <p:nvPr/>
          </p:nvSpPr>
          <p:spPr>
            <a:xfrm>
              <a:off x="8509889" y="5813297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" name="object 364"/>
            <p:cNvSpPr/>
            <p:nvPr/>
          </p:nvSpPr>
          <p:spPr>
            <a:xfrm>
              <a:off x="8501519" y="5773673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" name="object 365"/>
            <p:cNvSpPr/>
            <p:nvPr/>
          </p:nvSpPr>
          <p:spPr>
            <a:xfrm>
              <a:off x="8479275" y="5832347"/>
              <a:ext cx="26034" cy="337185"/>
            </a:xfrm>
            <a:custGeom>
              <a:avLst/>
              <a:gdLst/>
              <a:ahLst/>
              <a:cxnLst/>
              <a:rect l="l" t="t" r="r" b="b"/>
              <a:pathLst>
                <a:path w="26034" h="337185">
                  <a:moveTo>
                    <a:pt x="14477" y="0"/>
                  </a:moveTo>
                  <a:lnTo>
                    <a:pt x="25438" y="0"/>
                  </a:lnTo>
                </a:path>
                <a:path w="26034" h="337185">
                  <a:moveTo>
                    <a:pt x="12192" y="56387"/>
                  </a:moveTo>
                  <a:lnTo>
                    <a:pt x="23152" y="56387"/>
                  </a:lnTo>
                </a:path>
                <a:path w="26034" h="337185">
                  <a:moveTo>
                    <a:pt x="9893" y="112013"/>
                  </a:moveTo>
                  <a:lnTo>
                    <a:pt x="20853" y="112013"/>
                  </a:lnTo>
                </a:path>
                <a:path w="26034" h="337185">
                  <a:moveTo>
                    <a:pt x="6845" y="168401"/>
                  </a:moveTo>
                  <a:lnTo>
                    <a:pt x="17805" y="168401"/>
                  </a:lnTo>
                </a:path>
                <a:path w="26034" h="337185">
                  <a:moveTo>
                    <a:pt x="6083" y="224789"/>
                  </a:moveTo>
                  <a:lnTo>
                    <a:pt x="17043" y="224789"/>
                  </a:lnTo>
                </a:path>
                <a:path w="26034" h="337185">
                  <a:moveTo>
                    <a:pt x="3809" y="280415"/>
                  </a:moveTo>
                  <a:lnTo>
                    <a:pt x="14770" y="280415"/>
                  </a:lnTo>
                </a:path>
                <a:path w="26034" h="337185">
                  <a:moveTo>
                    <a:pt x="0" y="336803"/>
                  </a:moveTo>
                  <a:lnTo>
                    <a:pt x="10960" y="336803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" name="object 366"/>
            <p:cNvSpPr/>
            <p:nvPr/>
          </p:nvSpPr>
          <p:spPr>
            <a:xfrm>
              <a:off x="8478647" y="6218681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40" h="3175">
                  <a:moveTo>
                    <a:pt x="2298" y="3047"/>
                  </a:moveTo>
                  <a:lnTo>
                    <a:pt x="0" y="762"/>
                  </a:ln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" name="object 367"/>
            <p:cNvSpPr/>
            <p:nvPr/>
          </p:nvSpPr>
          <p:spPr>
            <a:xfrm>
              <a:off x="8473313" y="6162293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" name="object 368"/>
            <p:cNvSpPr/>
            <p:nvPr/>
          </p:nvSpPr>
          <p:spPr>
            <a:xfrm>
              <a:off x="8459463" y="5929883"/>
              <a:ext cx="17145" cy="179070"/>
            </a:xfrm>
            <a:custGeom>
              <a:avLst/>
              <a:gdLst/>
              <a:ahLst/>
              <a:cxnLst/>
              <a:rect l="l" t="t" r="r" b="b"/>
              <a:pathLst>
                <a:path w="17145" h="179070">
                  <a:moveTo>
                    <a:pt x="6083" y="179069"/>
                  </a:moveTo>
                  <a:lnTo>
                    <a:pt x="17043" y="179069"/>
                  </a:lnTo>
                </a:path>
                <a:path w="17145" h="179070">
                  <a:moveTo>
                    <a:pt x="6083" y="168401"/>
                  </a:moveTo>
                  <a:lnTo>
                    <a:pt x="17043" y="168401"/>
                  </a:lnTo>
                </a:path>
                <a:path w="17145" h="179070">
                  <a:moveTo>
                    <a:pt x="3810" y="112013"/>
                  </a:moveTo>
                  <a:lnTo>
                    <a:pt x="14770" y="112013"/>
                  </a:lnTo>
                </a:path>
                <a:path w="17145" h="179070">
                  <a:moveTo>
                    <a:pt x="2286" y="56387"/>
                  </a:moveTo>
                  <a:lnTo>
                    <a:pt x="13246" y="56387"/>
                  </a:lnTo>
                </a:path>
                <a:path w="17145" h="179070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" name="object 369"/>
            <p:cNvSpPr/>
            <p:nvPr/>
          </p:nvSpPr>
          <p:spPr>
            <a:xfrm>
              <a:off x="8454891" y="5817869"/>
              <a:ext cx="13335" cy="56515"/>
            </a:xfrm>
            <a:custGeom>
              <a:avLst/>
              <a:gdLst/>
              <a:ahLst/>
              <a:cxnLst/>
              <a:rect l="l" t="t" r="r" b="b"/>
              <a:pathLst>
                <a:path w="13334" h="56514">
                  <a:moveTo>
                    <a:pt x="2285" y="56388"/>
                  </a:moveTo>
                  <a:lnTo>
                    <a:pt x="13246" y="56388"/>
                  </a:lnTo>
                </a:path>
                <a:path w="13334" h="56514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" name="object 370"/>
            <p:cNvSpPr/>
            <p:nvPr/>
          </p:nvSpPr>
          <p:spPr>
            <a:xfrm>
              <a:off x="8448179" y="5772149"/>
              <a:ext cx="5080" cy="62865"/>
            </a:xfrm>
            <a:custGeom>
              <a:avLst/>
              <a:gdLst/>
              <a:ahLst/>
              <a:cxnLst/>
              <a:rect l="l" t="t" r="r" b="b"/>
              <a:pathLst>
                <a:path w="5079" h="62864">
                  <a:moveTo>
                    <a:pt x="4559" y="0"/>
                  </a:moveTo>
                  <a:lnTo>
                    <a:pt x="3797" y="6096"/>
                  </a:lnTo>
                </a:path>
                <a:path w="5079" h="62864">
                  <a:moveTo>
                    <a:pt x="761" y="56387"/>
                  </a:moveTo>
                  <a:lnTo>
                    <a:pt x="0" y="62484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" name="object 371"/>
            <p:cNvSpPr/>
            <p:nvPr/>
          </p:nvSpPr>
          <p:spPr>
            <a:xfrm>
              <a:off x="8428970" y="5887211"/>
              <a:ext cx="22860" cy="280670"/>
            </a:xfrm>
            <a:custGeom>
              <a:avLst/>
              <a:gdLst/>
              <a:ahLst/>
              <a:cxnLst/>
              <a:rect l="l" t="t" r="r" b="b"/>
              <a:pathLst>
                <a:path w="22859" h="280670">
                  <a:moveTo>
                    <a:pt x="11442" y="0"/>
                  </a:moveTo>
                  <a:lnTo>
                    <a:pt x="22402" y="0"/>
                  </a:lnTo>
                </a:path>
                <a:path w="22859" h="280670">
                  <a:moveTo>
                    <a:pt x="9918" y="56387"/>
                  </a:moveTo>
                  <a:lnTo>
                    <a:pt x="20878" y="56387"/>
                  </a:lnTo>
                </a:path>
                <a:path w="22859" h="280670">
                  <a:moveTo>
                    <a:pt x="7632" y="112013"/>
                  </a:moveTo>
                  <a:lnTo>
                    <a:pt x="18592" y="112013"/>
                  </a:lnTo>
                </a:path>
                <a:path w="22859" h="280670">
                  <a:moveTo>
                    <a:pt x="5346" y="168401"/>
                  </a:moveTo>
                  <a:lnTo>
                    <a:pt x="16306" y="168401"/>
                  </a:lnTo>
                </a:path>
                <a:path w="22859" h="280670">
                  <a:moveTo>
                    <a:pt x="3822" y="224789"/>
                  </a:moveTo>
                  <a:lnTo>
                    <a:pt x="14782" y="224789"/>
                  </a:lnTo>
                </a:path>
                <a:path w="22859" h="280670">
                  <a:moveTo>
                    <a:pt x="0" y="280415"/>
                  </a:moveTo>
                  <a:lnTo>
                    <a:pt x="10960" y="280415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" name="object 372"/>
            <p:cNvSpPr/>
            <p:nvPr/>
          </p:nvSpPr>
          <p:spPr>
            <a:xfrm>
              <a:off x="8428367" y="6220967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39">
                  <a:moveTo>
                    <a:pt x="2286" y="0"/>
                  </a:moveTo>
                  <a:lnTo>
                    <a:pt x="1524" y="762"/>
                  </a:lnTo>
                  <a:lnTo>
                    <a:pt x="1524" y="2286"/>
                  </a:lnTo>
                  <a:lnTo>
                    <a:pt x="0" y="762"/>
                  </a:ln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3" name="object 373"/>
            <p:cNvSpPr/>
            <p:nvPr/>
          </p:nvSpPr>
          <p:spPr>
            <a:xfrm>
              <a:off x="8423795" y="6164579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4" name="object 374"/>
            <p:cNvSpPr/>
            <p:nvPr/>
          </p:nvSpPr>
          <p:spPr>
            <a:xfrm>
              <a:off x="8421497" y="6108953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74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" name="object 375"/>
            <p:cNvSpPr/>
            <p:nvPr/>
          </p:nvSpPr>
          <p:spPr>
            <a:xfrm>
              <a:off x="8410682" y="5999225"/>
              <a:ext cx="13335" cy="56515"/>
            </a:xfrm>
            <a:custGeom>
              <a:avLst/>
              <a:gdLst/>
              <a:ahLst/>
              <a:cxnLst/>
              <a:rect l="l" t="t" r="r" b="b"/>
              <a:pathLst>
                <a:path w="13334" h="56514">
                  <a:moveTo>
                    <a:pt x="2285" y="56387"/>
                  </a:moveTo>
                  <a:lnTo>
                    <a:pt x="13246" y="56387"/>
                  </a:lnTo>
                </a:path>
                <a:path w="13334" h="56514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" name="object 376"/>
            <p:cNvSpPr/>
            <p:nvPr/>
          </p:nvSpPr>
          <p:spPr>
            <a:xfrm>
              <a:off x="8415401" y="5940551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62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" name="object 377"/>
            <p:cNvSpPr/>
            <p:nvPr/>
          </p:nvSpPr>
          <p:spPr>
            <a:xfrm>
              <a:off x="8412365" y="5884163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8" name="object 378"/>
            <p:cNvSpPr/>
            <p:nvPr/>
          </p:nvSpPr>
          <p:spPr>
            <a:xfrm>
              <a:off x="8410079" y="5828537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" name="object 379"/>
            <p:cNvSpPr/>
            <p:nvPr/>
          </p:nvSpPr>
          <p:spPr>
            <a:xfrm>
              <a:off x="8405507" y="5772149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" name="object 380"/>
            <p:cNvSpPr/>
            <p:nvPr/>
          </p:nvSpPr>
          <p:spPr>
            <a:xfrm>
              <a:off x="8399399" y="5814821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" name="object 381"/>
            <p:cNvSpPr/>
            <p:nvPr/>
          </p:nvSpPr>
          <p:spPr>
            <a:xfrm>
              <a:off x="8395589" y="5871209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6095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" name="object 382"/>
            <p:cNvSpPr/>
            <p:nvPr/>
          </p:nvSpPr>
          <p:spPr>
            <a:xfrm>
              <a:off x="8394077" y="5926835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" name="object 383"/>
            <p:cNvSpPr/>
            <p:nvPr/>
          </p:nvSpPr>
          <p:spPr>
            <a:xfrm>
              <a:off x="8389505" y="5983223"/>
              <a:ext cx="3810" cy="62230"/>
            </a:xfrm>
            <a:custGeom>
              <a:avLst/>
              <a:gdLst/>
              <a:ahLst/>
              <a:cxnLst/>
              <a:rect l="l" t="t" r="r" b="b"/>
              <a:pathLst>
                <a:path w="3809" h="62229">
                  <a:moveTo>
                    <a:pt x="3809" y="0"/>
                  </a:moveTo>
                  <a:lnTo>
                    <a:pt x="2285" y="6096"/>
                  </a:lnTo>
                </a:path>
                <a:path w="3809" h="62229">
                  <a:moveTo>
                    <a:pt x="1524" y="55625"/>
                  </a:moveTo>
                  <a:lnTo>
                    <a:pt x="0" y="61722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" name="object 384"/>
            <p:cNvSpPr/>
            <p:nvPr/>
          </p:nvSpPr>
          <p:spPr>
            <a:xfrm>
              <a:off x="8376392" y="6098285"/>
              <a:ext cx="17145" cy="112395"/>
            </a:xfrm>
            <a:custGeom>
              <a:avLst/>
              <a:gdLst/>
              <a:ahLst/>
              <a:cxnLst/>
              <a:rect l="l" t="t" r="r" b="b"/>
              <a:pathLst>
                <a:path w="17145" h="112395">
                  <a:moveTo>
                    <a:pt x="6108" y="0"/>
                  </a:moveTo>
                  <a:lnTo>
                    <a:pt x="17068" y="0"/>
                  </a:lnTo>
                </a:path>
                <a:path w="17145" h="112395">
                  <a:moveTo>
                    <a:pt x="3822" y="56387"/>
                  </a:moveTo>
                  <a:lnTo>
                    <a:pt x="14782" y="56387"/>
                  </a:lnTo>
                </a:path>
                <a:path w="17145" h="112395">
                  <a:moveTo>
                    <a:pt x="0" y="112013"/>
                  </a:moveTo>
                  <a:lnTo>
                    <a:pt x="10960" y="112013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" name="object 385"/>
            <p:cNvSpPr/>
            <p:nvPr/>
          </p:nvSpPr>
          <p:spPr>
            <a:xfrm>
              <a:off x="8373503" y="6179057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6095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" name="object 386"/>
            <p:cNvSpPr/>
            <p:nvPr/>
          </p:nvSpPr>
          <p:spPr>
            <a:xfrm>
              <a:off x="8363451" y="6070091"/>
              <a:ext cx="13335" cy="56515"/>
            </a:xfrm>
            <a:custGeom>
              <a:avLst/>
              <a:gdLst/>
              <a:ahLst/>
              <a:cxnLst/>
              <a:rect l="l" t="t" r="r" b="b"/>
              <a:pathLst>
                <a:path w="13334" h="56514">
                  <a:moveTo>
                    <a:pt x="2285" y="56388"/>
                  </a:moveTo>
                  <a:lnTo>
                    <a:pt x="13246" y="56388"/>
                  </a:lnTo>
                </a:path>
                <a:path w="13334" h="56514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" name="object 387"/>
            <p:cNvSpPr/>
            <p:nvPr/>
          </p:nvSpPr>
          <p:spPr>
            <a:xfrm>
              <a:off x="8341353" y="5789675"/>
              <a:ext cx="31115" cy="224790"/>
            </a:xfrm>
            <a:custGeom>
              <a:avLst/>
              <a:gdLst/>
              <a:ahLst/>
              <a:cxnLst/>
              <a:rect l="l" t="t" r="r" b="b"/>
              <a:pathLst>
                <a:path w="31115" h="224789">
                  <a:moveTo>
                    <a:pt x="19812" y="224789"/>
                  </a:moveTo>
                  <a:lnTo>
                    <a:pt x="30772" y="224789"/>
                  </a:lnTo>
                </a:path>
                <a:path w="31115" h="224789">
                  <a:moveTo>
                    <a:pt x="18288" y="168401"/>
                  </a:moveTo>
                  <a:lnTo>
                    <a:pt x="29248" y="168401"/>
                  </a:lnTo>
                </a:path>
                <a:path w="31115" h="224789">
                  <a:moveTo>
                    <a:pt x="15989" y="112013"/>
                  </a:moveTo>
                  <a:lnTo>
                    <a:pt x="26949" y="112013"/>
                  </a:lnTo>
                </a:path>
                <a:path w="31115" h="224789">
                  <a:moveTo>
                    <a:pt x="13703" y="56387"/>
                  </a:moveTo>
                  <a:lnTo>
                    <a:pt x="24663" y="56387"/>
                  </a:lnTo>
                </a:path>
                <a:path w="31115" h="224789">
                  <a:moveTo>
                    <a:pt x="10655" y="0"/>
                  </a:moveTo>
                  <a:lnTo>
                    <a:pt x="21615" y="0"/>
                  </a:lnTo>
                </a:path>
                <a:path w="31115" h="224789">
                  <a:moveTo>
                    <a:pt x="2285" y="16001"/>
                  </a:moveTo>
                  <a:lnTo>
                    <a:pt x="13246" y="16001"/>
                  </a:lnTo>
                </a:path>
                <a:path w="31115" h="224789">
                  <a:moveTo>
                    <a:pt x="0" y="72389"/>
                  </a:moveTo>
                  <a:lnTo>
                    <a:pt x="10960" y="72389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" name="object 388"/>
            <p:cNvSpPr/>
            <p:nvPr/>
          </p:nvSpPr>
          <p:spPr>
            <a:xfrm>
              <a:off x="8336927" y="5914643"/>
              <a:ext cx="7620" cy="174625"/>
            </a:xfrm>
            <a:custGeom>
              <a:avLst/>
              <a:gdLst/>
              <a:ahLst/>
              <a:cxnLst/>
              <a:rect l="l" t="t" r="r" b="b"/>
              <a:pathLst>
                <a:path w="7620" h="174625">
                  <a:moveTo>
                    <a:pt x="7620" y="0"/>
                  </a:moveTo>
                  <a:lnTo>
                    <a:pt x="6096" y="6095"/>
                  </a:lnTo>
                </a:path>
                <a:path w="7620" h="174625">
                  <a:moveTo>
                    <a:pt x="6096" y="56387"/>
                  </a:moveTo>
                  <a:lnTo>
                    <a:pt x="5321" y="62483"/>
                  </a:lnTo>
                </a:path>
                <a:path w="7620" h="174625">
                  <a:moveTo>
                    <a:pt x="3797" y="112013"/>
                  </a:moveTo>
                  <a:lnTo>
                    <a:pt x="2273" y="118109"/>
                  </a:lnTo>
                </a:path>
                <a:path w="7620" h="174625">
                  <a:moveTo>
                    <a:pt x="1511" y="168401"/>
                  </a:moveTo>
                  <a:lnTo>
                    <a:pt x="0" y="174497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" name="object 389"/>
            <p:cNvSpPr/>
            <p:nvPr/>
          </p:nvSpPr>
          <p:spPr>
            <a:xfrm>
              <a:off x="8326875" y="6142481"/>
              <a:ext cx="15240" cy="55880"/>
            </a:xfrm>
            <a:custGeom>
              <a:avLst/>
              <a:gdLst/>
              <a:ahLst/>
              <a:cxnLst/>
              <a:rect l="l" t="t" r="r" b="b"/>
              <a:pathLst>
                <a:path w="15240" h="55879">
                  <a:moveTo>
                    <a:pt x="3809" y="0"/>
                  </a:moveTo>
                  <a:lnTo>
                    <a:pt x="14770" y="0"/>
                  </a:lnTo>
                </a:path>
                <a:path w="15240" h="55879">
                  <a:moveTo>
                    <a:pt x="0" y="55625"/>
                  </a:moveTo>
                  <a:lnTo>
                    <a:pt x="10960" y="55625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" name="object 390"/>
            <p:cNvSpPr/>
            <p:nvPr/>
          </p:nvSpPr>
          <p:spPr>
            <a:xfrm>
              <a:off x="8315432" y="6138671"/>
              <a:ext cx="15240" cy="55880"/>
            </a:xfrm>
            <a:custGeom>
              <a:avLst/>
              <a:gdLst/>
              <a:ahLst/>
              <a:cxnLst/>
              <a:rect l="l" t="t" r="r" b="b"/>
              <a:pathLst>
                <a:path w="15240" h="55879">
                  <a:moveTo>
                    <a:pt x="3809" y="55625"/>
                  </a:moveTo>
                  <a:lnTo>
                    <a:pt x="14770" y="55625"/>
                  </a:lnTo>
                </a:path>
                <a:path w="15240" h="55879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" name="object 391"/>
            <p:cNvSpPr/>
            <p:nvPr/>
          </p:nvSpPr>
          <p:spPr>
            <a:xfrm>
              <a:off x="8318627" y="6079235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" name="object 392"/>
            <p:cNvSpPr/>
            <p:nvPr/>
          </p:nvSpPr>
          <p:spPr>
            <a:xfrm>
              <a:off x="8302491" y="5801867"/>
              <a:ext cx="19685" cy="224790"/>
            </a:xfrm>
            <a:custGeom>
              <a:avLst/>
              <a:gdLst/>
              <a:ahLst/>
              <a:cxnLst/>
              <a:rect l="l" t="t" r="r" b="b"/>
              <a:pathLst>
                <a:path w="19684" h="224789">
                  <a:moveTo>
                    <a:pt x="8381" y="224790"/>
                  </a:moveTo>
                  <a:lnTo>
                    <a:pt x="19342" y="224790"/>
                  </a:lnTo>
                </a:path>
                <a:path w="19684" h="224789">
                  <a:moveTo>
                    <a:pt x="6095" y="168402"/>
                  </a:moveTo>
                  <a:lnTo>
                    <a:pt x="17056" y="168402"/>
                  </a:lnTo>
                </a:path>
                <a:path w="19684" h="224789">
                  <a:moveTo>
                    <a:pt x="4571" y="112014"/>
                  </a:moveTo>
                  <a:lnTo>
                    <a:pt x="15532" y="112014"/>
                  </a:lnTo>
                </a:path>
                <a:path w="19684" h="224789">
                  <a:moveTo>
                    <a:pt x="2285" y="56388"/>
                  </a:moveTo>
                  <a:lnTo>
                    <a:pt x="13246" y="56388"/>
                  </a:lnTo>
                </a:path>
                <a:path w="19684" h="224789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" name="object 393"/>
            <p:cNvSpPr/>
            <p:nvPr/>
          </p:nvSpPr>
          <p:spPr>
            <a:xfrm>
              <a:off x="8281917" y="5791199"/>
              <a:ext cx="23495" cy="280670"/>
            </a:xfrm>
            <a:custGeom>
              <a:avLst/>
              <a:gdLst/>
              <a:ahLst/>
              <a:cxnLst/>
              <a:rect l="l" t="t" r="r" b="b"/>
              <a:pathLst>
                <a:path w="23495" h="280670">
                  <a:moveTo>
                    <a:pt x="12179" y="0"/>
                  </a:moveTo>
                  <a:lnTo>
                    <a:pt x="23139" y="0"/>
                  </a:lnTo>
                </a:path>
                <a:path w="23495" h="280670">
                  <a:moveTo>
                    <a:pt x="9143" y="55625"/>
                  </a:moveTo>
                  <a:lnTo>
                    <a:pt x="20104" y="55625"/>
                  </a:lnTo>
                </a:path>
                <a:path w="23495" h="280670">
                  <a:moveTo>
                    <a:pt x="6095" y="112013"/>
                  </a:moveTo>
                  <a:lnTo>
                    <a:pt x="17056" y="112013"/>
                  </a:lnTo>
                </a:path>
                <a:path w="23495" h="280670">
                  <a:moveTo>
                    <a:pt x="4571" y="168401"/>
                  </a:moveTo>
                  <a:lnTo>
                    <a:pt x="15532" y="168401"/>
                  </a:lnTo>
                </a:path>
                <a:path w="23495" h="280670">
                  <a:moveTo>
                    <a:pt x="2285" y="224027"/>
                  </a:moveTo>
                  <a:lnTo>
                    <a:pt x="13246" y="224027"/>
                  </a:lnTo>
                </a:path>
                <a:path w="23495" h="280670">
                  <a:moveTo>
                    <a:pt x="0" y="280415"/>
                  </a:moveTo>
                  <a:lnTo>
                    <a:pt x="10960" y="280415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" name="object 394"/>
            <p:cNvSpPr/>
            <p:nvPr/>
          </p:nvSpPr>
          <p:spPr>
            <a:xfrm>
              <a:off x="8276570" y="6127241"/>
              <a:ext cx="15240" cy="56515"/>
            </a:xfrm>
            <a:custGeom>
              <a:avLst/>
              <a:gdLst/>
              <a:ahLst/>
              <a:cxnLst/>
              <a:rect l="l" t="t" r="r" b="b"/>
              <a:pathLst>
                <a:path w="15240" h="56514">
                  <a:moveTo>
                    <a:pt x="3822" y="0"/>
                  </a:moveTo>
                  <a:lnTo>
                    <a:pt x="14782" y="0"/>
                  </a:lnTo>
                </a:path>
                <a:path w="15240" h="56514">
                  <a:moveTo>
                    <a:pt x="0" y="56388"/>
                  </a:moveTo>
                  <a:lnTo>
                    <a:pt x="10960" y="56388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" name="object 395"/>
            <p:cNvSpPr/>
            <p:nvPr/>
          </p:nvSpPr>
          <p:spPr>
            <a:xfrm>
              <a:off x="8252199" y="5815583"/>
              <a:ext cx="28575" cy="392430"/>
            </a:xfrm>
            <a:custGeom>
              <a:avLst/>
              <a:gdLst/>
              <a:ahLst/>
              <a:cxnLst/>
              <a:rect l="l" t="t" r="r" b="b"/>
              <a:pathLst>
                <a:path w="28575" h="392429">
                  <a:moveTo>
                    <a:pt x="17525" y="392429"/>
                  </a:moveTo>
                  <a:lnTo>
                    <a:pt x="28486" y="392429"/>
                  </a:lnTo>
                </a:path>
                <a:path w="28575" h="392429">
                  <a:moveTo>
                    <a:pt x="13716" y="336041"/>
                  </a:moveTo>
                  <a:lnTo>
                    <a:pt x="24676" y="336041"/>
                  </a:lnTo>
                </a:path>
                <a:path w="28575" h="392429">
                  <a:moveTo>
                    <a:pt x="11417" y="280415"/>
                  </a:moveTo>
                  <a:lnTo>
                    <a:pt x="22377" y="280415"/>
                  </a:lnTo>
                </a:path>
                <a:path w="28575" h="392429">
                  <a:moveTo>
                    <a:pt x="8369" y="224027"/>
                  </a:moveTo>
                  <a:lnTo>
                    <a:pt x="19329" y="224027"/>
                  </a:lnTo>
                </a:path>
                <a:path w="28575" h="392429">
                  <a:moveTo>
                    <a:pt x="6083" y="168401"/>
                  </a:moveTo>
                  <a:lnTo>
                    <a:pt x="17043" y="168401"/>
                  </a:lnTo>
                </a:path>
                <a:path w="28575" h="392429">
                  <a:moveTo>
                    <a:pt x="5321" y="112013"/>
                  </a:moveTo>
                  <a:lnTo>
                    <a:pt x="16281" y="112013"/>
                  </a:lnTo>
                </a:path>
                <a:path w="28575" h="392429">
                  <a:moveTo>
                    <a:pt x="2285" y="55625"/>
                  </a:moveTo>
                  <a:lnTo>
                    <a:pt x="13246" y="55625"/>
                  </a:lnTo>
                </a:path>
                <a:path w="28575" h="392429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" name="object 396"/>
            <p:cNvSpPr/>
            <p:nvPr/>
          </p:nvSpPr>
          <p:spPr>
            <a:xfrm>
              <a:off x="8250821" y="5775959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61" y="0"/>
                  </a:moveTo>
                  <a:lnTo>
                    <a:pt x="0" y="2286"/>
                  </a:lnTo>
                  <a:lnTo>
                    <a:pt x="0" y="6095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" name="object 397"/>
            <p:cNvSpPr/>
            <p:nvPr/>
          </p:nvSpPr>
          <p:spPr>
            <a:xfrm>
              <a:off x="8245475" y="5831585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" name="object 398"/>
            <p:cNvSpPr/>
            <p:nvPr/>
          </p:nvSpPr>
          <p:spPr>
            <a:xfrm>
              <a:off x="8237105" y="5887973"/>
              <a:ext cx="7620" cy="174625"/>
            </a:xfrm>
            <a:custGeom>
              <a:avLst/>
              <a:gdLst/>
              <a:ahLst/>
              <a:cxnLst/>
              <a:rect l="l" t="t" r="r" b="b"/>
              <a:pathLst>
                <a:path w="7620" h="174625">
                  <a:moveTo>
                    <a:pt x="7607" y="0"/>
                  </a:moveTo>
                  <a:lnTo>
                    <a:pt x="6083" y="6096"/>
                  </a:lnTo>
                </a:path>
                <a:path w="7620" h="174625">
                  <a:moveTo>
                    <a:pt x="4572" y="56387"/>
                  </a:moveTo>
                  <a:lnTo>
                    <a:pt x="3809" y="62484"/>
                  </a:lnTo>
                </a:path>
                <a:path w="7620" h="174625">
                  <a:moveTo>
                    <a:pt x="3809" y="112013"/>
                  </a:moveTo>
                  <a:lnTo>
                    <a:pt x="2285" y="118110"/>
                  </a:lnTo>
                </a:path>
                <a:path w="7620" h="174625">
                  <a:moveTo>
                    <a:pt x="1524" y="168401"/>
                  </a:moveTo>
                  <a:lnTo>
                    <a:pt x="0" y="174498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" name="object 399"/>
            <p:cNvSpPr/>
            <p:nvPr/>
          </p:nvSpPr>
          <p:spPr>
            <a:xfrm>
              <a:off x="8234819" y="6112001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" name="object 400"/>
            <p:cNvSpPr/>
            <p:nvPr/>
          </p:nvSpPr>
          <p:spPr>
            <a:xfrm>
              <a:off x="8224901" y="6168389"/>
              <a:ext cx="8890" cy="56515"/>
            </a:xfrm>
            <a:custGeom>
              <a:avLst/>
              <a:gdLst/>
              <a:ahLst/>
              <a:cxnLst/>
              <a:rect l="l" t="t" r="r" b="b"/>
              <a:pathLst>
                <a:path w="8890" h="56514">
                  <a:moveTo>
                    <a:pt x="8394" y="0"/>
                  </a:moveTo>
                  <a:lnTo>
                    <a:pt x="7632" y="6096"/>
                  </a:lnTo>
                </a:path>
                <a:path w="8890" h="56514">
                  <a:moveTo>
                    <a:pt x="2285" y="56387"/>
                  </a:moveTo>
                  <a:lnTo>
                    <a:pt x="0" y="52577"/>
                  </a:lnTo>
                  <a:lnTo>
                    <a:pt x="0" y="50292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" name="object 401"/>
            <p:cNvSpPr/>
            <p:nvPr/>
          </p:nvSpPr>
          <p:spPr>
            <a:xfrm>
              <a:off x="8221103" y="6162293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" name="object 402"/>
            <p:cNvSpPr/>
            <p:nvPr/>
          </p:nvSpPr>
          <p:spPr>
            <a:xfrm>
              <a:off x="8204942" y="5884925"/>
              <a:ext cx="18415" cy="224154"/>
            </a:xfrm>
            <a:custGeom>
              <a:avLst/>
              <a:gdLst/>
              <a:ahLst/>
              <a:cxnLst/>
              <a:rect l="l" t="t" r="r" b="b"/>
              <a:pathLst>
                <a:path w="18415" h="224154">
                  <a:moveTo>
                    <a:pt x="6870" y="224027"/>
                  </a:moveTo>
                  <a:lnTo>
                    <a:pt x="17830" y="224027"/>
                  </a:lnTo>
                </a:path>
                <a:path w="18415" h="224154">
                  <a:moveTo>
                    <a:pt x="6108" y="168401"/>
                  </a:moveTo>
                  <a:lnTo>
                    <a:pt x="17068" y="168401"/>
                  </a:lnTo>
                </a:path>
                <a:path w="18415" h="224154">
                  <a:moveTo>
                    <a:pt x="3822" y="112013"/>
                  </a:moveTo>
                  <a:lnTo>
                    <a:pt x="14782" y="112013"/>
                  </a:lnTo>
                </a:path>
                <a:path w="18415" h="224154">
                  <a:moveTo>
                    <a:pt x="774" y="56387"/>
                  </a:moveTo>
                  <a:lnTo>
                    <a:pt x="11734" y="56387"/>
                  </a:lnTo>
                </a:path>
                <a:path w="18415" h="224154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" name="object 403"/>
            <p:cNvSpPr/>
            <p:nvPr/>
          </p:nvSpPr>
          <p:spPr>
            <a:xfrm>
              <a:off x="8202053" y="5769863"/>
              <a:ext cx="6350" cy="62230"/>
            </a:xfrm>
            <a:custGeom>
              <a:avLst/>
              <a:gdLst/>
              <a:ahLst/>
              <a:cxnLst/>
              <a:rect l="l" t="t" r="r" b="b"/>
              <a:pathLst>
                <a:path w="6350" h="62229">
                  <a:moveTo>
                    <a:pt x="6083" y="61722"/>
                  </a:moveTo>
                  <a:lnTo>
                    <a:pt x="4559" y="55625"/>
                  </a:lnTo>
                </a:path>
                <a:path w="6350" h="62229">
                  <a:moveTo>
                    <a:pt x="761" y="6096"/>
                  </a:moveTo>
                  <a:lnTo>
                    <a:pt x="761" y="4572"/>
                  </a:lnTo>
                  <a:lnTo>
                    <a:pt x="0" y="762"/>
                  </a:ln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" name="object 404"/>
            <p:cNvSpPr/>
            <p:nvPr/>
          </p:nvSpPr>
          <p:spPr>
            <a:xfrm>
              <a:off x="8195957" y="5818631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" name="object 405"/>
            <p:cNvSpPr/>
            <p:nvPr/>
          </p:nvSpPr>
          <p:spPr>
            <a:xfrm>
              <a:off x="8192897" y="5874257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36" y="0"/>
                  </a:moveTo>
                  <a:lnTo>
                    <a:pt x="0" y="6095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" name="object 406"/>
            <p:cNvSpPr/>
            <p:nvPr/>
          </p:nvSpPr>
          <p:spPr>
            <a:xfrm>
              <a:off x="8181320" y="5933693"/>
              <a:ext cx="15240" cy="112395"/>
            </a:xfrm>
            <a:custGeom>
              <a:avLst/>
              <a:gdLst/>
              <a:ahLst/>
              <a:cxnLst/>
              <a:rect l="l" t="t" r="r" b="b"/>
              <a:pathLst>
                <a:path w="15240" h="112395">
                  <a:moveTo>
                    <a:pt x="3822" y="0"/>
                  </a:moveTo>
                  <a:lnTo>
                    <a:pt x="14782" y="0"/>
                  </a:lnTo>
                </a:path>
                <a:path w="15240" h="112395">
                  <a:moveTo>
                    <a:pt x="3048" y="56388"/>
                  </a:moveTo>
                  <a:lnTo>
                    <a:pt x="14008" y="56388"/>
                  </a:lnTo>
                </a:path>
                <a:path w="15240" h="112395">
                  <a:moveTo>
                    <a:pt x="0" y="112014"/>
                  </a:moveTo>
                  <a:lnTo>
                    <a:pt x="10960" y="112014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7" name="object 407"/>
            <p:cNvSpPr/>
            <p:nvPr/>
          </p:nvSpPr>
          <p:spPr>
            <a:xfrm>
              <a:off x="8176761" y="6102095"/>
              <a:ext cx="13335" cy="55880"/>
            </a:xfrm>
            <a:custGeom>
              <a:avLst/>
              <a:gdLst/>
              <a:ahLst/>
              <a:cxnLst/>
              <a:rect l="l" t="t" r="r" b="b"/>
              <a:pathLst>
                <a:path w="13334" h="55879">
                  <a:moveTo>
                    <a:pt x="2286" y="0"/>
                  </a:moveTo>
                  <a:lnTo>
                    <a:pt x="13246" y="0"/>
                  </a:lnTo>
                </a:path>
                <a:path w="13334" h="55879">
                  <a:moveTo>
                    <a:pt x="0" y="55625"/>
                  </a:moveTo>
                  <a:lnTo>
                    <a:pt x="10960" y="55625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" name="object 408"/>
            <p:cNvSpPr/>
            <p:nvPr/>
          </p:nvSpPr>
          <p:spPr>
            <a:xfrm>
              <a:off x="8177669" y="6211061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62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" name="object 409"/>
            <p:cNvSpPr/>
            <p:nvPr/>
          </p:nvSpPr>
          <p:spPr>
            <a:xfrm>
              <a:off x="8171573" y="6176009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" name="object 410"/>
            <p:cNvSpPr/>
            <p:nvPr/>
          </p:nvSpPr>
          <p:spPr>
            <a:xfrm>
              <a:off x="8167751" y="6119621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62" y="6095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" name="object 411"/>
            <p:cNvSpPr/>
            <p:nvPr/>
          </p:nvSpPr>
          <p:spPr>
            <a:xfrm>
              <a:off x="8154663" y="5898641"/>
              <a:ext cx="17145" cy="167640"/>
            </a:xfrm>
            <a:custGeom>
              <a:avLst/>
              <a:gdLst/>
              <a:ahLst/>
              <a:cxnLst/>
              <a:rect l="l" t="t" r="r" b="b"/>
              <a:pathLst>
                <a:path w="17145" h="167639">
                  <a:moveTo>
                    <a:pt x="6083" y="167640"/>
                  </a:moveTo>
                  <a:lnTo>
                    <a:pt x="17043" y="167640"/>
                  </a:lnTo>
                </a:path>
                <a:path w="17145" h="167639">
                  <a:moveTo>
                    <a:pt x="3810" y="112014"/>
                  </a:moveTo>
                  <a:lnTo>
                    <a:pt x="14770" y="112014"/>
                  </a:lnTo>
                </a:path>
                <a:path w="17145" h="167639">
                  <a:moveTo>
                    <a:pt x="1524" y="55626"/>
                  </a:moveTo>
                  <a:lnTo>
                    <a:pt x="12484" y="55626"/>
                  </a:lnTo>
                </a:path>
                <a:path w="17145" h="167639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" name="object 412"/>
            <p:cNvSpPr/>
            <p:nvPr/>
          </p:nvSpPr>
          <p:spPr>
            <a:xfrm>
              <a:off x="8156321" y="5839205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36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" name="object 413"/>
            <p:cNvSpPr/>
            <p:nvPr/>
          </p:nvSpPr>
          <p:spPr>
            <a:xfrm>
              <a:off x="8135613" y="5785865"/>
              <a:ext cx="24130" cy="133350"/>
            </a:xfrm>
            <a:custGeom>
              <a:avLst/>
              <a:gdLst/>
              <a:ahLst/>
              <a:cxnLst/>
              <a:rect l="l" t="t" r="r" b="b"/>
              <a:pathLst>
                <a:path w="24129" h="133350">
                  <a:moveTo>
                    <a:pt x="12954" y="0"/>
                  </a:moveTo>
                  <a:lnTo>
                    <a:pt x="23914" y="0"/>
                  </a:lnTo>
                </a:path>
                <a:path w="24129" h="133350">
                  <a:moveTo>
                    <a:pt x="4572" y="21336"/>
                  </a:moveTo>
                  <a:lnTo>
                    <a:pt x="15532" y="21336"/>
                  </a:lnTo>
                </a:path>
                <a:path w="24129" h="133350">
                  <a:moveTo>
                    <a:pt x="2286" y="76962"/>
                  </a:moveTo>
                  <a:lnTo>
                    <a:pt x="13246" y="76962"/>
                  </a:lnTo>
                </a:path>
                <a:path w="24129" h="133350">
                  <a:moveTo>
                    <a:pt x="0" y="133350"/>
                  </a:moveTo>
                  <a:lnTo>
                    <a:pt x="10960" y="13335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" name="object 414"/>
            <p:cNvSpPr/>
            <p:nvPr/>
          </p:nvSpPr>
          <p:spPr>
            <a:xfrm>
              <a:off x="8123409" y="5974841"/>
              <a:ext cx="20320" cy="224790"/>
            </a:xfrm>
            <a:custGeom>
              <a:avLst/>
              <a:gdLst/>
              <a:ahLst/>
              <a:cxnLst/>
              <a:rect l="l" t="t" r="r" b="b"/>
              <a:pathLst>
                <a:path w="20320" h="224789">
                  <a:moveTo>
                    <a:pt x="9156" y="0"/>
                  </a:moveTo>
                  <a:lnTo>
                    <a:pt x="20116" y="0"/>
                  </a:lnTo>
                </a:path>
                <a:path w="20320" h="224789">
                  <a:moveTo>
                    <a:pt x="8381" y="56388"/>
                  </a:moveTo>
                  <a:lnTo>
                    <a:pt x="19342" y="56388"/>
                  </a:lnTo>
                </a:path>
                <a:path w="20320" h="224789">
                  <a:moveTo>
                    <a:pt x="6108" y="112776"/>
                  </a:moveTo>
                  <a:lnTo>
                    <a:pt x="17068" y="112776"/>
                  </a:lnTo>
                </a:path>
                <a:path w="20320" h="224789">
                  <a:moveTo>
                    <a:pt x="3047" y="168402"/>
                  </a:moveTo>
                  <a:lnTo>
                    <a:pt x="14008" y="168402"/>
                  </a:lnTo>
                </a:path>
                <a:path w="20320" h="224789">
                  <a:moveTo>
                    <a:pt x="0" y="224790"/>
                  </a:moveTo>
                  <a:lnTo>
                    <a:pt x="10960" y="224790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" name="object 415"/>
            <p:cNvSpPr/>
            <p:nvPr/>
          </p:nvSpPr>
          <p:spPr>
            <a:xfrm>
              <a:off x="8105120" y="5968745"/>
              <a:ext cx="22225" cy="224790"/>
            </a:xfrm>
            <a:custGeom>
              <a:avLst/>
              <a:gdLst/>
              <a:ahLst/>
              <a:cxnLst/>
              <a:rect l="l" t="t" r="r" b="b"/>
              <a:pathLst>
                <a:path w="22225" h="224789">
                  <a:moveTo>
                    <a:pt x="10680" y="224789"/>
                  </a:moveTo>
                  <a:lnTo>
                    <a:pt x="21640" y="224789"/>
                  </a:lnTo>
                </a:path>
                <a:path w="22225" h="224789">
                  <a:moveTo>
                    <a:pt x="6870" y="168401"/>
                  </a:moveTo>
                  <a:lnTo>
                    <a:pt x="17830" y="168401"/>
                  </a:lnTo>
                </a:path>
                <a:path w="22225" h="224789">
                  <a:moveTo>
                    <a:pt x="4572" y="112775"/>
                  </a:moveTo>
                  <a:lnTo>
                    <a:pt x="15532" y="112775"/>
                  </a:lnTo>
                </a:path>
                <a:path w="22225" h="224789">
                  <a:moveTo>
                    <a:pt x="2285" y="56387"/>
                  </a:moveTo>
                  <a:lnTo>
                    <a:pt x="13246" y="56387"/>
                  </a:lnTo>
                </a:path>
                <a:path w="22225" h="224789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" name="object 416"/>
            <p:cNvSpPr/>
            <p:nvPr/>
          </p:nvSpPr>
          <p:spPr>
            <a:xfrm>
              <a:off x="8099037" y="5801105"/>
              <a:ext cx="15875" cy="112395"/>
            </a:xfrm>
            <a:custGeom>
              <a:avLst/>
              <a:gdLst/>
              <a:ahLst/>
              <a:cxnLst/>
              <a:rect l="l" t="t" r="r" b="b"/>
              <a:pathLst>
                <a:path w="15875" h="112395">
                  <a:moveTo>
                    <a:pt x="4559" y="112013"/>
                  </a:moveTo>
                  <a:lnTo>
                    <a:pt x="15519" y="112013"/>
                  </a:lnTo>
                </a:path>
                <a:path w="15875" h="112395">
                  <a:moveTo>
                    <a:pt x="2286" y="55625"/>
                  </a:moveTo>
                  <a:lnTo>
                    <a:pt x="13246" y="55625"/>
                  </a:lnTo>
                </a:path>
                <a:path w="15875" h="112395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" name="object 417"/>
            <p:cNvSpPr/>
            <p:nvPr/>
          </p:nvSpPr>
          <p:spPr>
            <a:xfrm>
              <a:off x="8095373" y="5788913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" name="object 418"/>
            <p:cNvSpPr/>
            <p:nvPr/>
          </p:nvSpPr>
          <p:spPr>
            <a:xfrm>
              <a:off x="8085309" y="5848349"/>
              <a:ext cx="12700" cy="56515"/>
            </a:xfrm>
            <a:custGeom>
              <a:avLst/>
              <a:gdLst/>
              <a:ahLst/>
              <a:cxnLst/>
              <a:rect l="l" t="t" r="r" b="b"/>
              <a:pathLst>
                <a:path w="12700" h="56514">
                  <a:moveTo>
                    <a:pt x="1524" y="0"/>
                  </a:moveTo>
                  <a:lnTo>
                    <a:pt x="12484" y="0"/>
                  </a:lnTo>
                </a:path>
                <a:path w="12700" h="56514">
                  <a:moveTo>
                    <a:pt x="0" y="56387"/>
                  </a:moveTo>
                  <a:lnTo>
                    <a:pt x="10960" y="56387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" name="object 419"/>
            <p:cNvSpPr/>
            <p:nvPr/>
          </p:nvSpPr>
          <p:spPr>
            <a:xfrm>
              <a:off x="8086991" y="5957315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" name="object 420"/>
            <p:cNvSpPr/>
            <p:nvPr/>
          </p:nvSpPr>
          <p:spPr>
            <a:xfrm>
              <a:off x="8079225" y="6016751"/>
              <a:ext cx="13335" cy="55880"/>
            </a:xfrm>
            <a:custGeom>
              <a:avLst/>
              <a:gdLst/>
              <a:ahLst/>
              <a:cxnLst/>
              <a:rect l="l" t="t" r="r" b="b"/>
              <a:pathLst>
                <a:path w="13334" h="55879">
                  <a:moveTo>
                    <a:pt x="2285" y="0"/>
                  </a:moveTo>
                  <a:lnTo>
                    <a:pt x="13246" y="0"/>
                  </a:lnTo>
                </a:path>
                <a:path w="13334" h="55879">
                  <a:moveTo>
                    <a:pt x="0" y="55625"/>
                  </a:moveTo>
                  <a:lnTo>
                    <a:pt x="10960" y="55625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1" name="object 421"/>
            <p:cNvSpPr/>
            <p:nvPr/>
          </p:nvSpPr>
          <p:spPr>
            <a:xfrm>
              <a:off x="8070227" y="6125717"/>
              <a:ext cx="12700" cy="85725"/>
            </a:xfrm>
            <a:custGeom>
              <a:avLst/>
              <a:gdLst/>
              <a:ahLst/>
              <a:cxnLst/>
              <a:rect l="l" t="t" r="r" b="b"/>
              <a:pathLst>
                <a:path w="12700" h="85725">
                  <a:moveTo>
                    <a:pt x="12191" y="0"/>
                  </a:moveTo>
                  <a:lnTo>
                    <a:pt x="10668" y="6096"/>
                  </a:lnTo>
                </a:path>
                <a:path w="12700" h="85725">
                  <a:moveTo>
                    <a:pt x="9893" y="56387"/>
                  </a:moveTo>
                  <a:lnTo>
                    <a:pt x="8369" y="62484"/>
                  </a:lnTo>
                </a:path>
                <a:path w="12700" h="85725">
                  <a:moveTo>
                    <a:pt x="749" y="85344"/>
                  </a:moveTo>
                  <a:lnTo>
                    <a:pt x="0" y="79248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" name="object 422"/>
            <p:cNvSpPr/>
            <p:nvPr/>
          </p:nvSpPr>
          <p:spPr>
            <a:xfrm>
              <a:off x="8047209" y="5815583"/>
              <a:ext cx="26670" cy="336550"/>
            </a:xfrm>
            <a:custGeom>
              <a:avLst/>
              <a:gdLst/>
              <a:ahLst/>
              <a:cxnLst/>
              <a:rect l="l" t="t" r="r" b="b"/>
              <a:pathLst>
                <a:path w="26670" h="336550">
                  <a:moveTo>
                    <a:pt x="15252" y="336041"/>
                  </a:moveTo>
                  <a:lnTo>
                    <a:pt x="26212" y="336041"/>
                  </a:lnTo>
                </a:path>
                <a:path w="26670" h="336550">
                  <a:moveTo>
                    <a:pt x="11442" y="280415"/>
                  </a:moveTo>
                  <a:lnTo>
                    <a:pt x="22402" y="280415"/>
                  </a:lnTo>
                </a:path>
                <a:path w="26670" h="336550">
                  <a:moveTo>
                    <a:pt x="9918" y="224027"/>
                  </a:moveTo>
                  <a:lnTo>
                    <a:pt x="20878" y="224027"/>
                  </a:lnTo>
                </a:path>
                <a:path w="26670" h="336550">
                  <a:moveTo>
                    <a:pt x="7632" y="168401"/>
                  </a:moveTo>
                  <a:lnTo>
                    <a:pt x="18592" y="168401"/>
                  </a:lnTo>
                </a:path>
                <a:path w="26670" h="336550">
                  <a:moveTo>
                    <a:pt x="5333" y="112013"/>
                  </a:moveTo>
                  <a:lnTo>
                    <a:pt x="16294" y="112013"/>
                  </a:lnTo>
                </a:path>
                <a:path w="26670" h="336550">
                  <a:moveTo>
                    <a:pt x="3809" y="55625"/>
                  </a:moveTo>
                  <a:lnTo>
                    <a:pt x="14770" y="55625"/>
                  </a:lnTo>
                </a:path>
                <a:path w="26670" h="336550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" name="object 423"/>
            <p:cNvSpPr/>
            <p:nvPr/>
          </p:nvSpPr>
          <p:spPr>
            <a:xfrm>
              <a:off x="8040497" y="5774435"/>
              <a:ext cx="6350" cy="62865"/>
            </a:xfrm>
            <a:custGeom>
              <a:avLst/>
              <a:gdLst/>
              <a:ahLst/>
              <a:cxnLst/>
              <a:rect l="l" t="t" r="r" b="b"/>
              <a:pathLst>
                <a:path w="6350" h="62864">
                  <a:moveTo>
                    <a:pt x="6108" y="0"/>
                  </a:moveTo>
                  <a:lnTo>
                    <a:pt x="5346" y="6096"/>
                  </a:lnTo>
                </a:path>
                <a:path w="6350" h="62864">
                  <a:moveTo>
                    <a:pt x="1524" y="56387"/>
                  </a:moveTo>
                  <a:lnTo>
                    <a:pt x="0" y="62484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" name="object 424"/>
            <p:cNvSpPr/>
            <p:nvPr/>
          </p:nvSpPr>
          <p:spPr>
            <a:xfrm>
              <a:off x="8022837" y="5889497"/>
              <a:ext cx="22860" cy="280670"/>
            </a:xfrm>
            <a:custGeom>
              <a:avLst/>
              <a:gdLst/>
              <a:ahLst/>
              <a:cxnLst/>
              <a:rect l="l" t="t" r="r" b="b"/>
              <a:pathLst>
                <a:path w="22859" h="280670">
                  <a:moveTo>
                    <a:pt x="11430" y="0"/>
                  </a:moveTo>
                  <a:lnTo>
                    <a:pt x="22390" y="0"/>
                  </a:lnTo>
                </a:path>
                <a:path w="22859" h="280670">
                  <a:moveTo>
                    <a:pt x="9131" y="56387"/>
                  </a:moveTo>
                  <a:lnTo>
                    <a:pt x="20091" y="56387"/>
                  </a:lnTo>
                </a:path>
                <a:path w="22859" h="280670">
                  <a:moveTo>
                    <a:pt x="7607" y="112775"/>
                  </a:moveTo>
                  <a:lnTo>
                    <a:pt x="18567" y="112775"/>
                  </a:lnTo>
                </a:path>
                <a:path w="22859" h="280670">
                  <a:moveTo>
                    <a:pt x="5321" y="168401"/>
                  </a:moveTo>
                  <a:lnTo>
                    <a:pt x="16281" y="168401"/>
                  </a:lnTo>
                </a:path>
                <a:path w="22859" h="280670">
                  <a:moveTo>
                    <a:pt x="3048" y="224789"/>
                  </a:moveTo>
                  <a:lnTo>
                    <a:pt x="14008" y="224789"/>
                  </a:lnTo>
                </a:path>
                <a:path w="22859" h="280670">
                  <a:moveTo>
                    <a:pt x="0" y="280415"/>
                  </a:moveTo>
                  <a:lnTo>
                    <a:pt x="10960" y="280415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" name="object 425"/>
            <p:cNvSpPr/>
            <p:nvPr/>
          </p:nvSpPr>
          <p:spPr>
            <a:xfrm>
              <a:off x="8016875" y="6163817"/>
              <a:ext cx="6985" cy="59690"/>
            </a:xfrm>
            <a:custGeom>
              <a:avLst/>
              <a:gdLst/>
              <a:ahLst/>
              <a:cxnLst/>
              <a:rect l="l" t="t" r="r" b="b"/>
              <a:pathLst>
                <a:path w="6984" h="59689">
                  <a:moveTo>
                    <a:pt x="6870" y="59436"/>
                  </a:moveTo>
                  <a:lnTo>
                    <a:pt x="6096" y="59436"/>
                  </a:lnTo>
                  <a:lnTo>
                    <a:pt x="4572" y="55626"/>
                  </a:lnTo>
                </a:path>
                <a:path w="6984" h="59689">
                  <a:moveTo>
                    <a:pt x="761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6" name="object 426"/>
            <p:cNvSpPr/>
            <p:nvPr/>
          </p:nvSpPr>
          <p:spPr>
            <a:xfrm>
              <a:off x="8002263" y="5942075"/>
              <a:ext cx="17145" cy="168910"/>
            </a:xfrm>
            <a:custGeom>
              <a:avLst/>
              <a:gdLst/>
              <a:ahLst/>
              <a:cxnLst/>
              <a:rect l="l" t="t" r="r" b="b"/>
              <a:pathLst>
                <a:path w="17145" h="168910">
                  <a:moveTo>
                    <a:pt x="6083" y="168401"/>
                  </a:moveTo>
                  <a:lnTo>
                    <a:pt x="17043" y="168401"/>
                  </a:lnTo>
                </a:path>
                <a:path w="17145" h="168910">
                  <a:moveTo>
                    <a:pt x="5334" y="112013"/>
                  </a:moveTo>
                  <a:lnTo>
                    <a:pt x="16294" y="112013"/>
                  </a:lnTo>
                </a:path>
                <a:path w="17145" h="168910">
                  <a:moveTo>
                    <a:pt x="3048" y="56387"/>
                  </a:moveTo>
                  <a:lnTo>
                    <a:pt x="14008" y="56387"/>
                  </a:lnTo>
                </a:path>
                <a:path w="17145" h="168910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7" name="object 427"/>
            <p:cNvSpPr/>
            <p:nvPr/>
          </p:nvSpPr>
          <p:spPr>
            <a:xfrm>
              <a:off x="8005457" y="5883401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" name="object 428"/>
            <p:cNvSpPr/>
            <p:nvPr/>
          </p:nvSpPr>
          <p:spPr>
            <a:xfrm>
              <a:off x="8003171" y="5827013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" name="object 429"/>
            <p:cNvSpPr/>
            <p:nvPr/>
          </p:nvSpPr>
          <p:spPr>
            <a:xfrm>
              <a:off x="7998587" y="5770625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62" y="6096"/>
                  </a:moveTo>
                  <a:lnTo>
                    <a:pt x="0" y="3048"/>
                  </a:ln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" name="object 430"/>
            <p:cNvSpPr/>
            <p:nvPr/>
          </p:nvSpPr>
          <p:spPr>
            <a:xfrm>
              <a:off x="7990979" y="5816345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" name="object 431"/>
            <p:cNvSpPr/>
            <p:nvPr/>
          </p:nvSpPr>
          <p:spPr>
            <a:xfrm>
              <a:off x="7986407" y="5871971"/>
              <a:ext cx="3175" cy="62865"/>
            </a:xfrm>
            <a:custGeom>
              <a:avLst/>
              <a:gdLst/>
              <a:ahLst/>
              <a:cxnLst/>
              <a:rect l="l" t="t" r="r" b="b"/>
              <a:pathLst>
                <a:path w="3175" h="62864">
                  <a:moveTo>
                    <a:pt x="3048" y="0"/>
                  </a:moveTo>
                  <a:lnTo>
                    <a:pt x="2285" y="6095"/>
                  </a:lnTo>
                </a:path>
                <a:path w="3175" h="62864">
                  <a:moveTo>
                    <a:pt x="761" y="56387"/>
                  </a:moveTo>
                  <a:lnTo>
                    <a:pt x="0" y="62483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2" name="object 432"/>
            <p:cNvSpPr/>
            <p:nvPr/>
          </p:nvSpPr>
          <p:spPr>
            <a:xfrm>
              <a:off x="7974819" y="5987033"/>
              <a:ext cx="15875" cy="113030"/>
            </a:xfrm>
            <a:custGeom>
              <a:avLst/>
              <a:gdLst/>
              <a:ahLst/>
              <a:cxnLst/>
              <a:rect l="l" t="t" r="r" b="b"/>
              <a:pathLst>
                <a:path w="15875" h="113029">
                  <a:moveTo>
                    <a:pt x="4572" y="0"/>
                  </a:moveTo>
                  <a:lnTo>
                    <a:pt x="15532" y="0"/>
                  </a:lnTo>
                </a:path>
                <a:path w="15875" h="113029">
                  <a:moveTo>
                    <a:pt x="2298" y="56387"/>
                  </a:moveTo>
                  <a:lnTo>
                    <a:pt x="13258" y="56387"/>
                  </a:lnTo>
                </a:path>
                <a:path w="15875" h="113029">
                  <a:moveTo>
                    <a:pt x="0" y="112775"/>
                  </a:moveTo>
                  <a:lnTo>
                    <a:pt x="10960" y="112775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" name="object 433"/>
            <p:cNvSpPr/>
            <p:nvPr/>
          </p:nvSpPr>
          <p:spPr>
            <a:xfrm>
              <a:off x="7972691" y="6152387"/>
              <a:ext cx="6350" cy="62865"/>
            </a:xfrm>
            <a:custGeom>
              <a:avLst/>
              <a:gdLst/>
              <a:ahLst/>
              <a:cxnLst/>
              <a:rect l="l" t="t" r="r" b="b"/>
              <a:pathLst>
                <a:path w="6350" h="62864">
                  <a:moveTo>
                    <a:pt x="6083" y="0"/>
                  </a:moveTo>
                  <a:lnTo>
                    <a:pt x="4559" y="6096"/>
                  </a:lnTo>
                </a:path>
                <a:path w="6350" h="62864">
                  <a:moveTo>
                    <a:pt x="1524" y="56387"/>
                  </a:moveTo>
                  <a:lnTo>
                    <a:pt x="0" y="62484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" name="object 434"/>
            <p:cNvSpPr/>
            <p:nvPr/>
          </p:nvSpPr>
          <p:spPr>
            <a:xfrm>
              <a:off x="7953482" y="6012941"/>
              <a:ext cx="19050" cy="168910"/>
            </a:xfrm>
            <a:custGeom>
              <a:avLst/>
              <a:gdLst/>
              <a:ahLst/>
              <a:cxnLst/>
              <a:rect l="l" t="t" r="r" b="b"/>
              <a:pathLst>
                <a:path w="19050" h="168910">
                  <a:moveTo>
                    <a:pt x="7632" y="168402"/>
                  </a:moveTo>
                  <a:lnTo>
                    <a:pt x="18592" y="168402"/>
                  </a:lnTo>
                </a:path>
                <a:path w="19050" h="168910">
                  <a:moveTo>
                    <a:pt x="3809" y="112014"/>
                  </a:moveTo>
                  <a:lnTo>
                    <a:pt x="14770" y="112014"/>
                  </a:lnTo>
                </a:path>
                <a:path w="19050" h="168910">
                  <a:moveTo>
                    <a:pt x="3060" y="56388"/>
                  </a:moveTo>
                  <a:lnTo>
                    <a:pt x="14020" y="56388"/>
                  </a:lnTo>
                </a:path>
                <a:path w="19050" h="168910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5" name="object 435"/>
            <p:cNvSpPr/>
            <p:nvPr/>
          </p:nvSpPr>
          <p:spPr>
            <a:xfrm>
              <a:off x="7950447" y="5900927"/>
              <a:ext cx="12065" cy="55880"/>
            </a:xfrm>
            <a:custGeom>
              <a:avLst/>
              <a:gdLst/>
              <a:ahLst/>
              <a:cxnLst/>
              <a:rect l="l" t="t" r="r" b="b"/>
              <a:pathLst>
                <a:path w="12065" h="55879">
                  <a:moveTo>
                    <a:pt x="749" y="55625"/>
                  </a:moveTo>
                  <a:lnTo>
                    <a:pt x="11709" y="55625"/>
                  </a:lnTo>
                </a:path>
                <a:path w="12065" h="55879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6" name="object 436"/>
            <p:cNvSpPr/>
            <p:nvPr/>
          </p:nvSpPr>
          <p:spPr>
            <a:xfrm>
              <a:off x="7952117" y="5841491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62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7" name="object 437"/>
            <p:cNvSpPr/>
            <p:nvPr/>
          </p:nvSpPr>
          <p:spPr>
            <a:xfrm>
              <a:off x="7932909" y="5788913"/>
              <a:ext cx="22860" cy="73660"/>
            </a:xfrm>
            <a:custGeom>
              <a:avLst/>
              <a:gdLst/>
              <a:ahLst/>
              <a:cxnLst/>
              <a:rect l="l" t="t" r="r" b="b"/>
              <a:pathLst>
                <a:path w="22859" h="73660">
                  <a:moveTo>
                    <a:pt x="11442" y="0"/>
                  </a:moveTo>
                  <a:lnTo>
                    <a:pt x="22402" y="0"/>
                  </a:lnTo>
                </a:path>
                <a:path w="22859" h="73660">
                  <a:moveTo>
                    <a:pt x="2285" y="16763"/>
                  </a:moveTo>
                  <a:lnTo>
                    <a:pt x="13246" y="16763"/>
                  </a:lnTo>
                </a:path>
                <a:path w="22859" h="73660">
                  <a:moveTo>
                    <a:pt x="0" y="73151"/>
                  </a:moveTo>
                  <a:lnTo>
                    <a:pt x="10960" y="73151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8" name="object 438"/>
            <p:cNvSpPr/>
            <p:nvPr/>
          </p:nvSpPr>
          <p:spPr>
            <a:xfrm>
              <a:off x="7918443" y="5917691"/>
              <a:ext cx="23495" cy="280670"/>
            </a:xfrm>
            <a:custGeom>
              <a:avLst/>
              <a:gdLst/>
              <a:ahLst/>
              <a:cxnLst/>
              <a:rect l="l" t="t" r="r" b="b"/>
              <a:pathLst>
                <a:path w="23495" h="280670">
                  <a:moveTo>
                    <a:pt x="12191" y="0"/>
                  </a:moveTo>
                  <a:lnTo>
                    <a:pt x="23152" y="0"/>
                  </a:lnTo>
                </a:path>
                <a:path w="23495" h="280670">
                  <a:moveTo>
                    <a:pt x="9905" y="56388"/>
                  </a:moveTo>
                  <a:lnTo>
                    <a:pt x="20866" y="56388"/>
                  </a:lnTo>
                </a:path>
                <a:path w="23495" h="280670">
                  <a:moveTo>
                    <a:pt x="8381" y="112014"/>
                  </a:moveTo>
                  <a:lnTo>
                    <a:pt x="19342" y="112014"/>
                  </a:lnTo>
                </a:path>
                <a:path w="23495" h="280670">
                  <a:moveTo>
                    <a:pt x="6095" y="168402"/>
                  </a:moveTo>
                  <a:lnTo>
                    <a:pt x="17056" y="168402"/>
                  </a:lnTo>
                </a:path>
                <a:path w="23495" h="280670">
                  <a:moveTo>
                    <a:pt x="3797" y="224790"/>
                  </a:moveTo>
                  <a:lnTo>
                    <a:pt x="14757" y="224790"/>
                  </a:lnTo>
                </a:path>
                <a:path w="23495" h="280670">
                  <a:moveTo>
                    <a:pt x="0" y="280416"/>
                  </a:moveTo>
                  <a:lnTo>
                    <a:pt x="10960" y="280416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9" name="object 439"/>
            <p:cNvSpPr/>
            <p:nvPr/>
          </p:nvSpPr>
          <p:spPr>
            <a:xfrm>
              <a:off x="7916303" y="6191249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0" name="object 440"/>
            <p:cNvSpPr/>
            <p:nvPr/>
          </p:nvSpPr>
          <p:spPr>
            <a:xfrm>
              <a:off x="7911731" y="6135623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1" name="object 441"/>
            <p:cNvSpPr/>
            <p:nvPr/>
          </p:nvSpPr>
          <p:spPr>
            <a:xfrm>
              <a:off x="7910207" y="6079235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2" name="object 442"/>
            <p:cNvSpPr/>
            <p:nvPr/>
          </p:nvSpPr>
          <p:spPr>
            <a:xfrm>
              <a:off x="7896332" y="5858255"/>
              <a:ext cx="17145" cy="168910"/>
            </a:xfrm>
            <a:custGeom>
              <a:avLst/>
              <a:gdLst/>
              <a:ahLst/>
              <a:cxnLst/>
              <a:rect l="l" t="t" r="r" b="b"/>
              <a:pathLst>
                <a:path w="17145" h="168910">
                  <a:moveTo>
                    <a:pt x="6108" y="168401"/>
                  </a:moveTo>
                  <a:lnTo>
                    <a:pt x="17068" y="168401"/>
                  </a:lnTo>
                </a:path>
                <a:path w="17145" h="168910">
                  <a:moveTo>
                    <a:pt x="3809" y="112013"/>
                  </a:moveTo>
                  <a:lnTo>
                    <a:pt x="14770" y="112013"/>
                  </a:lnTo>
                </a:path>
                <a:path w="17145" h="168910">
                  <a:moveTo>
                    <a:pt x="2285" y="55625"/>
                  </a:moveTo>
                  <a:lnTo>
                    <a:pt x="13246" y="55625"/>
                  </a:lnTo>
                </a:path>
                <a:path w="17145" h="168910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3" name="object 443"/>
            <p:cNvSpPr/>
            <p:nvPr/>
          </p:nvSpPr>
          <p:spPr>
            <a:xfrm>
              <a:off x="7889621" y="5788151"/>
              <a:ext cx="10160" cy="17145"/>
            </a:xfrm>
            <a:custGeom>
              <a:avLst/>
              <a:gdLst/>
              <a:ahLst/>
              <a:cxnLst/>
              <a:rect l="l" t="t" r="r" b="b"/>
              <a:pathLst>
                <a:path w="10159" h="17145">
                  <a:moveTo>
                    <a:pt x="9905" y="16763"/>
                  </a:moveTo>
                  <a:lnTo>
                    <a:pt x="8394" y="10668"/>
                  </a:lnTo>
                </a:path>
                <a:path w="10159" h="17145">
                  <a:moveTo>
                    <a:pt x="1536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" name="object 444"/>
            <p:cNvSpPr/>
            <p:nvPr/>
          </p:nvSpPr>
          <p:spPr>
            <a:xfrm>
              <a:off x="7873485" y="5846825"/>
              <a:ext cx="19685" cy="224790"/>
            </a:xfrm>
            <a:custGeom>
              <a:avLst/>
              <a:gdLst/>
              <a:ahLst/>
              <a:cxnLst/>
              <a:rect l="l" t="t" r="r" b="b"/>
              <a:pathLst>
                <a:path w="19684" h="224789">
                  <a:moveTo>
                    <a:pt x="8382" y="0"/>
                  </a:moveTo>
                  <a:lnTo>
                    <a:pt x="19342" y="0"/>
                  </a:lnTo>
                </a:path>
                <a:path w="19684" h="224789">
                  <a:moveTo>
                    <a:pt x="6083" y="56387"/>
                  </a:moveTo>
                  <a:lnTo>
                    <a:pt x="17043" y="56387"/>
                  </a:lnTo>
                </a:path>
                <a:path w="19684" h="224789">
                  <a:moveTo>
                    <a:pt x="3797" y="112775"/>
                  </a:moveTo>
                  <a:lnTo>
                    <a:pt x="14757" y="112775"/>
                  </a:lnTo>
                </a:path>
                <a:path w="19684" h="224789">
                  <a:moveTo>
                    <a:pt x="2273" y="168401"/>
                  </a:moveTo>
                  <a:lnTo>
                    <a:pt x="13233" y="168401"/>
                  </a:lnTo>
                </a:path>
                <a:path w="19684" h="224789">
                  <a:moveTo>
                    <a:pt x="0" y="224789"/>
                  </a:moveTo>
                  <a:lnTo>
                    <a:pt x="10960" y="224789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" name="object 445"/>
            <p:cNvSpPr/>
            <p:nvPr/>
          </p:nvSpPr>
          <p:spPr>
            <a:xfrm>
              <a:off x="7868151" y="6127241"/>
              <a:ext cx="14604" cy="56515"/>
            </a:xfrm>
            <a:custGeom>
              <a:avLst/>
              <a:gdLst/>
              <a:ahLst/>
              <a:cxnLst/>
              <a:rect l="l" t="t" r="r" b="b"/>
              <a:pathLst>
                <a:path w="14604" h="56514">
                  <a:moveTo>
                    <a:pt x="3048" y="0"/>
                  </a:moveTo>
                  <a:lnTo>
                    <a:pt x="14008" y="0"/>
                  </a:lnTo>
                </a:path>
                <a:path w="14604" h="56514">
                  <a:moveTo>
                    <a:pt x="0" y="56388"/>
                  </a:moveTo>
                  <a:lnTo>
                    <a:pt x="10960" y="56388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" name="object 446"/>
            <p:cNvSpPr/>
            <p:nvPr/>
          </p:nvSpPr>
          <p:spPr>
            <a:xfrm>
              <a:off x="7842992" y="5815583"/>
              <a:ext cx="27940" cy="392430"/>
            </a:xfrm>
            <a:custGeom>
              <a:avLst/>
              <a:gdLst/>
              <a:ahLst/>
              <a:cxnLst/>
              <a:rect l="l" t="t" r="r" b="b"/>
              <a:pathLst>
                <a:path w="27940" h="392429">
                  <a:moveTo>
                    <a:pt x="16763" y="392429"/>
                  </a:moveTo>
                  <a:lnTo>
                    <a:pt x="27724" y="392429"/>
                  </a:lnTo>
                </a:path>
                <a:path w="27940" h="392429">
                  <a:moveTo>
                    <a:pt x="12953" y="336041"/>
                  </a:moveTo>
                  <a:lnTo>
                    <a:pt x="23914" y="336041"/>
                  </a:lnTo>
                </a:path>
                <a:path w="27940" h="392429">
                  <a:moveTo>
                    <a:pt x="10680" y="280415"/>
                  </a:moveTo>
                  <a:lnTo>
                    <a:pt x="21640" y="280415"/>
                  </a:lnTo>
                </a:path>
                <a:path w="27940" h="392429">
                  <a:moveTo>
                    <a:pt x="8394" y="224027"/>
                  </a:moveTo>
                  <a:lnTo>
                    <a:pt x="19354" y="224027"/>
                  </a:lnTo>
                </a:path>
                <a:path w="27940" h="392429">
                  <a:moveTo>
                    <a:pt x="6108" y="168401"/>
                  </a:moveTo>
                  <a:lnTo>
                    <a:pt x="17068" y="168401"/>
                  </a:lnTo>
                </a:path>
                <a:path w="27940" h="392429">
                  <a:moveTo>
                    <a:pt x="4584" y="112013"/>
                  </a:moveTo>
                  <a:lnTo>
                    <a:pt x="15544" y="112013"/>
                  </a:lnTo>
                </a:path>
                <a:path w="27940" h="392429">
                  <a:moveTo>
                    <a:pt x="2298" y="55625"/>
                  </a:moveTo>
                  <a:lnTo>
                    <a:pt x="13258" y="55625"/>
                  </a:lnTo>
                </a:path>
                <a:path w="27940" h="392429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7" name="object 447"/>
            <p:cNvSpPr/>
            <p:nvPr/>
          </p:nvSpPr>
          <p:spPr>
            <a:xfrm>
              <a:off x="7840103" y="5774435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61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" name="object 448"/>
            <p:cNvSpPr/>
            <p:nvPr/>
          </p:nvSpPr>
          <p:spPr>
            <a:xfrm>
              <a:off x="7817097" y="5833871"/>
              <a:ext cx="24765" cy="336550"/>
            </a:xfrm>
            <a:custGeom>
              <a:avLst/>
              <a:gdLst/>
              <a:ahLst/>
              <a:cxnLst/>
              <a:rect l="l" t="t" r="r" b="b"/>
              <a:pathLst>
                <a:path w="24765" h="336550">
                  <a:moveTo>
                    <a:pt x="13715" y="0"/>
                  </a:moveTo>
                  <a:lnTo>
                    <a:pt x="24676" y="0"/>
                  </a:lnTo>
                </a:path>
                <a:path w="24765" h="336550">
                  <a:moveTo>
                    <a:pt x="11429" y="55625"/>
                  </a:moveTo>
                  <a:lnTo>
                    <a:pt x="22390" y="55625"/>
                  </a:lnTo>
                </a:path>
                <a:path w="24765" h="336550">
                  <a:moveTo>
                    <a:pt x="8369" y="112013"/>
                  </a:moveTo>
                  <a:lnTo>
                    <a:pt x="19329" y="112013"/>
                  </a:lnTo>
                </a:path>
                <a:path w="24765" h="336550">
                  <a:moveTo>
                    <a:pt x="7620" y="168401"/>
                  </a:moveTo>
                  <a:lnTo>
                    <a:pt x="18580" y="168401"/>
                  </a:lnTo>
                </a:path>
                <a:path w="24765" h="336550">
                  <a:moveTo>
                    <a:pt x="5321" y="224027"/>
                  </a:moveTo>
                  <a:lnTo>
                    <a:pt x="16281" y="224027"/>
                  </a:lnTo>
                </a:path>
                <a:path w="24765" h="336550">
                  <a:moveTo>
                    <a:pt x="2273" y="280415"/>
                  </a:moveTo>
                  <a:lnTo>
                    <a:pt x="13233" y="280415"/>
                  </a:lnTo>
                </a:path>
                <a:path w="24765" h="336550">
                  <a:moveTo>
                    <a:pt x="0" y="336041"/>
                  </a:moveTo>
                  <a:lnTo>
                    <a:pt x="10960" y="336041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9" name="object 449"/>
            <p:cNvSpPr/>
            <p:nvPr/>
          </p:nvSpPr>
          <p:spPr>
            <a:xfrm>
              <a:off x="7815719" y="6219443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10">
                  <a:moveTo>
                    <a:pt x="2286" y="3809"/>
                  </a:moveTo>
                  <a:lnTo>
                    <a:pt x="762" y="3809"/>
                  </a:ln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" name="object 450"/>
            <p:cNvSpPr/>
            <p:nvPr/>
          </p:nvSpPr>
          <p:spPr>
            <a:xfrm>
              <a:off x="7791951" y="5830061"/>
              <a:ext cx="24130" cy="337185"/>
            </a:xfrm>
            <a:custGeom>
              <a:avLst/>
              <a:gdLst/>
              <a:ahLst/>
              <a:cxnLst/>
              <a:rect l="l" t="t" r="r" b="b"/>
              <a:pathLst>
                <a:path w="24129" h="337185">
                  <a:moveTo>
                    <a:pt x="12941" y="336803"/>
                  </a:moveTo>
                  <a:lnTo>
                    <a:pt x="23901" y="336803"/>
                  </a:lnTo>
                </a:path>
                <a:path w="24129" h="337185">
                  <a:moveTo>
                    <a:pt x="10655" y="280415"/>
                  </a:moveTo>
                  <a:lnTo>
                    <a:pt x="21615" y="280415"/>
                  </a:lnTo>
                </a:path>
                <a:path w="24129" h="337185">
                  <a:moveTo>
                    <a:pt x="8369" y="224027"/>
                  </a:moveTo>
                  <a:lnTo>
                    <a:pt x="19329" y="224027"/>
                  </a:lnTo>
                </a:path>
                <a:path w="24129" h="337185">
                  <a:moveTo>
                    <a:pt x="6096" y="168401"/>
                  </a:moveTo>
                  <a:lnTo>
                    <a:pt x="17056" y="168401"/>
                  </a:lnTo>
                </a:path>
                <a:path w="24129" h="337185">
                  <a:moveTo>
                    <a:pt x="4572" y="112013"/>
                  </a:moveTo>
                  <a:lnTo>
                    <a:pt x="15532" y="112013"/>
                  </a:lnTo>
                </a:path>
                <a:path w="24129" h="337185">
                  <a:moveTo>
                    <a:pt x="2285" y="56387"/>
                  </a:moveTo>
                  <a:lnTo>
                    <a:pt x="13246" y="56387"/>
                  </a:lnTo>
                </a:path>
                <a:path w="24129" h="337185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" name="object 451"/>
            <p:cNvSpPr/>
            <p:nvPr/>
          </p:nvSpPr>
          <p:spPr>
            <a:xfrm>
              <a:off x="7791323" y="5770625"/>
              <a:ext cx="2540" cy="6350"/>
            </a:xfrm>
            <a:custGeom>
              <a:avLst/>
              <a:gdLst/>
              <a:ahLst/>
              <a:cxnLst/>
              <a:rect l="l" t="t" r="r" b="b"/>
              <a:pathLst>
                <a:path w="2540" h="6350">
                  <a:moveTo>
                    <a:pt x="2298" y="6096"/>
                  </a:moveTo>
                  <a:lnTo>
                    <a:pt x="774" y="3810"/>
                  </a:ln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" name="object 452"/>
            <p:cNvSpPr/>
            <p:nvPr/>
          </p:nvSpPr>
          <p:spPr>
            <a:xfrm>
              <a:off x="7785227" y="5818631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" name="object 453"/>
            <p:cNvSpPr/>
            <p:nvPr/>
          </p:nvSpPr>
          <p:spPr>
            <a:xfrm>
              <a:off x="7782191" y="5874257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6095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4" name="object 454"/>
            <p:cNvSpPr/>
            <p:nvPr/>
          </p:nvSpPr>
          <p:spPr>
            <a:xfrm>
              <a:off x="7770615" y="5933693"/>
              <a:ext cx="15240" cy="112395"/>
            </a:xfrm>
            <a:custGeom>
              <a:avLst/>
              <a:gdLst/>
              <a:ahLst/>
              <a:cxnLst/>
              <a:rect l="l" t="t" r="r" b="b"/>
              <a:pathLst>
                <a:path w="15240" h="112395">
                  <a:moveTo>
                    <a:pt x="3809" y="0"/>
                  </a:moveTo>
                  <a:lnTo>
                    <a:pt x="14770" y="0"/>
                  </a:lnTo>
                </a:path>
                <a:path w="15240" h="112395">
                  <a:moveTo>
                    <a:pt x="3047" y="56388"/>
                  </a:moveTo>
                  <a:lnTo>
                    <a:pt x="14008" y="56388"/>
                  </a:lnTo>
                </a:path>
                <a:path w="15240" h="112395">
                  <a:moveTo>
                    <a:pt x="0" y="112014"/>
                  </a:moveTo>
                  <a:lnTo>
                    <a:pt x="10960" y="112014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5" name="object 455"/>
            <p:cNvSpPr/>
            <p:nvPr/>
          </p:nvSpPr>
          <p:spPr>
            <a:xfrm>
              <a:off x="7766043" y="6102095"/>
              <a:ext cx="13335" cy="55880"/>
            </a:xfrm>
            <a:custGeom>
              <a:avLst/>
              <a:gdLst/>
              <a:ahLst/>
              <a:cxnLst/>
              <a:rect l="l" t="t" r="r" b="b"/>
              <a:pathLst>
                <a:path w="13334" h="55879">
                  <a:moveTo>
                    <a:pt x="2273" y="0"/>
                  </a:moveTo>
                  <a:lnTo>
                    <a:pt x="13233" y="0"/>
                  </a:lnTo>
                </a:path>
                <a:path w="13334" h="55879">
                  <a:moveTo>
                    <a:pt x="0" y="55625"/>
                  </a:moveTo>
                  <a:lnTo>
                    <a:pt x="10960" y="55625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6" name="object 456"/>
            <p:cNvSpPr/>
            <p:nvPr/>
          </p:nvSpPr>
          <p:spPr>
            <a:xfrm>
              <a:off x="7767701" y="6211061"/>
              <a:ext cx="0" cy="2540"/>
            </a:xfrm>
            <a:custGeom>
              <a:avLst/>
              <a:gdLst/>
              <a:ahLst/>
              <a:cxnLst/>
              <a:rect l="l" t="t" r="r" b="b"/>
              <a:pathLst>
                <a:path h="2539">
                  <a:moveTo>
                    <a:pt x="-5480" y="1143"/>
                  </a:moveTo>
                  <a:lnTo>
                    <a:pt x="5480" y="1143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7" name="object 457"/>
            <p:cNvSpPr/>
            <p:nvPr/>
          </p:nvSpPr>
          <p:spPr>
            <a:xfrm>
              <a:off x="7766939" y="6214871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61" y="0"/>
                  </a:moveTo>
                  <a:lnTo>
                    <a:pt x="0" y="4572"/>
                  </a:lnTo>
                  <a:lnTo>
                    <a:pt x="0" y="6095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8" name="object 458"/>
            <p:cNvSpPr/>
            <p:nvPr/>
          </p:nvSpPr>
          <p:spPr>
            <a:xfrm>
              <a:off x="7745457" y="5949695"/>
              <a:ext cx="19685" cy="224154"/>
            </a:xfrm>
            <a:custGeom>
              <a:avLst/>
              <a:gdLst/>
              <a:ahLst/>
              <a:cxnLst/>
              <a:rect l="l" t="t" r="r" b="b"/>
              <a:pathLst>
                <a:path w="19684" h="224154">
                  <a:moveTo>
                    <a:pt x="8394" y="224027"/>
                  </a:moveTo>
                  <a:lnTo>
                    <a:pt x="19354" y="224027"/>
                  </a:lnTo>
                </a:path>
                <a:path w="19684" h="224154">
                  <a:moveTo>
                    <a:pt x="6108" y="168401"/>
                  </a:moveTo>
                  <a:lnTo>
                    <a:pt x="17068" y="168401"/>
                  </a:lnTo>
                </a:path>
                <a:path w="19684" h="224154">
                  <a:moveTo>
                    <a:pt x="3810" y="112013"/>
                  </a:moveTo>
                  <a:lnTo>
                    <a:pt x="14770" y="112013"/>
                  </a:lnTo>
                </a:path>
                <a:path w="19684" h="224154">
                  <a:moveTo>
                    <a:pt x="762" y="55625"/>
                  </a:moveTo>
                  <a:lnTo>
                    <a:pt x="11722" y="55625"/>
                  </a:lnTo>
                </a:path>
                <a:path w="19684" h="224154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9" name="object 459"/>
            <p:cNvSpPr/>
            <p:nvPr/>
          </p:nvSpPr>
          <p:spPr>
            <a:xfrm>
              <a:off x="7740135" y="5837681"/>
              <a:ext cx="14604" cy="55880"/>
            </a:xfrm>
            <a:custGeom>
              <a:avLst/>
              <a:gdLst/>
              <a:ahLst/>
              <a:cxnLst/>
              <a:rect l="l" t="t" r="r" b="b"/>
              <a:pathLst>
                <a:path w="14604" h="55879">
                  <a:moveTo>
                    <a:pt x="3035" y="55625"/>
                  </a:moveTo>
                  <a:lnTo>
                    <a:pt x="13995" y="55625"/>
                  </a:lnTo>
                </a:path>
                <a:path w="14604" h="55879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0" name="object 460"/>
            <p:cNvSpPr/>
            <p:nvPr/>
          </p:nvSpPr>
          <p:spPr>
            <a:xfrm>
              <a:off x="7741043" y="5778245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6095"/>
                  </a:moveTo>
                  <a:lnTo>
                    <a:pt x="0" y="1524"/>
                  </a:ln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1" name="object 461"/>
            <p:cNvSpPr/>
            <p:nvPr/>
          </p:nvSpPr>
          <p:spPr>
            <a:xfrm>
              <a:off x="7723359" y="5811773"/>
              <a:ext cx="15875" cy="112395"/>
            </a:xfrm>
            <a:custGeom>
              <a:avLst/>
              <a:gdLst/>
              <a:ahLst/>
              <a:cxnLst/>
              <a:rect l="l" t="t" r="r" b="b"/>
              <a:pathLst>
                <a:path w="15875" h="112395">
                  <a:moveTo>
                    <a:pt x="4584" y="0"/>
                  </a:moveTo>
                  <a:lnTo>
                    <a:pt x="15544" y="0"/>
                  </a:lnTo>
                </a:path>
                <a:path w="15875" h="112395">
                  <a:moveTo>
                    <a:pt x="2285" y="56387"/>
                  </a:moveTo>
                  <a:lnTo>
                    <a:pt x="13246" y="56387"/>
                  </a:lnTo>
                </a:path>
                <a:path w="15875" h="112395">
                  <a:moveTo>
                    <a:pt x="0" y="112013"/>
                  </a:moveTo>
                  <a:lnTo>
                    <a:pt x="10960" y="112013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2" name="object 462"/>
            <p:cNvSpPr/>
            <p:nvPr/>
          </p:nvSpPr>
          <p:spPr>
            <a:xfrm>
              <a:off x="7724279" y="5977127"/>
              <a:ext cx="3175" cy="62230"/>
            </a:xfrm>
            <a:custGeom>
              <a:avLst/>
              <a:gdLst/>
              <a:ahLst/>
              <a:cxnLst/>
              <a:rect l="l" t="t" r="r" b="b"/>
              <a:pathLst>
                <a:path w="3175" h="62229">
                  <a:moveTo>
                    <a:pt x="3048" y="0"/>
                  </a:moveTo>
                  <a:lnTo>
                    <a:pt x="2285" y="6096"/>
                  </a:lnTo>
                </a:path>
                <a:path w="3175" h="62229">
                  <a:moveTo>
                    <a:pt x="761" y="55625"/>
                  </a:moveTo>
                  <a:lnTo>
                    <a:pt x="0" y="61722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3" name="object 463"/>
            <p:cNvSpPr/>
            <p:nvPr/>
          </p:nvSpPr>
          <p:spPr>
            <a:xfrm>
              <a:off x="7685259" y="5795009"/>
              <a:ext cx="43180" cy="409575"/>
            </a:xfrm>
            <a:custGeom>
              <a:avLst/>
              <a:gdLst/>
              <a:ahLst/>
              <a:cxnLst/>
              <a:rect l="l" t="t" r="r" b="b"/>
              <a:pathLst>
                <a:path w="43179" h="409575">
                  <a:moveTo>
                    <a:pt x="32016" y="297179"/>
                  </a:moveTo>
                  <a:lnTo>
                    <a:pt x="42976" y="297179"/>
                  </a:lnTo>
                </a:path>
                <a:path w="43179" h="409575">
                  <a:moveTo>
                    <a:pt x="29730" y="353567"/>
                  </a:moveTo>
                  <a:lnTo>
                    <a:pt x="40690" y="353567"/>
                  </a:lnTo>
                </a:path>
                <a:path w="43179" h="409575">
                  <a:moveTo>
                    <a:pt x="25907" y="409193"/>
                  </a:moveTo>
                  <a:lnTo>
                    <a:pt x="36868" y="409193"/>
                  </a:lnTo>
                </a:path>
                <a:path w="43179" h="409575">
                  <a:moveTo>
                    <a:pt x="18287" y="392429"/>
                  </a:moveTo>
                  <a:lnTo>
                    <a:pt x="29248" y="392429"/>
                  </a:lnTo>
                </a:path>
                <a:path w="43179" h="409575">
                  <a:moveTo>
                    <a:pt x="15252" y="336041"/>
                  </a:moveTo>
                  <a:lnTo>
                    <a:pt x="26212" y="336041"/>
                  </a:lnTo>
                </a:path>
                <a:path w="43179" h="409575">
                  <a:moveTo>
                    <a:pt x="12204" y="280415"/>
                  </a:moveTo>
                  <a:lnTo>
                    <a:pt x="23164" y="280415"/>
                  </a:lnTo>
                </a:path>
                <a:path w="43179" h="409575">
                  <a:moveTo>
                    <a:pt x="9918" y="224027"/>
                  </a:moveTo>
                  <a:lnTo>
                    <a:pt x="20878" y="224027"/>
                  </a:lnTo>
                </a:path>
                <a:path w="43179" h="409575">
                  <a:moveTo>
                    <a:pt x="9156" y="167639"/>
                  </a:moveTo>
                  <a:lnTo>
                    <a:pt x="20116" y="167639"/>
                  </a:lnTo>
                </a:path>
                <a:path w="43179" h="409575">
                  <a:moveTo>
                    <a:pt x="6108" y="112013"/>
                  </a:moveTo>
                  <a:lnTo>
                    <a:pt x="17068" y="112013"/>
                  </a:lnTo>
                </a:path>
                <a:path w="43179" h="409575">
                  <a:moveTo>
                    <a:pt x="3809" y="55625"/>
                  </a:moveTo>
                  <a:lnTo>
                    <a:pt x="14770" y="55625"/>
                  </a:lnTo>
                </a:path>
                <a:path w="43179" h="409575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" name="object 464"/>
            <p:cNvSpPr/>
            <p:nvPr/>
          </p:nvSpPr>
          <p:spPr>
            <a:xfrm>
              <a:off x="7682369" y="5795009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5" name="object 465"/>
            <p:cNvSpPr/>
            <p:nvPr/>
          </p:nvSpPr>
          <p:spPr>
            <a:xfrm>
              <a:off x="7660125" y="5854445"/>
              <a:ext cx="26034" cy="337185"/>
            </a:xfrm>
            <a:custGeom>
              <a:avLst/>
              <a:gdLst/>
              <a:ahLst/>
              <a:cxnLst/>
              <a:rect l="l" t="t" r="r" b="b"/>
              <a:pathLst>
                <a:path w="26034" h="337185">
                  <a:moveTo>
                    <a:pt x="14465" y="0"/>
                  </a:moveTo>
                  <a:lnTo>
                    <a:pt x="25425" y="0"/>
                  </a:lnTo>
                </a:path>
                <a:path w="26034" h="337185">
                  <a:moveTo>
                    <a:pt x="12192" y="56387"/>
                  </a:moveTo>
                  <a:lnTo>
                    <a:pt x="23152" y="56387"/>
                  </a:lnTo>
                </a:path>
                <a:path w="26034" h="337185">
                  <a:moveTo>
                    <a:pt x="9893" y="112013"/>
                  </a:moveTo>
                  <a:lnTo>
                    <a:pt x="20853" y="112013"/>
                  </a:lnTo>
                </a:path>
                <a:path w="26034" h="337185">
                  <a:moveTo>
                    <a:pt x="6845" y="168401"/>
                  </a:moveTo>
                  <a:lnTo>
                    <a:pt x="17805" y="168401"/>
                  </a:lnTo>
                </a:path>
                <a:path w="26034" h="337185">
                  <a:moveTo>
                    <a:pt x="6083" y="224027"/>
                  </a:moveTo>
                  <a:lnTo>
                    <a:pt x="17043" y="224027"/>
                  </a:lnTo>
                </a:path>
                <a:path w="26034" h="337185">
                  <a:moveTo>
                    <a:pt x="3809" y="280415"/>
                  </a:moveTo>
                  <a:lnTo>
                    <a:pt x="14770" y="280415"/>
                  </a:lnTo>
                </a:path>
                <a:path w="26034" h="337185">
                  <a:moveTo>
                    <a:pt x="0" y="336803"/>
                  </a:moveTo>
                  <a:lnTo>
                    <a:pt x="10960" y="336803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6" name="object 466"/>
            <p:cNvSpPr/>
            <p:nvPr/>
          </p:nvSpPr>
          <p:spPr>
            <a:xfrm>
              <a:off x="7657223" y="6198869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49" y="6095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7" name="object 467"/>
            <p:cNvSpPr/>
            <p:nvPr/>
          </p:nvSpPr>
          <p:spPr>
            <a:xfrm>
              <a:off x="7654163" y="6142481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" name="object 468"/>
            <p:cNvSpPr/>
            <p:nvPr/>
          </p:nvSpPr>
          <p:spPr>
            <a:xfrm>
              <a:off x="7645031" y="5918453"/>
              <a:ext cx="6985" cy="174625"/>
            </a:xfrm>
            <a:custGeom>
              <a:avLst/>
              <a:gdLst/>
              <a:ahLst/>
              <a:cxnLst/>
              <a:rect l="l" t="t" r="r" b="b"/>
              <a:pathLst>
                <a:path w="6984" h="174625">
                  <a:moveTo>
                    <a:pt x="6845" y="174498"/>
                  </a:moveTo>
                  <a:lnTo>
                    <a:pt x="6096" y="168401"/>
                  </a:lnTo>
                </a:path>
                <a:path w="6984" h="174625">
                  <a:moveTo>
                    <a:pt x="4572" y="118110"/>
                  </a:moveTo>
                  <a:lnTo>
                    <a:pt x="3048" y="112013"/>
                  </a:lnTo>
                </a:path>
                <a:path w="6984" h="174625">
                  <a:moveTo>
                    <a:pt x="3048" y="62484"/>
                  </a:moveTo>
                  <a:lnTo>
                    <a:pt x="2285" y="56387"/>
                  </a:lnTo>
                </a:path>
                <a:path w="6984" h="174625">
                  <a:moveTo>
                    <a:pt x="761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9" name="object 469"/>
            <p:cNvSpPr/>
            <p:nvPr/>
          </p:nvSpPr>
          <p:spPr>
            <a:xfrm>
              <a:off x="7643507" y="5862065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0" name="object 470"/>
            <p:cNvSpPr/>
            <p:nvPr/>
          </p:nvSpPr>
          <p:spPr>
            <a:xfrm>
              <a:off x="7631315" y="5780531"/>
              <a:ext cx="10160" cy="32384"/>
            </a:xfrm>
            <a:custGeom>
              <a:avLst/>
              <a:gdLst/>
              <a:ahLst/>
              <a:cxnLst/>
              <a:rect l="l" t="t" r="r" b="b"/>
              <a:pathLst>
                <a:path w="10159" h="32385">
                  <a:moveTo>
                    <a:pt x="9906" y="32003"/>
                  </a:moveTo>
                  <a:lnTo>
                    <a:pt x="8382" y="25907"/>
                  </a:lnTo>
                </a:path>
                <a:path w="10159" h="32385">
                  <a:moveTo>
                    <a:pt x="1511" y="0"/>
                  </a:moveTo>
                  <a:lnTo>
                    <a:pt x="0" y="5333"/>
                  </a:lnTo>
                  <a:lnTo>
                    <a:pt x="0" y="6095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1" name="object 471"/>
            <p:cNvSpPr/>
            <p:nvPr/>
          </p:nvSpPr>
          <p:spPr>
            <a:xfrm>
              <a:off x="7621263" y="5839967"/>
              <a:ext cx="13335" cy="55880"/>
            </a:xfrm>
            <a:custGeom>
              <a:avLst/>
              <a:gdLst/>
              <a:ahLst/>
              <a:cxnLst/>
              <a:rect l="l" t="t" r="r" b="b"/>
              <a:pathLst>
                <a:path w="13334" h="55879">
                  <a:moveTo>
                    <a:pt x="2286" y="0"/>
                  </a:moveTo>
                  <a:lnTo>
                    <a:pt x="13246" y="0"/>
                  </a:lnTo>
                </a:path>
                <a:path w="13334" h="55879">
                  <a:moveTo>
                    <a:pt x="0" y="55626"/>
                  </a:moveTo>
                  <a:lnTo>
                    <a:pt x="10960" y="55626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2" name="object 472"/>
            <p:cNvSpPr/>
            <p:nvPr/>
          </p:nvSpPr>
          <p:spPr>
            <a:xfrm>
              <a:off x="7621397" y="5948933"/>
              <a:ext cx="4445" cy="62865"/>
            </a:xfrm>
            <a:custGeom>
              <a:avLst/>
              <a:gdLst/>
              <a:ahLst/>
              <a:cxnLst/>
              <a:rect l="l" t="t" r="r" b="b"/>
              <a:pathLst>
                <a:path w="4445" h="62864">
                  <a:moveTo>
                    <a:pt x="3822" y="0"/>
                  </a:moveTo>
                  <a:lnTo>
                    <a:pt x="2298" y="6095"/>
                  </a:lnTo>
                </a:path>
                <a:path w="4445" h="62864">
                  <a:moveTo>
                    <a:pt x="1524" y="56387"/>
                  </a:moveTo>
                  <a:lnTo>
                    <a:pt x="0" y="62483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3" name="object 473"/>
            <p:cNvSpPr/>
            <p:nvPr/>
          </p:nvSpPr>
          <p:spPr>
            <a:xfrm>
              <a:off x="7609059" y="6063995"/>
              <a:ext cx="17145" cy="112395"/>
            </a:xfrm>
            <a:custGeom>
              <a:avLst/>
              <a:gdLst/>
              <a:ahLst/>
              <a:cxnLst/>
              <a:rect l="l" t="t" r="r" b="b"/>
              <a:pathLst>
                <a:path w="17145" h="112395">
                  <a:moveTo>
                    <a:pt x="6108" y="0"/>
                  </a:moveTo>
                  <a:lnTo>
                    <a:pt x="17068" y="0"/>
                  </a:lnTo>
                </a:path>
                <a:path w="17145" h="112395">
                  <a:moveTo>
                    <a:pt x="3047" y="56387"/>
                  </a:moveTo>
                  <a:lnTo>
                    <a:pt x="14008" y="56387"/>
                  </a:lnTo>
                </a:path>
                <a:path w="17145" h="112395">
                  <a:moveTo>
                    <a:pt x="0" y="112013"/>
                  </a:moveTo>
                  <a:lnTo>
                    <a:pt x="10960" y="112013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4" name="object 474"/>
            <p:cNvSpPr/>
            <p:nvPr/>
          </p:nvSpPr>
          <p:spPr>
            <a:xfrm>
              <a:off x="7606931" y="6211061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6096"/>
                  </a:moveTo>
                  <a:lnTo>
                    <a:pt x="0" y="3810"/>
                  </a:ln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" name="object 475"/>
            <p:cNvSpPr/>
            <p:nvPr/>
          </p:nvSpPr>
          <p:spPr>
            <a:xfrm>
              <a:off x="7595343" y="6102095"/>
              <a:ext cx="13335" cy="55880"/>
            </a:xfrm>
            <a:custGeom>
              <a:avLst/>
              <a:gdLst/>
              <a:ahLst/>
              <a:cxnLst/>
              <a:rect l="l" t="t" r="r" b="b"/>
              <a:pathLst>
                <a:path w="13334" h="55879">
                  <a:moveTo>
                    <a:pt x="2298" y="55625"/>
                  </a:moveTo>
                  <a:lnTo>
                    <a:pt x="13258" y="55625"/>
                  </a:lnTo>
                </a:path>
                <a:path w="13334" h="55879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" name="object 476"/>
            <p:cNvSpPr/>
            <p:nvPr/>
          </p:nvSpPr>
          <p:spPr>
            <a:xfrm>
              <a:off x="7596251" y="5987033"/>
              <a:ext cx="2540" cy="62230"/>
            </a:xfrm>
            <a:custGeom>
              <a:avLst/>
              <a:gdLst/>
              <a:ahLst/>
              <a:cxnLst/>
              <a:rect l="l" t="t" r="r" b="b"/>
              <a:pathLst>
                <a:path w="2540" h="62229">
                  <a:moveTo>
                    <a:pt x="2285" y="61721"/>
                  </a:moveTo>
                  <a:lnTo>
                    <a:pt x="762" y="55625"/>
                  </a:lnTo>
                </a:path>
                <a:path w="2540" h="62229">
                  <a:moveTo>
                    <a:pt x="762" y="6095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7" name="object 477"/>
            <p:cNvSpPr/>
            <p:nvPr/>
          </p:nvSpPr>
          <p:spPr>
            <a:xfrm>
              <a:off x="7586973" y="5877305"/>
              <a:ext cx="12065" cy="56515"/>
            </a:xfrm>
            <a:custGeom>
              <a:avLst/>
              <a:gdLst/>
              <a:ahLst/>
              <a:cxnLst/>
              <a:rect l="l" t="t" r="r" b="b"/>
              <a:pathLst>
                <a:path w="12065" h="56514">
                  <a:moveTo>
                    <a:pt x="761" y="56387"/>
                  </a:moveTo>
                  <a:lnTo>
                    <a:pt x="11722" y="56387"/>
                  </a:lnTo>
                </a:path>
                <a:path w="12065" h="56514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8" name="object 478"/>
            <p:cNvSpPr/>
            <p:nvPr/>
          </p:nvSpPr>
          <p:spPr>
            <a:xfrm>
              <a:off x="7576439" y="5769863"/>
              <a:ext cx="13970" cy="62230"/>
            </a:xfrm>
            <a:custGeom>
              <a:avLst/>
              <a:gdLst/>
              <a:ahLst/>
              <a:cxnLst/>
              <a:rect l="l" t="t" r="r" b="b"/>
              <a:pathLst>
                <a:path w="13970" h="62229">
                  <a:moveTo>
                    <a:pt x="13728" y="54863"/>
                  </a:moveTo>
                  <a:lnTo>
                    <a:pt x="12204" y="48768"/>
                  </a:lnTo>
                </a:path>
                <a:path w="13970" h="62229">
                  <a:moveTo>
                    <a:pt x="6108" y="0"/>
                  </a:moveTo>
                  <a:lnTo>
                    <a:pt x="4584" y="2286"/>
                  </a:lnTo>
                  <a:lnTo>
                    <a:pt x="4584" y="6096"/>
                  </a:lnTo>
                </a:path>
                <a:path w="13970" h="62229">
                  <a:moveTo>
                    <a:pt x="1524" y="55625"/>
                  </a:moveTo>
                  <a:lnTo>
                    <a:pt x="0" y="61722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9" name="object 479"/>
            <p:cNvSpPr/>
            <p:nvPr/>
          </p:nvSpPr>
          <p:spPr>
            <a:xfrm>
              <a:off x="7563351" y="5884925"/>
              <a:ext cx="17145" cy="168910"/>
            </a:xfrm>
            <a:custGeom>
              <a:avLst/>
              <a:gdLst/>
              <a:ahLst/>
              <a:cxnLst/>
              <a:rect l="l" t="t" r="r" b="b"/>
              <a:pathLst>
                <a:path w="17145" h="168910">
                  <a:moveTo>
                    <a:pt x="6096" y="0"/>
                  </a:moveTo>
                  <a:lnTo>
                    <a:pt x="17056" y="0"/>
                  </a:lnTo>
                </a:path>
                <a:path w="17145" h="168910">
                  <a:moveTo>
                    <a:pt x="3809" y="56387"/>
                  </a:moveTo>
                  <a:lnTo>
                    <a:pt x="14770" y="56387"/>
                  </a:lnTo>
                </a:path>
                <a:path w="17145" h="168910">
                  <a:moveTo>
                    <a:pt x="1524" y="112013"/>
                  </a:moveTo>
                  <a:lnTo>
                    <a:pt x="12484" y="112013"/>
                  </a:lnTo>
                </a:path>
                <a:path w="17145" h="168910">
                  <a:moveTo>
                    <a:pt x="0" y="168401"/>
                  </a:moveTo>
                  <a:lnTo>
                    <a:pt x="10960" y="168401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0" name="object 480"/>
            <p:cNvSpPr/>
            <p:nvPr/>
          </p:nvSpPr>
          <p:spPr>
            <a:xfrm>
              <a:off x="7565771" y="6105905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74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1" name="object 481"/>
            <p:cNvSpPr/>
            <p:nvPr/>
          </p:nvSpPr>
          <p:spPr>
            <a:xfrm>
              <a:off x="7552671" y="6165341"/>
              <a:ext cx="17145" cy="56515"/>
            </a:xfrm>
            <a:custGeom>
              <a:avLst/>
              <a:gdLst/>
              <a:ahLst/>
              <a:cxnLst/>
              <a:rect l="l" t="t" r="r" b="b"/>
              <a:pathLst>
                <a:path w="17145" h="56514">
                  <a:moveTo>
                    <a:pt x="6096" y="0"/>
                  </a:moveTo>
                  <a:lnTo>
                    <a:pt x="17056" y="0"/>
                  </a:lnTo>
                </a:path>
                <a:path w="17145" h="56514">
                  <a:moveTo>
                    <a:pt x="0" y="56388"/>
                  </a:moveTo>
                  <a:lnTo>
                    <a:pt x="10960" y="56388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" name="object 482"/>
            <p:cNvSpPr/>
            <p:nvPr/>
          </p:nvSpPr>
          <p:spPr>
            <a:xfrm>
              <a:off x="7532097" y="5834633"/>
              <a:ext cx="26034" cy="337185"/>
            </a:xfrm>
            <a:custGeom>
              <a:avLst/>
              <a:gdLst/>
              <a:ahLst/>
              <a:cxnLst/>
              <a:rect l="l" t="t" r="r" b="b"/>
              <a:pathLst>
                <a:path w="26034" h="337185">
                  <a:moveTo>
                    <a:pt x="14490" y="336803"/>
                  </a:moveTo>
                  <a:lnTo>
                    <a:pt x="25450" y="336803"/>
                  </a:lnTo>
                </a:path>
                <a:path w="26034" h="337185">
                  <a:moveTo>
                    <a:pt x="10680" y="280415"/>
                  </a:moveTo>
                  <a:lnTo>
                    <a:pt x="21640" y="280415"/>
                  </a:lnTo>
                </a:path>
                <a:path w="26034" h="337185">
                  <a:moveTo>
                    <a:pt x="9918" y="224789"/>
                  </a:moveTo>
                  <a:lnTo>
                    <a:pt x="20878" y="224789"/>
                  </a:lnTo>
                </a:path>
                <a:path w="26034" h="337185">
                  <a:moveTo>
                    <a:pt x="6870" y="168401"/>
                  </a:moveTo>
                  <a:lnTo>
                    <a:pt x="17830" y="168401"/>
                  </a:lnTo>
                </a:path>
                <a:path w="26034" h="337185">
                  <a:moveTo>
                    <a:pt x="4572" y="112775"/>
                  </a:moveTo>
                  <a:lnTo>
                    <a:pt x="15532" y="112775"/>
                  </a:lnTo>
                </a:path>
                <a:path w="26034" h="337185">
                  <a:moveTo>
                    <a:pt x="3809" y="56387"/>
                  </a:moveTo>
                  <a:lnTo>
                    <a:pt x="14770" y="56387"/>
                  </a:lnTo>
                </a:path>
                <a:path w="26034" h="337185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" name="object 483"/>
            <p:cNvSpPr/>
            <p:nvPr/>
          </p:nvSpPr>
          <p:spPr>
            <a:xfrm>
              <a:off x="7533779" y="5775959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6095"/>
                  </a:moveTo>
                  <a:lnTo>
                    <a:pt x="0" y="2286"/>
                  </a:ln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" name="object 484"/>
            <p:cNvSpPr/>
            <p:nvPr/>
          </p:nvSpPr>
          <p:spPr>
            <a:xfrm>
              <a:off x="7512297" y="5814059"/>
              <a:ext cx="19685" cy="224790"/>
            </a:xfrm>
            <a:custGeom>
              <a:avLst/>
              <a:gdLst/>
              <a:ahLst/>
              <a:cxnLst/>
              <a:rect l="l" t="t" r="r" b="b"/>
              <a:pathLst>
                <a:path w="19684" h="224789">
                  <a:moveTo>
                    <a:pt x="8369" y="0"/>
                  </a:moveTo>
                  <a:lnTo>
                    <a:pt x="19329" y="0"/>
                  </a:lnTo>
                </a:path>
                <a:path w="19684" h="224789">
                  <a:moveTo>
                    <a:pt x="6096" y="56387"/>
                  </a:moveTo>
                  <a:lnTo>
                    <a:pt x="17056" y="56387"/>
                  </a:lnTo>
                </a:path>
                <a:path w="19684" h="224789">
                  <a:moveTo>
                    <a:pt x="3797" y="112013"/>
                  </a:moveTo>
                  <a:lnTo>
                    <a:pt x="14757" y="112013"/>
                  </a:lnTo>
                </a:path>
                <a:path w="19684" h="224789">
                  <a:moveTo>
                    <a:pt x="1511" y="168401"/>
                  </a:moveTo>
                  <a:lnTo>
                    <a:pt x="12471" y="168401"/>
                  </a:lnTo>
                </a:path>
                <a:path w="19684" h="224789">
                  <a:moveTo>
                    <a:pt x="0" y="224789"/>
                  </a:moveTo>
                  <a:lnTo>
                    <a:pt x="10960" y="224789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" name="object 485"/>
            <p:cNvSpPr/>
            <p:nvPr/>
          </p:nvSpPr>
          <p:spPr>
            <a:xfrm>
              <a:off x="7513967" y="6091427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" name="object 486"/>
            <p:cNvSpPr/>
            <p:nvPr/>
          </p:nvSpPr>
          <p:spPr>
            <a:xfrm>
              <a:off x="7513205" y="6147815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" name="object 487"/>
            <p:cNvSpPr/>
            <p:nvPr/>
          </p:nvSpPr>
          <p:spPr>
            <a:xfrm>
              <a:off x="7507871" y="6203441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5334"/>
                  </a:ln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" name="object 488"/>
            <p:cNvSpPr/>
            <p:nvPr/>
          </p:nvSpPr>
          <p:spPr>
            <a:xfrm>
              <a:off x="7491723" y="6130289"/>
              <a:ext cx="15240" cy="55880"/>
            </a:xfrm>
            <a:custGeom>
              <a:avLst/>
              <a:gdLst/>
              <a:ahLst/>
              <a:cxnLst/>
              <a:rect l="l" t="t" r="r" b="b"/>
              <a:pathLst>
                <a:path w="15240" h="55879">
                  <a:moveTo>
                    <a:pt x="3797" y="55625"/>
                  </a:moveTo>
                  <a:lnTo>
                    <a:pt x="14757" y="55625"/>
                  </a:lnTo>
                </a:path>
                <a:path w="15240" h="55879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" name="object 489"/>
            <p:cNvSpPr/>
            <p:nvPr/>
          </p:nvSpPr>
          <p:spPr>
            <a:xfrm>
              <a:off x="7489571" y="5958839"/>
              <a:ext cx="6350" cy="118110"/>
            </a:xfrm>
            <a:custGeom>
              <a:avLst/>
              <a:gdLst/>
              <a:ahLst/>
              <a:cxnLst/>
              <a:rect l="l" t="t" r="r" b="b"/>
              <a:pathLst>
                <a:path w="6350" h="118110">
                  <a:moveTo>
                    <a:pt x="6108" y="118110"/>
                  </a:moveTo>
                  <a:lnTo>
                    <a:pt x="5346" y="112013"/>
                  </a:lnTo>
                </a:path>
                <a:path w="6350" h="118110">
                  <a:moveTo>
                    <a:pt x="3822" y="61722"/>
                  </a:moveTo>
                  <a:lnTo>
                    <a:pt x="3060" y="55625"/>
                  </a:lnTo>
                </a:path>
                <a:path w="6350" h="118110">
                  <a:moveTo>
                    <a:pt x="1536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" name="object 490"/>
            <p:cNvSpPr/>
            <p:nvPr/>
          </p:nvSpPr>
          <p:spPr>
            <a:xfrm>
              <a:off x="7481043" y="5849873"/>
              <a:ext cx="13335" cy="55880"/>
            </a:xfrm>
            <a:custGeom>
              <a:avLst/>
              <a:gdLst/>
              <a:ahLst/>
              <a:cxnLst/>
              <a:rect l="l" t="t" r="r" b="b"/>
              <a:pathLst>
                <a:path w="13334" h="55879">
                  <a:moveTo>
                    <a:pt x="2298" y="55625"/>
                  </a:moveTo>
                  <a:lnTo>
                    <a:pt x="13258" y="55625"/>
                  </a:lnTo>
                </a:path>
                <a:path w="13334" h="55879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" name="object 491"/>
            <p:cNvSpPr/>
            <p:nvPr/>
          </p:nvSpPr>
          <p:spPr>
            <a:xfrm>
              <a:off x="7471295" y="5790437"/>
              <a:ext cx="12700" cy="68580"/>
            </a:xfrm>
            <a:custGeom>
              <a:avLst/>
              <a:gdLst/>
              <a:ahLst/>
              <a:cxnLst/>
              <a:rect l="l" t="t" r="r" b="b"/>
              <a:pathLst>
                <a:path w="12700" h="68579">
                  <a:moveTo>
                    <a:pt x="12179" y="6096"/>
                  </a:moveTo>
                  <a:lnTo>
                    <a:pt x="11417" y="0"/>
                  </a:lnTo>
                </a:path>
                <a:path w="12700" h="68579">
                  <a:moveTo>
                    <a:pt x="3809" y="6096"/>
                  </a:moveTo>
                  <a:lnTo>
                    <a:pt x="3047" y="12191"/>
                  </a:lnTo>
                </a:path>
                <a:path w="12700" h="68579">
                  <a:moveTo>
                    <a:pt x="1523" y="62484"/>
                  </a:moveTo>
                  <a:lnTo>
                    <a:pt x="0" y="68579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2" name="object 492"/>
            <p:cNvSpPr/>
            <p:nvPr/>
          </p:nvSpPr>
          <p:spPr>
            <a:xfrm>
              <a:off x="7459707" y="5911595"/>
              <a:ext cx="15240" cy="112395"/>
            </a:xfrm>
            <a:custGeom>
              <a:avLst/>
              <a:gdLst/>
              <a:ahLst/>
              <a:cxnLst/>
              <a:rect l="l" t="t" r="r" b="b"/>
              <a:pathLst>
                <a:path w="15240" h="112395">
                  <a:moveTo>
                    <a:pt x="3810" y="0"/>
                  </a:moveTo>
                  <a:lnTo>
                    <a:pt x="14770" y="0"/>
                  </a:lnTo>
                </a:path>
                <a:path w="15240" h="112395">
                  <a:moveTo>
                    <a:pt x="1536" y="56387"/>
                  </a:moveTo>
                  <a:lnTo>
                    <a:pt x="12496" y="56387"/>
                  </a:lnTo>
                </a:path>
                <a:path w="15240" h="112395">
                  <a:moveTo>
                    <a:pt x="0" y="112013"/>
                  </a:moveTo>
                  <a:lnTo>
                    <a:pt x="10960" y="112013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3" name="object 493"/>
            <p:cNvSpPr/>
            <p:nvPr/>
          </p:nvSpPr>
          <p:spPr>
            <a:xfrm>
              <a:off x="7462139" y="6076949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61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4" name="object 494"/>
            <p:cNvSpPr/>
            <p:nvPr/>
          </p:nvSpPr>
          <p:spPr>
            <a:xfrm>
              <a:off x="7460627" y="6133337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5" name="object 495"/>
            <p:cNvSpPr/>
            <p:nvPr/>
          </p:nvSpPr>
          <p:spPr>
            <a:xfrm>
              <a:off x="7456817" y="6188963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6" name="object 496"/>
            <p:cNvSpPr/>
            <p:nvPr/>
          </p:nvSpPr>
          <p:spPr>
            <a:xfrm>
              <a:off x="7438371" y="6088379"/>
              <a:ext cx="17145" cy="112395"/>
            </a:xfrm>
            <a:custGeom>
              <a:avLst/>
              <a:gdLst/>
              <a:ahLst/>
              <a:cxnLst/>
              <a:rect l="l" t="t" r="r" b="b"/>
              <a:pathLst>
                <a:path w="17145" h="112395">
                  <a:moveTo>
                    <a:pt x="6096" y="112013"/>
                  </a:moveTo>
                  <a:lnTo>
                    <a:pt x="17056" y="112013"/>
                  </a:lnTo>
                </a:path>
                <a:path w="17145" h="112395">
                  <a:moveTo>
                    <a:pt x="2285" y="56387"/>
                  </a:moveTo>
                  <a:lnTo>
                    <a:pt x="13246" y="56387"/>
                  </a:lnTo>
                </a:path>
                <a:path w="17145" h="112395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7" name="object 497"/>
            <p:cNvSpPr/>
            <p:nvPr/>
          </p:nvSpPr>
          <p:spPr>
            <a:xfrm>
              <a:off x="7429239" y="5864351"/>
              <a:ext cx="17145" cy="168910"/>
            </a:xfrm>
            <a:custGeom>
              <a:avLst/>
              <a:gdLst/>
              <a:ahLst/>
              <a:cxnLst/>
              <a:rect l="l" t="t" r="r" b="b"/>
              <a:pathLst>
                <a:path w="17145" h="168910">
                  <a:moveTo>
                    <a:pt x="6096" y="168401"/>
                  </a:moveTo>
                  <a:lnTo>
                    <a:pt x="17056" y="168401"/>
                  </a:lnTo>
                </a:path>
                <a:path w="17145" h="168910">
                  <a:moveTo>
                    <a:pt x="3810" y="112013"/>
                  </a:moveTo>
                  <a:lnTo>
                    <a:pt x="14770" y="112013"/>
                  </a:lnTo>
                </a:path>
                <a:path w="17145" h="168910">
                  <a:moveTo>
                    <a:pt x="3048" y="55625"/>
                  </a:moveTo>
                  <a:lnTo>
                    <a:pt x="14008" y="55625"/>
                  </a:lnTo>
                </a:path>
                <a:path w="17145" h="168910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8" name="object 498"/>
            <p:cNvSpPr/>
            <p:nvPr/>
          </p:nvSpPr>
          <p:spPr>
            <a:xfrm>
              <a:off x="7431671" y="5804915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49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9" name="object 499"/>
            <p:cNvSpPr/>
            <p:nvPr/>
          </p:nvSpPr>
          <p:spPr>
            <a:xfrm>
              <a:off x="7424039" y="5782055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0" name="object 500"/>
            <p:cNvSpPr/>
            <p:nvPr/>
          </p:nvSpPr>
          <p:spPr>
            <a:xfrm>
              <a:off x="7420241" y="5837681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6095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1" name="object 501"/>
            <p:cNvSpPr/>
            <p:nvPr/>
          </p:nvSpPr>
          <p:spPr>
            <a:xfrm>
              <a:off x="7406367" y="5897117"/>
              <a:ext cx="17145" cy="168910"/>
            </a:xfrm>
            <a:custGeom>
              <a:avLst/>
              <a:gdLst/>
              <a:ahLst/>
              <a:cxnLst/>
              <a:rect l="l" t="t" r="r" b="b"/>
              <a:pathLst>
                <a:path w="17145" h="168910">
                  <a:moveTo>
                    <a:pt x="6108" y="0"/>
                  </a:moveTo>
                  <a:lnTo>
                    <a:pt x="17068" y="0"/>
                  </a:lnTo>
                </a:path>
                <a:path w="17145" h="168910">
                  <a:moveTo>
                    <a:pt x="3822" y="56388"/>
                  </a:moveTo>
                  <a:lnTo>
                    <a:pt x="14782" y="56388"/>
                  </a:lnTo>
                </a:path>
                <a:path w="17145" h="168910">
                  <a:moveTo>
                    <a:pt x="2298" y="112014"/>
                  </a:moveTo>
                  <a:lnTo>
                    <a:pt x="13258" y="112014"/>
                  </a:lnTo>
                </a:path>
                <a:path w="17145" h="168910">
                  <a:moveTo>
                    <a:pt x="0" y="168402"/>
                  </a:moveTo>
                  <a:lnTo>
                    <a:pt x="10960" y="168402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2" name="object 502"/>
            <p:cNvSpPr/>
            <p:nvPr/>
          </p:nvSpPr>
          <p:spPr>
            <a:xfrm>
              <a:off x="7405751" y="6118097"/>
              <a:ext cx="5080" cy="62865"/>
            </a:xfrm>
            <a:custGeom>
              <a:avLst/>
              <a:gdLst/>
              <a:ahLst/>
              <a:cxnLst/>
              <a:rect l="l" t="t" r="r" b="b"/>
              <a:pathLst>
                <a:path w="5079" h="62864">
                  <a:moveTo>
                    <a:pt x="4572" y="0"/>
                  </a:moveTo>
                  <a:lnTo>
                    <a:pt x="3822" y="6096"/>
                  </a:lnTo>
                </a:path>
                <a:path w="5079" h="62864">
                  <a:moveTo>
                    <a:pt x="1524" y="56387"/>
                  </a:moveTo>
                  <a:lnTo>
                    <a:pt x="0" y="62484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3" name="object 503"/>
            <p:cNvSpPr/>
            <p:nvPr/>
          </p:nvSpPr>
          <p:spPr>
            <a:xfrm>
              <a:off x="7388091" y="6159245"/>
              <a:ext cx="15875" cy="56515"/>
            </a:xfrm>
            <a:custGeom>
              <a:avLst/>
              <a:gdLst/>
              <a:ahLst/>
              <a:cxnLst/>
              <a:rect l="l" t="t" r="r" b="b"/>
              <a:pathLst>
                <a:path w="15875" h="56514">
                  <a:moveTo>
                    <a:pt x="4571" y="56387"/>
                  </a:moveTo>
                  <a:lnTo>
                    <a:pt x="15532" y="56387"/>
                  </a:lnTo>
                </a:path>
                <a:path w="15875" h="56514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4" name="object 504"/>
            <p:cNvSpPr/>
            <p:nvPr/>
          </p:nvSpPr>
          <p:spPr>
            <a:xfrm>
              <a:off x="7388987" y="6044183"/>
              <a:ext cx="3175" cy="62230"/>
            </a:xfrm>
            <a:custGeom>
              <a:avLst/>
              <a:gdLst/>
              <a:ahLst/>
              <a:cxnLst/>
              <a:rect l="l" t="t" r="r" b="b"/>
              <a:pathLst>
                <a:path w="3175" h="62229">
                  <a:moveTo>
                    <a:pt x="3060" y="61721"/>
                  </a:moveTo>
                  <a:lnTo>
                    <a:pt x="2286" y="55625"/>
                  </a:lnTo>
                </a:path>
                <a:path w="3175" h="62229">
                  <a:moveTo>
                    <a:pt x="762" y="6095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5" name="object 505"/>
            <p:cNvSpPr/>
            <p:nvPr/>
          </p:nvSpPr>
          <p:spPr>
            <a:xfrm>
              <a:off x="7377423" y="5878829"/>
              <a:ext cx="15875" cy="112395"/>
            </a:xfrm>
            <a:custGeom>
              <a:avLst/>
              <a:gdLst/>
              <a:ahLst/>
              <a:cxnLst/>
              <a:rect l="l" t="t" r="r" b="b"/>
              <a:pathLst>
                <a:path w="15875" h="112395">
                  <a:moveTo>
                    <a:pt x="4559" y="112013"/>
                  </a:moveTo>
                  <a:lnTo>
                    <a:pt x="15519" y="112013"/>
                  </a:lnTo>
                </a:path>
                <a:path w="15875" h="112395">
                  <a:moveTo>
                    <a:pt x="2273" y="56387"/>
                  </a:moveTo>
                  <a:lnTo>
                    <a:pt x="13233" y="56387"/>
                  </a:lnTo>
                </a:path>
                <a:path w="15875" h="112395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6" name="object 506"/>
            <p:cNvSpPr/>
            <p:nvPr/>
          </p:nvSpPr>
          <p:spPr>
            <a:xfrm>
              <a:off x="7367651" y="5769863"/>
              <a:ext cx="13970" cy="60960"/>
            </a:xfrm>
            <a:custGeom>
              <a:avLst/>
              <a:gdLst/>
              <a:ahLst/>
              <a:cxnLst/>
              <a:rect l="l" t="t" r="r" b="b"/>
              <a:pathLst>
                <a:path w="13970" h="60960">
                  <a:moveTo>
                    <a:pt x="13728" y="55625"/>
                  </a:moveTo>
                  <a:lnTo>
                    <a:pt x="12204" y="49530"/>
                  </a:lnTo>
                </a:path>
                <a:path w="13970" h="60960">
                  <a:moveTo>
                    <a:pt x="7620" y="0"/>
                  </a:moveTo>
                  <a:lnTo>
                    <a:pt x="5346" y="2286"/>
                  </a:lnTo>
                  <a:lnTo>
                    <a:pt x="5346" y="4572"/>
                  </a:lnTo>
                </a:path>
                <a:path w="13970" h="60960">
                  <a:moveTo>
                    <a:pt x="1524" y="54863"/>
                  </a:moveTo>
                  <a:lnTo>
                    <a:pt x="0" y="6096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7" name="object 507"/>
            <p:cNvSpPr/>
            <p:nvPr/>
          </p:nvSpPr>
          <p:spPr>
            <a:xfrm>
              <a:off x="7353801" y="5883401"/>
              <a:ext cx="17145" cy="168910"/>
            </a:xfrm>
            <a:custGeom>
              <a:avLst/>
              <a:gdLst/>
              <a:ahLst/>
              <a:cxnLst/>
              <a:rect l="l" t="t" r="r" b="b"/>
              <a:pathLst>
                <a:path w="17145" h="168910">
                  <a:moveTo>
                    <a:pt x="6096" y="0"/>
                  </a:moveTo>
                  <a:lnTo>
                    <a:pt x="17056" y="0"/>
                  </a:lnTo>
                </a:path>
                <a:path w="17145" h="168910">
                  <a:moveTo>
                    <a:pt x="5333" y="56387"/>
                  </a:moveTo>
                  <a:lnTo>
                    <a:pt x="16294" y="56387"/>
                  </a:lnTo>
                </a:path>
                <a:path w="17145" h="168910">
                  <a:moveTo>
                    <a:pt x="2285" y="112775"/>
                  </a:moveTo>
                  <a:lnTo>
                    <a:pt x="13246" y="112775"/>
                  </a:lnTo>
                </a:path>
                <a:path w="17145" h="168910">
                  <a:moveTo>
                    <a:pt x="0" y="168401"/>
                  </a:moveTo>
                  <a:lnTo>
                    <a:pt x="10960" y="168401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8" name="object 508"/>
            <p:cNvSpPr/>
            <p:nvPr/>
          </p:nvSpPr>
          <p:spPr>
            <a:xfrm>
              <a:off x="7356995" y="6105143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3" y="0"/>
                  </a:moveTo>
                  <a:lnTo>
                    <a:pt x="0" y="6095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9" name="object 509"/>
            <p:cNvSpPr/>
            <p:nvPr/>
          </p:nvSpPr>
          <p:spPr>
            <a:xfrm>
              <a:off x="7354697" y="6160769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0" name="object 510"/>
            <p:cNvSpPr/>
            <p:nvPr/>
          </p:nvSpPr>
          <p:spPr>
            <a:xfrm>
              <a:off x="7348601" y="6217157"/>
              <a:ext cx="2540" cy="6350"/>
            </a:xfrm>
            <a:custGeom>
              <a:avLst/>
              <a:gdLst/>
              <a:ahLst/>
              <a:cxnLst/>
              <a:rect l="l" t="t" r="r" b="b"/>
              <a:pathLst>
                <a:path w="2540" h="6350">
                  <a:moveTo>
                    <a:pt x="2285" y="0"/>
                  </a:moveTo>
                  <a:lnTo>
                    <a:pt x="762" y="2286"/>
                  </a:lnTo>
                  <a:lnTo>
                    <a:pt x="762" y="4571"/>
                  </a:lnTo>
                  <a:lnTo>
                    <a:pt x="0" y="6095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1" name="object 511"/>
            <p:cNvSpPr/>
            <p:nvPr/>
          </p:nvSpPr>
          <p:spPr>
            <a:xfrm>
              <a:off x="7328643" y="5947409"/>
              <a:ext cx="19685" cy="224154"/>
            </a:xfrm>
            <a:custGeom>
              <a:avLst/>
              <a:gdLst/>
              <a:ahLst/>
              <a:cxnLst/>
              <a:rect l="l" t="t" r="r" b="b"/>
              <a:pathLst>
                <a:path w="19684" h="224154">
                  <a:moveTo>
                    <a:pt x="8394" y="224027"/>
                  </a:moveTo>
                  <a:lnTo>
                    <a:pt x="19354" y="224027"/>
                  </a:lnTo>
                </a:path>
                <a:path w="19684" h="224154">
                  <a:moveTo>
                    <a:pt x="6108" y="167639"/>
                  </a:moveTo>
                  <a:lnTo>
                    <a:pt x="17068" y="167639"/>
                  </a:lnTo>
                </a:path>
                <a:path w="19684" h="224154">
                  <a:moveTo>
                    <a:pt x="3048" y="112013"/>
                  </a:moveTo>
                  <a:lnTo>
                    <a:pt x="14008" y="112013"/>
                  </a:lnTo>
                </a:path>
                <a:path w="19684" h="224154">
                  <a:moveTo>
                    <a:pt x="2298" y="55625"/>
                  </a:moveTo>
                  <a:lnTo>
                    <a:pt x="13258" y="55625"/>
                  </a:lnTo>
                </a:path>
                <a:path w="19684" h="224154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2" name="object 512"/>
            <p:cNvSpPr/>
            <p:nvPr/>
          </p:nvSpPr>
          <p:spPr>
            <a:xfrm>
              <a:off x="7330313" y="5887973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61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3" name="object 513"/>
            <p:cNvSpPr/>
            <p:nvPr/>
          </p:nvSpPr>
          <p:spPr>
            <a:xfrm>
              <a:off x="7328789" y="5831585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4" name="object 514"/>
            <p:cNvSpPr/>
            <p:nvPr/>
          </p:nvSpPr>
          <p:spPr>
            <a:xfrm>
              <a:off x="7324991" y="5775959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5" name="object 515"/>
            <p:cNvSpPr/>
            <p:nvPr/>
          </p:nvSpPr>
          <p:spPr>
            <a:xfrm>
              <a:off x="7316597" y="5811011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6" name="object 516"/>
            <p:cNvSpPr/>
            <p:nvPr/>
          </p:nvSpPr>
          <p:spPr>
            <a:xfrm>
              <a:off x="7314323" y="5867399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7" name="object 517"/>
            <p:cNvSpPr/>
            <p:nvPr/>
          </p:nvSpPr>
          <p:spPr>
            <a:xfrm>
              <a:off x="7312025" y="5923025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61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8" name="object 518"/>
            <p:cNvSpPr/>
            <p:nvPr/>
          </p:nvSpPr>
          <p:spPr>
            <a:xfrm>
              <a:off x="7294365" y="5982461"/>
              <a:ext cx="20955" cy="224154"/>
            </a:xfrm>
            <a:custGeom>
              <a:avLst/>
              <a:gdLst/>
              <a:ahLst/>
              <a:cxnLst/>
              <a:rect l="l" t="t" r="r" b="b"/>
              <a:pathLst>
                <a:path w="20954" h="224154">
                  <a:moveTo>
                    <a:pt x="9893" y="0"/>
                  </a:moveTo>
                  <a:lnTo>
                    <a:pt x="20853" y="0"/>
                  </a:lnTo>
                </a:path>
                <a:path w="20954" h="224154">
                  <a:moveTo>
                    <a:pt x="8381" y="56387"/>
                  </a:moveTo>
                  <a:lnTo>
                    <a:pt x="19342" y="56387"/>
                  </a:lnTo>
                </a:path>
                <a:path w="20954" h="224154">
                  <a:moveTo>
                    <a:pt x="6095" y="112013"/>
                  </a:moveTo>
                  <a:lnTo>
                    <a:pt x="17056" y="112013"/>
                  </a:lnTo>
                </a:path>
                <a:path w="20954" h="224154">
                  <a:moveTo>
                    <a:pt x="3809" y="168401"/>
                  </a:moveTo>
                  <a:lnTo>
                    <a:pt x="14770" y="168401"/>
                  </a:lnTo>
                </a:path>
                <a:path w="20954" h="224154">
                  <a:moveTo>
                    <a:pt x="0" y="224027"/>
                  </a:moveTo>
                  <a:lnTo>
                    <a:pt x="10960" y="224027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9" name="object 519"/>
            <p:cNvSpPr/>
            <p:nvPr/>
          </p:nvSpPr>
          <p:spPr>
            <a:xfrm>
              <a:off x="7282173" y="6127241"/>
              <a:ext cx="15240" cy="56515"/>
            </a:xfrm>
            <a:custGeom>
              <a:avLst/>
              <a:gdLst/>
              <a:ahLst/>
              <a:cxnLst/>
              <a:rect l="l" t="t" r="r" b="b"/>
              <a:pathLst>
                <a:path w="15240" h="56514">
                  <a:moveTo>
                    <a:pt x="3797" y="56388"/>
                  </a:moveTo>
                  <a:lnTo>
                    <a:pt x="14757" y="56388"/>
                  </a:lnTo>
                </a:path>
                <a:path w="15240" h="56514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0" name="object 520"/>
            <p:cNvSpPr/>
            <p:nvPr/>
          </p:nvSpPr>
          <p:spPr>
            <a:xfrm>
              <a:off x="7270743" y="5846825"/>
              <a:ext cx="20320" cy="224790"/>
            </a:xfrm>
            <a:custGeom>
              <a:avLst/>
              <a:gdLst/>
              <a:ahLst/>
              <a:cxnLst/>
              <a:rect l="l" t="t" r="r" b="b"/>
              <a:pathLst>
                <a:path w="20320" h="224789">
                  <a:moveTo>
                    <a:pt x="9143" y="224789"/>
                  </a:moveTo>
                  <a:lnTo>
                    <a:pt x="20104" y="224789"/>
                  </a:lnTo>
                </a:path>
                <a:path w="20320" h="224789">
                  <a:moveTo>
                    <a:pt x="7619" y="168401"/>
                  </a:moveTo>
                  <a:lnTo>
                    <a:pt x="18580" y="168401"/>
                  </a:lnTo>
                </a:path>
                <a:path w="20320" h="224789">
                  <a:moveTo>
                    <a:pt x="5333" y="112775"/>
                  </a:moveTo>
                  <a:lnTo>
                    <a:pt x="16294" y="112775"/>
                  </a:lnTo>
                </a:path>
                <a:path w="20320" h="224789">
                  <a:moveTo>
                    <a:pt x="3048" y="56387"/>
                  </a:moveTo>
                  <a:lnTo>
                    <a:pt x="14008" y="56387"/>
                  </a:lnTo>
                </a:path>
                <a:path w="20320" h="224789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1" name="object 521"/>
            <p:cNvSpPr/>
            <p:nvPr/>
          </p:nvSpPr>
          <p:spPr>
            <a:xfrm>
              <a:off x="7273163" y="5788151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61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2" name="object 522"/>
            <p:cNvSpPr/>
            <p:nvPr/>
          </p:nvSpPr>
          <p:spPr>
            <a:xfrm>
              <a:off x="7256265" y="5801867"/>
              <a:ext cx="15240" cy="56515"/>
            </a:xfrm>
            <a:custGeom>
              <a:avLst/>
              <a:gdLst/>
              <a:ahLst/>
              <a:cxnLst/>
              <a:rect l="l" t="t" r="r" b="b"/>
              <a:pathLst>
                <a:path w="15240" h="56514">
                  <a:moveTo>
                    <a:pt x="3809" y="0"/>
                  </a:moveTo>
                  <a:lnTo>
                    <a:pt x="14770" y="0"/>
                  </a:lnTo>
                </a:path>
                <a:path w="15240" h="56514">
                  <a:moveTo>
                    <a:pt x="0" y="56388"/>
                  </a:moveTo>
                  <a:lnTo>
                    <a:pt x="10960" y="56388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3" name="object 523"/>
            <p:cNvSpPr/>
            <p:nvPr/>
          </p:nvSpPr>
          <p:spPr>
            <a:xfrm>
              <a:off x="7253351" y="5910833"/>
              <a:ext cx="7620" cy="174625"/>
            </a:xfrm>
            <a:custGeom>
              <a:avLst/>
              <a:gdLst/>
              <a:ahLst/>
              <a:cxnLst/>
              <a:rect l="l" t="t" r="r" b="b"/>
              <a:pathLst>
                <a:path w="7620" h="174625">
                  <a:moveTo>
                    <a:pt x="7620" y="0"/>
                  </a:moveTo>
                  <a:lnTo>
                    <a:pt x="6096" y="6095"/>
                  </a:lnTo>
                </a:path>
                <a:path w="7620" h="174625">
                  <a:moveTo>
                    <a:pt x="4572" y="56387"/>
                  </a:moveTo>
                  <a:lnTo>
                    <a:pt x="3822" y="62483"/>
                  </a:lnTo>
                </a:path>
                <a:path w="7620" h="174625">
                  <a:moveTo>
                    <a:pt x="3822" y="112775"/>
                  </a:moveTo>
                  <a:lnTo>
                    <a:pt x="2285" y="118871"/>
                  </a:lnTo>
                </a:path>
                <a:path w="7620" h="174625">
                  <a:moveTo>
                    <a:pt x="1524" y="168401"/>
                  </a:moveTo>
                  <a:lnTo>
                    <a:pt x="0" y="174498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4" name="object 524"/>
            <p:cNvSpPr/>
            <p:nvPr/>
          </p:nvSpPr>
          <p:spPr>
            <a:xfrm>
              <a:off x="7251077" y="6135623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5" name="object 525"/>
            <p:cNvSpPr/>
            <p:nvPr/>
          </p:nvSpPr>
          <p:spPr>
            <a:xfrm>
              <a:off x="7247267" y="6191249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6" name="object 526"/>
            <p:cNvSpPr/>
            <p:nvPr/>
          </p:nvSpPr>
          <p:spPr>
            <a:xfrm>
              <a:off x="7221975" y="5917691"/>
              <a:ext cx="23495" cy="280670"/>
            </a:xfrm>
            <a:custGeom>
              <a:avLst/>
              <a:gdLst/>
              <a:ahLst/>
              <a:cxnLst/>
              <a:rect l="l" t="t" r="r" b="b"/>
              <a:pathLst>
                <a:path w="23495" h="280670">
                  <a:moveTo>
                    <a:pt x="12192" y="280416"/>
                  </a:moveTo>
                  <a:lnTo>
                    <a:pt x="23152" y="280416"/>
                  </a:lnTo>
                </a:path>
                <a:path w="23495" h="280670">
                  <a:moveTo>
                    <a:pt x="9131" y="224790"/>
                  </a:moveTo>
                  <a:lnTo>
                    <a:pt x="20091" y="224790"/>
                  </a:lnTo>
                </a:path>
                <a:path w="23495" h="280670">
                  <a:moveTo>
                    <a:pt x="6083" y="168402"/>
                  </a:moveTo>
                  <a:lnTo>
                    <a:pt x="17043" y="168402"/>
                  </a:lnTo>
                </a:path>
                <a:path w="23495" h="280670">
                  <a:moveTo>
                    <a:pt x="3809" y="112014"/>
                  </a:moveTo>
                  <a:lnTo>
                    <a:pt x="14770" y="112014"/>
                  </a:lnTo>
                </a:path>
                <a:path w="23495" h="280670">
                  <a:moveTo>
                    <a:pt x="1524" y="56388"/>
                  </a:moveTo>
                  <a:lnTo>
                    <a:pt x="12484" y="56388"/>
                  </a:lnTo>
                </a:path>
                <a:path w="23495" h="280670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7" name="object 527"/>
            <p:cNvSpPr/>
            <p:nvPr/>
          </p:nvSpPr>
          <p:spPr>
            <a:xfrm>
              <a:off x="7202925" y="5787389"/>
              <a:ext cx="27940" cy="112395"/>
            </a:xfrm>
            <a:custGeom>
              <a:avLst/>
              <a:gdLst/>
              <a:ahLst/>
              <a:cxnLst/>
              <a:rect l="l" t="t" r="r" b="b"/>
              <a:pathLst>
                <a:path w="27940" h="112395">
                  <a:moveTo>
                    <a:pt x="16763" y="74675"/>
                  </a:moveTo>
                  <a:lnTo>
                    <a:pt x="27724" y="74675"/>
                  </a:lnTo>
                </a:path>
                <a:path w="27940" h="112395">
                  <a:moveTo>
                    <a:pt x="14465" y="18287"/>
                  </a:moveTo>
                  <a:lnTo>
                    <a:pt x="25425" y="18287"/>
                  </a:lnTo>
                </a:path>
                <a:path w="27940" h="112395">
                  <a:moveTo>
                    <a:pt x="6083" y="0"/>
                  </a:moveTo>
                  <a:lnTo>
                    <a:pt x="17043" y="0"/>
                  </a:lnTo>
                </a:path>
                <a:path w="27940" h="112395">
                  <a:moveTo>
                    <a:pt x="2285" y="56387"/>
                  </a:moveTo>
                  <a:lnTo>
                    <a:pt x="13246" y="56387"/>
                  </a:lnTo>
                </a:path>
                <a:path w="27940" h="112395">
                  <a:moveTo>
                    <a:pt x="0" y="112013"/>
                  </a:moveTo>
                  <a:lnTo>
                    <a:pt x="10960" y="112013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8" name="object 528"/>
            <p:cNvSpPr/>
            <p:nvPr/>
          </p:nvSpPr>
          <p:spPr>
            <a:xfrm>
              <a:off x="7194531" y="5955791"/>
              <a:ext cx="17145" cy="168910"/>
            </a:xfrm>
            <a:custGeom>
              <a:avLst/>
              <a:gdLst/>
              <a:ahLst/>
              <a:cxnLst/>
              <a:rect l="l" t="t" r="r" b="b"/>
              <a:pathLst>
                <a:path w="17145" h="168910">
                  <a:moveTo>
                    <a:pt x="6108" y="0"/>
                  </a:moveTo>
                  <a:lnTo>
                    <a:pt x="17068" y="0"/>
                  </a:lnTo>
                </a:path>
                <a:path w="17145" h="168910">
                  <a:moveTo>
                    <a:pt x="4584" y="55626"/>
                  </a:moveTo>
                  <a:lnTo>
                    <a:pt x="15544" y="55626"/>
                  </a:lnTo>
                </a:path>
                <a:path w="17145" h="168910">
                  <a:moveTo>
                    <a:pt x="2286" y="112014"/>
                  </a:moveTo>
                  <a:lnTo>
                    <a:pt x="13246" y="112014"/>
                  </a:lnTo>
                </a:path>
                <a:path w="17145" h="168910">
                  <a:moveTo>
                    <a:pt x="0" y="168402"/>
                  </a:moveTo>
                  <a:lnTo>
                    <a:pt x="10960" y="168402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9" name="object 529"/>
            <p:cNvSpPr/>
            <p:nvPr/>
          </p:nvSpPr>
          <p:spPr>
            <a:xfrm>
              <a:off x="7196201" y="6176771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62" y="0"/>
                  </a:moveTo>
                  <a:lnTo>
                    <a:pt x="0" y="6095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0" name="object 530"/>
            <p:cNvSpPr/>
            <p:nvPr/>
          </p:nvSpPr>
          <p:spPr>
            <a:xfrm>
              <a:off x="7178541" y="6156959"/>
              <a:ext cx="15875" cy="55880"/>
            </a:xfrm>
            <a:custGeom>
              <a:avLst/>
              <a:gdLst/>
              <a:ahLst/>
              <a:cxnLst/>
              <a:rect l="l" t="t" r="r" b="b"/>
              <a:pathLst>
                <a:path w="15875" h="55879">
                  <a:moveTo>
                    <a:pt x="4571" y="55625"/>
                  </a:moveTo>
                  <a:lnTo>
                    <a:pt x="15532" y="55625"/>
                  </a:lnTo>
                </a:path>
                <a:path w="15875" h="55879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1" name="object 531"/>
            <p:cNvSpPr/>
            <p:nvPr/>
          </p:nvSpPr>
          <p:spPr>
            <a:xfrm>
              <a:off x="7181723" y="6097523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74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2" name="object 532"/>
            <p:cNvSpPr/>
            <p:nvPr/>
          </p:nvSpPr>
          <p:spPr>
            <a:xfrm>
              <a:off x="7178675" y="6041897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3" name="object 533"/>
            <p:cNvSpPr/>
            <p:nvPr/>
          </p:nvSpPr>
          <p:spPr>
            <a:xfrm>
              <a:off x="7164825" y="5820155"/>
              <a:ext cx="17145" cy="168910"/>
            </a:xfrm>
            <a:custGeom>
              <a:avLst/>
              <a:gdLst/>
              <a:ahLst/>
              <a:cxnLst/>
              <a:rect l="l" t="t" r="r" b="b"/>
              <a:pathLst>
                <a:path w="17145" h="168910">
                  <a:moveTo>
                    <a:pt x="6083" y="168401"/>
                  </a:moveTo>
                  <a:lnTo>
                    <a:pt x="17043" y="168401"/>
                  </a:lnTo>
                </a:path>
                <a:path w="17145" h="168910">
                  <a:moveTo>
                    <a:pt x="5321" y="112013"/>
                  </a:moveTo>
                  <a:lnTo>
                    <a:pt x="16281" y="112013"/>
                  </a:lnTo>
                </a:path>
                <a:path w="17145" h="168910">
                  <a:moveTo>
                    <a:pt x="2285" y="56387"/>
                  </a:moveTo>
                  <a:lnTo>
                    <a:pt x="13246" y="56387"/>
                  </a:lnTo>
                </a:path>
                <a:path w="17145" h="168910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4" name="object 534"/>
            <p:cNvSpPr/>
            <p:nvPr/>
          </p:nvSpPr>
          <p:spPr>
            <a:xfrm>
              <a:off x="7158101" y="5770625"/>
              <a:ext cx="6350" cy="62865"/>
            </a:xfrm>
            <a:custGeom>
              <a:avLst/>
              <a:gdLst/>
              <a:ahLst/>
              <a:cxnLst/>
              <a:rect l="l" t="t" r="r" b="b"/>
              <a:pathLst>
                <a:path w="6350" h="62864">
                  <a:moveTo>
                    <a:pt x="6096" y="0"/>
                  </a:moveTo>
                  <a:lnTo>
                    <a:pt x="5346" y="1524"/>
                  </a:lnTo>
                  <a:lnTo>
                    <a:pt x="5346" y="6096"/>
                  </a:lnTo>
                </a:path>
                <a:path w="6350" h="62864">
                  <a:moveTo>
                    <a:pt x="1524" y="56387"/>
                  </a:moveTo>
                  <a:lnTo>
                    <a:pt x="0" y="62484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5" name="object 535"/>
            <p:cNvSpPr/>
            <p:nvPr/>
          </p:nvSpPr>
          <p:spPr>
            <a:xfrm>
              <a:off x="7146537" y="5886449"/>
              <a:ext cx="15240" cy="112395"/>
            </a:xfrm>
            <a:custGeom>
              <a:avLst/>
              <a:gdLst/>
              <a:ahLst/>
              <a:cxnLst/>
              <a:rect l="l" t="t" r="r" b="b"/>
              <a:pathLst>
                <a:path w="15240" h="112395">
                  <a:moveTo>
                    <a:pt x="3810" y="0"/>
                  </a:moveTo>
                  <a:lnTo>
                    <a:pt x="14770" y="0"/>
                  </a:lnTo>
                </a:path>
                <a:path w="15240" h="112395">
                  <a:moveTo>
                    <a:pt x="2286" y="55625"/>
                  </a:moveTo>
                  <a:lnTo>
                    <a:pt x="13246" y="55625"/>
                  </a:lnTo>
                </a:path>
                <a:path w="15240" h="112395">
                  <a:moveTo>
                    <a:pt x="0" y="112013"/>
                  </a:moveTo>
                  <a:lnTo>
                    <a:pt x="10960" y="112013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6" name="object 536"/>
            <p:cNvSpPr/>
            <p:nvPr/>
          </p:nvSpPr>
          <p:spPr>
            <a:xfrm>
              <a:off x="7148207" y="6051041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7" name="object 537"/>
            <p:cNvSpPr/>
            <p:nvPr/>
          </p:nvSpPr>
          <p:spPr>
            <a:xfrm>
              <a:off x="7147445" y="6107429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8" name="object 538"/>
            <p:cNvSpPr/>
            <p:nvPr/>
          </p:nvSpPr>
          <p:spPr>
            <a:xfrm>
              <a:off x="7131443" y="6163817"/>
              <a:ext cx="13970" cy="59690"/>
            </a:xfrm>
            <a:custGeom>
              <a:avLst/>
              <a:gdLst/>
              <a:ahLst/>
              <a:cxnLst/>
              <a:rect l="l" t="t" r="r" b="b"/>
              <a:pathLst>
                <a:path w="13970" h="59689">
                  <a:moveTo>
                    <a:pt x="13703" y="0"/>
                  </a:moveTo>
                  <a:lnTo>
                    <a:pt x="12179" y="6096"/>
                  </a:lnTo>
                </a:path>
                <a:path w="13970" h="59689">
                  <a:moveTo>
                    <a:pt x="8369" y="55626"/>
                  </a:moveTo>
                  <a:lnTo>
                    <a:pt x="8369" y="57912"/>
                  </a:lnTo>
                  <a:lnTo>
                    <a:pt x="7607" y="59436"/>
                  </a:lnTo>
                  <a:lnTo>
                    <a:pt x="6083" y="57912"/>
                  </a:lnTo>
                </a:path>
                <a:path w="13970" h="59689">
                  <a:moveTo>
                    <a:pt x="1524" y="8382"/>
                  </a:moveTo>
                  <a:lnTo>
                    <a:pt x="0" y="228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9" name="object 539"/>
            <p:cNvSpPr/>
            <p:nvPr/>
          </p:nvSpPr>
          <p:spPr>
            <a:xfrm>
              <a:off x="7129919" y="6109715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0" name="object 540"/>
            <p:cNvSpPr/>
            <p:nvPr/>
          </p:nvSpPr>
          <p:spPr>
            <a:xfrm>
              <a:off x="7126871" y="6054089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49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1" name="object 541"/>
            <p:cNvSpPr/>
            <p:nvPr/>
          </p:nvSpPr>
          <p:spPr>
            <a:xfrm>
              <a:off x="7115283" y="5888735"/>
              <a:ext cx="15875" cy="112395"/>
            </a:xfrm>
            <a:custGeom>
              <a:avLst/>
              <a:gdLst/>
              <a:ahLst/>
              <a:cxnLst/>
              <a:rect l="l" t="t" r="r" b="b"/>
              <a:pathLst>
                <a:path w="15875" h="112395">
                  <a:moveTo>
                    <a:pt x="4584" y="112013"/>
                  </a:moveTo>
                  <a:lnTo>
                    <a:pt x="15544" y="112013"/>
                  </a:lnTo>
                </a:path>
                <a:path w="15875" h="112395">
                  <a:moveTo>
                    <a:pt x="2285" y="55625"/>
                  </a:moveTo>
                  <a:lnTo>
                    <a:pt x="13246" y="55625"/>
                  </a:lnTo>
                </a:path>
                <a:path w="15875" h="112395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2" name="object 542"/>
            <p:cNvSpPr/>
            <p:nvPr/>
          </p:nvSpPr>
          <p:spPr>
            <a:xfrm>
              <a:off x="7117727" y="5829299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11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3" name="object 543"/>
            <p:cNvSpPr/>
            <p:nvPr/>
          </p:nvSpPr>
          <p:spPr>
            <a:xfrm>
              <a:off x="7114679" y="5773673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4" name="object 544"/>
            <p:cNvSpPr/>
            <p:nvPr/>
          </p:nvSpPr>
          <p:spPr>
            <a:xfrm>
              <a:off x="7097757" y="5817869"/>
              <a:ext cx="15240" cy="56515"/>
            </a:xfrm>
            <a:custGeom>
              <a:avLst/>
              <a:gdLst/>
              <a:ahLst/>
              <a:cxnLst/>
              <a:rect l="l" t="t" r="r" b="b"/>
              <a:pathLst>
                <a:path w="15240" h="56514">
                  <a:moveTo>
                    <a:pt x="3810" y="0"/>
                  </a:moveTo>
                  <a:lnTo>
                    <a:pt x="14770" y="0"/>
                  </a:lnTo>
                </a:path>
                <a:path w="15240" h="56514">
                  <a:moveTo>
                    <a:pt x="0" y="56388"/>
                  </a:moveTo>
                  <a:lnTo>
                    <a:pt x="10960" y="56388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5" name="object 545"/>
            <p:cNvSpPr/>
            <p:nvPr/>
          </p:nvSpPr>
          <p:spPr>
            <a:xfrm>
              <a:off x="7091673" y="5929883"/>
              <a:ext cx="16510" cy="112395"/>
            </a:xfrm>
            <a:custGeom>
              <a:avLst/>
              <a:gdLst/>
              <a:ahLst/>
              <a:cxnLst/>
              <a:rect l="l" t="t" r="r" b="b"/>
              <a:pathLst>
                <a:path w="16509" h="112395">
                  <a:moveTo>
                    <a:pt x="5321" y="0"/>
                  </a:moveTo>
                  <a:lnTo>
                    <a:pt x="16281" y="0"/>
                  </a:lnTo>
                </a:path>
                <a:path w="16509" h="112395">
                  <a:moveTo>
                    <a:pt x="2273" y="56387"/>
                  </a:moveTo>
                  <a:lnTo>
                    <a:pt x="13233" y="56387"/>
                  </a:lnTo>
                </a:path>
                <a:path w="16509" h="112395">
                  <a:moveTo>
                    <a:pt x="0" y="112013"/>
                  </a:moveTo>
                  <a:lnTo>
                    <a:pt x="10960" y="112013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6" name="object 546"/>
            <p:cNvSpPr/>
            <p:nvPr/>
          </p:nvSpPr>
          <p:spPr>
            <a:xfrm>
              <a:off x="7094867" y="6095237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7" name="object 547"/>
            <p:cNvSpPr/>
            <p:nvPr/>
          </p:nvSpPr>
          <p:spPr>
            <a:xfrm>
              <a:off x="7092581" y="6151625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8" name="object 548"/>
            <p:cNvSpPr/>
            <p:nvPr/>
          </p:nvSpPr>
          <p:spPr>
            <a:xfrm>
              <a:off x="7088771" y="6207251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5334"/>
                  </a:ln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9" name="object 549"/>
            <p:cNvSpPr/>
            <p:nvPr/>
          </p:nvSpPr>
          <p:spPr>
            <a:xfrm>
              <a:off x="7080377" y="6176771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0" name="object 550"/>
            <p:cNvSpPr/>
            <p:nvPr/>
          </p:nvSpPr>
          <p:spPr>
            <a:xfrm>
              <a:off x="7076579" y="6121145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6095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1" name="object 551"/>
            <p:cNvSpPr/>
            <p:nvPr/>
          </p:nvSpPr>
          <p:spPr>
            <a:xfrm>
              <a:off x="7064991" y="5955791"/>
              <a:ext cx="15240" cy="112395"/>
            </a:xfrm>
            <a:custGeom>
              <a:avLst/>
              <a:gdLst/>
              <a:ahLst/>
              <a:cxnLst/>
              <a:rect l="l" t="t" r="r" b="b"/>
              <a:pathLst>
                <a:path w="15240" h="112395">
                  <a:moveTo>
                    <a:pt x="3822" y="112014"/>
                  </a:moveTo>
                  <a:lnTo>
                    <a:pt x="14782" y="112014"/>
                  </a:lnTo>
                </a:path>
                <a:path w="15240" h="112395">
                  <a:moveTo>
                    <a:pt x="2298" y="55626"/>
                  </a:moveTo>
                  <a:lnTo>
                    <a:pt x="13258" y="55626"/>
                  </a:lnTo>
                </a:path>
                <a:path w="15240" h="112395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2" name="object 552"/>
            <p:cNvSpPr/>
            <p:nvPr/>
          </p:nvSpPr>
          <p:spPr>
            <a:xfrm>
              <a:off x="7068947" y="5896355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3" name="object 553"/>
            <p:cNvSpPr/>
            <p:nvPr/>
          </p:nvSpPr>
          <p:spPr>
            <a:xfrm>
              <a:off x="7065899" y="5840729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61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4" name="object 554"/>
            <p:cNvSpPr/>
            <p:nvPr/>
          </p:nvSpPr>
          <p:spPr>
            <a:xfrm>
              <a:off x="7062851" y="5788913"/>
              <a:ext cx="0" cy="1905"/>
            </a:xfrm>
            <a:custGeom>
              <a:avLst/>
              <a:gdLst/>
              <a:ahLst/>
              <a:cxnLst/>
              <a:rect l="l" t="t" r="r" b="b"/>
              <a:pathLst>
                <a:path h="1904">
                  <a:moveTo>
                    <a:pt x="-5480" y="762"/>
                  </a:moveTo>
                  <a:lnTo>
                    <a:pt x="5480" y="762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5" name="object 555"/>
            <p:cNvSpPr/>
            <p:nvPr/>
          </p:nvSpPr>
          <p:spPr>
            <a:xfrm>
              <a:off x="7062089" y="5782055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61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6" name="object 556"/>
            <p:cNvSpPr/>
            <p:nvPr/>
          </p:nvSpPr>
          <p:spPr>
            <a:xfrm>
              <a:off x="7046715" y="5809487"/>
              <a:ext cx="13335" cy="55880"/>
            </a:xfrm>
            <a:custGeom>
              <a:avLst/>
              <a:gdLst/>
              <a:ahLst/>
              <a:cxnLst/>
              <a:rect l="l" t="t" r="r" b="b"/>
              <a:pathLst>
                <a:path w="13334" h="55879">
                  <a:moveTo>
                    <a:pt x="2285" y="0"/>
                  </a:moveTo>
                  <a:lnTo>
                    <a:pt x="13246" y="0"/>
                  </a:lnTo>
                </a:path>
                <a:path w="13334" h="55879">
                  <a:moveTo>
                    <a:pt x="0" y="55625"/>
                  </a:moveTo>
                  <a:lnTo>
                    <a:pt x="10960" y="55625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7" name="object 557"/>
            <p:cNvSpPr/>
            <p:nvPr/>
          </p:nvSpPr>
          <p:spPr>
            <a:xfrm>
              <a:off x="7045325" y="5918453"/>
              <a:ext cx="5080" cy="118110"/>
            </a:xfrm>
            <a:custGeom>
              <a:avLst/>
              <a:gdLst/>
              <a:ahLst/>
              <a:cxnLst/>
              <a:rect l="l" t="t" r="r" b="b"/>
              <a:pathLst>
                <a:path w="5079" h="118110">
                  <a:moveTo>
                    <a:pt x="4572" y="0"/>
                  </a:moveTo>
                  <a:lnTo>
                    <a:pt x="3048" y="6096"/>
                  </a:lnTo>
                </a:path>
                <a:path w="5079" h="118110">
                  <a:moveTo>
                    <a:pt x="2285" y="56387"/>
                  </a:moveTo>
                  <a:lnTo>
                    <a:pt x="761" y="62484"/>
                  </a:lnTo>
                </a:path>
                <a:path w="5079" h="118110">
                  <a:moveTo>
                    <a:pt x="761" y="112013"/>
                  </a:moveTo>
                  <a:lnTo>
                    <a:pt x="0" y="11811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8" name="object 558"/>
            <p:cNvSpPr/>
            <p:nvPr/>
          </p:nvSpPr>
          <p:spPr>
            <a:xfrm>
              <a:off x="7042277" y="6086855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9" name="object 559"/>
            <p:cNvSpPr/>
            <p:nvPr/>
          </p:nvSpPr>
          <p:spPr>
            <a:xfrm>
              <a:off x="7040003" y="6142481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7"/>
                  </a:moveTo>
                  <a:lnTo>
                    <a:pt x="5480" y="3047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0" name="object 560"/>
            <p:cNvSpPr/>
            <p:nvPr/>
          </p:nvSpPr>
          <p:spPr>
            <a:xfrm>
              <a:off x="7036193" y="6198869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0"/>
                  </a:moveTo>
                  <a:lnTo>
                    <a:pt x="0" y="4571"/>
                  </a:lnTo>
                  <a:lnTo>
                    <a:pt x="0" y="6095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1" name="object 561"/>
            <p:cNvSpPr/>
            <p:nvPr/>
          </p:nvSpPr>
          <p:spPr>
            <a:xfrm>
              <a:off x="7017747" y="6077711"/>
              <a:ext cx="17145" cy="112395"/>
            </a:xfrm>
            <a:custGeom>
              <a:avLst/>
              <a:gdLst/>
              <a:ahLst/>
              <a:cxnLst/>
              <a:rect l="l" t="t" r="r" b="b"/>
              <a:pathLst>
                <a:path w="17145" h="112395">
                  <a:moveTo>
                    <a:pt x="6096" y="112013"/>
                  </a:moveTo>
                  <a:lnTo>
                    <a:pt x="17056" y="112013"/>
                  </a:lnTo>
                </a:path>
                <a:path w="17145" h="112395">
                  <a:moveTo>
                    <a:pt x="2286" y="55625"/>
                  </a:moveTo>
                  <a:lnTo>
                    <a:pt x="13246" y="55625"/>
                  </a:lnTo>
                </a:path>
                <a:path w="17145" h="112395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2" name="object 562"/>
            <p:cNvSpPr/>
            <p:nvPr/>
          </p:nvSpPr>
          <p:spPr>
            <a:xfrm>
              <a:off x="7020953" y="6018275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61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3" name="object 563"/>
            <p:cNvSpPr/>
            <p:nvPr/>
          </p:nvSpPr>
          <p:spPr>
            <a:xfrm>
              <a:off x="7011663" y="5909309"/>
              <a:ext cx="12065" cy="56515"/>
            </a:xfrm>
            <a:custGeom>
              <a:avLst/>
              <a:gdLst/>
              <a:ahLst/>
              <a:cxnLst/>
              <a:rect l="l" t="t" r="r" b="b"/>
              <a:pathLst>
                <a:path w="12065" h="56514">
                  <a:moveTo>
                    <a:pt x="762" y="56387"/>
                  </a:moveTo>
                  <a:lnTo>
                    <a:pt x="11722" y="56387"/>
                  </a:lnTo>
                </a:path>
                <a:path w="12065" h="56514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4" name="object 564"/>
            <p:cNvSpPr/>
            <p:nvPr/>
          </p:nvSpPr>
          <p:spPr>
            <a:xfrm>
              <a:off x="7002665" y="5794247"/>
              <a:ext cx="12700" cy="62230"/>
            </a:xfrm>
            <a:custGeom>
              <a:avLst/>
              <a:gdLst/>
              <a:ahLst/>
              <a:cxnLst/>
              <a:rect l="l" t="t" r="r" b="b"/>
              <a:pathLst>
                <a:path w="12700" h="62229">
                  <a:moveTo>
                    <a:pt x="12192" y="61722"/>
                  </a:moveTo>
                  <a:lnTo>
                    <a:pt x="10655" y="55625"/>
                  </a:lnTo>
                </a:path>
                <a:path w="12700" h="62229">
                  <a:moveTo>
                    <a:pt x="9131" y="6096"/>
                  </a:moveTo>
                  <a:lnTo>
                    <a:pt x="8382" y="0"/>
                  </a:lnTo>
                </a:path>
                <a:path w="12700" h="62229">
                  <a:moveTo>
                    <a:pt x="762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5" name="object 565"/>
            <p:cNvSpPr/>
            <p:nvPr/>
          </p:nvSpPr>
          <p:spPr>
            <a:xfrm>
              <a:off x="6999617" y="5849873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6" name="object 566"/>
            <p:cNvSpPr/>
            <p:nvPr/>
          </p:nvSpPr>
          <p:spPr>
            <a:xfrm>
              <a:off x="6996569" y="5906261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62" y="0"/>
                  </a:moveTo>
                  <a:lnTo>
                    <a:pt x="0" y="609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7" name="object 567"/>
            <p:cNvSpPr/>
            <p:nvPr/>
          </p:nvSpPr>
          <p:spPr>
            <a:xfrm>
              <a:off x="6983457" y="5965697"/>
              <a:ext cx="17145" cy="167640"/>
            </a:xfrm>
            <a:custGeom>
              <a:avLst/>
              <a:gdLst/>
              <a:ahLst/>
              <a:cxnLst/>
              <a:rect l="l" t="t" r="r" b="b"/>
              <a:pathLst>
                <a:path w="17145" h="167639">
                  <a:moveTo>
                    <a:pt x="6108" y="0"/>
                  </a:moveTo>
                  <a:lnTo>
                    <a:pt x="17068" y="0"/>
                  </a:lnTo>
                </a:path>
                <a:path w="17145" h="167639">
                  <a:moveTo>
                    <a:pt x="3810" y="55625"/>
                  </a:moveTo>
                  <a:lnTo>
                    <a:pt x="14770" y="55625"/>
                  </a:lnTo>
                </a:path>
                <a:path w="17145" h="167639">
                  <a:moveTo>
                    <a:pt x="1524" y="112013"/>
                  </a:moveTo>
                  <a:lnTo>
                    <a:pt x="12484" y="112013"/>
                  </a:lnTo>
                </a:path>
                <a:path w="17145" h="167639">
                  <a:moveTo>
                    <a:pt x="0" y="167639"/>
                  </a:moveTo>
                  <a:lnTo>
                    <a:pt x="10960" y="167639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8" name="object 568"/>
            <p:cNvSpPr/>
            <p:nvPr/>
          </p:nvSpPr>
          <p:spPr>
            <a:xfrm>
              <a:off x="6976757" y="6186677"/>
              <a:ext cx="8890" cy="20320"/>
            </a:xfrm>
            <a:custGeom>
              <a:avLst/>
              <a:gdLst/>
              <a:ahLst/>
              <a:cxnLst/>
              <a:rect l="l" t="t" r="r" b="b"/>
              <a:pathLst>
                <a:path w="8890" h="20320">
                  <a:moveTo>
                    <a:pt x="8369" y="0"/>
                  </a:moveTo>
                  <a:lnTo>
                    <a:pt x="7620" y="6096"/>
                  </a:lnTo>
                </a:path>
                <a:path w="8890" h="20320">
                  <a:moveTo>
                    <a:pt x="1524" y="19812"/>
                  </a:moveTo>
                  <a:lnTo>
                    <a:pt x="0" y="13716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9" name="object 569"/>
            <p:cNvSpPr/>
            <p:nvPr/>
          </p:nvSpPr>
          <p:spPr>
            <a:xfrm>
              <a:off x="6972947" y="6144005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0" name="object 570"/>
            <p:cNvSpPr/>
            <p:nvPr/>
          </p:nvSpPr>
          <p:spPr>
            <a:xfrm>
              <a:off x="6970649" y="6087617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4" h="6350">
                  <a:moveTo>
                    <a:pt x="1524" y="6096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1" name="object 571"/>
            <p:cNvSpPr/>
            <p:nvPr/>
          </p:nvSpPr>
          <p:spPr>
            <a:xfrm>
              <a:off x="6954513" y="5810249"/>
              <a:ext cx="19685" cy="224790"/>
            </a:xfrm>
            <a:custGeom>
              <a:avLst/>
              <a:gdLst/>
              <a:ahLst/>
              <a:cxnLst/>
              <a:rect l="l" t="t" r="r" b="b"/>
              <a:pathLst>
                <a:path w="19684" h="224789">
                  <a:moveTo>
                    <a:pt x="8369" y="224789"/>
                  </a:moveTo>
                  <a:lnTo>
                    <a:pt x="19329" y="224789"/>
                  </a:lnTo>
                </a:path>
                <a:path w="19684" h="224789">
                  <a:moveTo>
                    <a:pt x="6845" y="168401"/>
                  </a:moveTo>
                  <a:lnTo>
                    <a:pt x="17805" y="168401"/>
                  </a:lnTo>
                </a:path>
                <a:path w="19684" h="224789">
                  <a:moveTo>
                    <a:pt x="4572" y="112775"/>
                  </a:moveTo>
                  <a:lnTo>
                    <a:pt x="15532" y="112775"/>
                  </a:lnTo>
                </a:path>
                <a:path w="19684" h="224789">
                  <a:moveTo>
                    <a:pt x="2286" y="56387"/>
                  </a:moveTo>
                  <a:lnTo>
                    <a:pt x="13246" y="56387"/>
                  </a:lnTo>
                </a:path>
                <a:path w="19684" h="224789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2" name="object 572"/>
            <p:cNvSpPr/>
            <p:nvPr/>
          </p:nvSpPr>
          <p:spPr>
            <a:xfrm>
              <a:off x="6950075" y="5780531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761" y="0"/>
                  </a:moveTo>
                  <a:lnTo>
                    <a:pt x="0" y="6095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3" name="object 573"/>
            <p:cNvSpPr/>
            <p:nvPr/>
          </p:nvSpPr>
          <p:spPr>
            <a:xfrm>
              <a:off x="6936225" y="5839967"/>
              <a:ext cx="17145" cy="168910"/>
            </a:xfrm>
            <a:custGeom>
              <a:avLst/>
              <a:gdLst/>
              <a:ahLst/>
              <a:cxnLst/>
              <a:rect l="l" t="t" r="r" b="b"/>
              <a:pathLst>
                <a:path w="17145" h="168910">
                  <a:moveTo>
                    <a:pt x="6083" y="0"/>
                  </a:moveTo>
                  <a:lnTo>
                    <a:pt x="17043" y="0"/>
                  </a:lnTo>
                </a:path>
                <a:path w="17145" h="168910">
                  <a:moveTo>
                    <a:pt x="3048" y="55626"/>
                  </a:moveTo>
                  <a:lnTo>
                    <a:pt x="14008" y="55626"/>
                  </a:lnTo>
                </a:path>
                <a:path w="17145" h="168910">
                  <a:moveTo>
                    <a:pt x="2285" y="112014"/>
                  </a:moveTo>
                  <a:lnTo>
                    <a:pt x="13246" y="112014"/>
                  </a:lnTo>
                </a:path>
                <a:path w="17145" h="168910">
                  <a:moveTo>
                    <a:pt x="0" y="168402"/>
                  </a:moveTo>
                  <a:lnTo>
                    <a:pt x="10960" y="168402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4" name="object 574"/>
            <p:cNvSpPr/>
            <p:nvPr/>
          </p:nvSpPr>
          <p:spPr>
            <a:xfrm>
              <a:off x="6938657" y="6060947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-5480" y="3048"/>
                  </a:moveTo>
                  <a:lnTo>
                    <a:pt x="5480" y="3048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5" name="object 575"/>
            <p:cNvSpPr/>
            <p:nvPr/>
          </p:nvSpPr>
          <p:spPr>
            <a:xfrm>
              <a:off x="6924179" y="6117335"/>
              <a:ext cx="13970" cy="102235"/>
            </a:xfrm>
            <a:custGeom>
              <a:avLst/>
              <a:gdLst/>
              <a:ahLst/>
              <a:cxnLst/>
              <a:rect l="l" t="t" r="r" b="b"/>
              <a:pathLst>
                <a:path w="13970" h="102235">
                  <a:moveTo>
                    <a:pt x="13716" y="0"/>
                  </a:moveTo>
                  <a:lnTo>
                    <a:pt x="12192" y="6096"/>
                  </a:lnTo>
                </a:path>
                <a:path w="13970" h="102235">
                  <a:moveTo>
                    <a:pt x="9893" y="55625"/>
                  </a:moveTo>
                  <a:lnTo>
                    <a:pt x="8369" y="61722"/>
                  </a:lnTo>
                </a:path>
                <a:path w="13970" h="102235">
                  <a:moveTo>
                    <a:pt x="1524" y="102108"/>
                  </a:moveTo>
                  <a:lnTo>
                    <a:pt x="0" y="99822"/>
                  </a:lnTo>
                  <a:lnTo>
                    <a:pt x="0" y="96012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6" name="object 576"/>
            <p:cNvSpPr/>
            <p:nvPr/>
          </p:nvSpPr>
          <p:spPr>
            <a:xfrm>
              <a:off x="6910317" y="6047993"/>
              <a:ext cx="15875" cy="113030"/>
            </a:xfrm>
            <a:custGeom>
              <a:avLst/>
              <a:gdLst/>
              <a:ahLst/>
              <a:cxnLst/>
              <a:rect l="l" t="t" r="r" b="b"/>
              <a:pathLst>
                <a:path w="15875" h="113029">
                  <a:moveTo>
                    <a:pt x="4571" y="112776"/>
                  </a:moveTo>
                  <a:lnTo>
                    <a:pt x="15532" y="112776"/>
                  </a:lnTo>
                </a:path>
                <a:path w="15875" h="113029">
                  <a:moveTo>
                    <a:pt x="2273" y="56388"/>
                  </a:moveTo>
                  <a:lnTo>
                    <a:pt x="13233" y="56388"/>
                  </a:lnTo>
                </a:path>
                <a:path w="15875" h="113029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7" name="object 577"/>
            <p:cNvSpPr/>
            <p:nvPr/>
          </p:nvSpPr>
          <p:spPr>
            <a:xfrm>
              <a:off x="6911975" y="5932931"/>
              <a:ext cx="4445" cy="62865"/>
            </a:xfrm>
            <a:custGeom>
              <a:avLst/>
              <a:gdLst/>
              <a:ahLst/>
              <a:cxnLst/>
              <a:rect l="l" t="t" r="r" b="b"/>
              <a:pathLst>
                <a:path w="4445" h="62864">
                  <a:moveTo>
                    <a:pt x="3822" y="62483"/>
                  </a:moveTo>
                  <a:lnTo>
                    <a:pt x="2285" y="56387"/>
                  </a:lnTo>
                </a:path>
                <a:path w="4445" h="62864">
                  <a:moveTo>
                    <a:pt x="1524" y="6095"/>
                  </a:moveTo>
                  <a:lnTo>
                    <a:pt x="0" y="0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8" name="object 578"/>
            <p:cNvSpPr/>
            <p:nvPr/>
          </p:nvSpPr>
          <p:spPr>
            <a:xfrm>
              <a:off x="6900411" y="5823965"/>
              <a:ext cx="15240" cy="56515"/>
            </a:xfrm>
            <a:custGeom>
              <a:avLst/>
              <a:gdLst/>
              <a:ahLst/>
              <a:cxnLst/>
              <a:rect l="l" t="t" r="r" b="b"/>
              <a:pathLst>
                <a:path w="15240" h="56514">
                  <a:moveTo>
                    <a:pt x="3797" y="56387"/>
                  </a:moveTo>
                  <a:lnTo>
                    <a:pt x="14757" y="56387"/>
                  </a:lnTo>
                </a:path>
                <a:path w="15240" h="56514">
                  <a:moveTo>
                    <a:pt x="0" y="0"/>
                  </a:moveTo>
                  <a:lnTo>
                    <a:pt x="10960" y="0"/>
                  </a:lnTo>
                </a:path>
              </a:pathLst>
            </a:custGeom>
            <a:ln w="609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79" name="object 579"/>
          <p:cNvGrpSpPr/>
          <p:nvPr/>
        </p:nvGrpSpPr>
        <p:grpSpPr>
          <a:xfrm>
            <a:off x="7414462" y="4235577"/>
            <a:ext cx="1477010" cy="892810"/>
            <a:chOff x="6044450" y="4235577"/>
            <a:chExt cx="1477010" cy="892810"/>
          </a:xfrm>
        </p:grpSpPr>
        <p:sp>
          <p:nvSpPr>
            <p:cNvPr id="580" name="object 580"/>
            <p:cNvSpPr/>
            <p:nvPr/>
          </p:nvSpPr>
          <p:spPr>
            <a:xfrm>
              <a:off x="6050165" y="4241292"/>
              <a:ext cx="1465580" cy="881380"/>
            </a:xfrm>
            <a:custGeom>
              <a:avLst/>
              <a:gdLst/>
              <a:ahLst/>
              <a:cxnLst/>
              <a:rect l="l" t="t" r="r" b="b"/>
              <a:pathLst>
                <a:path w="1465579" h="881379">
                  <a:moveTo>
                    <a:pt x="1465325" y="398525"/>
                  </a:moveTo>
                  <a:lnTo>
                    <a:pt x="1461515" y="437388"/>
                  </a:lnTo>
                  <a:lnTo>
                    <a:pt x="1457706" y="472440"/>
                  </a:lnTo>
                  <a:lnTo>
                    <a:pt x="1453121" y="505968"/>
                  </a:lnTo>
                  <a:lnTo>
                    <a:pt x="1449311" y="542544"/>
                  </a:lnTo>
                  <a:lnTo>
                    <a:pt x="1445514" y="582168"/>
                  </a:lnTo>
                  <a:lnTo>
                    <a:pt x="1442465" y="616458"/>
                  </a:lnTo>
                  <a:lnTo>
                    <a:pt x="1438656" y="640080"/>
                  </a:lnTo>
                  <a:lnTo>
                    <a:pt x="1434833" y="661416"/>
                  </a:lnTo>
                  <a:lnTo>
                    <a:pt x="1431023" y="695706"/>
                  </a:lnTo>
                  <a:lnTo>
                    <a:pt x="1427225" y="739902"/>
                  </a:lnTo>
                  <a:lnTo>
                    <a:pt x="1424177" y="768858"/>
                  </a:lnTo>
                  <a:lnTo>
                    <a:pt x="1420355" y="776478"/>
                  </a:lnTo>
                  <a:lnTo>
                    <a:pt x="1416558" y="780288"/>
                  </a:lnTo>
                  <a:lnTo>
                    <a:pt x="1412735" y="790956"/>
                  </a:lnTo>
                  <a:lnTo>
                    <a:pt x="1408938" y="800862"/>
                  </a:lnTo>
                  <a:lnTo>
                    <a:pt x="1404365" y="797052"/>
                  </a:lnTo>
                  <a:lnTo>
                    <a:pt x="1400556" y="780288"/>
                  </a:lnTo>
                  <a:lnTo>
                    <a:pt x="1396733" y="758952"/>
                  </a:lnTo>
                  <a:lnTo>
                    <a:pt x="1393685" y="748284"/>
                  </a:lnTo>
                  <a:lnTo>
                    <a:pt x="1382255" y="673608"/>
                  </a:lnTo>
                  <a:lnTo>
                    <a:pt x="1378458" y="628650"/>
                  </a:lnTo>
                  <a:lnTo>
                    <a:pt x="1375397" y="587502"/>
                  </a:lnTo>
                  <a:lnTo>
                    <a:pt x="1371599" y="550926"/>
                  </a:lnTo>
                  <a:lnTo>
                    <a:pt x="1367789" y="518922"/>
                  </a:lnTo>
                  <a:lnTo>
                    <a:pt x="1363980" y="486156"/>
                  </a:lnTo>
                  <a:lnTo>
                    <a:pt x="1359408" y="441960"/>
                  </a:lnTo>
                  <a:lnTo>
                    <a:pt x="1355585" y="394716"/>
                  </a:lnTo>
                  <a:lnTo>
                    <a:pt x="1351788" y="348234"/>
                  </a:lnTo>
                  <a:lnTo>
                    <a:pt x="1347977" y="305562"/>
                  </a:lnTo>
                  <a:lnTo>
                    <a:pt x="1344930" y="280416"/>
                  </a:lnTo>
                  <a:lnTo>
                    <a:pt x="1341107" y="268986"/>
                  </a:lnTo>
                  <a:lnTo>
                    <a:pt x="1337297" y="242316"/>
                  </a:lnTo>
                  <a:lnTo>
                    <a:pt x="1333499" y="189737"/>
                  </a:lnTo>
                  <a:lnTo>
                    <a:pt x="1329689" y="134874"/>
                  </a:lnTo>
                  <a:lnTo>
                    <a:pt x="1326641" y="97536"/>
                  </a:lnTo>
                  <a:lnTo>
                    <a:pt x="1322832" y="73913"/>
                  </a:lnTo>
                  <a:lnTo>
                    <a:pt x="1319009" y="57150"/>
                  </a:lnTo>
                  <a:lnTo>
                    <a:pt x="1314449" y="43434"/>
                  </a:lnTo>
                  <a:lnTo>
                    <a:pt x="1310639" y="38862"/>
                  </a:lnTo>
                  <a:lnTo>
                    <a:pt x="1306830" y="42672"/>
                  </a:lnTo>
                  <a:lnTo>
                    <a:pt x="1303007" y="49530"/>
                  </a:lnTo>
                  <a:lnTo>
                    <a:pt x="1299197" y="57912"/>
                  </a:lnTo>
                  <a:lnTo>
                    <a:pt x="1296162" y="77724"/>
                  </a:lnTo>
                  <a:lnTo>
                    <a:pt x="1292351" y="109728"/>
                  </a:lnTo>
                  <a:lnTo>
                    <a:pt x="1288541" y="137160"/>
                  </a:lnTo>
                  <a:lnTo>
                    <a:pt x="1284732" y="160782"/>
                  </a:lnTo>
                  <a:lnTo>
                    <a:pt x="1280909" y="192024"/>
                  </a:lnTo>
                  <a:lnTo>
                    <a:pt x="1277861" y="238506"/>
                  </a:lnTo>
                  <a:lnTo>
                    <a:pt x="1274064" y="292608"/>
                  </a:lnTo>
                  <a:lnTo>
                    <a:pt x="1270253" y="342138"/>
                  </a:lnTo>
                  <a:lnTo>
                    <a:pt x="1265682" y="384810"/>
                  </a:lnTo>
                  <a:lnTo>
                    <a:pt x="1261859" y="421386"/>
                  </a:lnTo>
                  <a:lnTo>
                    <a:pt x="1258062" y="451104"/>
                  </a:lnTo>
                  <a:lnTo>
                    <a:pt x="1250441" y="493775"/>
                  </a:lnTo>
                  <a:lnTo>
                    <a:pt x="1247381" y="518160"/>
                  </a:lnTo>
                  <a:lnTo>
                    <a:pt x="1243571" y="548640"/>
                  </a:lnTo>
                  <a:lnTo>
                    <a:pt x="1239761" y="585216"/>
                  </a:lnTo>
                  <a:lnTo>
                    <a:pt x="1235964" y="627888"/>
                  </a:lnTo>
                  <a:lnTo>
                    <a:pt x="1232153" y="671322"/>
                  </a:lnTo>
                  <a:lnTo>
                    <a:pt x="1229106" y="704088"/>
                  </a:lnTo>
                  <a:lnTo>
                    <a:pt x="1225283" y="725424"/>
                  </a:lnTo>
                  <a:lnTo>
                    <a:pt x="1219962" y="742188"/>
                  </a:lnTo>
                  <a:lnTo>
                    <a:pt x="1216914" y="758190"/>
                  </a:lnTo>
                  <a:lnTo>
                    <a:pt x="1213103" y="758190"/>
                  </a:lnTo>
                  <a:lnTo>
                    <a:pt x="1209281" y="738378"/>
                  </a:lnTo>
                  <a:lnTo>
                    <a:pt x="1205471" y="721613"/>
                  </a:lnTo>
                  <a:lnTo>
                    <a:pt x="1201661" y="717804"/>
                  </a:lnTo>
                  <a:lnTo>
                    <a:pt x="1198625" y="715518"/>
                  </a:lnTo>
                  <a:lnTo>
                    <a:pt x="1194815" y="701802"/>
                  </a:lnTo>
                  <a:lnTo>
                    <a:pt x="1191006" y="685038"/>
                  </a:lnTo>
                  <a:lnTo>
                    <a:pt x="1187183" y="671322"/>
                  </a:lnTo>
                  <a:lnTo>
                    <a:pt x="1183373" y="654558"/>
                  </a:lnTo>
                  <a:lnTo>
                    <a:pt x="1180338" y="624078"/>
                  </a:lnTo>
                  <a:lnTo>
                    <a:pt x="1176527" y="585978"/>
                  </a:lnTo>
                  <a:lnTo>
                    <a:pt x="1171181" y="543306"/>
                  </a:lnTo>
                  <a:lnTo>
                    <a:pt x="1168133" y="496062"/>
                  </a:lnTo>
                  <a:lnTo>
                    <a:pt x="1164323" y="448056"/>
                  </a:lnTo>
                  <a:lnTo>
                    <a:pt x="1160525" y="410718"/>
                  </a:lnTo>
                  <a:lnTo>
                    <a:pt x="1156715" y="384810"/>
                  </a:lnTo>
                  <a:lnTo>
                    <a:pt x="1152906" y="360425"/>
                  </a:lnTo>
                  <a:lnTo>
                    <a:pt x="1149845" y="321563"/>
                  </a:lnTo>
                  <a:lnTo>
                    <a:pt x="1146035" y="271272"/>
                  </a:lnTo>
                  <a:lnTo>
                    <a:pt x="1142238" y="231648"/>
                  </a:lnTo>
                  <a:lnTo>
                    <a:pt x="1138427" y="208025"/>
                  </a:lnTo>
                  <a:lnTo>
                    <a:pt x="1134605" y="191262"/>
                  </a:lnTo>
                  <a:lnTo>
                    <a:pt x="1131557" y="167640"/>
                  </a:lnTo>
                  <a:lnTo>
                    <a:pt x="1126223" y="136398"/>
                  </a:lnTo>
                  <a:lnTo>
                    <a:pt x="1122425" y="106680"/>
                  </a:lnTo>
                  <a:lnTo>
                    <a:pt x="1119377" y="86106"/>
                  </a:lnTo>
                  <a:lnTo>
                    <a:pt x="1115555" y="73913"/>
                  </a:lnTo>
                  <a:lnTo>
                    <a:pt x="1111745" y="64008"/>
                  </a:lnTo>
                  <a:lnTo>
                    <a:pt x="1107935" y="57150"/>
                  </a:lnTo>
                  <a:lnTo>
                    <a:pt x="1104138" y="63246"/>
                  </a:lnTo>
                  <a:lnTo>
                    <a:pt x="1101089" y="87630"/>
                  </a:lnTo>
                  <a:lnTo>
                    <a:pt x="1097280" y="120396"/>
                  </a:lnTo>
                  <a:lnTo>
                    <a:pt x="1093457" y="147066"/>
                  </a:lnTo>
                  <a:lnTo>
                    <a:pt x="1089647" y="170687"/>
                  </a:lnTo>
                  <a:lnTo>
                    <a:pt x="1085849" y="197358"/>
                  </a:lnTo>
                  <a:lnTo>
                    <a:pt x="1082801" y="230124"/>
                  </a:lnTo>
                  <a:lnTo>
                    <a:pt x="1077455" y="262128"/>
                  </a:lnTo>
                  <a:lnTo>
                    <a:pt x="1073645" y="297180"/>
                  </a:lnTo>
                  <a:lnTo>
                    <a:pt x="1070597" y="337566"/>
                  </a:lnTo>
                  <a:lnTo>
                    <a:pt x="1066799" y="386334"/>
                  </a:lnTo>
                  <a:lnTo>
                    <a:pt x="1062989" y="438912"/>
                  </a:lnTo>
                  <a:lnTo>
                    <a:pt x="1059180" y="484632"/>
                  </a:lnTo>
                  <a:lnTo>
                    <a:pt x="1055357" y="525018"/>
                  </a:lnTo>
                  <a:lnTo>
                    <a:pt x="1048512" y="573786"/>
                  </a:lnTo>
                  <a:lnTo>
                    <a:pt x="1044701" y="599694"/>
                  </a:lnTo>
                  <a:lnTo>
                    <a:pt x="1040891" y="637032"/>
                  </a:lnTo>
                  <a:lnTo>
                    <a:pt x="1037082" y="678942"/>
                  </a:lnTo>
                  <a:lnTo>
                    <a:pt x="1032497" y="725424"/>
                  </a:lnTo>
                  <a:lnTo>
                    <a:pt x="1028699" y="766572"/>
                  </a:lnTo>
                  <a:lnTo>
                    <a:pt x="1024889" y="790956"/>
                  </a:lnTo>
                  <a:lnTo>
                    <a:pt x="1021841" y="801624"/>
                  </a:lnTo>
                  <a:lnTo>
                    <a:pt x="1018032" y="819150"/>
                  </a:lnTo>
                  <a:lnTo>
                    <a:pt x="1014209" y="838200"/>
                  </a:lnTo>
                  <a:lnTo>
                    <a:pt x="1010412" y="842010"/>
                  </a:lnTo>
                  <a:lnTo>
                    <a:pt x="1006601" y="823722"/>
                  </a:lnTo>
                  <a:lnTo>
                    <a:pt x="1003553" y="805434"/>
                  </a:lnTo>
                  <a:lnTo>
                    <a:pt x="999731" y="794766"/>
                  </a:lnTo>
                  <a:lnTo>
                    <a:pt x="987551" y="740663"/>
                  </a:lnTo>
                  <a:lnTo>
                    <a:pt x="983741" y="699516"/>
                  </a:lnTo>
                  <a:lnTo>
                    <a:pt x="979932" y="654558"/>
                  </a:lnTo>
                  <a:lnTo>
                    <a:pt x="976871" y="612648"/>
                  </a:lnTo>
                  <a:lnTo>
                    <a:pt x="973061" y="576072"/>
                  </a:lnTo>
                  <a:lnTo>
                    <a:pt x="969263" y="547116"/>
                  </a:lnTo>
                  <a:lnTo>
                    <a:pt x="965453" y="512825"/>
                  </a:lnTo>
                  <a:lnTo>
                    <a:pt x="961631" y="466344"/>
                  </a:lnTo>
                  <a:lnTo>
                    <a:pt x="958583" y="422910"/>
                  </a:lnTo>
                  <a:lnTo>
                    <a:pt x="954773" y="392430"/>
                  </a:lnTo>
                  <a:lnTo>
                    <a:pt x="950975" y="352044"/>
                  </a:lnTo>
                  <a:lnTo>
                    <a:pt x="947165" y="297180"/>
                  </a:lnTo>
                  <a:lnTo>
                    <a:pt x="943356" y="254508"/>
                  </a:lnTo>
                  <a:lnTo>
                    <a:pt x="938771" y="228600"/>
                  </a:lnTo>
                  <a:lnTo>
                    <a:pt x="934961" y="207263"/>
                  </a:lnTo>
                  <a:lnTo>
                    <a:pt x="931163" y="173736"/>
                  </a:lnTo>
                  <a:lnTo>
                    <a:pt x="928115" y="143256"/>
                  </a:lnTo>
                  <a:lnTo>
                    <a:pt x="924306" y="132587"/>
                  </a:lnTo>
                  <a:lnTo>
                    <a:pt x="920483" y="134874"/>
                  </a:lnTo>
                  <a:lnTo>
                    <a:pt x="916673" y="132587"/>
                  </a:lnTo>
                  <a:lnTo>
                    <a:pt x="912875" y="124206"/>
                  </a:lnTo>
                  <a:lnTo>
                    <a:pt x="909827" y="112013"/>
                  </a:lnTo>
                  <a:lnTo>
                    <a:pt x="906005" y="102108"/>
                  </a:lnTo>
                  <a:lnTo>
                    <a:pt x="890015" y="140970"/>
                  </a:lnTo>
                  <a:lnTo>
                    <a:pt x="882383" y="205740"/>
                  </a:lnTo>
                  <a:lnTo>
                    <a:pt x="879335" y="252222"/>
                  </a:lnTo>
                  <a:lnTo>
                    <a:pt x="875538" y="294894"/>
                  </a:lnTo>
                  <a:lnTo>
                    <a:pt x="871727" y="333756"/>
                  </a:lnTo>
                  <a:lnTo>
                    <a:pt x="867905" y="378713"/>
                  </a:lnTo>
                  <a:lnTo>
                    <a:pt x="864095" y="431292"/>
                  </a:lnTo>
                  <a:lnTo>
                    <a:pt x="861047" y="481584"/>
                  </a:lnTo>
                  <a:lnTo>
                    <a:pt x="857249" y="518160"/>
                  </a:lnTo>
                  <a:lnTo>
                    <a:pt x="853439" y="533400"/>
                  </a:lnTo>
                  <a:lnTo>
                    <a:pt x="849630" y="544830"/>
                  </a:lnTo>
                  <a:lnTo>
                    <a:pt x="845045" y="575310"/>
                  </a:lnTo>
                  <a:lnTo>
                    <a:pt x="841235" y="621792"/>
                  </a:lnTo>
                  <a:lnTo>
                    <a:pt x="837438" y="660654"/>
                  </a:lnTo>
                  <a:lnTo>
                    <a:pt x="833627" y="685038"/>
                  </a:lnTo>
                  <a:lnTo>
                    <a:pt x="830580" y="709422"/>
                  </a:lnTo>
                  <a:lnTo>
                    <a:pt x="826757" y="750570"/>
                  </a:lnTo>
                  <a:lnTo>
                    <a:pt x="822947" y="792480"/>
                  </a:lnTo>
                  <a:lnTo>
                    <a:pt x="819149" y="798576"/>
                  </a:lnTo>
                  <a:lnTo>
                    <a:pt x="815339" y="790956"/>
                  </a:lnTo>
                  <a:lnTo>
                    <a:pt x="812291" y="809244"/>
                  </a:lnTo>
                  <a:lnTo>
                    <a:pt x="808469" y="842010"/>
                  </a:lnTo>
                  <a:lnTo>
                    <a:pt x="804659" y="850392"/>
                  </a:lnTo>
                  <a:lnTo>
                    <a:pt x="800099" y="809244"/>
                  </a:lnTo>
                  <a:lnTo>
                    <a:pt x="796289" y="739902"/>
                  </a:lnTo>
                  <a:lnTo>
                    <a:pt x="792480" y="681228"/>
                  </a:lnTo>
                  <a:lnTo>
                    <a:pt x="788657" y="656844"/>
                  </a:lnTo>
                  <a:lnTo>
                    <a:pt x="784847" y="648462"/>
                  </a:lnTo>
                  <a:lnTo>
                    <a:pt x="781812" y="628650"/>
                  </a:lnTo>
                  <a:lnTo>
                    <a:pt x="774191" y="554736"/>
                  </a:lnTo>
                  <a:lnTo>
                    <a:pt x="770369" y="508254"/>
                  </a:lnTo>
                  <a:lnTo>
                    <a:pt x="766559" y="457200"/>
                  </a:lnTo>
                  <a:lnTo>
                    <a:pt x="763511" y="415290"/>
                  </a:lnTo>
                  <a:lnTo>
                    <a:pt x="759713" y="380238"/>
                  </a:lnTo>
                  <a:lnTo>
                    <a:pt x="754380" y="347472"/>
                  </a:lnTo>
                  <a:lnTo>
                    <a:pt x="751319" y="305562"/>
                  </a:lnTo>
                  <a:lnTo>
                    <a:pt x="747509" y="231648"/>
                  </a:lnTo>
                  <a:lnTo>
                    <a:pt x="743712" y="144780"/>
                  </a:lnTo>
                  <a:lnTo>
                    <a:pt x="739901" y="100584"/>
                  </a:lnTo>
                  <a:lnTo>
                    <a:pt x="736091" y="99822"/>
                  </a:lnTo>
                  <a:lnTo>
                    <a:pt x="733031" y="87630"/>
                  </a:lnTo>
                  <a:lnTo>
                    <a:pt x="729221" y="53340"/>
                  </a:lnTo>
                  <a:lnTo>
                    <a:pt x="725411" y="37337"/>
                  </a:lnTo>
                  <a:lnTo>
                    <a:pt x="721613" y="67056"/>
                  </a:lnTo>
                  <a:lnTo>
                    <a:pt x="717803" y="108204"/>
                  </a:lnTo>
                  <a:lnTo>
                    <a:pt x="714756" y="116586"/>
                  </a:lnTo>
                  <a:lnTo>
                    <a:pt x="710933" y="96012"/>
                  </a:lnTo>
                  <a:lnTo>
                    <a:pt x="705612" y="82296"/>
                  </a:lnTo>
                  <a:lnTo>
                    <a:pt x="702563" y="81534"/>
                  </a:lnTo>
                  <a:lnTo>
                    <a:pt x="698753" y="81534"/>
                  </a:lnTo>
                  <a:lnTo>
                    <a:pt x="694931" y="88392"/>
                  </a:lnTo>
                  <a:lnTo>
                    <a:pt x="691121" y="110490"/>
                  </a:lnTo>
                  <a:lnTo>
                    <a:pt x="687311" y="152400"/>
                  </a:lnTo>
                  <a:lnTo>
                    <a:pt x="684275" y="217932"/>
                  </a:lnTo>
                  <a:lnTo>
                    <a:pt x="680465" y="276606"/>
                  </a:lnTo>
                  <a:lnTo>
                    <a:pt x="676656" y="300990"/>
                  </a:lnTo>
                  <a:lnTo>
                    <a:pt x="672833" y="319278"/>
                  </a:lnTo>
                  <a:lnTo>
                    <a:pt x="669023" y="359663"/>
                  </a:lnTo>
                  <a:lnTo>
                    <a:pt x="665988" y="411480"/>
                  </a:lnTo>
                  <a:lnTo>
                    <a:pt x="660653" y="463296"/>
                  </a:lnTo>
                  <a:lnTo>
                    <a:pt x="656831" y="504444"/>
                  </a:lnTo>
                  <a:lnTo>
                    <a:pt x="653783" y="539496"/>
                  </a:lnTo>
                  <a:lnTo>
                    <a:pt x="649973" y="583692"/>
                  </a:lnTo>
                  <a:lnTo>
                    <a:pt x="646175" y="634746"/>
                  </a:lnTo>
                  <a:lnTo>
                    <a:pt x="642365" y="666750"/>
                  </a:lnTo>
                  <a:lnTo>
                    <a:pt x="631685" y="707136"/>
                  </a:lnTo>
                  <a:lnTo>
                    <a:pt x="624077" y="744474"/>
                  </a:lnTo>
                  <a:lnTo>
                    <a:pt x="620255" y="762762"/>
                  </a:lnTo>
                  <a:lnTo>
                    <a:pt x="617207" y="780288"/>
                  </a:lnTo>
                  <a:lnTo>
                    <a:pt x="611873" y="793242"/>
                  </a:lnTo>
                  <a:lnTo>
                    <a:pt x="608075" y="801624"/>
                  </a:lnTo>
                  <a:lnTo>
                    <a:pt x="605027" y="799338"/>
                  </a:lnTo>
                  <a:lnTo>
                    <a:pt x="601205" y="783336"/>
                  </a:lnTo>
                  <a:lnTo>
                    <a:pt x="597395" y="768096"/>
                  </a:lnTo>
                  <a:lnTo>
                    <a:pt x="586739" y="705612"/>
                  </a:lnTo>
                  <a:lnTo>
                    <a:pt x="582930" y="662940"/>
                  </a:lnTo>
                  <a:lnTo>
                    <a:pt x="579107" y="614172"/>
                  </a:lnTo>
                  <a:lnTo>
                    <a:pt x="575297" y="575310"/>
                  </a:lnTo>
                  <a:lnTo>
                    <a:pt x="571499" y="549402"/>
                  </a:lnTo>
                  <a:lnTo>
                    <a:pt x="566927" y="533400"/>
                  </a:lnTo>
                  <a:lnTo>
                    <a:pt x="563105" y="525018"/>
                  </a:lnTo>
                  <a:lnTo>
                    <a:pt x="559295" y="496062"/>
                  </a:lnTo>
                  <a:lnTo>
                    <a:pt x="556247" y="423672"/>
                  </a:lnTo>
                  <a:lnTo>
                    <a:pt x="552449" y="326136"/>
                  </a:lnTo>
                  <a:lnTo>
                    <a:pt x="548639" y="244602"/>
                  </a:lnTo>
                  <a:lnTo>
                    <a:pt x="544830" y="203454"/>
                  </a:lnTo>
                  <a:lnTo>
                    <a:pt x="541007" y="192024"/>
                  </a:lnTo>
                  <a:lnTo>
                    <a:pt x="537959" y="181356"/>
                  </a:lnTo>
                  <a:lnTo>
                    <a:pt x="534162" y="153162"/>
                  </a:lnTo>
                  <a:lnTo>
                    <a:pt x="530351" y="124206"/>
                  </a:lnTo>
                  <a:lnTo>
                    <a:pt x="526541" y="106680"/>
                  </a:lnTo>
                  <a:lnTo>
                    <a:pt x="522719" y="93725"/>
                  </a:lnTo>
                  <a:lnTo>
                    <a:pt x="518147" y="86106"/>
                  </a:lnTo>
                  <a:lnTo>
                    <a:pt x="514349" y="81534"/>
                  </a:lnTo>
                  <a:lnTo>
                    <a:pt x="510539" y="73152"/>
                  </a:lnTo>
                  <a:lnTo>
                    <a:pt x="507491" y="67818"/>
                  </a:lnTo>
                  <a:lnTo>
                    <a:pt x="503669" y="81534"/>
                  </a:lnTo>
                  <a:lnTo>
                    <a:pt x="499859" y="109728"/>
                  </a:lnTo>
                  <a:lnTo>
                    <a:pt x="496062" y="134874"/>
                  </a:lnTo>
                  <a:lnTo>
                    <a:pt x="492251" y="153162"/>
                  </a:lnTo>
                  <a:lnTo>
                    <a:pt x="489203" y="182880"/>
                  </a:lnTo>
                  <a:lnTo>
                    <a:pt x="485381" y="228600"/>
                  </a:lnTo>
                  <a:lnTo>
                    <a:pt x="481571" y="280416"/>
                  </a:lnTo>
                  <a:lnTo>
                    <a:pt x="477761" y="323088"/>
                  </a:lnTo>
                  <a:lnTo>
                    <a:pt x="469391" y="390144"/>
                  </a:lnTo>
                  <a:lnTo>
                    <a:pt x="465569" y="429768"/>
                  </a:lnTo>
                  <a:lnTo>
                    <a:pt x="461759" y="484632"/>
                  </a:lnTo>
                  <a:lnTo>
                    <a:pt x="458711" y="531113"/>
                  </a:lnTo>
                  <a:lnTo>
                    <a:pt x="454913" y="559308"/>
                  </a:lnTo>
                  <a:lnTo>
                    <a:pt x="451091" y="599694"/>
                  </a:lnTo>
                  <a:lnTo>
                    <a:pt x="447293" y="659130"/>
                  </a:lnTo>
                  <a:lnTo>
                    <a:pt x="443471" y="713232"/>
                  </a:lnTo>
                  <a:lnTo>
                    <a:pt x="436625" y="772668"/>
                  </a:lnTo>
                  <a:lnTo>
                    <a:pt x="428243" y="811530"/>
                  </a:lnTo>
                  <a:lnTo>
                    <a:pt x="424421" y="823722"/>
                  </a:lnTo>
                  <a:lnTo>
                    <a:pt x="420611" y="842010"/>
                  </a:lnTo>
                  <a:lnTo>
                    <a:pt x="416813" y="868680"/>
                  </a:lnTo>
                  <a:lnTo>
                    <a:pt x="412991" y="880872"/>
                  </a:lnTo>
                  <a:lnTo>
                    <a:pt x="409955" y="867918"/>
                  </a:lnTo>
                  <a:lnTo>
                    <a:pt x="406133" y="843534"/>
                  </a:lnTo>
                  <a:lnTo>
                    <a:pt x="402323" y="819150"/>
                  </a:lnTo>
                  <a:lnTo>
                    <a:pt x="398525" y="801624"/>
                  </a:lnTo>
                  <a:lnTo>
                    <a:pt x="394715" y="788670"/>
                  </a:lnTo>
                  <a:lnTo>
                    <a:pt x="391655" y="765048"/>
                  </a:lnTo>
                  <a:lnTo>
                    <a:pt x="387857" y="729996"/>
                  </a:lnTo>
                  <a:lnTo>
                    <a:pt x="384035" y="691134"/>
                  </a:lnTo>
                  <a:lnTo>
                    <a:pt x="379475" y="656844"/>
                  </a:lnTo>
                  <a:lnTo>
                    <a:pt x="375665" y="618744"/>
                  </a:lnTo>
                  <a:lnTo>
                    <a:pt x="371855" y="569976"/>
                  </a:lnTo>
                  <a:lnTo>
                    <a:pt x="368033" y="515112"/>
                  </a:lnTo>
                  <a:lnTo>
                    <a:pt x="364223" y="470154"/>
                  </a:lnTo>
                  <a:lnTo>
                    <a:pt x="361188" y="435102"/>
                  </a:lnTo>
                  <a:lnTo>
                    <a:pt x="357377" y="397002"/>
                  </a:lnTo>
                  <a:lnTo>
                    <a:pt x="353555" y="354330"/>
                  </a:lnTo>
                  <a:lnTo>
                    <a:pt x="349757" y="311658"/>
                  </a:lnTo>
                  <a:lnTo>
                    <a:pt x="345935" y="280416"/>
                  </a:lnTo>
                  <a:lnTo>
                    <a:pt x="342900" y="256032"/>
                  </a:lnTo>
                  <a:lnTo>
                    <a:pt x="339089" y="221742"/>
                  </a:lnTo>
                  <a:lnTo>
                    <a:pt x="333755" y="175260"/>
                  </a:lnTo>
                  <a:lnTo>
                    <a:pt x="330707" y="132587"/>
                  </a:lnTo>
                  <a:lnTo>
                    <a:pt x="326885" y="104394"/>
                  </a:lnTo>
                  <a:lnTo>
                    <a:pt x="323088" y="86106"/>
                  </a:lnTo>
                  <a:lnTo>
                    <a:pt x="319277" y="75437"/>
                  </a:lnTo>
                  <a:lnTo>
                    <a:pt x="315455" y="73152"/>
                  </a:lnTo>
                  <a:lnTo>
                    <a:pt x="312419" y="79248"/>
                  </a:lnTo>
                  <a:lnTo>
                    <a:pt x="308597" y="89916"/>
                  </a:lnTo>
                  <a:lnTo>
                    <a:pt x="304800" y="102108"/>
                  </a:lnTo>
                  <a:lnTo>
                    <a:pt x="300989" y="112013"/>
                  </a:lnTo>
                  <a:lnTo>
                    <a:pt x="297167" y="122682"/>
                  </a:lnTo>
                  <a:lnTo>
                    <a:pt x="294131" y="150875"/>
                  </a:lnTo>
                  <a:lnTo>
                    <a:pt x="290309" y="195834"/>
                  </a:lnTo>
                  <a:lnTo>
                    <a:pt x="284988" y="236220"/>
                  </a:lnTo>
                  <a:lnTo>
                    <a:pt x="281939" y="268224"/>
                  </a:lnTo>
                  <a:lnTo>
                    <a:pt x="278117" y="303275"/>
                  </a:lnTo>
                  <a:lnTo>
                    <a:pt x="274319" y="338328"/>
                  </a:lnTo>
                  <a:lnTo>
                    <a:pt x="270497" y="377952"/>
                  </a:lnTo>
                  <a:lnTo>
                    <a:pt x="266700" y="423672"/>
                  </a:lnTo>
                  <a:lnTo>
                    <a:pt x="263651" y="454152"/>
                  </a:lnTo>
                  <a:lnTo>
                    <a:pt x="252209" y="532638"/>
                  </a:lnTo>
                  <a:lnTo>
                    <a:pt x="248412" y="598170"/>
                  </a:lnTo>
                  <a:lnTo>
                    <a:pt x="245363" y="656844"/>
                  </a:lnTo>
                  <a:lnTo>
                    <a:pt x="240017" y="710184"/>
                  </a:lnTo>
                  <a:lnTo>
                    <a:pt x="236219" y="745998"/>
                  </a:lnTo>
                  <a:lnTo>
                    <a:pt x="233159" y="754380"/>
                  </a:lnTo>
                  <a:lnTo>
                    <a:pt x="229362" y="752094"/>
                  </a:lnTo>
                  <a:lnTo>
                    <a:pt x="225551" y="752856"/>
                  </a:lnTo>
                  <a:lnTo>
                    <a:pt x="221729" y="750570"/>
                  </a:lnTo>
                  <a:lnTo>
                    <a:pt x="217931" y="746760"/>
                  </a:lnTo>
                  <a:lnTo>
                    <a:pt x="214871" y="754380"/>
                  </a:lnTo>
                  <a:lnTo>
                    <a:pt x="211061" y="770382"/>
                  </a:lnTo>
                  <a:lnTo>
                    <a:pt x="207263" y="770382"/>
                  </a:lnTo>
                  <a:lnTo>
                    <a:pt x="203441" y="755904"/>
                  </a:lnTo>
                  <a:lnTo>
                    <a:pt x="199643" y="740663"/>
                  </a:lnTo>
                  <a:lnTo>
                    <a:pt x="196583" y="722376"/>
                  </a:lnTo>
                  <a:lnTo>
                    <a:pt x="191262" y="701802"/>
                  </a:lnTo>
                  <a:lnTo>
                    <a:pt x="180593" y="630936"/>
                  </a:lnTo>
                  <a:lnTo>
                    <a:pt x="172974" y="553212"/>
                  </a:lnTo>
                  <a:lnTo>
                    <a:pt x="169163" y="502158"/>
                  </a:lnTo>
                  <a:lnTo>
                    <a:pt x="166115" y="441198"/>
                  </a:lnTo>
                  <a:lnTo>
                    <a:pt x="162305" y="387096"/>
                  </a:lnTo>
                  <a:lnTo>
                    <a:pt x="158495" y="344424"/>
                  </a:lnTo>
                  <a:lnTo>
                    <a:pt x="154686" y="305562"/>
                  </a:lnTo>
                  <a:lnTo>
                    <a:pt x="150875" y="264413"/>
                  </a:lnTo>
                  <a:lnTo>
                    <a:pt x="146303" y="215646"/>
                  </a:lnTo>
                  <a:lnTo>
                    <a:pt x="142493" y="161544"/>
                  </a:lnTo>
                  <a:lnTo>
                    <a:pt x="138683" y="118872"/>
                  </a:lnTo>
                  <a:lnTo>
                    <a:pt x="135636" y="93725"/>
                  </a:lnTo>
                  <a:lnTo>
                    <a:pt x="131825" y="67056"/>
                  </a:lnTo>
                  <a:lnTo>
                    <a:pt x="128015" y="32766"/>
                  </a:lnTo>
                  <a:lnTo>
                    <a:pt x="124205" y="6858"/>
                  </a:lnTo>
                  <a:lnTo>
                    <a:pt x="120395" y="0"/>
                  </a:lnTo>
                  <a:lnTo>
                    <a:pt x="113537" y="0"/>
                  </a:lnTo>
                  <a:lnTo>
                    <a:pt x="109727" y="14478"/>
                  </a:lnTo>
                  <a:lnTo>
                    <a:pt x="105917" y="42672"/>
                  </a:lnTo>
                  <a:lnTo>
                    <a:pt x="101345" y="70104"/>
                  </a:lnTo>
                  <a:lnTo>
                    <a:pt x="97536" y="92202"/>
                  </a:lnTo>
                  <a:lnTo>
                    <a:pt x="93725" y="106680"/>
                  </a:lnTo>
                  <a:lnTo>
                    <a:pt x="89915" y="121920"/>
                  </a:lnTo>
                  <a:lnTo>
                    <a:pt x="86867" y="149352"/>
                  </a:lnTo>
                  <a:lnTo>
                    <a:pt x="83057" y="179832"/>
                  </a:lnTo>
                  <a:lnTo>
                    <a:pt x="79247" y="207263"/>
                  </a:lnTo>
                  <a:lnTo>
                    <a:pt x="75437" y="252984"/>
                  </a:lnTo>
                  <a:lnTo>
                    <a:pt x="71627" y="329184"/>
                  </a:lnTo>
                  <a:lnTo>
                    <a:pt x="68579" y="406908"/>
                  </a:lnTo>
                  <a:lnTo>
                    <a:pt x="64769" y="460248"/>
                  </a:lnTo>
                  <a:lnTo>
                    <a:pt x="60959" y="493775"/>
                  </a:lnTo>
                  <a:lnTo>
                    <a:pt x="57150" y="527304"/>
                  </a:lnTo>
                  <a:lnTo>
                    <a:pt x="52577" y="573024"/>
                  </a:lnTo>
                  <a:lnTo>
                    <a:pt x="48767" y="612648"/>
                  </a:lnTo>
                  <a:lnTo>
                    <a:pt x="44957" y="636270"/>
                  </a:lnTo>
                  <a:lnTo>
                    <a:pt x="41147" y="660654"/>
                  </a:lnTo>
                  <a:lnTo>
                    <a:pt x="38100" y="697230"/>
                  </a:lnTo>
                  <a:lnTo>
                    <a:pt x="34289" y="733806"/>
                  </a:lnTo>
                  <a:lnTo>
                    <a:pt x="30479" y="752094"/>
                  </a:lnTo>
                  <a:lnTo>
                    <a:pt x="26669" y="752856"/>
                  </a:lnTo>
                  <a:lnTo>
                    <a:pt x="23621" y="756666"/>
                  </a:lnTo>
                  <a:lnTo>
                    <a:pt x="19812" y="774954"/>
                  </a:lnTo>
                  <a:lnTo>
                    <a:pt x="16001" y="804672"/>
                  </a:lnTo>
                  <a:lnTo>
                    <a:pt x="12191" y="822960"/>
                  </a:lnTo>
                  <a:lnTo>
                    <a:pt x="7619" y="822960"/>
                  </a:lnTo>
                  <a:lnTo>
                    <a:pt x="3809" y="811530"/>
                  </a:lnTo>
                  <a:lnTo>
                    <a:pt x="0" y="794766"/>
                  </a:lnTo>
                </a:path>
              </a:pathLst>
            </a:custGeom>
            <a:ln w="109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1" name="object 581"/>
            <p:cNvSpPr/>
            <p:nvPr/>
          </p:nvSpPr>
          <p:spPr>
            <a:xfrm>
              <a:off x="6050165" y="4395978"/>
              <a:ext cx="1465580" cy="567690"/>
            </a:xfrm>
            <a:custGeom>
              <a:avLst/>
              <a:gdLst/>
              <a:ahLst/>
              <a:cxnLst/>
              <a:rect l="l" t="t" r="r" b="b"/>
              <a:pathLst>
                <a:path w="1465579" h="567689">
                  <a:moveTo>
                    <a:pt x="1465325" y="256794"/>
                  </a:moveTo>
                  <a:lnTo>
                    <a:pt x="1461515" y="292608"/>
                  </a:lnTo>
                  <a:lnTo>
                    <a:pt x="1457706" y="325374"/>
                  </a:lnTo>
                  <a:lnTo>
                    <a:pt x="1453121" y="358139"/>
                  </a:lnTo>
                  <a:lnTo>
                    <a:pt x="1449311" y="390144"/>
                  </a:lnTo>
                  <a:lnTo>
                    <a:pt x="1445514" y="419100"/>
                  </a:lnTo>
                  <a:lnTo>
                    <a:pt x="1442465" y="447294"/>
                  </a:lnTo>
                  <a:lnTo>
                    <a:pt x="1438656" y="471677"/>
                  </a:lnTo>
                  <a:lnTo>
                    <a:pt x="1434833" y="494538"/>
                  </a:lnTo>
                  <a:lnTo>
                    <a:pt x="1431023" y="514350"/>
                  </a:lnTo>
                  <a:lnTo>
                    <a:pt x="1427225" y="531113"/>
                  </a:lnTo>
                  <a:lnTo>
                    <a:pt x="1424177" y="546354"/>
                  </a:lnTo>
                  <a:lnTo>
                    <a:pt x="1420355" y="557022"/>
                  </a:lnTo>
                  <a:lnTo>
                    <a:pt x="1416558" y="564642"/>
                  </a:lnTo>
                  <a:lnTo>
                    <a:pt x="1412735" y="567689"/>
                  </a:lnTo>
                  <a:lnTo>
                    <a:pt x="1408938" y="567689"/>
                  </a:lnTo>
                  <a:lnTo>
                    <a:pt x="1404365" y="564642"/>
                  </a:lnTo>
                  <a:lnTo>
                    <a:pt x="1400556" y="555498"/>
                  </a:lnTo>
                  <a:lnTo>
                    <a:pt x="1396733" y="543306"/>
                  </a:lnTo>
                  <a:lnTo>
                    <a:pt x="1393685" y="528066"/>
                  </a:lnTo>
                  <a:lnTo>
                    <a:pt x="1389888" y="509777"/>
                  </a:lnTo>
                  <a:lnTo>
                    <a:pt x="1386077" y="488442"/>
                  </a:lnTo>
                  <a:lnTo>
                    <a:pt x="1382255" y="464058"/>
                  </a:lnTo>
                  <a:lnTo>
                    <a:pt x="1378458" y="438912"/>
                  </a:lnTo>
                  <a:lnTo>
                    <a:pt x="1375397" y="412242"/>
                  </a:lnTo>
                  <a:lnTo>
                    <a:pt x="1371599" y="382524"/>
                  </a:lnTo>
                  <a:lnTo>
                    <a:pt x="1367789" y="353568"/>
                  </a:lnTo>
                  <a:lnTo>
                    <a:pt x="1363980" y="321563"/>
                  </a:lnTo>
                  <a:lnTo>
                    <a:pt x="1359408" y="290322"/>
                  </a:lnTo>
                  <a:lnTo>
                    <a:pt x="1355585" y="256032"/>
                  </a:lnTo>
                  <a:lnTo>
                    <a:pt x="1351788" y="221742"/>
                  </a:lnTo>
                  <a:lnTo>
                    <a:pt x="1347977" y="187451"/>
                  </a:lnTo>
                  <a:lnTo>
                    <a:pt x="1341107" y="122682"/>
                  </a:lnTo>
                  <a:lnTo>
                    <a:pt x="1333499" y="67818"/>
                  </a:lnTo>
                  <a:lnTo>
                    <a:pt x="1326641" y="28194"/>
                  </a:lnTo>
                  <a:lnTo>
                    <a:pt x="1314449" y="0"/>
                  </a:lnTo>
                  <a:lnTo>
                    <a:pt x="1310639" y="0"/>
                  </a:lnTo>
                  <a:lnTo>
                    <a:pt x="1306830" y="3810"/>
                  </a:lnTo>
                  <a:lnTo>
                    <a:pt x="1303007" y="10668"/>
                  </a:lnTo>
                  <a:lnTo>
                    <a:pt x="1299197" y="22860"/>
                  </a:lnTo>
                  <a:lnTo>
                    <a:pt x="1296162" y="38862"/>
                  </a:lnTo>
                  <a:lnTo>
                    <a:pt x="1292351" y="58674"/>
                  </a:lnTo>
                  <a:lnTo>
                    <a:pt x="1288541" y="81534"/>
                  </a:lnTo>
                  <a:lnTo>
                    <a:pt x="1284732" y="107442"/>
                  </a:lnTo>
                  <a:lnTo>
                    <a:pt x="1280909" y="134874"/>
                  </a:lnTo>
                  <a:lnTo>
                    <a:pt x="1277861" y="165354"/>
                  </a:lnTo>
                  <a:lnTo>
                    <a:pt x="1274064" y="197358"/>
                  </a:lnTo>
                  <a:lnTo>
                    <a:pt x="1270253" y="230124"/>
                  </a:lnTo>
                  <a:lnTo>
                    <a:pt x="1265682" y="262889"/>
                  </a:lnTo>
                  <a:lnTo>
                    <a:pt x="1261859" y="296418"/>
                  </a:lnTo>
                  <a:lnTo>
                    <a:pt x="1258062" y="327660"/>
                  </a:lnTo>
                  <a:lnTo>
                    <a:pt x="1254251" y="359663"/>
                  </a:lnTo>
                  <a:lnTo>
                    <a:pt x="1250441" y="388620"/>
                  </a:lnTo>
                  <a:lnTo>
                    <a:pt x="1243571" y="443484"/>
                  </a:lnTo>
                  <a:lnTo>
                    <a:pt x="1235964" y="491489"/>
                  </a:lnTo>
                  <a:lnTo>
                    <a:pt x="1232153" y="510539"/>
                  </a:lnTo>
                  <a:lnTo>
                    <a:pt x="1229106" y="528066"/>
                  </a:lnTo>
                  <a:lnTo>
                    <a:pt x="1225283" y="543306"/>
                  </a:lnTo>
                  <a:lnTo>
                    <a:pt x="1219962" y="554736"/>
                  </a:lnTo>
                  <a:lnTo>
                    <a:pt x="1216914" y="563118"/>
                  </a:lnTo>
                  <a:lnTo>
                    <a:pt x="1213103" y="566927"/>
                  </a:lnTo>
                  <a:lnTo>
                    <a:pt x="1209281" y="567689"/>
                  </a:lnTo>
                  <a:lnTo>
                    <a:pt x="1205471" y="565404"/>
                  </a:lnTo>
                  <a:lnTo>
                    <a:pt x="1191006" y="516636"/>
                  </a:lnTo>
                  <a:lnTo>
                    <a:pt x="1183373" y="473201"/>
                  </a:lnTo>
                  <a:lnTo>
                    <a:pt x="1180338" y="447294"/>
                  </a:lnTo>
                  <a:lnTo>
                    <a:pt x="1176527" y="419100"/>
                  </a:lnTo>
                  <a:lnTo>
                    <a:pt x="1171181" y="388620"/>
                  </a:lnTo>
                  <a:lnTo>
                    <a:pt x="1168133" y="358139"/>
                  </a:lnTo>
                  <a:lnTo>
                    <a:pt x="1160525" y="292608"/>
                  </a:lnTo>
                  <a:lnTo>
                    <a:pt x="1156715" y="258318"/>
                  </a:lnTo>
                  <a:lnTo>
                    <a:pt x="1152906" y="225551"/>
                  </a:lnTo>
                  <a:lnTo>
                    <a:pt x="1149845" y="192786"/>
                  </a:lnTo>
                  <a:lnTo>
                    <a:pt x="1146035" y="160782"/>
                  </a:lnTo>
                  <a:lnTo>
                    <a:pt x="1142238" y="130301"/>
                  </a:lnTo>
                  <a:lnTo>
                    <a:pt x="1138427" y="102108"/>
                  </a:lnTo>
                  <a:lnTo>
                    <a:pt x="1134605" y="76962"/>
                  </a:lnTo>
                  <a:lnTo>
                    <a:pt x="1131557" y="53339"/>
                  </a:lnTo>
                  <a:lnTo>
                    <a:pt x="1126223" y="35051"/>
                  </a:lnTo>
                  <a:lnTo>
                    <a:pt x="1122425" y="19050"/>
                  </a:lnTo>
                  <a:lnTo>
                    <a:pt x="1119377" y="8382"/>
                  </a:lnTo>
                  <a:lnTo>
                    <a:pt x="1115555" y="2286"/>
                  </a:lnTo>
                  <a:lnTo>
                    <a:pt x="1111745" y="0"/>
                  </a:lnTo>
                  <a:lnTo>
                    <a:pt x="1107935" y="762"/>
                  </a:lnTo>
                  <a:lnTo>
                    <a:pt x="1093457" y="53339"/>
                  </a:lnTo>
                  <a:lnTo>
                    <a:pt x="1085849" y="99822"/>
                  </a:lnTo>
                  <a:lnTo>
                    <a:pt x="1082801" y="128016"/>
                  </a:lnTo>
                  <a:lnTo>
                    <a:pt x="1077455" y="156972"/>
                  </a:lnTo>
                  <a:lnTo>
                    <a:pt x="1073645" y="187451"/>
                  </a:lnTo>
                  <a:lnTo>
                    <a:pt x="1070597" y="219456"/>
                  </a:lnTo>
                  <a:lnTo>
                    <a:pt x="1066799" y="252222"/>
                  </a:lnTo>
                  <a:lnTo>
                    <a:pt x="1059180" y="317754"/>
                  </a:lnTo>
                  <a:lnTo>
                    <a:pt x="1055357" y="349758"/>
                  </a:lnTo>
                  <a:lnTo>
                    <a:pt x="1052309" y="380238"/>
                  </a:lnTo>
                  <a:lnTo>
                    <a:pt x="1044701" y="438912"/>
                  </a:lnTo>
                  <a:lnTo>
                    <a:pt x="1037082" y="488442"/>
                  </a:lnTo>
                  <a:lnTo>
                    <a:pt x="1028699" y="528827"/>
                  </a:lnTo>
                  <a:lnTo>
                    <a:pt x="1024889" y="543306"/>
                  </a:lnTo>
                  <a:lnTo>
                    <a:pt x="1021841" y="555498"/>
                  </a:lnTo>
                  <a:lnTo>
                    <a:pt x="1018032" y="563118"/>
                  </a:lnTo>
                  <a:lnTo>
                    <a:pt x="1014209" y="567689"/>
                  </a:lnTo>
                  <a:lnTo>
                    <a:pt x="1010412" y="567689"/>
                  </a:lnTo>
                  <a:lnTo>
                    <a:pt x="992111" y="514350"/>
                  </a:lnTo>
                  <a:lnTo>
                    <a:pt x="987551" y="493775"/>
                  </a:lnTo>
                  <a:lnTo>
                    <a:pt x="983741" y="469392"/>
                  </a:lnTo>
                  <a:lnTo>
                    <a:pt x="979932" y="442722"/>
                  </a:lnTo>
                  <a:lnTo>
                    <a:pt x="976871" y="414527"/>
                  </a:lnTo>
                  <a:lnTo>
                    <a:pt x="973061" y="384048"/>
                  </a:lnTo>
                  <a:lnTo>
                    <a:pt x="969263" y="351282"/>
                  </a:lnTo>
                  <a:lnTo>
                    <a:pt x="965453" y="319277"/>
                  </a:lnTo>
                  <a:lnTo>
                    <a:pt x="961631" y="286512"/>
                  </a:lnTo>
                  <a:lnTo>
                    <a:pt x="958583" y="253746"/>
                  </a:lnTo>
                  <a:lnTo>
                    <a:pt x="954773" y="220218"/>
                  </a:lnTo>
                  <a:lnTo>
                    <a:pt x="950975" y="188975"/>
                  </a:lnTo>
                  <a:lnTo>
                    <a:pt x="947165" y="156972"/>
                  </a:lnTo>
                  <a:lnTo>
                    <a:pt x="943356" y="128016"/>
                  </a:lnTo>
                  <a:lnTo>
                    <a:pt x="938771" y="98298"/>
                  </a:lnTo>
                  <a:lnTo>
                    <a:pt x="934961" y="73151"/>
                  </a:lnTo>
                  <a:lnTo>
                    <a:pt x="931163" y="51054"/>
                  </a:lnTo>
                  <a:lnTo>
                    <a:pt x="928115" y="31242"/>
                  </a:lnTo>
                  <a:lnTo>
                    <a:pt x="924306" y="16001"/>
                  </a:lnTo>
                  <a:lnTo>
                    <a:pt x="920483" y="6096"/>
                  </a:lnTo>
                  <a:lnTo>
                    <a:pt x="916673" y="762"/>
                  </a:lnTo>
                  <a:lnTo>
                    <a:pt x="912875" y="0"/>
                  </a:lnTo>
                  <a:lnTo>
                    <a:pt x="909827" y="3810"/>
                  </a:lnTo>
                  <a:lnTo>
                    <a:pt x="906005" y="9906"/>
                  </a:lnTo>
                  <a:lnTo>
                    <a:pt x="902195" y="19050"/>
                  </a:lnTo>
                  <a:lnTo>
                    <a:pt x="898385" y="32766"/>
                  </a:lnTo>
                  <a:lnTo>
                    <a:pt x="893825" y="48768"/>
                  </a:lnTo>
                  <a:lnTo>
                    <a:pt x="890015" y="67818"/>
                  </a:lnTo>
                  <a:lnTo>
                    <a:pt x="886206" y="91439"/>
                  </a:lnTo>
                  <a:lnTo>
                    <a:pt x="882383" y="116586"/>
                  </a:lnTo>
                  <a:lnTo>
                    <a:pt x="879335" y="147066"/>
                  </a:lnTo>
                  <a:lnTo>
                    <a:pt x="875538" y="181356"/>
                  </a:lnTo>
                  <a:lnTo>
                    <a:pt x="871727" y="219456"/>
                  </a:lnTo>
                  <a:lnTo>
                    <a:pt x="867905" y="256794"/>
                  </a:lnTo>
                  <a:lnTo>
                    <a:pt x="864095" y="293370"/>
                  </a:lnTo>
                  <a:lnTo>
                    <a:pt x="861047" y="327660"/>
                  </a:lnTo>
                  <a:lnTo>
                    <a:pt x="853439" y="381762"/>
                  </a:lnTo>
                  <a:lnTo>
                    <a:pt x="841235" y="425196"/>
                  </a:lnTo>
                  <a:lnTo>
                    <a:pt x="837438" y="435101"/>
                  </a:lnTo>
                  <a:lnTo>
                    <a:pt x="833627" y="445770"/>
                  </a:lnTo>
                  <a:lnTo>
                    <a:pt x="830580" y="457962"/>
                  </a:lnTo>
                  <a:lnTo>
                    <a:pt x="826757" y="475488"/>
                  </a:lnTo>
                  <a:lnTo>
                    <a:pt x="822947" y="493775"/>
                  </a:lnTo>
                  <a:lnTo>
                    <a:pt x="819149" y="515874"/>
                  </a:lnTo>
                  <a:lnTo>
                    <a:pt x="815339" y="536448"/>
                  </a:lnTo>
                  <a:lnTo>
                    <a:pt x="812291" y="555498"/>
                  </a:lnTo>
                  <a:lnTo>
                    <a:pt x="808469" y="566927"/>
                  </a:lnTo>
                  <a:lnTo>
                    <a:pt x="804659" y="565404"/>
                  </a:lnTo>
                  <a:lnTo>
                    <a:pt x="800099" y="548639"/>
                  </a:lnTo>
                  <a:lnTo>
                    <a:pt x="796289" y="515874"/>
                  </a:lnTo>
                  <a:lnTo>
                    <a:pt x="792480" y="473201"/>
                  </a:lnTo>
                  <a:lnTo>
                    <a:pt x="788657" y="427482"/>
                  </a:lnTo>
                  <a:lnTo>
                    <a:pt x="784847" y="386334"/>
                  </a:lnTo>
                  <a:lnTo>
                    <a:pt x="778001" y="326898"/>
                  </a:lnTo>
                  <a:lnTo>
                    <a:pt x="766559" y="280416"/>
                  </a:lnTo>
                  <a:lnTo>
                    <a:pt x="763511" y="266700"/>
                  </a:lnTo>
                  <a:lnTo>
                    <a:pt x="759713" y="252222"/>
                  </a:lnTo>
                  <a:lnTo>
                    <a:pt x="754380" y="236220"/>
                  </a:lnTo>
                  <a:lnTo>
                    <a:pt x="751319" y="219456"/>
                  </a:lnTo>
                  <a:lnTo>
                    <a:pt x="743712" y="176784"/>
                  </a:lnTo>
                  <a:lnTo>
                    <a:pt x="736091" y="126492"/>
                  </a:lnTo>
                  <a:lnTo>
                    <a:pt x="733031" y="101346"/>
                  </a:lnTo>
                  <a:lnTo>
                    <a:pt x="729221" y="75437"/>
                  </a:lnTo>
                  <a:lnTo>
                    <a:pt x="721613" y="31242"/>
                  </a:lnTo>
                  <a:lnTo>
                    <a:pt x="710933" y="0"/>
                  </a:lnTo>
                  <a:lnTo>
                    <a:pt x="705612" y="762"/>
                  </a:lnTo>
                  <a:lnTo>
                    <a:pt x="691121" y="51054"/>
                  </a:lnTo>
                  <a:lnTo>
                    <a:pt x="684275" y="97536"/>
                  </a:lnTo>
                  <a:lnTo>
                    <a:pt x="680465" y="126492"/>
                  </a:lnTo>
                  <a:lnTo>
                    <a:pt x="676656" y="159258"/>
                  </a:lnTo>
                  <a:lnTo>
                    <a:pt x="672833" y="195834"/>
                  </a:lnTo>
                  <a:lnTo>
                    <a:pt x="669023" y="237744"/>
                  </a:lnTo>
                  <a:lnTo>
                    <a:pt x="665988" y="281177"/>
                  </a:lnTo>
                  <a:lnTo>
                    <a:pt x="660653" y="323850"/>
                  </a:lnTo>
                  <a:lnTo>
                    <a:pt x="656831" y="364236"/>
                  </a:lnTo>
                  <a:lnTo>
                    <a:pt x="653783" y="400812"/>
                  </a:lnTo>
                  <a:lnTo>
                    <a:pt x="649973" y="430530"/>
                  </a:lnTo>
                  <a:lnTo>
                    <a:pt x="646175" y="455675"/>
                  </a:lnTo>
                  <a:lnTo>
                    <a:pt x="642365" y="477774"/>
                  </a:lnTo>
                  <a:lnTo>
                    <a:pt x="638556" y="496062"/>
                  </a:lnTo>
                  <a:lnTo>
                    <a:pt x="635495" y="512825"/>
                  </a:lnTo>
                  <a:lnTo>
                    <a:pt x="624077" y="555498"/>
                  </a:lnTo>
                  <a:lnTo>
                    <a:pt x="617207" y="567689"/>
                  </a:lnTo>
                  <a:lnTo>
                    <a:pt x="611873" y="566927"/>
                  </a:lnTo>
                  <a:lnTo>
                    <a:pt x="608075" y="558546"/>
                  </a:lnTo>
                  <a:lnTo>
                    <a:pt x="605027" y="544830"/>
                  </a:lnTo>
                  <a:lnTo>
                    <a:pt x="601205" y="528827"/>
                  </a:lnTo>
                  <a:lnTo>
                    <a:pt x="597395" y="509777"/>
                  </a:lnTo>
                  <a:lnTo>
                    <a:pt x="593585" y="488442"/>
                  </a:lnTo>
                  <a:lnTo>
                    <a:pt x="589788" y="469392"/>
                  </a:lnTo>
                  <a:lnTo>
                    <a:pt x="586739" y="449580"/>
                  </a:lnTo>
                  <a:lnTo>
                    <a:pt x="582930" y="430530"/>
                  </a:lnTo>
                  <a:lnTo>
                    <a:pt x="579107" y="410718"/>
                  </a:lnTo>
                  <a:lnTo>
                    <a:pt x="575297" y="390906"/>
                  </a:lnTo>
                  <a:lnTo>
                    <a:pt x="571499" y="369570"/>
                  </a:lnTo>
                  <a:lnTo>
                    <a:pt x="566927" y="345186"/>
                  </a:lnTo>
                  <a:lnTo>
                    <a:pt x="563105" y="319277"/>
                  </a:lnTo>
                  <a:lnTo>
                    <a:pt x="559295" y="291084"/>
                  </a:lnTo>
                  <a:lnTo>
                    <a:pt x="556247" y="260604"/>
                  </a:lnTo>
                  <a:lnTo>
                    <a:pt x="552449" y="229362"/>
                  </a:lnTo>
                  <a:lnTo>
                    <a:pt x="548639" y="195834"/>
                  </a:lnTo>
                  <a:lnTo>
                    <a:pt x="544830" y="164592"/>
                  </a:lnTo>
                  <a:lnTo>
                    <a:pt x="541007" y="131825"/>
                  </a:lnTo>
                  <a:lnTo>
                    <a:pt x="534162" y="73151"/>
                  </a:lnTo>
                  <a:lnTo>
                    <a:pt x="526541" y="28194"/>
                  </a:lnTo>
                  <a:lnTo>
                    <a:pt x="514349" y="0"/>
                  </a:lnTo>
                  <a:lnTo>
                    <a:pt x="510539" y="762"/>
                  </a:lnTo>
                  <a:lnTo>
                    <a:pt x="499859" y="37337"/>
                  </a:lnTo>
                  <a:lnTo>
                    <a:pt x="492251" y="77724"/>
                  </a:lnTo>
                  <a:lnTo>
                    <a:pt x="489203" y="102108"/>
                  </a:lnTo>
                  <a:lnTo>
                    <a:pt x="485381" y="128016"/>
                  </a:lnTo>
                  <a:lnTo>
                    <a:pt x="481571" y="153162"/>
                  </a:lnTo>
                  <a:lnTo>
                    <a:pt x="477761" y="181356"/>
                  </a:lnTo>
                  <a:lnTo>
                    <a:pt x="473201" y="209550"/>
                  </a:lnTo>
                  <a:lnTo>
                    <a:pt x="469391" y="238506"/>
                  </a:lnTo>
                  <a:lnTo>
                    <a:pt x="465569" y="268986"/>
                  </a:lnTo>
                  <a:lnTo>
                    <a:pt x="461759" y="299466"/>
                  </a:lnTo>
                  <a:lnTo>
                    <a:pt x="458711" y="331470"/>
                  </a:lnTo>
                  <a:lnTo>
                    <a:pt x="454913" y="361950"/>
                  </a:lnTo>
                  <a:lnTo>
                    <a:pt x="451091" y="392430"/>
                  </a:lnTo>
                  <a:lnTo>
                    <a:pt x="447293" y="421386"/>
                  </a:lnTo>
                  <a:lnTo>
                    <a:pt x="443471" y="449580"/>
                  </a:lnTo>
                  <a:lnTo>
                    <a:pt x="440423" y="476250"/>
                  </a:lnTo>
                  <a:lnTo>
                    <a:pt x="436625" y="499872"/>
                  </a:lnTo>
                  <a:lnTo>
                    <a:pt x="432815" y="520446"/>
                  </a:lnTo>
                  <a:lnTo>
                    <a:pt x="428243" y="537210"/>
                  </a:lnTo>
                  <a:lnTo>
                    <a:pt x="424421" y="552450"/>
                  </a:lnTo>
                  <a:lnTo>
                    <a:pt x="420611" y="561594"/>
                  </a:lnTo>
                  <a:lnTo>
                    <a:pt x="416813" y="566927"/>
                  </a:lnTo>
                  <a:lnTo>
                    <a:pt x="412991" y="567689"/>
                  </a:lnTo>
                  <a:lnTo>
                    <a:pt x="409955" y="565404"/>
                  </a:lnTo>
                  <a:lnTo>
                    <a:pt x="394715" y="520446"/>
                  </a:lnTo>
                  <a:lnTo>
                    <a:pt x="391655" y="502158"/>
                  </a:lnTo>
                  <a:lnTo>
                    <a:pt x="387857" y="480060"/>
                  </a:lnTo>
                  <a:lnTo>
                    <a:pt x="384035" y="454913"/>
                  </a:lnTo>
                  <a:lnTo>
                    <a:pt x="379475" y="427482"/>
                  </a:lnTo>
                  <a:lnTo>
                    <a:pt x="375665" y="398525"/>
                  </a:lnTo>
                  <a:lnTo>
                    <a:pt x="371855" y="366522"/>
                  </a:lnTo>
                  <a:lnTo>
                    <a:pt x="368033" y="333756"/>
                  </a:lnTo>
                  <a:lnTo>
                    <a:pt x="364223" y="300989"/>
                  </a:lnTo>
                  <a:lnTo>
                    <a:pt x="361188" y="266700"/>
                  </a:lnTo>
                  <a:lnTo>
                    <a:pt x="357377" y="233934"/>
                  </a:lnTo>
                  <a:lnTo>
                    <a:pt x="353555" y="199644"/>
                  </a:lnTo>
                  <a:lnTo>
                    <a:pt x="349757" y="168401"/>
                  </a:lnTo>
                  <a:lnTo>
                    <a:pt x="345935" y="137922"/>
                  </a:lnTo>
                  <a:lnTo>
                    <a:pt x="342900" y="108204"/>
                  </a:lnTo>
                  <a:lnTo>
                    <a:pt x="339089" y="81534"/>
                  </a:lnTo>
                  <a:lnTo>
                    <a:pt x="333755" y="57150"/>
                  </a:lnTo>
                  <a:lnTo>
                    <a:pt x="330707" y="37337"/>
                  </a:lnTo>
                  <a:lnTo>
                    <a:pt x="326885" y="20574"/>
                  </a:lnTo>
                  <a:lnTo>
                    <a:pt x="323088" y="8382"/>
                  </a:lnTo>
                  <a:lnTo>
                    <a:pt x="319277" y="762"/>
                  </a:lnTo>
                  <a:lnTo>
                    <a:pt x="315455" y="0"/>
                  </a:lnTo>
                  <a:lnTo>
                    <a:pt x="312419" y="2286"/>
                  </a:lnTo>
                  <a:lnTo>
                    <a:pt x="297167" y="57150"/>
                  </a:lnTo>
                  <a:lnTo>
                    <a:pt x="294131" y="79248"/>
                  </a:lnTo>
                  <a:lnTo>
                    <a:pt x="290309" y="103632"/>
                  </a:lnTo>
                  <a:lnTo>
                    <a:pt x="284988" y="128016"/>
                  </a:lnTo>
                  <a:lnTo>
                    <a:pt x="281939" y="154686"/>
                  </a:lnTo>
                  <a:lnTo>
                    <a:pt x="278117" y="182880"/>
                  </a:lnTo>
                  <a:lnTo>
                    <a:pt x="274319" y="211836"/>
                  </a:lnTo>
                  <a:lnTo>
                    <a:pt x="270497" y="241554"/>
                  </a:lnTo>
                  <a:lnTo>
                    <a:pt x="266700" y="272034"/>
                  </a:lnTo>
                  <a:lnTo>
                    <a:pt x="263651" y="303275"/>
                  </a:lnTo>
                  <a:lnTo>
                    <a:pt x="259829" y="335280"/>
                  </a:lnTo>
                  <a:lnTo>
                    <a:pt x="256031" y="366522"/>
                  </a:lnTo>
                  <a:lnTo>
                    <a:pt x="252209" y="397001"/>
                  </a:lnTo>
                  <a:lnTo>
                    <a:pt x="248412" y="427482"/>
                  </a:lnTo>
                  <a:lnTo>
                    <a:pt x="245363" y="455675"/>
                  </a:lnTo>
                  <a:lnTo>
                    <a:pt x="240017" y="481584"/>
                  </a:lnTo>
                  <a:lnTo>
                    <a:pt x="236219" y="504444"/>
                  </a:lnTo>
                  <a:lnTo>
                    <a:pt x="225551" y="553212"/>
                  </a:lnTo>
                  <a:lnTo>
                    <a:pt x="214871" y="567689"/>
                  </a:lnTo>
                  <a:lnTo>
                    <a:pt x="211061" y="566927"/>
                  </a:lnTo>
                  <a:lnTo>
                    <a:pt x="207263" y="561594"/>
                  </a:lnTo>
                  <a:lnTo>
                    <a:pt x="203441" y="554736"/>
                  </a:lnTo>
                  <a:lnTo>
                    <a:pt x="199643" y="542544"/>
                  </a:lnTo>
                  <a:lnTo>
                    <a:pt x="196583" y="528827"/>
                  </a:lnTo>
                  <a:lnTo>
                    <a:pt x="191262" y="510539"/>
                  </a:lnTo>
                  <a:lnTo>
                    <a:pt x="187451" y="489966"/>
                  </a:lnTo>
                  <a:lnTo>
                    <a:pt x="184403" y="465582"/>
                  </a:lnTo>
                  <a:lnTo>
                    <a:pt x="180593" y="438912"/>
                  </a:lnTo>
                  <a:lnTo>
                    <a:pt x="176783" y="409194"/>
                  </a:lnTo>
                  <a:lnTo>
                    <a:pt x="172974" y="378713"/>
                  </a:lnTo>
                  <a:lnTo>
                    <a:pt x="169163" y="345948"/>
                  </a:lnTo>
                  <a:lnTo>
                    <a:pt x="166115" y="311658"/>
                  </a:lnTo>
                  <a:lnTo>
                    <a:pt x="162305" y="278130"/>
                  </a:lnTo>
                  <a:lnTo>
                    <a:pt x="158495" y="244601"/>
                  </a:lnTo>
                  <a:lnTo>
                    <a:pt x="154686" y="211074"/>
                  </a:lnTo>
                  <a:lnTo>
                    <a:pt x="150875" y="179070"/>
                  </a:lnTo>
                  <a:lnTo>
                    <a:pt x="146303" y="147066"/>
                  </a:lnTo>
                  <a:lnTo>
                    <a:pt x="142493" y="119634"/>
                  </a:lnTo>
                  <a:lnTo>
                    <a:pt x="138683" y="91439"/>
                  </a:lnTo>
                  <a:lnTo>
                    <a:pt x="135636" y="67056"/>
                  </a:lnTo>
                  <a:lnTo>
                    <a:pt x="131825" y="46482"/>
                  </a:lnTo>
                  <a:lnTo>
                    <a:pt x="128015" y="28956"/>
                  </a:lnTo>
                  <a:lnTo>
                    <a:pt x="124205" y="14477"/>
                  </a:lnTo>
                  <a:lnTo>
                    <a:pt x="120395" y="6096"/>
                  </a:lnTo>
                  <a:lnTo>
                    <a:pt x="117347" y="0"/>
                  </a:lnTo>
                  <a:lnTo>
                    <a:pt x="113537" y="0"/>
                  </a:lnTo>
                  <a:lnTo>
                    <a:pt x="97536" y="38862"/>
                  </a:lnTo>
                  <a:lnTo>
                    <a:pt x="89915" y="79248"/>
                  </a:lnTo>
                  <a:lnTo>
                    <a:pt x="86867" y="103632"/>
                  </a:lnTo>
                  <a:lnTo>
                    <a:pt x="83057" y="130301"/>
                  </a:lnTo>
                  <a:lnTo>
                    <a:pt x="79247" y="159258"/>
                  </a:lnTo>
                  <a:lnTo>
                    <a:pt x="75437" y="189737"/>
                  </a:lnTo>
                  <a:lnTo>
                    <a:pt x="71627" y="221742"/>
                  </a:lnTo>
                  <a:lnTo>
                    <a:pt x="68579" y="254508"/>
                  </a:lnTo>
                  <a:lnTo>
                    <a:pt x="64769" y="287274"/>
                  </a:lnTo>
                  <a:lnTo>
                    <a:pt x="60959" y="321563"/>
                  </a:lnTo>
                  <a:lnTo>
                    <a:pt x="57150" y="354330"/>
                  </a:lnTo>
                  <a:lnTo>
                    <a:pt x="52577" y="386334"/>
                  </a:lnTo>
                  <a:lnTo>
                    <a:pt x="48767" y="416813"/>
                  </a:lnTo>
                  <a:lnTo>
                    <a:pt x="44957" y="445008"/>
                  </a:lnTo>
                  <a:lnTo>
                    <a:pt x="41147" y="471677"/>
                  </a:lnTo>
                  <a:lnTo>
                    <a:pt x="38100" y="494538"/>
                  </a:lnTo>
                  <a:lnTo>
                    <a:pt x="30479" y="532638"/>
                  </a:lnTo>
                  <a:lnTo>
                    <a:pt x="16001" y="567689"/>
                  </a:lnTo>
                  <a:lnTo>
                    <a:pt x="12191" y="567689"/>
                  </a:lnTo>
                  <a:lnTo>
                    <a:pt x="7619" y="564642"/>
                  </a:lnTo>
                  <a:lnTo>
                    <a:pt x="3809" y="558546"/>
                  </a:lnTo>
                  <a:lnTo>
                    <a:pt x="0" y="548639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2" name="object 582"/>
            <p:cNvSpPr/>
            <p:nvPr/>
          </p:nvSpPr>
          <p:spPr>
            <a:xfrm>
              <a:off x="6050165" y="4395978"/>
              <a:ext cx="1465580" cy="567690"/>
            </a:xfrm>
            <a:custGeom>
              <a:avLst/>
              <a:gdLst/>
              <a:ahLst/>
              <a:cxnLst/>
              <a:rect l="l" t="t" r="r" b="b"/>
              <a:pathLst>
                <a:path w="1465579" h="567689">
                  <a:moveTo>
                    <a:pt x="1465325" y="343662"/>
                  </a:moveTo>
                  <a:lnTo>
                    <a:pt x="1461515" y="376427"/>
                  </a:lnTo>
                  <a:lnTo>
                    <a:pt x="1457706" y="408432"/>
                  </a:lnTo>
                  <a:lnTo>
                    <a:pt x="1453121" y="437388"/>
                  </a:lnTo>
                  <a:lnTo>
                    <a:pt x="1449311" y="464058"/>
                  </a:lnTo>
                  <a:lnTo>
                    <a:pt x="1445514" y="487680"/>
                  </a:lnTo>
                  <a:lnTo>
                    <a:pt x="1442465" y="509777"/>
                  </a:lnTo>
                  <a:lnTo>
                    <a:pt x="1438656" y="526542"/>
                  </a:lnTo>
                  <a:lnTo>
                    <a:pt x="1424177" y="566927"/>
                  </a:lnTo>
                  <a:lnTo>
                    <a:pt x="1420355" y="567689"/>
                  </a:lnTo>
                  <a:lnTo>
                    <a:pt x="1416558" y="565404"/>
                  </a:lnTo>
                  <a:lnTo>
                    <a:pt x="1400556" y="518922"/>
                  </a:lnTo>
                  <a:lnTo>
                    <a:pt x="1393685" y="475488"/>
                  </a:lnTo>
                  <a:lnTo>
                    <a:pt x="1389888" y="448818"/>
                  </a:lnTo>
                  <a:lnTo>
                    <a:pt x="1386077" y="421386"/>
                  </a:lnTo>
                  <a:lnTo>
                    <a:pt x="1382255" y="392430"/>
                  </a:lnTo>
                  <a:lnTo>
                    <a:pt x="1378458" y="363474"/>
                  </a:lnTo>
                  <a:lnTo>
                    <a:pt x="1375397" y="332994"/>
                  </a:lnTo>
                  <a:lnTo>
                    <a:pt x="1371599" y="300989"/>
                  </a:lnTo>
                  <a:lnTo>
                    <a:pt x="1367789" y="270510"/>
                  </a:lnTo>
                  <a:lnTo>
                    <a:pt x="1363980" y="238506"/>
                  </a:lnTo>
                  <a:lnTo>
                    <a:pt x="1359408" y="207263"/>
                  </a:lnTo>
                  <a:lnTo>
                    <a:pt x="1355585" y="175260"/>
                  </a:lnTo>
                  <a:lnTo>
                    <a:pt x="1351788" y="144780"/>
                  </a:lnTo>
                  <a:lnTo>
                    <a:pt x="1347977" y="115824"/>
                  </a:lnTo>
                  <a:lnTo>
                    <a:pt x="1344930" y="87630"/>
                  </a:lnTo>
                  <a:lnTo>
                    <a:pt x="1337297" y="41148"/>
                  </a:lnTo>
                  <a:lnTo>
                    <a:pt x="1326641" y="3810"/>
                  </a:lnTo>
                  <a:lnTo>
                    <a:pt x="1322832" y="0"/>
                  </a:lnTo>
                  <a:lnTo>
                    <a:pt x="1319009" y="762"/>
                  </a:lnTo>
                  <a:lnTo>
                    <a:pt x="1303007" y="44958"/>
                  </a:lnTo>
                  <a:lnTo>
                    <a:pt x="1296162" y="89154"/>
                  </a:lnTo>
                  <a:lnTo>
                    <a:pt x="1292351" y="115824"/>
                  </a:lnTo>
                  <a:lnTo>
                    <a:pt x="1288541" y="144780"/>
                  </a:lnTo>
                  <a:lnTo>
                    <a:pt x="1284732" y="175260"/>
                  </a:lnTo>
                  <a:lnTo>
                    <a:pt x="1280909" y="208025"/>
                  </a:lnTo>
                  <a:lnTo>
                    <a:pt x="1277861" y="242316"/>
                  </a:lnTo>
                  <a:lnTo>
                    <a:pt x="1270253" y="310896"/>
                  </a:lnTo>
                  <a:lnTo>
                    <a:pt x="1265682" y="342138"/>
                  </a:lnTo>
                  <a:lnTo>
                    <a:pt x="1261859" y="374142"/>
                  </a:lnTo>
                  <a:lnTo>
                    <a:pt x="1258062" y="403098"/>
                  </a:lnTo>
                  <a:lnTo>
                    <a:pt x="1254251" y="431292"/>
                  </a:lnTo>
                  <a:lnTo>
                    <a:pt x="1250441" y="457200"/>
                  </a:lnTo>
                  <a:lnTo>
                    <a:pt x="1247381" y="481584"/>
                  </a:lnTo>
                  <a:lnTo>
                    <a:pt x="1243571" y="502158"/>
                  </a:lnTo>
                  <a:lnTo>
                    <a:pt x="1239761" y="520446"/>
                  </a:lnTo>
                  <a:lnTo>
                    <a:pt x="1235964" y="536448"/>
                  </a:lnTo>
                  <a:lnTo>
                    <a:pt x="1232153" y="548639"/>
                  </a:lnTo>
                  <a:lnTo>
                    <a:pt x="1229106" y="558546"/>
                  </a:lnTo>
                  <a:lnTo>
                    <a:pt x="1225283" y="565404"/>
                  </a:lnTo>
                  <a:lnTo>
                    <a:pt x="1219962" y="567689"/>
                  </a:lnTo>
                  <a:lnTo>
                    <a:pt x="1216914" y="567689"/>
                  </a:lnTo>
                  <a:lnTo>
                    <a:pt x="1201661" y="528827"/>
                  </a:lnTo>
                  <a:lnTo>
                    <a:pt x="1198625" y="509777"/>
                  </a:lnTo>
                  <a:lnTo>
                    <a:pt x="1194815" y="488442"/>
                  </a:lnTo>
                  <a:lnTo>
                    <a:pt x="1191006" y="464058"/>
                  </a:lnTo>
                  <a:lnTo>
                    <a:pt x="1187183" y="437388"/>
                  </a:lnTo>
                  <a:lnTo>
                    <a:pt x="1183373" y="409194"/>
                  </a:lnTo>
                  <a:lnTo>
                    <a:pt x="1180338" y="378713"/>
                  </a:lnTo>
                  <a:lnTo>
                    <a:pt x="1176527" y="348234"/>
                  </a:lnTo>
                  <a:lnTo>
                    <a:pt x="1171181" y="315468"/>
                  </a:lnTo>
                  <a:lnTo>
                    <a:pt x="1168133" y="282701"/>
                  </a:lnTo>
                  <a:lnTo>
                    <a:pt x="1164323" y="249936"/>
                  </a:lnTo>
                  <a:lnTo>
                    <a:pt x="1160525" y="217170"/>
                  </a:lnTo>
                  <a:lnTo>
                    <a:pt x="1156715" y="185166"/>
                  </a:lnTo>
                  <a:lnTo>
                    <a:pt x="1152906" y="153162"/>
                  </a:lnTo>
                  <a:lnTo>
                    <a:pt x="1146035" y="97536"/>
                  </a:lnTo>
                  <a:lnTo>
                    <a:pt x="1138427" y="51054"/>
                  </a:lnTo>
                  <a:lnTo>
                    <a:pt x="1126223" y="8382"/>
                  </a:lnTo>
                  <a:lnTo>
                    <a:pt x="1122425" y="762"/>
                  </a:lnTo>
                  <a:lnTo>
                    <a:pt x="1104138" y="35051"/>
                  </a:lnTo>
                  <a:lnTo>
                    <a:pt x="1101089" y="54863"/>
                  </a:lnTo>
                  <a:lnTo>
                    <a:pt x="1097280" y="77724"/>
                  </a:lnTo>
                  <a:lnTo>
                    <a:pt x="1093457" y="103632"/>
                  </a:lnTo>
                  <a:lnTo>
                    <a:pt x="1089647" y="131825"/>
                  </a:lnTo>
                  <a:lnTo>
                    <a:pt x="1085849" y="160782"/>
                  </a:lnTo>
                  <a:lnTo>
                    <a:pt x="1082801" y="193548"/>
                  </a:lnTo>
                  <a:lnTo>
                    <a:pt x="1077455" y="225551"/>
                  </a:lnTo>
                  <a:lnTo>
                    <a:pt x="1073645" y="258318"/>
                  </a:lnTo>
                  <a:lnTo>
                    <a:pt x="1070597" y="291084"/>
                  </a:lnTo>
                  <a:lnTo>
                    <a:pt x="1066799" y="323850"/>
                  </a:lnTo>
                  <a:lnTo>
                    <a:pt x="1062989" y="355854"/>
                  </a:lnTo>
                  <a:lnTo>
                    <a:pt x="1059180" y="387858"/>
                  </a:lnTo>
                  <a:lnTo>
                    <a:pt x="1055357" y="416813"/>
                  </a:lnTo>
                  <a:lnTo>
                    <a:pt x="1052309" y="443484"/>
                  </a:lnTo>
                  <a:lnTo>
                    <a:pt x="1044701" y="493775"/>
                  </a:lnTo>
                  <a:lnTo>
                    <a:pt x="1037082" y="531113"/>
                  </a:lnTo>
                  <a:lnTo>
                    <a:pt x="1021841" y="567689"/>
                  </a:lnTo>
                  <a:lnTo>
                    <a:pt x="1018032" y="567689"/>
                  </a:lnTo>
                  <a:lnTo>
                    <a:pt x="1003553" y="530351"/>
                  </a:lnTo>
                  <a:lnTo>
                    <a:pt x="995921" y="491489"/>
                  </a:lnTo>
                  <a:lnTo>
                    <a:pt x="992111" y="467106"/>
                  </a:lnTo>
                  <a:lnTo>
                    <a:pt x="987551" y="439674"/>
                  </a:lnTo>
                  <a:lnTo>
                    <a:pt x="983741" y="412242"/>
                  </a:lnTo>
                  <a:lnTo>
                    <a:pt x="979932" y="381762"/>
                  </a:lnTo>
                  <a:lnTo>
                    <a:pt x="976871" y="349758"/>
                  </a:lnTo>
                  <a:lnTo>
                    <a:pt x="973061" y="316992"/>
                  </a:lnTo>
                  <a:lnTo>
                    <a:pt x="969263" y="284225"/>
                  </a:lnTo>
                  <a:lnTo>
                    <a:pt x="965453" y="250698"/>
                  </a:lnTo>
                  <a:lnTo>
                    <a:pt x="961631" y="219456"/>
                  </a:lnTo>
                  <a:lnTo>
                    <a:pt x="954773" y="156210"/>
                  </a:lnTo>
                  <a:lnTo>
                    <a:pt x="947165" y="101346"/>
                  </a:lnTo>
                  <a:lnTo>
                    <a:pt x="938771" y="53339"/>
                  </a:lnTo>
                  <a:lnTo>
                    <a:pt x="928115" y="6858"/>
                  </a:lnTo>
                  <a:lnTo>
                    <a:pt x="920483" y="0"/>
                  </a:lnTo>
                  <a:lnTo>
                    <a:pt x="916673" y="2286"/>
                  </a:lnTo>
                  <a:lnTo>
                    <a:pt x="902195" y="51054"/>
                  </a:lnTo>
                  <a:lnTo>
                    <a:pt x="898385" y="70866"/>
                  </a:lnTo>
                  <a:lnTo>
                    <a:pt x="893825" y="91439"/>
                  </a:lnTo>
                  <a:lnTo>
                    <a:pt x="890015" y="115824"/>
                  </a:lnTo>
                  <a:lnTo>
                    <a:pt x="886206" y="144018"/>
                  </a:lnTo>
                  <a:lnTo>
                    <a:pt x="882383" y="174498"/>
                  </a:lnTo>
                  <a:lnTo>
                    <a:pt x="879335" y="208025"/>
                  </a:lnTo>
                  <a:lnTo>
                    <a:pt x="875538" y="244601"/>
                  </a:lnTo>
                  <a:lnTo>
                    <a:pt x="871727" y="284225"/>
                  </a:lnTo>
                  <a:lnTo>
                    <a:pt x="867905" y="321563"/>
                  </a:lnTo>
                  <a:lnTo>
                    <a:pt x="864095" y="358139"/>
                  </a:lnTo>
                  <a:lnTo>
                    <a:pt x="861047" y="390906"/>
                  </a:lnTo>
                  <a:lnTo>
                    <a:pt x="853439" y="438912"/>
                  </a:lnTo>
                  <a:lnTo>
                    <a:pt x="837438" y="485394"/>
                  </a:lnTo>
                  <a:lnTo>
                    <a:pt x="833627" y="493775"/>
                  </a:lnTo>
                  <a:lnTo>
                    <a:pt x="830580" y="504444"/>
                  </a:lnTo>
                  <a:lnTo>
                    <a:pt x="826757" y="516636"/>
                  </a:lnTo>
                  <a:lnTo>
                    <a:pt x="822947" y="531113"/>
                  </a:lnTo>
                  <a:lnTo>
                    <a:pt x="819149" y="546354"/>
                  </a:lnTo>
                  <a:lnTo>
                    <a:pt x="815339" y="559308"/>
                  </a:lnTo>
                  <a:lnTo>
                    <a:pt x="812291" y="567689"/>
                  </a:lnTo>
                  <a:lnTo>
                    <a:pt x="808469" y="565404"/>
                  </a:lnTo>
                  <a:lnTo>
                    <a:pt x="804659" y="550926"/>
                  </a:lnTo>
                  <a:lnTo>
                    <a:pt x="800099" y="518922"/>
                  </a:lnTo>
                  <a:lnTo>
                    <a:pt x="796289" y="473963"/>
                  </a:lnTo>
                  <a:lnTo>
                    <a:pt x="792480" y="422910"/>
                  </a:lnTo>
                  <a:lnTo>
                    <a:pt x="788657" y="370332"/>
                  </a:lnTo>
                  <a:lnTo>
                    <a:pt x="784847" y="326898"/>
                  </a:lnTo>
                  <a:lnTo>
                    <a:pt x="778001" y="264413"/>
                  </a:lnTo>
                  <a:lnTo>
                    <a:pt x="766559" y="219456"/>
                  </a:lnTo>
                  <a:lnTo>
                    <a:pt x="763511" y="205739"/>
                  </a:lnTo>
                  <a:lnTo>
                    <a:pt x="759713" y="192786"/>
                  </a:lnTo>
                  <a:lnTo>
                    <a:pt x="754380" y="177546"/>
                  </a:lnTo>
                  <a:lnTo>
                    <a:pt x="751319" y="162306"/>
                  </a:lnTo>
                  <a:lnTo>
                    <a:pt x="743712" y="122682"/>
                  </a:lnTo>
                  <a:lnTo>
                    <a:pt x="739901" y="102108"/>
                  </a:lnTo>
                  <a:lnTo>
                    <a:pt x="736091" y="80010"/>
                  </a:lnTo>
                  <a:lnTo>
                    <a:pt x="733031" y="59436"/>
                  </a:lnTo>
                  <a:lnTo>
                    <a:pt x="729221" y="40386"/>
                  </a:lnTo>
                  <a:lnTo>
                    <a:pt x="725411" y="22860"/>
                  </a:lnTo>
                  <a:lnTo>
                    <a:pt x="721613" y="9906"/>
                  </a:lnTo>
                  <a:lnTo>
                    <a:pt x="717803" y="762"/>
                  </a:lnTo>
                  <a:lnTo>
                    <a:pt x="714756" y="0"/>
                  </a:lnTo>
                  <a:lnTo>
                    <a:pt x="710933" y="3810"/>
                  </a:lnTo>
                  <a:lnTo>
                    <a:pt x="698753" y="44958"/>
                  </a:lnTo>
                  <a:lnTo>
                    <a:pt x="691121" y="89154"/>
                  </a:lnTo>
                  <a:lnTo>
                    <a:pt x="684275" y="144780"/>
                  </a:lnTo>
                  <a:lnTo>
                    <a:pt x="680465" y="177546"/>
                  </a:lnTo>
                  <a:lnTo>
                    <a:pt x="676656" y="213360"/>
                  </a:lnTo>
                  <a:lnTo>
                    <a:pt x="672833" y="253746"/>
                  </a:lnTo>
                  <a:lnTo>
                    <a:pt x="669023" y="294894"/>
                  </a:lnTo>
                  <a:lnTo>
                    <a:pt x="665988" y="339089"/>
                  </a:lnTo>
                  <a:lnTo>
                    <a:pt x="660653" y="380238"/>
                  </a:lnTo>
                  <a:lnTo>
                    <a:pt x="656831" y="416813"/>
                  </a:lnTo>
                  <a:lnTo>
                    <a:pt x="653783" y="449580"/>
                  </a:lnTo>
                  <a:lnTo>
                    <a:pt x="649973" y="476250"/>
                  </a:lnTo>
                  <a:lnTo>
                    <a:pt x="646175" y="497586"/>
                  </a:lnTo>
                  <a:lnTo>
                    <a:pt x="642365" y="515874"/>
                  </a:lnTo>
                  <a:lnTo>
                    <a:pt x="638556" y="528827"/>
                  </a:lnTo>
                  <a:lnTo>
                    <a:pt x="635495" y="542544"/>
                  </a:lnTo>
                  <a:lnTo>
                    <a:pt x="631685" y="552450"/>
                  </a:lnTo>
                  <a:lnTo>
                    <a:pt x="627888" y="560832"/>
                  </a:lnTo>
                  <a:lnTo>
                    <a:pt x="624077" y="566927"/>
                  </a:lnTo>
                  <a:lnTo>
                    <a:pt x="620255" y="567689"/>
                  </a:lnTo>
                  <a:lnTo>
                    <a:pt x="617207" y="564642"/>
                  </a:lnTo>
                  <a:lnTo>
                    <a:pt x="611873" y="554736"/>
                  </a:lnTo>
                  <a:lnTo>
                    <a:pt x="608075" y="538734"/>
                  </a:lnTo>
                  <a:lnTo>
                    <a:pt x="605027" y="518922"/>
                  </a:lnTo>
                  <a:lnTo>
                    <a:pt x="601205" y="496062"/>
                  </a:lnTo>
                  <a:lnTo>
                    <a:pt x="597395" y="471677"/>
                  </a:lnTo>
                  <a:lnTo>
                    <a:pt x="593585" y="447294"/>
                  </a:lnTo>
                  <a:lnTo>
                    <a:pt x="589788" y="424434"/>
                  </a:lnTo>
                  <a:lnTo>
                    <a:pt x="586739" y="402336"/>
                  </a:lnTo>
                  <a:lnTo>
                    <a:pt x="582930" y="381762"/>
                  </a:lnTo>
                  <a:lnTo>
                    <a:pt x="579107" y="359663"/>
                  </a:lnTo>
                  <a:lnTo>
                    <a:pt x="575297" y="339089"/>
                  </a:lnTo>
                  <a:lnTo>
                    <a:pt x="571499" y="316992"/>
                  </a:lnTo>
                  <a:lnTo>
                    <a:pt x="566927" y="291084"/>
                  </a:lnTo>
                  <a:lnTo>
                    <a:pt x="563105" y="265938"/>
                  </a:lnTo>
                  <a:lnTo>
                    <a:pt x="559295" y="237744"/>
                  </a:lnTo>
                  <a:lnTo>
                    <a:pt x="556247" y="208025"/>
                  </a:lnTo>
                  <a:lnTo>
                    <a:pt x="552449" y="177546"/>
                  </a:lnTo>
                  <a:lnTo>
                    <a:pt x="548639" y="147066"/>
                  </a:lnTo>
                  <a:lnTo>
                    <a:pt x="544830" y="118110"/>
                  </a:lnTo>
                  <a:lnTo>
                    <a:pt x="541007" y="89916"/>
                  </a:lnTo>
                  <a:lnTo>
                    <a:pt x="537959" y="64770"/>
                  </a:lnTo>
                  <a:lnTo>
                    <a:pt x="530351" y="22860"/>
                  </a:lnTo>
                  <a:lnTo>
                    <a:pt x="518147" y="0"/>
                  </a:lnTo>
                  <a:lnTo>
                    <a:pt x="514349" y="3810"/>
                  </a:lnTo>
                  <a:lnTo>
                    <a:pt x="503669" y="44958"/>
                  </a:lnTo>
                  <a:lnTo>
                    <a:pt x="496062" y="91439"/>
                  </a:lnTo>
                  <a:lnTo>
                    <a:pt x="489203" y="144018"/>
                  </a:lnTo>
                  <a:lnTo>
                    <a:pt x="485381" y="171450"/>
                  </a:lnTo>
                  <a:lnTo>
                    <a:pt x="481571" y="201168"/>
                  </a:lnTo>
                  <a:lnTo>
                    <a:pt x="477761" y="230124"/>
                  </a:lnTo>
                  <a:lnTo>
                    <a:pt x="473201" y="259842"/>
                  </a:lnTo>
                  <a:lnTo>
                    <a:pt x="469391" y="290322"/>
                  </a:lnTo>
                  <a:lnTo>
                    <a:pt x="465569" y="319277"/>
                  </a:lnTo>
                  <a:lnTo>
                    <a:pt x="461759" y="349758"/>
                  </a:lnTo>
                  <a:lnTo>
                    <a:pt x="458711" y="378713"/>
                  </a:lnTo>
                  <a:lnTo>
                    <a:pt x="454913" y="408432"/>
                  </a:lnTo>
                  <a:lnTo>
                    <a:pt x="451091" y="436625"/>
                  </a:lnTo>
                  <a:lnTo>
                    <a:pt x="447293" y="463296"/>
                  </a:lnTo>
                  <a:lnTo>
                    <a:pt x="443471" y="487680"/>
                  </a:lnTo>
                  <a:lnTo>
                    <a:pt x="440423" y="509777"/>
                  </a:lnTo>
                  <a:lnTo>
                    <a:pt x="428243" y="555498"/>
                  </a:lnTo>
                  <a:lnTo>
                    <a:pt x="420611" y="567689"/>
                  </a:lnTo>
                  <a:lnTo>
                    <a:pt x="416813" y="567689"/>
                  </a:lnTo>
                  <a:lnTo>
                    <a:pt x="402323" y="530351"/>
                  </a:lnTo>
                  <a:lnTo>
                    <a:pt x="394715" y="491489"/>
                  </a:lnTo>
                  <a:lnTo>
                    <a:pt x="391655" y="467868"/>
                  </a:lnTo>
                  <a:lnTo>
                    <a:pt x="387857" y="442722"/>
                  </a:lnTo>
                  <a:lnTo>
                    <a:pt x="384035" y="414527"/>
                  </a:lnTo>
                  <a:lnTo>
                    <a:pt x="379475" y="384810"/>
                  </a:lnTo>
                  <a:lnTo>
                    <a:pt x="375665" y="353568"/>
                  </a:lnTo>
                  <a:lnTo>
                    <a:pt x="371855" y="321563"/>
                  </a:lnTo>
                  <a:lnTo>
                    <a:pt x="368033" y="287274"/>
                  </a:lnTo>
                  <a:lnTo>
                    <a:pt x="364223" y="254508"/>
                  </a:lnTo>
                  <a:lnTo>
                    <a:pt x="357377" y="188975"/>
                  </a:lnTo>
                  <a:lnTo>
                    <a:pt x="349757" y="128016"/>
                  </a:lnTo>
                  <a:lnTo>
                    <a:pt x="345935" y="99822"/>
                  </a:lnTo>
                  <a:lnTo>
                    <a:pt x="342900" y="73913"/>
                  </a:lnTo>
                  <a:lnTo>
                    <a:pt x="339089" y="52577"/>
                  </a:lnTo>
                  <a:lnTo>
                    <a:pt x="333755" y="32766"/>
                  </a:lnTo>
                  <a:lnTo>
                    <a:pt x="330707" y="18287"/>
                  </a:lnTo>
                  <a:lnTo>
                    <a:pt x="326885" y="6858"/>
                  </a:lnTo>
                  <a:lnTo>
                    <a:pt x="323088" y="762"/>
                  </a:lnTo>
                  <a:lnTo>
                    <a:pt x="319277" y="0"/>
                  </a:lnTo>
                  <a:lnTo>
                    <a:pt x="315455" y="3810"/>
                  </a:lnTo>
                  <a:lnTo>
                    <a:pt x="304800" y="42672"/>
                  </a:lnTo>
                  <a:lnTo>
                    <a:pt x="297167" y="87630"/>
                  </a:lnTo>
                  <a:lnTo>
                    <a:pt x="294131" y="112013"/>
                  </a:lnTo>
                  <a:lnTo>
                    <a:pt x="290309" y="138684"/>
                  </a:lnTo>
                  <a:lnTo>
                    <a:pt x="284988" y="166877"/>
                  </a:lnTo>
                  <a:lnTo>
                    <a:pt x="281939" y="195072"/>
                  </a:lnTo>
                  <a:lnTo>
                    <a:pt x="278117" y="224027"/>
                  </a:lnTo>
                  <a:lnTo>
                    <a:pt x="274319" y="254508"/>
                  </a:lnTo>
                  <a:lnTo>
                    <a:pt x="270497" y="284225"/>
                  </a:lnTo>
                  <a:lnTo>
                    <a:pt x="266700" y="314706"/>
                  </a:lnTo>
                  <a:lnTo>
                    <a:pt x="259829" y="376427"/>
                  </a:lnTo>
                  <a:lnTo>
                    <a:pt x="252209" y="435101"/>
                  </a:lnTo>
                  <a:lnTo>
                    <a:pt x="248412" y="461772"/>
                  </a:lnTo>
                  <a:lnTo>
                    <a:pt x="245363" y="487680"/>
                  </a:lnTo>
                  <a:lnTo>
                    <a:pt x="240017" y="509777"/>
                  </a:lnTo>
                  <a:lnTo>
                    <a:pt x="236219" y="528827"/>
                  </a:lnTo>
                  <a:lnTo>
                    <a:pt x="233159" y="543306"/>
                  </a:lnTo>
                  <a:lnTo>
                    <a:pt x="229362" y="555498"/>
                  </a:lnTo>
                  <a:lnTo>
                    <a:pt x="225551" y="563118"/>
                  </a:lnTo>
                  <a:lnTo>
                    <a:pt x="221729" y="567689"/>
                  </a:lnTo>
                  <a:lnTo>
                    <a:pt x="217931" y="567689"/>
                  </a:lnTo>
                  <a:lnTo>
                    <a:pt x="199643" y="524256"/>
                  </a:lnTo>
                  <a:lnTo>
                    <a:pt x="196583" y="505968"/>
                  </a:lnTo>
                  <a:lnTo>
                    <a:pt x="191262" y="485394"/>
                  </a:lnTo>
                  <a:lnTo>
                    <a:pt x="187451" y="461010"/>
                  </a:lnTo>
                  <a:lnTo>
                    <a:pt x="184403" y="433577"/>
                  </a:lnTo>
                  <a:lnTo>
                    <a:pt x="180593" y="404622"/>
                  </a:lnTo>
                  <a:lnTo>
                    <a:pt x="176783" y="372618"/>
                  </a:lnTo>
                  <a:lnTo>
                    <a:pt x="172974" y="339851"/>
                  </a:lnTo>
                  <a:lnTo>
                    <a:pt x="169163" y="307086"/>
                  </a:lnTo>
                  <a:lnTo>
                    <a:pt x="162305" y="238506"/>
                  </a:lnTo>
                  <a:lnTo>
                    <a:pt x="154686" y="174498"/>
                  </a:lnTo>
                  <a:lnTo>
                    <a:pt x="146303" y="115824"/>
                  </a:lnTo>
                  <a:lnTo>
                    <a:pt x="142493" y="89154"/>
                  </a:lnTo>
                  <a:lnTo>
                    <a:pt x="138683" y="65532"/>
                  </a:lnTo>
                  <a:lnTo>
                    <a:pt x="135636" y="44958"/>
                  </a:lnTo>
                  <a:lnTo>
                    <a:pt x="131825" y="28194"/>
                  </a:lnTo>
                  <a:lnTo>
                    <a:pt x="128015" y="14477"/>
                  </a:lnTo>
                  <a:lnTo>
                    <a:pt x="124205" y="4572"/>
                  </a:lnTo>
                  <a:lnTo>
                    <a:pt x="120395" y="0"/>
                  </a:lnTo>
                  <a:lnTo>
                    <a:pt x="117347" y="0"/>
                  </a:lnTo>
                  <a:lnTo>
                    <a:pt x="101345" y="40386"/>
                  </a:lnTo>
                  <a:lnTo>
                    <a:pt x="93725" y="81534"/>
                  </a:lnTo>
                  <a:lnTo>
                    <a:pt x="86867" y="132587"/>
                  </a:lnTo>
                  <a:lnTo>
                    <a:pt x="83057" y="162306"/>
                  </a:lnTo>
                  <a:lnTo>
                    <a:pt x="79247" y="192786"/>
                  </a:lnTo>
                  <a:lnTo>
                    <a:pt x="75437" y="224027"/>
                  </a:lnTo>
                  <a:lnTo>
                    <a:pt x="71627" y="256794"/>
                  </a:lnTo>
                  <a:lnTo>
                    <a:pt x="68579" y="290322"/>
                  </a:lnTo>
                  <a:lnTo>
                    <a:pt x="64769" y="323088"/>
                  </a:lnTo>
                  <a:lnTo>
                    <a:pt x="60959" y="355854"/>
                  </a:lnTo>
                  <a:lnTo>
                    <a:pt x="57150" y="387858"/>
                  </a:lnTo>
                  <a:lnTo>
                    <a:pt x="52577" y="418338"/>
                  </a:lnTo>
                  <a:lnTo>
                    <a:pt x="44957" y="473201"/>
                  </a:lnTo>
                  <a:lnTo>
                    <a:pt x="41147" y="496062"/>
                  </a:lnTo>
                  <a:lnTo>
                    <a:pt x="38100" y="516636"/>
                  </a:lnTo>
                  <a:lnTo>
                    <a:pt x="34289" y="534162"/>
                  </a:lnTo>
                  <a:lnTo>
                    <a:pt x="30479" y="547116"/>
                  </a:lnTo>
                  <a:lnTo>
                    <a:pt x="26669" y="557022"/>
                  </a:lnTo>
                  <a:lnTo>
                    <a:pt x="23621" y="564642"/>
                  </a:lnTo>
                  <a:lnTo>
                    <a:pt x="19812" y="567689"/>
                  </a:lnTo>
                  <a:lnTo>
                    <a:pt x="16001" y="567689"/>
                  </a:lnTo>
                  <a:lnTo>
                    <a:pt x="12191" y="564642"/>
                  </a:lnTo>
                  <a:lnTo>
                    <a:pt x="7619" y="558546"/>
                  </a:lnTo>
                  <a:lnTo>
                    <a:pt x="3809" y="547116"/>
                  </a:lnTo>
                  <a:lnTo>
                    <a:pt x="0" y="534162"/>
                  </a:lnTo>
                </a:path>
              </a:pathLst>
            </a:custGeom>
            <a:ln w="10960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83" name="object 583"/>
          <p:cNvGrpSpPr/>
          <p:nvPr/>
        </p:nvGrpSpPr>
        <p:grpSpPr>
          <a:xfrm>
            <a:off x="9074847" y="4345304"/>
            <a:ext cx="1477010" cy="633730"/>
            <a:chOff x="7704835" y="4345304"/>
            <a:chExt cx="1477010" cy="633730"/>
          </a:xfrm>
        </p:grpSpPr>
        <p:sp>
          <p:nvSpPr>
            <p:cNvPr id="584" name="object 584"/>
            <p:cNvSpPr/>
            <p:nvPr/>
          </p:nvSpPr>
          <p:spPr>
            <a:xfrm>
              <a:off x="7710550" y="4351019"/>
              <a:ext cx="1465580" cy="618490"/>
            </a:xfrm>
            <a:custGeom>
              <a:avLst/>
              <a:gdLst/>
              <a:ahLst/>
              <a:cxnLst/>
              <a:rect l="l" t="t" r="r" b="b"/>
              <a:pathLst>
                <a:path w="1465579" h="618489">
                  <a:moveTo>
                    <a:pt x="1465326" y="423671"/>
                  </a:moveTo>
                  <a:lnTo>
                    <a:pt x="1461528" y="423671"/>
                  </a:lnTo>
                  <a:lnTo>
                    <a:pt x="1457718" y="447293"/>
                  </a:lnTo>
                  <a:lnTo>
                    <a:pt x="1453896" y="489965"/>
                  </a:lnTo>
                  <a:lnTo>
                    <a:pt x="1450848" y="518921"/>
                  </a:lnTo>
                  <a:lnTo>
                    <a:pt x="1445526" y="521207"/>
                  </a:lnTo>
                  <a:lnTo>
                    <a:pt x="1441716" y="516635"/>
                  </a:lnTo>
                  <a:lnTo>
                    <a:pt x="1438668" y="530351"/>
                  </a:lnTo>
                  <a:lnTo>
                    <a:pt x="1434846" y="545591"/>
                  </a:lnTo>
                  <a:lnTo>
                    <a:pt x="1431048" y="545591"/>
                  </a:lnTo>
                  <a:lnTo>
                    <a:pt x="1427226" y="534924"/>
                  </a:lnTo>
                  <a:lnTo>
                    <a:pt x="1423428" y="528827"/>
                  </a:lnTo>
                  <a:lnTo>
                    <a:pt x="1420380" y="521207"/>
                  </a:lnTo>
                  <a:lnTo>
                    <a:pt x="1416570" y="512825"/>
                  </a:lnTo>
                  <a:lnTo>
                    <a:pt x="1412748" y="502919"/>
                  </a:lnTo>
                  <a:lnTo>
                    <a:pt x="1396746" y="435101"/>
                  </a:lnTo>
                  <a:lnTo>
                    <a:pt x="1392948" y="377951"/>
                  </a:lnTo>
                  <a:lnTo>
                    <a:pt x="1389888" y="329183"/>
                  </a:lnTo>
                  <a:lnTo>
                    <a:pt x="1386090" y="301751"/>
                  </a:lnTo>
                  <a:lnTo>
                    <a:pt x="1382280" y="287274"/>
                  </a:lnTo>
                  <a:lnTo>
                    <a:pt x="1378470" y="265175"/>
                  </a:lnTo>
                  <a:lnTo>
                    <a:pt x="1374648" y="237743"/>
                  </a:lnTo>
                  <a:lnTo>
                    <a:pt x="1371600" y="209550"/>
                  </a:lnTo>
                  <a:lnTo>
                    <a:pt x="1367802" y="189737"/>
                  </a:lnTo>
                  <a:lnTo>
                    <a:pt x="1363992" y="181355"/>
                  </a:lnTo>
                  <a:lnTo>
                    <a:pt x="1360170" y="179831"/>
                  </a:lnTo>
                  <a:lnTo>
                    <a:pt x="1356372" y="171450"/>
                  </a:lnTo>
                  <a:lnTo>
                    <a:pt x="1351788" y="144779"/>
                  </a:lnTo>
                  <a:lnTo>
                    <a:pt x="1347990" y="102107"/>
                  </a:lnTo>
                  <a:lnTo>
                    <a:pt x="1344180" y="75437"/>
                  </a:lnTo>
                  <a:lnTo>
                    <a:pt x="1341120" y="86105"/>
                  </a:lnTo>
                  <a:lnTo>
                    <a:pt x="1337322" y="118109"/>
                  </a:lnTo>
                  <a:lnTo>
                    <a:pt x="1333500" y="143255"/>
                  </a:lnTo>
                  <a:lnTo>
                    <a:pt x="1329702" y="159257"/>
                  </a:lnTo>
                  <a:lnTo>
                    <a:pt x="1325892" y="172974"/>
                  </a:lnTo>
                  <a:lnTo>
                    <a:pt x="1322844" y="176783"/>
                  </a:lnTo>
                  <a:lnTo>
                    <a:pt x="1319022" y="170687"/>
                  </a:lnTo>
                  <a:lnTo>
                    <a:pt x="1315224" y="181355"/>
                  </a:lnTo>
                  <a:lnTo>
                    <a:pt x="1311414" y="224027"/>
                  </a:lnTo>
                  <a:lnTo>
                    <a:pt x="1307604" y="270509"/>
                  </a:lnTo>
                  <a:lnTo>
                    <a:pt x="1303020" y="297179"/>
                  </a:lnTo>
                  <a:lnTo>
                    <a:pt x="1299222" y="310895"/>
                  </a:lnTo>
                  <a:lnTo>
                    <a:pt x="1295400" y="323850"/>
                  </a:lnTo>
                  <a:lnTo>
                    <a:pt x="1292364" y="336041"/>
                  </a:lnTo>
                  <a:lnTo>
                    <a:pt x="1288554" y="343662"/>
                  </a:lnTo>
                  <a:lnTo>
                    <a:pt x="1284744" y="366521"/>
                  </a:lnTo>
                  <a:lnTo>
                    <a:pt x="1280922" y="405383"/>
                  </a:lnTo>
                  <a:lnTo>
                    <a:pt x="1277874" y="438912"/>
                  </a:lnTo>
                  <a:lnTo>
                    <a:pt x="1274076" y="453389"/>
                  </a:lnTo>
                  <a:lnTo>
                    <a:pt x="1270266" y="457200"/>
                  </a:lnTo>
                  <a:lnTo>
                    <a:pt x="1266444" y="463295"/>
                  </a:lnTo>
                  <a:lnTo>
                    <a:pt x="1262646" y="478535"/>
                  </a:lnTo>
                  <a:lnTo>
                    <a:pt x="1258074" y="496062"/>
                  </a:lnTo>
                  <a:lnTo>
                    <a:pt x="1254264" y="502157"/>
                  </a:lnTo>
                  <a:lnTo>
                    <a:pt x="1250454" y="510539"/>
                  </a:lnTo>
                  <a:lnTo>
                    <a:pt x="1247394" y="537209"/>
                  </a:lnTo>
                  <a:lnTo>
                    <a:pt x="1243596" y="573024"/>
                  </a:lnTo>
                  <a:lnTo>
                    <a:pt x="1239774" y="588263"/>
                  </a:lnTo>
                  <a:lnTo>
                    <a:pt x="1235976" y="571500"/>
                  </a:lnTo>
                  <a:lnTo>
                    <a:pt x="1232166" y="528827"/>
                  </a:lnTo>
                  <a:lnTo>
                    <a:pt x="1229118" y="477774"/>
                  </a:lnTo>
                  <a:lnTo>
                    <a:pt x="1225296" y="445007"/>
                  </a:lnTo>
                  <a:lnTo>
                    <a:pt x="1221498" y="432815"/>
                  </a:lnTo>
                  <a:lnTo>
                    <a:pt x="1217676" y="413003"/>
                  </a:lnTo>
                  <a:lnTo>
                    <a:pt x="1213878" y="378713"/>
                  </a:lnTo>
                  <a:lnTo>
                    <a:pt x="1209294" y="355853"/>
                  </a:lnTo>
                  <a:lnTo>
                    <a:pt x="1205496" y="348233"/>
                  </a:lnTo>
                  <a:lnTo>
                    <a:pt x="1201674" y="345947"/>
                  </a:lnTo>
                  <a:lnTo>
                    <a:pt x="1198626" y="344424"/>
                  </a:lnTo>
                  <a:lnTo>
                    <a:pt x="1194828" y="335279"/>
                  </a:lnTo>
                  <a:lnTo>
                    <a:pt x="1191018" y="295655"/>
                  </a:lnTo>
                  <a:lnTo>
                    <a:pt x="1187196" y="232409"/>
                  </a:lnTo>
                  <a:lnTo>
                    <a:pt x="1183398" y="179069"/>
                  </a:lnTo>
                  <a:lnTo>
                    <a:pt x="1180338" y="159257"/>
                  </a:lnTo>
                  <a:lnTo>
                    <a:pt x="1176540" y="161543"/>
                  </a:lnTo>
                  <a:lnTo>
                    <a:pt x="1172730" y="169163"/>
                  </a:lnTo>
                  <a:lnTo>
                    <a:pt x="1168920" y="160781"/>
                  </a:lnTo>
                  <a:lnTo>
                    <a:pt x="1164348" y="128015"/>
                  </a:lnTo>
                  <a:lnTo>
                    <a:pt x="1160526" y="98297"/>
                  </a:lnTo>
                  <a:lnTo>
                    <a:pt x="1156728" y="100583"/>
                  </a:lnTo>
                  <a:lnTo>
                    <a:pt x="1152918" y="121919"/>
                  </a:lnTo>
                  <a:lnTo>
                    <a:pt x="1149870" y="126491"/>
                  </a:lnTo>
                  <a:lnTo>
                    <a:pt x="1146048" y="112775"/>
                  </a:lnTo>
                  <a:lnTo>
                    <a:pt x="1142238" y="108203"/>
                  </a:lnTo>
                  <a:lnTo>
                    <a:pt x="1138440" y="128777"/>
                  </a:lnTo>
                  <a:lnTo>
                    <a:pt x="1134630" y="166877"/>
                  </a:lnTo>
                  <a:lnTo>
                    <a:pt x="1131570" y="201929"/>
                  </a:lnTo>
                  <a:lnTo>
                    <a:pt x="1127772" y="226313"/>
                  </a:lnTo>
                  <a:lnTo>
                    <a:pt x="1123950" y="240791"/>
                  </a:lnTo>
                  <a:lnTo>
                    <a:pt x="1119390" y="250697"/>
                  </a:lnTo>
                  <a:lnTo>
                    <a:pt x="1115580" y="262127"/>
                  </a:lnTo>
                  <a:lnTo>
                    <a:pt x="1111770" y="287274"/>
                  </a:lnTo>
                  <a:lnTo>
                    <a:pt x="1107948" y="320039"/>
                  </a:lnTo>
                  <a:lnTo>
                    <a:pt x="1104138" y="349757"/>
                  </a:lnTo>
                  <a:lnTo>
                    <a:pt x="1101102" y="388619"/>
                  </a:lnTo>
                  <a:lnTo>
                    <a:pt x="1097292" y="435101"/>
                  </a:lnTo>
                  <a:lnTo>
                    <a:pt x="1093470" y="457962"/>
                  </a:lnTo>
                  <a:lnTo>
                    <a:pt x="1089672" y="443483"/>
                  </a:lnTo>
                  <a:lnTo>
                    <a:pt x="1085850" y="426719"/>
                  </a:lnTo>
                  <a:lnTo>
                    <a:pt x="1082814" y="431291"/>
                  </a:lnTo>
                  <a:lnTo>
                    <a:pt x="1079004" y="454151"/>
                  </a:lnTo>
                  <a:lnTo>
                    <a:pt x="1075194" y="488441"/>
                  </a:lnTo>
                  <a:lnTo>
                    <a:pt x="1070622" y="520445"/>
                  </a:lnTo>
                  <a:lnTo>
                    <a:pt x="1066800" y="527303"/>
                  </a:lnTo>
                  <a:lnTo>
                    <a:pt x="1063002" y="520445"/>
                  </a:lnTo>
                  <a:lnTo>
                    <a:pt x="1059192" y="522731"/>
                  </a:lnTo>
                  <a:lnTo>
                    <a:pt x="1055370" y="520445"/>
                  </a:lnTo>
                  <a:lnTo>
                    <a:pt x="1052322" y="500633"/>
                  </a:lnTo>
                  <a:lnTo>
                    <a:pt x="1048524" y="486155"/>
                  </a:lnTo>
                  <a:lnTo>
                    <a:pt x="1044714" y="483869"/>
                  </a:lnTo>
                  <a:lnTo>
                    <a:pt x="1040904" y="477774"/>
                  </a:lnTo>
                  <a:lnTo>
                    <a:pt x="1037094" y="469391"/>
                  </a:lnTo>
                  <a:lnTo>
                    <a:pt x="1034046" y="466343"/>
                  </a:lnTo>
                  <a:lnTo>
                    <a:pt x="1018044" y="390905"/>
                  </a:lnTo>
                  <a:lnTo>
                    <a:pt x="1014222" y="343662"/>
                  </a:lnTo>
                  <a:lnTo>
                    <a:pt x="1010424" y="310895"/>
                  </a:lnTo>
                  <a:lnTo>
                    <a:pt x="1006614" y="294893"/>
                  </a:lnTo>
                  <a:lnTo>
                    <a:pt x="1003566" y="278891"/>
                  </a:lnTo>
                  <a:lnTo>
                    <a:pt x="999744" y="248412"/>
                  </a:lnTo>
                  <a:lnTo>
                    <a:pt x="995946" y="216407"/>
                  </a:lnTo>
                  <a:lnTo>
                    <a:pt x="992124" y="191262"/>
                  </a:lnTo>
                  <a:lnTo>
                    <a:pt x="988326" y="163067"/>
                  </a:lnTo>
                  <a:lnTo>
                    <a:pt x="985278" y="136397"/>
                  </a:lnTo>
                  <a:lnTo>
                    <a:pt x="981468" y="124967"/>
                  </a:lnTo>
                  <a:lnTo>
                    <a:pt x="976122" y="128777"/>
                  </a:lnTo>
                  <a:lnTo>
                    <a:pt x="973074" y="128777"/>
                  </a:lnTo>
                  <a:lnTo>
                    <a:pt x="969276" y="115824"/>
                  </a:lnTo>
                  <a:lnTo>
                    <a:pt x="965466" y="92201"/>
                  </a:lnTo>
                  <a:lnTo>
                    <a:pt x="961644" y="73151"/>
                  </a:lnTo>
                  <a:lnTo>
                    <a:pt x="957846" y="70103"/>
                  </a:lnTo>
                  <a:lnTo>
                    <a:pt x="954798" y="82295"/>
                  </a:lnTo>
                  <a:lnTo>
                    <a:pt x="950976" y="94487"/>
                  </a:lnTo>
                  <a:lnTo>
                    <a:pt x="947178" y="110489"/>
                  </a:lnTo>
                  <a:lnTo>
                    <a:pt x="943368" y="138683"/>
                  </a:lnTo>
                  <a:lnTo>
                    <a:pt x="939546" y="175259"/>
                  </a:lnTo>
                  <a:lnTo>
                    <a:pt x="936498" y="204215"/>
                  </a:lnTo>
                  <a:lnTo>
                    <a:pt x="931176" y="225551"/>
                  </a:lnTo>
                  <a:lnTo>
                    <a:pt x="927366" y="240791"/>
                  </a:lnTo>
                  <a:lnTo>
                    <a:pt x="924318" y="252221"/>
                  </a:lnTo>
                  <a:lnTo>
                    <a:pt x="920496" y="262127"/>
                  </a:lnTo>
                  <a:lnTo>
                    <a:pt x="916698" y="283463"/>
                  </a:lnTo>
                  <a:lnTo>
                    <a:pt x="912876" y="319277"/>
                  </a:lnTo>
                  <a:lnTo>
                    <a:pt x="909078" y="354329"/>
                  </a:lnTo>
                  <a:lnTo>
                    <a:pt x="906030" y="378713"/>
                  </a:lnTo>
                  <a:lnTo>
                    <a:pt x="902220" y="405383"/>
                  </a:lnTo>
                  <a:lnTo>
                    <a:pt x="898398" y="445007"/>
                  </a:lnTo>
                  <a:lnTo>
                    <a:pt x="894588" y="482345"/>
                  </a:lnTo>
                  <a:lnTo>
                    <a:pt x="890790" y="510539"/>
                  </a:lnTo>
                  <a:lnTo>
                    <a:pt x="886218" y="533400"/>
                  </a:lnTo>
                  <a:lnTo>
                    <a:pt x="882396" y="553212"/>
                  </a:lnTo>
                  <a:lnTo>
                    <a:pt x="878585" y="560831"/>
                  </a:lnTo>
                  <a:lnTo>
                    <a:pt x="875538" y="561593"/>
                  </a:lnTo>
                  <a:lnTo>
                    <a:pt x="871740" y="566927"/>
                  </a:lnTo>
                  <a:lnTo>
                    <a:pt x="867930" y="575309"/>
                  </a:lnTo>
                  <a:lnTo>
                    <a:pt x="864120" y="581405"/>
                  </a:lnTo>
                  <a:lnTo>
                    <a:pt x="860298" y="583691"/>
                  </a:lnTo>
                  <a:lnTo>
                    <a:pt x="857250" y="581405"/>
                  </a:lnTo>
                  <a:lnTo>
                    <a:pt x="853452" y="575309"/>
                  </a:lnTo>
                  <a:lnTo>
                    <a:pt x="849642" y="563117"/>
                  </a:lnTo>
                  <a:lnTo>
                    <a:pt x="845832" y="548639"/>
                  </a:lnTo>
                  <a:lnTo>
                    <a:pt x="842022" y="536447"/>
                  </a:lnTo>
                  <a:lnTo>
                    <a:pt x="837438" y="515112"/>
                  </a:lnTo>
                  <a:lnTo>
                    <a:pt x="833640" y="471677"/>
                  </a:lnTo>
                  <a:lnTo>
                    <a:pt x="829830" y="415289"/>
                  </a:lnTo>
                  <a:lnTo>
                    <a:pt x="826782" y="371855"/>
                  </a:lnTo>
                  <a:lnTo>
                    <a:pt x="822972" y="361950"/>
                  </a:lnTo>
                  <a:lnTo>
                    <a:pt x="819150" y="372617"/>
                  </a:lnTo>
                  <a:lnTo>
                    <a:pt x="815352" y="372617"/>
                  </a:lnTo>
                  <a:lnTo>
                    <a:pt x="811542" y="338327"/>
                  </a:lnTo>
                  <a:lnTo>
                    <a:pt x="808494" y="280415"/>
                  </a:lnTo>
                  <a:lnTo>
                    <a:pt x="804672" y="221741"/>
                  </a:lnTo>
                  <a:lnTo>
                    <a:pt x="800862" y="182879"/>
                  </a:lnTo>
                  <a:lnTo>
                    <a:pt x="797064" y="156971"/>
                  </a:lnTo>
                  <a:lnTo>
                    <a:pt x="792492" y="130301"/>
                  </a:lnTo>
                  <a:lnTo>
                    <a:pt x="788682" y="96012"/>
                  </a:lnTo>
                  <a:lnTo>
                    <a:pt x="784872" y="65531"/>
                  </a:lnTo>
                  <a:lnTo>
                    <a:pt x="781050" y="59435"/>
                  </a:lnTo>
                  <a:lnTo>
                    <a:pt x="778014" y="73151"/>
                  </a:lnTo>
                  <a:lnTo>
                    <a:pt x="774204" y="73913"/>
                  </a:lnTo>
                  <a:lnTo>
                    <a:pt x="770394" y="51053"/>
                  </a:lnTo>
                  <a:lnTo>
                    <a:pt x="766572" y="18287"/>
                  </a:lnTo>
                  <a:lnTo>
                    <a:pt x="762762" y="3047"/>
                  </a:lnTo>
                  <a:lnTo>
                    <a:pt x="759726" y="20574"/>
                  </a:lnTo>
                  <a:lnTo>
                    <a:pt x="755916" y="49529"/>
                  </a:lnTo>
                  <a:lnTo>
                    <a:pt x="752106" y="73151"/>
                  </a:lnTo>
                  <a:lnTo>
                    <a:pt x="748296" y="93725"/>
                  </a:lnTo>
                  <a:lnTo>
                    <a:pt x="743712" y="120395"/>
                  </a:lnTo>
                  <a:lnTo>
                    <a:pt x="739914" y="149351"/>
                  </a:lnTo>
                  <a:lnTo>
                    <a:pt x="736104" y="170687"/>
                  </a:lnTo>
                  <a:lnTo>
                    <a:pt x="732294" y="185165"/>
                  </a:lnTo>
                  <a:lnTo>
                    <a:pt x="729246" y="192024"/>
                  </a:lnTo>
                  <a:lnTo>
                    <a:pt x="725424" y="203453"/>
                  </a:lnTo>
                  <a:lnTo>
                    <a:pt x="721626" y="231647"/>
                  </a:lnTo>
                  <a:lnTo>
                    <a:pt x="717816" y="275081"/>
                  </a:lnTo>
                  <a:lnTo>
                    <a:pt x="714006" y="321563"/>
                  </a:lnTo>
                  <a:lnTo>
                    <a:pt x="710946" y="354329"/>
                  </a:lnTo>
                  <a:lnTo>
                    <a:pt x="707135" y="371855"/>
                  </a:lnTo>
                  <a:lnTo>
                    <a:pt x="703326" y="392429"/>
                  </a:lnTo>
                  <a:lnTo>
                    <a:pt x="698766" y="441197"/>
                  </a:lnTo>
                  <a:lnTo>
                    <a:pt x="694956" y="498347"/>
                  </a:lnTo>
                  <a:lnTo>
                    <a:pt x="691146" y="533400"/>
                  </a:lnTo>
                  <a:lnTo>
                    <a:pt x="687324" y="542543"/>
                  </a:lnTo>
                  <a:lnTo>
                    <a:pt x="683526" y="536447"/>
                  </a:lnTo>
                  <a:lnTo>
                    <a:pt x="680478" y="531113"/>
                  </a:lnTo>
                  <a:lnTo>
                    <a:pt x="676668" y="538733"/>
                  </a:lnTo>
                  <a:lnTo>
                    <a:pt x="672846" y="550926"/>
                  </a:lnTo>
                  <a:lnTo>
                    <a:pt x="669035" y="561593"/>
                  </a:lnTo>
                  <a:lnTo>
                    <a:pt x="665226" y="573785"/>
                  </a:lnTo>
                  <a:lnTo>
                    <a:pt x="649985" y="534924"/>
                  </a:lnTo>
                  <a:lnTo>
                    <a:pt x="642378" y="463295"/>
                  </a:lnTo>
                  <a:lnTo>
                    <a:pt x="638568" y="437388"/>
                  </a:lnTo>
                  <a:lnTo>
                    <a:pt x="624090" y="384809"/>
                  </a:lnTo>
                  <a:lnTo>
                    <a:pt x="616470" y="293369"/>
                  </a:lnTo>
                  <a:lnTo>
                    <a:pt x="613422" y="228600"/>
                  </a:lnTo>
                  <a:lnTo>
                    <a:pt x="609600" y="195071"/>
                  </a:lnTo>
                  <a:lnTo>
                    <a:pt x="604278" y="198119"/>
                  </a:lnTo>
                  <a:lnTo>
                    <a:pt x="601230" y="203453"/>
                  </a:lnTo>
                  <a:lnTo>
                    <a:pt x="597420" y="182879"/>
                  </a:lnTo>
                  <a:lnTo>
                    <a:pt x="593598" y="153162"/>
                  </a:lnTo>
                  <a:lnTo>
                    <a:pt x="589788" y="132587"/>
                  </a:lnTo>
                  <a:lnTo>
                    <a:pt x="585990" y="116585"/>
                  </a:lnTo>
                  <a:lnTo>
                    <a:pt x="582942" y="110489"/>
                  </a:lnTo>
                  <a:lnTo>
                    <a:pt x="579132" y="118871"/>
                  </a:lnTo>
                  <a:lnTo>
                    <a:pt x="575322" y="124205"/>
                  </a:lnTo>
                  <a:lnTo>
                    <a:pt x="571500" y="110489"/>
                  </a:lnTo>
                  <a:lnTo>
                    <a:pt x="567702" y="99821"/>
                  </a:lnTo>
                  <a:lnTo>
                    <a:pt x="564654" y="118109"/>
                  </a:lnTo>
                  <a:lnTo>
                    <a:pt x="559320" y="153162"/>
                  </a:lnTo>
                  <a:lnTo>
                    <a:pt x="555498" y="164591"/>
                  </a:lnTo>
                  <a:lnTo>
                    <a:pt x="552450" y="156971"/>
                  </a:lnTo>
                  <a:lnTo>
                    <a:pt x="548652" y="161543"/>
                  </a:lnTo>
                  <a:lnTo>
                    <a:pt x="544842" y="182879"/>
                  </a:lnTo>
                  <a:lnTo>
                    <a:pt x="541032" y="210312"/>
                  </a:lnTo>
                  <a:lnTo>
                    <a:pt x="537222" y="243839"/>
                  </a:lnTo>
                  <a:lnTo>
                    <a:pt x="534162" y="277367"/>
                  </a:lnTo>
                  <a:lnTo>
                    <a:pt x="530364" y="307847"/>
                  </a:lnTo>
                  <a:lnTo>
                    <a:pt x="526554" y="326135"/>
                  </a:lnTo>
                  <a:lnTo>
                    <a:pt x="522744" y="350519"/>
                  </a:lnTo>
                  <a:lnTo>
                    <a:pt x="518922" y="396239"/>
                  </a:lnTo>
                  <a:lnTo>
                    <a:pt x="515874" y="441197"/>
                  </a:lnTo>
                  <a:lnTo>
                    <a:pt x="510552" y="461771"/>
                  </a:lnTo>
                  <a:lnTo>
                    <a:pt x="506742" y="469391"/>
                  </a:lnTo>
                  <a:lnTo>
                    <a:pt x="503694" y="482345"/>
                  </a:lnTo>
                  <a:lnTo>
                    <a:pt x="499872" y="500633"/>
                  </a:lnTo>
                  <a:lnTo>
                    <a:pt x="496062" y="512063"/>
                  </a:lnTo>
                  <a:lnTo>
                    <a:pt x="492264" y="515112"/>
                  </a:lnTo>
                  <a:lnTo>
                    <a:pt x="488454" y="522731"/>
                  </a:lnTo>
                  <a:lnTo>
                    <a:pt x="485406" y="533400"/>
                  </a:lnTo>
                  <a:lnTo>
                    <a:pt x="481596" y="545591"/>
                  </a:lnTo>
                  <a:lnTo>
                    <a:pt x="477774" y="547115"/>
                  </a:lnTo>
                  <a:lnTo>
                    <a:pt x="473976" y="533400"/>
                  </a:lnTo>
                  <a:lnTo>
                    <a:pt x="470166" y="512825"/>
                  </a:lnTo>
                  <a:lnTo>
                    <a:pt x="465594" y="493775"/>
                  </a:lnTo>
                  <a:lnTo>
                    <a:pt x="461772" y="481583"/>
                  </a:lnTo>
                  <a:lnTo>
                    <a:pt x="457962" y="467867"/>
                  </a:lnTo>
                  <a:lnTo>
                    <a:pt x="454926" y="449579"/>
                  </a:lnTo>
                  <a:lnTo>
                    <a:pt x="451116" y="435863"/>
                  </a:lnTo>
                  <a:lnTo>
                    <a:pt x="447306" y="429767"/>
                  </a:lnTo>
                  <a:lnTo>
                    <a:pt x="443496" y="414527"/>
                  </a:lnTo>
                  <a:lnTo>
                    <a:pt x="439674" y="378713"/>
                  </a:lnTo>
                  <a:lnTo>
                    <a:pt x="436625" y="332231"/>
                  </a:lnTo>
                  <a:lnTo>
                    <a:pt x="432828" y="287274"/>
                  </a:lnTo>
                  <a:lnTo>
                    <a:pt x="429018" y="246887"/>
                  </a:lnTo>
                  <a:lnTo>
                    <a:pt x="425196" y="225551"/>
                  </a:lnTo>
                  <a:lnTo>
                    <a:pt x="421385" y="221741"/>
                  </a:lnTo>
                  <a:lnTo>
                    <a:pt x="416826" y="213359"/>
                  </a:lnTo>
                  <a:lnTo>
                    <a:pt x="413016" y="183641"/>
                  </a:lnTo>
                  <a:lnTo>
                    <a:pt x="409206" y="150875"/>
                  </a:lnTo>
                  <a:lnTo>
                    <a:pt x="406146" y="132587"/>
                  </a:lnTo>
                  <a:lnTo>
                    <a:pt x="402335" y="134874"/>
                  </a:lnTo>
                  <a:lnTo>
                    <a:pt x="398525" y="138683"/>
                  </a:lnTo>
                  <a:lnTo>
                    <a:pt x="394728" y="118871"/>
                  </a:lnTo>
                  <a:lnTo>
                    <a:pt x="390918" y="82295"/>
                  </a:lnTo>
                  <a:lnTo>
                    <a:pt x="387870" y="51053"/>
                  </a:lnTo>
                  <a:lnTo>
                    <a:pt x="384048" y="33527"/>
                  </a:lnTo>
                  <a:lnTo>
                    <a:pt x="380238" y="18287"/>
                  </a:lnTo>
                  <a:lnTo>
                    <a:pt x="376440" y="0"/>
                  </a:lnTo>
                  <a:lnTo>
                    <a:pt x="371868" y="3047"/>
                  </a:lnTo>
                  <a:lnTo>
                    <a:pt x="368046" y="44957"/>
                  </a:lnTo>
                  <a:lnTo>
                    <a:pt x="364235" y="96012"/>
                  </a:lnTo>
                  <a:lnTo>
                    <a:pt x="360425" y="118109"/>
                  </a:lnTo>
                  <a:lnTo>
                    <a:pt x="357390" y="124205"/>
                  </a:lnTo>
                  <a:lnTo>
                    <a:pt x="353580" y="149351"/>
                  </a:lnTo>
                  <a:lnTo>
                    <a:pt x="349770" y="195071"/>
                  </a:lnTo>
                  <a:lnTo>
                    <a:pt x="345948" y="250697"/>
                  </a:lnTo>
                  <a:lnTo>
                    <a:pt x="342138" y="304800"/>
                  </a:lnTo>
                  <a:lnTo>
                    <a:pt x="339102" y="344424"/>
                  </a:lnTo>
                  <a:lnTo>
                    <a:pt x="335292" y="368807"/>
                  </a:lnTo>
                  <a:lnTo>
                    <a:pt x="331470" y="382524"/>
                  </a:lnTo>
                  <a:lnTo>
                    <a:pt x="327672" y="392429"/>
                  </a:lnTo>
                  <a:lnTo>
                    <a:pt x="323088" y="406907"/>
                  </a:lnTo>
                  <a:lnTo>
                    <a:pt x="319290" y="438912"/>
                  </a:lnTo>
                  <a:lnTo>
                    <a:pt x="315480" y="490727"/>
                  </a:lnTo>
                  <a:lnTo>
                    <a:pt x="312420" y="545591"/>
                  </a:lnTo>
                  <a:lnTo>
                    <a:pt x="308622" y="585215"/>
                  </a:lnTo>
                  <a:lnTo>
                    <a:pt x="304800" y="606551"/>
                  </a:lnTo>
                  <a:lnTo>
                    <a:pt x="301002" y="610362"/>
                  </a:lnTo>
                  <a:lnTo>
                    <a:pt x="297192" y="601979"/>
                  </a:lnTo>
                  <a:lnTo>
                    <a:pt x="294144" y="597407"/>
                  </a:lnTo>
                  <a:lnTo>
                    <a:pt x="290322" y="605789"/>
                  </a:lnTo>
                  <a:lnTo>
                    <a:pt x="286512" y="617981"/>
                  </a:lnTo>
                  <a:lnTo>
                    <a:pt x="282714" y="616457"/>
                  </a:lnTo>
                  <a:lnTo>
                    <a:pt x="278142" y="609600"/>
                  </a:lnTo>
                  <a:lnTo>
                    <a:pt x="270522" y="609600"/>
                  </a:lnTo>
                  <a:lnTo>
                    <a:pt x="266700" y="597407"/>
                  </a:lnTo>
                  <a:lnTo>
                    <a:pt x="263664" y="579119"/>
                  </a:lnTo>
                  <a:lnTo>
                    <a:pt x="259854" y="553212"/>
                  </a:lnTo>
                  <a:lnTo>
                    <a:pt x="256044" y="504443"/>
                  </a:lnTo>
                  <a:lnTo>
                    <a:pt x="252222" y="438912"/>
                  </a:lnTo>
                  <a:lnTo>
                    <a:pt x="248412" y="392429"/>
                  </a:lnTo>
                  <a:lnTo>
                    <a:pt x="245376" y="381000"/>
                  </a:lnTo>
                  <a:lnTo>
                    <a:pt x="241566" y="384809"/>
                  </a:lnTo>
                  <a:lnTo>
                    <a:pt x="237756" y="387095"/>
                  </a:lnTo>
                  <a:lnTo>
                    <a:pt x="233172" y="370331"/>
                  </a:lnTo>
                  <a:lnTo>
                    <a:pt x="229362" y="319277"/>
                  </a:lnTo>
                  <a:lnTo>
                    <a:pt x="225564" y="249935"/>
                  </a:lnTo>
                  <a:lnTo>
                    <a:pt x="221754" y="191262"/>
                  </a:lnTo>
                  <a:lnTo>
                    <a:pt x="217944" y="153162"/>
                  </a:lnTo>
                  <a:lnTo>
                    <a:pt x="214896" y="132587"/>
                  </a:lnTo>
                  <a:lnTo>
                    <a:pt x="211074" y="131063"/>
                  </a:lnTo>
                  <a:lnTo>
                    <a:pt x="207276" y="128015"/>
                  </a:lnTo>
                  <a:lnTo>
                    <a:pt x="203466" y="99821"/>
                  </a:lnTo>
                  <a:lnTo>
                    <a:pt x="199656" y="67055"/>
                  </a:lnTo>
                  <a:lnTo>
                    <a:pt x="196596" y="47243"/>
                  </a:lnTo>
                  <a:lnTo>
                    <a:pt x="192785" y="35051"/>
                  </a:lnTo>
                  <a:lnTo>
                    <a:pt x="188975" y="27431"/>
                  </a:lnTo>
                  <a:lnTo>
                    <a:pt x="184416" y="27431"/>
                  </a:lnTo>
                  <a:lnTo>
                    <a:pt x="180606" y="24383"/>
                  </a:lnTo>
                  <a:lnTo>
                    <a:pt x="176796" y="16763"/>
                  </a:lnTo>
                  <a:lnTo>
                    <a:pt x="172974" y="21335"/>
                  </a:lnTo>
                  <a:lnTo>
                    <a:pt x="169176" y="48767"/>
                  </a:lnTo>
                  <a:lnTo>
                    <a:pt x="166128" y="92201"/>
                  </a:lnTo>
                  <a:lnTo>
                    <a:pt x="162318" y="137159"/>
                  </a:lnTo>
                  <a:lnTo>
                    <a:pt x="158496" y="169163"/>
                  </a:lnTo>
                  <a:lnTo>
                    <a:pt x="154685" y="177545"/>
                  </a:lnTo>
                  <a:lnTo>
                    <a:pt x="150875" y="170687"/>
                  </a:lnTo>
                  <a:lnTo>
                    <a:pt x="147840" y="176783"/>
                  </a:lnTo>
                  <a:lnTo>
                    <a:pt x="144030" y="222503"/>
                  </a:lnTo>
                  <a:lnTo>
                    <a:pt x="138696" y="294893"/>
                  </a:lnTo>
                  <a:lnTo>
                    <a:pt x="135635" y="354329"/>
                  </a:lnTo>
                  <a:lnTo>
                    <a:pt x="131825" y="398525"/>
                  </a:lnTo>
                  <a:lnTo>
                    <a:pt x="128028" y="435863"/>
                  </a:lnTo>
                  <a:lnTo>
                    <a:pt x="124218" y="451865"/>
                  </a:lnTo>
                  <a:lnTo>
                    <a:pt x="120396" y="451103"/>
                  </a:lnTo>
                  <a:lnTo>
                    <a:pt x="117348" y="460247"/>
                  </a:lnTo>
                  <a:lnTo>
                    <a:pt x="113538" y="496062"/>
                  </a:lnTo>
                  <a:lnTo>
                    <a:pt x="109740" y="534924"/>
                  </a:lnTo>
                  <a:lnTo>
                    <a:pt x="105930" y="550926"/>
                  </a:lnTo>
                  <a:lnTo>
                    <a:pt x="102120" y="547115"/>
                  </a:lnTo>
                  <a:lnTo>
                    <a:pt x="99072" y="543305"/>
                  </a:lnTo>
                  <a:lnTo>
                    <a:pt x="95250" y="548639"/>
                  </a:lnTo>
                  <a:lnTo>
                    <a:pt x="89928" y="553212"/>
                  </a:lnTo>
                  <a:lnTo>
                    <a:pt x="86880" y="554735"/>
                  </a:lnTo>
                  <a:lnTo>
                    <a:pt x="83070" y="555497"/>
                  </a:lnTo>
                  <a:lnTo>
                    <a:pt x="79248" y="555497"/>
                  </a:lnTo>
                  <a:lnTo>
                    <a:pt x="75438" y="559307"/>
                  </a:lnTo>
                  <a:lnTo>
                    <a:pt x="71640" y="565403"/>
                  </a:lnTo>
                  <a:lnTo>
                    <a:pt x="68592" y="551688"/>
                  </a:lnTo>
                  <a:lnTo>
                    <a:pt x="64770" y="515112"/>
                  </a:lnTo>
                  <a:lnTo>
                    <a:pt x="60972" y="482345"/>
                  </a:lnTo>
                  <a:lnTo>
                    <a:pt x="57150" y="448055"/>
                  </a:lnTo>
                  <a:lnTo>
                    <a:pt x="53352" y="400812"/>
                  </a:lnTo>
                  <a:lnTo>
                    <a:pt x="50304" y="372617"/>
                  </a:lnTo>
                  <a:lnTo>
                    <a:pt x="38100" y="331469"/>
                  </a:lnTo>
                  <a:lnTo>
                    <a:pt x="34302" y="280415"/>
                  </a:lnTo>
                  <a:lnTo>
                    <a:pt x="30492" y="220217"/>
                  </a:lnTo>
                  <a:lnTo>
                    <a:pt x="26670" y="175259"/>
                  </a:lnTo>
                  <a:lnTo>
                    <a:pt x="22872" y="144779"/>
                  </a:lnTo>
                  <a:lnTo>
                    <a:pt x="19812" y="121919"/>
                  </a:lnTo>
                  <a:lnTo>
                    <a:pt x="16014" y="116585"/>
                  </a:lnTo>
                  <a:lnTo>
                    <a:pt x="12204" y="118109"/>
                  </a:lnTo>
                  <a:lnTo>
                    <a:pt x="8394" y="105917"/>
                  </a:lnTo>
                  <a:lnTo>
                    <a:pt x="4572" y="83819"/>
                  </a:lnTo>
                  <a:lnTo>
                    <a:pt x="0" y="75437"/>
                  </a:lnTo>
                </a:path>
              </a:pathLst>
            </a:custGeom>
            <a:ln w="109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5" name="object 585"/>
            <p:cNvSpPr/>
            <p:nvPr/>
          </p:nvSpPr>
          <p:spPr>
            <a:xfrm>
              <a:off x="7710550" y="4387595"/>
              <a:ext cx="1465580" cy="585470"/>
            </a:xfrm>
            <a:custGeom>
              <a:avLst/>
              <a:gdLst/>
              <a:ahLst/>
              <a:cxnLst/>
              <a:rect l="l" t="t" r="r" b="b"/>
              <a:pathLst>
                <a:path w="1465579" h="585470">
                  <a:moveTo>
                    <a:pt x="1465326" y="435863"/>
                  </a:moveTo>
                  <a:lnTo>
                    <a:pt x="1461528" y="466343"/>
                  </a:lnTo>
                  <a:lnTo>
                    <a:pt x="1457718" y="493775"/>
                  </a:lnTo>
                  <a:lnTo>
                    <a:pt x="1453896" y="518921"/>
                  </a:lnTo>
                  <a:lnTo>
                    <a:pt x="1450848" y="539495"/>
                  </a:lnTo>
                  <a:lnTo>
                    <a:pt x="1445526" y="557021"/>
                  </a:lnTo>
                  <a:lnTo>
                    <a:pt x="1441716" y="569976"/>
                  </a:lnTo>
                  <a:lnTo>
                    <a:pt x="1438668" y="579119"/>
                  </a:lnTo>
                  <a:lnTo>
                    <a:pt x="1434846" y="583691"/>
                  </a:lnTo>
                  <a:lnTo>
                    <a:pt x="1431048" y="585215"/>
                  </a:lnTo>
                  <a:lnTo>
                    <a:pt x="1427226" y="581405"/>
                  </a:lnTo>
                  <a:lnTo>
                    <a:pt x="1412748" y="526541"/>
                  </a:lnTo>
                  <a:lnTo>
                    <a:pt x="1405140" y="476250"/>
                  </a:lnTo>
                  <a:lnTo>
                    <a:pt x="1402092" y="448055"/>
                  </a:lnTo>
                  <a:lnTo>
                    <a:pt x="1396746" y="416813"/>
                  </a:lnTo>
                  <a:lnTo>
                    <a:pt x="1392948" y="384809"/>
                  </a:lnTo>
                  <a:lnTo>
                    <a:pt x="1389888" y="350519"/>
                  </a:lnTo>
                  <a:lnTo>
                    <a:pt x="1386090" y="316991"/>
                  </a:lnTo>
                  <a:lnTo>
                    <a:pt x="1382280" y="282701"/>
                  </a:lnTo>
                  <a:lnTo>
                    <a:pt x="1378470" y="246887"/>
                  </a:lnTo>
                  <a:lnTo>
                    <a:pt x="1374648" y="213359"/>
                  </a:lnTo>
                  <a:lnTo>
                    <a:pt x="1367802" y="147065"/>
                  </a:lnTo>
                  <a:lnTo>
                    <a:pt x="1360170" y="88391"/>
                  </a:lnTo>
                  <a:lnTo>
                    <a:pt x="1351788" y="41148"/>
                  </a:lnTo>
                  <a:lnTo>
                    <a:pt x="1341120" y="2286"/>
                  </a:lnTo>
                  <a:lnTo>
                    <a:pt x="1337322" y="0"/>
                  </a:lnTo>
                  <a:lnTo>
                    <a:pt x="1333500" y="2286"/>
                  </a:lnTo>
                  <a:lnTo>
                    <a:pt x="1329702" y="8381"/>
                  </a:lnTo>
                  <a:lnTo>
                    <a:pt x="1325892" y="20574"/>
                  </a:lnTo>
                  <a:lnTo>
                    <a:pt x="1322844" y="36575"/>
                  </a:lnTo>
                  <a:lnTo>
                    <a:pt x="1319022" y="54863"/>
                  </a:lnTo>
                  <a:lnTo>
                    <a:pt x="1315224" y="77724"/>
                  </a:lnTo>
                  <a:lnTo>
                    <a:pt x="1311414" y="103631"/>
                  </a:lnTo>
                  <a:lnTo>
                    <a:pt x="1307604" y="132587"/>
                  </a:lnTo>
                  <a:lnTo>
                    <a:pt x="1303020" y="163067"/>
                  </a:lnTo>
                  <a:lnTo>
                    <a:pt x="1299222" y="195833"/>
                  </a:lnTo>
                  <a:lnTo>
                    <a:pt x="1295400" y="230124"/>
                  </a:lnTo>
                  <a:lnTo>
                    <a:pt x="1292364" y="266700"/>
                  </a:lnTo>
                  <a:lnTo>
                    <a:pt x="1288554" y="303275"/>
                  </a:lnTo>
                  <a:lnTo>
                    <a:pt x="1284744" y="341375"/>
                  </a:lnTo>
                  <a:lnTo>
                    <a:pt x="1280922" y="376427"/>
                  </a:lnTo>
                  <a:lnTo>
                    <a:pt x="1277874" y="411479"/>
                  </a:lnTo>
                  <a:lnTo>
                    <a:pt x="1270266" y="475488"/>
                  </a:lnTo>
                  <a:lnTo>
                    <a:pt x="1262646" y="525017"/>
                  </a:lnTo>
                  <a:lnTo>
                    <a:pt x="1250454" y="573786"/>
                  </a:lnTo>
                  <a:lnTo>
                    <a:pt x="1243596" y="585215"/>
                  </a:lnTo>
                  <a:lnTo>
                    <a:pt x="1239774" y="583691"/>
                  </a:lnTo>
                  <a:lnTo>
                    <a:pt x="1225296" y="539495"/>
                  </a:lnTo>
                  <a:lnTo>
                    <a:pt x="1217676" y="496062"/>
                  </a:lnTo>
                  <a:lnTo>
                    <a:pt x="1213878" y="469391"/>
                  </a:lnTo>
                  <a:lnTo>
                    <a:pt x="1209294" y="439674"/>
                  </a:lnTo>
                  <a:lnTo>
                    <a:pt x="1205496" y="409193"/>
                  </a:lnTo>
                  <a:lnTo>
                    <a:pt x="1201674" y="376427"/>
                  </a:lnTo>
                  <a:lnTo>
                    <a:pt x="1198626" y="342138"/>
                  </a:lnTo>
                  <a:lnTo>
                    <a:pt x="1194828" y="307086"/>
                  </a:lnTo>
                  <a:lnTo>
                    <a:pt x="1191018" y="272795"/>
                  </a:lnTo>
                  <a:lnTo>
                    <a:pt x="1187196" y="237743"/>
                  </a:lnTo>
                  <a:lnTo>
                    <a:pt x="1183398" y="204215"/>
                  </a:lnTo>
                  <a:lnTo>
                    <a:pt x="1176540" y="140969"/>
                  </a:lnTo>
                  <a:lnTo>
                    <a:pt x="1168920" y="85343"/>
                  </a:lnTo>
                  <a:lnTo>
                    <a:pt x="1164348" y="61721"/>
                  </a:lnTo>
                  <a:lnTo>
                    <a:pt x="1160526" y="41148"/>
                  </a:lnTo>
                  <a:lnTo>
                    <a:pt x="1156728" y="25145"/>
                  </a:lnTo>
                  <a:lnTo>
                    <a:pt x="1152918" y="12191"/>
                  </a:lnTo>
                  <a:lnTo>
                    <a:pt x="1149870" y="3048"/>
                  </a:lnTo>
                  <a:lnTo>
                    <a:pt x="1146048" y="0"/>
                  </a:lnTo>
                  <a:lnTo>
                    <a:pt x="1142238" y="762"/>
                  </a:lnTo>
                  <a:lnTo>
                    <a:pt x="1138440" y="6095"/>
                  </a:lnTo>
                  <a:lnTo>
                    <a:pt x="1134630" y="15239"/>
                  </a:lnTo>
                  <a:lnTo>
                    <a:pt x="1131570" y="30479"/>
                  </a:lnTo>
                  <a:lnTo>
                    <a:pt x="1127772" y="48767"/>
                  </a:lnTo>
                  <a:lnTo>
                    <a:pt x="1119390" y="96012"/>
                  </a:lnTo>
                  <a:lnTo>
                    <a:pt x="1111770" y="155448"/>
                  </a:lnTo>
                  <a:lnTo>
                    <a:pt x="1104138" y="225551"/>
                  </a:lnTo>
                  <a:lnTo>
                    <a:pt x="1101102" y="262127"/>
                  </a:lnTo>
                  <a:lnTo>
                    <a:pt x="1097292" y="299465"/>
                  </a:lnTo>
                  <a:lnTo>
                    <a:pt x="1093470" y="337565"/>
                  </a:lnTo>
                  <a:lnTo>
                    <a:pt x="1089672" y="374141"/>
                  </a:lnTo>
                  <a:lnTo>
                    <a:pt x="1085850" y="408431"/>
                  </a:lnTo>
                  <a:lnTo>
                    <a:pt x="1082814" y="441198"/>
                  </a:lnTo>
                  <a:lnTo>
                    <a:pt x="1075194" y="496824"/>
                  </a:lnTo>
                  <a:lnTo>
                    <a:pt x="1066800" y="539495"/>
                  </a:lnTo>
                  <a:lnTo>
                    <a:pt x="1055370" y="579119"/>
                  </a:lnTo>
                  <a:lnTo>
                    <a:pt x="1048524" y="585215"/>
                  </a:lnTo>
                  <a:lnTo>
                    <a:pt x="1044714" y="581405"/>
                  </a:lnTo>
                  <a:lnTo>
                    <a:pt x="1040904" y="573786"/>
                  </a:lnTo>
                  <a:lnTo>
                    <a:pt x="1037094" y="561593"/>
                  </a:lnTo>
                  <a:lnTo>
                    <a:pt x="1034046" y="544829"/>
                  </a:lnTo>
                  <a:lnTo>
                    <a:pt x="1030224" y="524255"/>
                  </a:lnTo>
                  <a:lnTo>
                    <a:pt x="1024902" y="499871"/>
                  </a:lnTo>
                  <a:lnTo>
                    <a:pt x="1021854" y="471677"/>
                  </a:lnTo>
                  <a:lnTo>
                    <a:pt x="1018044" y="441198"/>
                  </a:lnTo>
                  <a:lnTo>
                    <a:pt x="1014222" y="409193"/>
                  </a:lnTo>
                  <a:lnTo>
                    <a:pt x="1010424" y="374903"/>
                  </a:lnTo>
                  <a:lnTo>
                    <a:pt x="1006614" y="339851"/>
                  </a:lnTo>
                  <a:lnTo>
                    <a:pt x="1003566" y="304800"/>
                  </a:lnTo>
                  <a:lnTo>
                    <a:pt x="999744" y="268986"/>
                  </a:lnTo>
                  <a:lnTo>
                    <a:pt x="995946" y="234695"/>
                  </a:lnTo>
                  <a:lnTo>
                    <a:pt x="992124" y="201167"/>
                  </a:lnTo>
                  <a:lnTo>
                    <a:pt x="988326" y="167639"/>
                  </a:lnTo>
                  <a:lnTo>
                    <a:pt x="985278" y="137159"/>
                  </a:lnTo>
                  <a:lnTo>
                    <a:pt x="981468" y="108203"/>
                  </a:lnTo>
                  <a:lnTo>
                    <a:pt x="976122" y="81533"/>
                  </a:lnTo>
                  <a:lnTo>
                    <a:pt x="973074" y="57912"/>
                  </a:lnTo>
                  <a:lnTo>
                    <a:pt x="961644" y="10667"/>
                  </a:lnTo>
                  <a:lnTo>
                    <a:pt x="954798" y="0"/>
                  </a:lnTo>
                  <a:lnTo>
                    <a:pt x="950976" y="762"/>
                  </a:lnTo>
                  <a:lnTo>
                    <a:pt x="947178" y="6095"/>
                  </a:lnTo>
                  <a:lnTo>
                    <a:pt x="943368" y="15239"/>
                  </a:lnTo>
                  <a:lnTo>
                    <a:pt x="939546" y="28955"/>
                  </a:lnTo>
                  <a:lnTo>
                    <a:pt x="936498" y="47243"/>
                  </a:lnTo>
                  <a:lnTo>
                    <a:pt x="931176" y="69341"/>
                  </a:lnTo>
                  <a:lnTo>
                    <a:pt x="927366" y="94487"/>
                  </a:lnTo>
                  <a:lnTo>
                    <a:pt x="924318" y="122681"/>
                  </a:lnTo>
                  <a:lnTo>
                    <a:pt x="920496" y="154686"/>
                  </a:lnTo>
                  <a:lnTo>
                    <a:pt x="916698" y="187451"/>
                  </a:lnTo>
                  <a:lnTo>
                    <a:pt x="912876" y="221741"/>
                  </a:lnTo>
                  <a:lnTo>
                    <a:pt x="909078" y="256031"/>
                  </a:lnTo>
                  <a:lnTo>
                    <a:pt x="906030" y="291083"/>
                  </a:lnTo>
                  <a:lnTo>
                    <a:pt x="902220" y="325374"/>
                  </a:lnTo>
                  <a:lnTo>
                    <a:pt x="898398" y="360425"/>
                  </a:lnTo>
                  <a:lnTo>
                    <a:pt x="894588" y="392429"/>
                  </a:lnTo>
                  <a:lnTo>
                    <a:pt x="890790" y="423671"/>
                  </a:lnTo>
                  <a:lnTo>
                    <a:pt x="886218" y="453389"/>
                  </a:lnTo>
                  <a:lnTo>
                    <a:pt x="882396" y="481583"/>
                  </a:lnTo>
                  <a:lnTo>
                    <a:pt x="878585" y="506729"/>
                  </a:lnTo>
                  <a:lnTo>
                    <a:pt x="875538" y="528827"/>
                  </a:lnTo>
                  <a:lnTo>
                    <a:pt x="871740" y="548639"/>
                  </a:lnTo>
                  <a:lnTo>
                    <a:pt x="867930" y="563117"/>
                  </a:lnTo>
                  <a:lnTo>
                    <a:pt x="864120" y="575309"/>
                  </a:lnTo>
                  <a:lnTo>
                    <a:pt x="860298" y="582167"/>
                  </a:lnTo>
                  <a:lnTo>
                    <a:pt x="857250" y="585215"/>
                  </a:lnTo>
                  <a:lnTo>
                    <a:pt x="853452" y="582167"/>
                  </a:lnTo>
                  <a:lnTo>
                    <a:pt x="849642" y="576071"/>
                  </a:lnTo>
                  <a:lnTo>
                    <a:pt x="845832" y="566927"/>
                  </a:lnTo>
                  <a:lnTo>
                    <a:pt x="842022" y="550926"/>
                  </a:lnTo>
                  <a:lnTo>
                    <a:pt x="837438" y="532638"/>
                  </a:lnTo>
                  <a:lnTo>
                    <a:pt x="833640" y="510539"/>
                  </a:lnTo>
                  <a:lnTo>
                    <a:pt x="829830" y="484631"/>
                  </a:lnTo>
                  <a:lnTo>
                    <a:pt x="826782" y="457200"/>
                  </a:lnTo>
                  <a:lnTo>
                    <a:pt x="822972" y="425195"/>
                  </a:lnTo>
                  <a:lnTo>
                    <a:pt x="819150" y="392429"/>
                  </a:lnTo>
                  <a:lnTo>
                    <a:pt x="815352" y="356615"/>
                  </a:lnTo>
                  <a:lnTo>
                    <a:pt x="811542" y="320039"/>
                  </a:lnTo>
                  <a:lnTo>
                    <a:pt x="808494" y="282701"/>
                  </a:lnTo>
                  <a:lnTo>
                    <a:pt x="804672" y="246125"/>
                  </a:lnTo>
                  <a:lnTo>
                    <a:pt x="800862" y="210312"/>
                  </a:lnTo>
                  <a:lnTo>
                    <a:pt x="797064" y="175259"/>
                  </a:lnTo>
                  <a:lnTo>
                    <a:pt x="792492" y="142493"/>
                  </a:lnTo>
                  <a:lnTo>
                    <a:pt x="788682" y="112775"/>
                  </a:lnTo>
                  <a:lnTo>
                    <a:pt x="781050" y="61721"/>
                  </a:lnTo>
                  <a:lnTo>
                    <a:pt x="770394" y="12953"/>
                  </a:lnTo>
                  <a:lnTo>
                    <a:pt x="762762" y="0"/>
                  </a:lnTo>
                  <a:lnTo>
                    <a:pt x="759726" y="0"/>
                  </a:lnTo>
                  <a:lnTo>
                    <a:pt x="743712" y="45719"/>
                  </a:lnTo>
                  <a:lnTo>
                    <a:pt x="736104" y="94487"/>
                  </a:lnTo>
                  <a:lnTo>
                    <a:pt x="729246" y="156971"/>
                  </a:lnTo>
                  <a:lnTo>
                    <a:pt x="725424" y="191262"/>
                  </a:lnTo>
                  <a:lnTo>
                    <a:pt x="721626" y="226313"/>
                  </a:lnTo>
                  <a:lnTo>
                    <a:pt x="717816" y="262889"/>
                  </a:lnTo>
                  <a:lnTo>
                    <a:pt x="714006" y="298703"/>
                  </a:lnTo>
                  <a:lnTo>
                    <a:pt x="710946" y="333755"/>
                  </a:lnTo>
                  <a:lnTo>
                    <a:pt x="707135" y="366521"/>
                  </a:lnTo>
                  <a:lnTo>
                    <a:pt x="703326" y="399288"/>
                  </a:lnTo>
                  <a:lnTo>
                    <a:pt x="698766" y="429767"/>
                  </a:lnTo>
                  <a:lnTo>
                    <a:pt x="694956" y="459486"/>
                  </a:lnTo>
                  <a:lnTo>
                    <a:pt x="691146" y="486155"/>
                  </a:lnTo>
                  <a:lnTo>
                    <a:pt x="687324" y="510539"/>
                  </a:lnTo>
                  <a:lnTo>
                    <a:pt x="683526" y="531113"/>
                  </a:lnTo>
                  <a:lnTo>
                    <a:pt x="680478" y="549401"/>
                  </a:lnTo>
                  <a:lnTo>
                    <a:pt x="676668" y="565403"/>
                  </a:lnTo>
                  <a:lnTo>
                    <a:pt x="672846" y="576071"/>
                  </a:lnTo>
                  <a:lnTo>
                    <a:pt x="669035" y="582167"/>
                  </a:lnTo>
                  <a:lnTo>
                    <a:pt x="665226" y="585215"/>
                  </a:lnTo>
                  <a:lnTo>
                    <a:pt x="662190" y="582167"/>
                  </a:lnTo>
                  <a:lnTo>
                    <a:pt x="646176" y="532638"/>
                  </a:lnTo>
                  <a:lnTo>
                    <a:pt x="638568" y="486155"/>
                  </a:lnTo>
                  <a:lnTo>
                    <a:pt x="631698" y="429005"/>
                  </a:lnTo>
                  <a:lnTo>
                    <a:pt x="627888" y="396239"/>
                  </a:lnTo>
                  <a:lnTo>
                    <a:pt x="624090" y="362712"/>
                  </a:lnTo>
                  <a:lnTo>
                    <a:pt x="620280" y="327659"/>
                  </a:lnTo>
                  <a:lnTo>
                    <a:pt x="616470" y="291083"/>
                  </a:lnTo>
                  <a:lnTo>
                    <a:pt x="613422" y="256031"/>
                  </a:lnTo>
                  <a:lnTo>
                    <a:pt x="609600" y="220217"/>
                  </a:lnTo>
                  <a:lnTo>
                    <a:pt x="604278" y="185927"/>
                  </a:lnTo>
                  <a:lnTo>
                    <a:pt x="601230" y="154686"/>
                  </a:lnTo>
                  <a:lnTo>
                    <a:pt x="597420" y="124205"/>
                  </a:lnTo>
                  <a:lnTo>
                    <a:pt x="593598" y="97536"/>
                  </a:lnTo>
                  <a:lnTo>
                    <a:pt x="589788" y="73151"/>
                  </a:lnTo>
                  <a:lnTo>
                    <a:pt x="585990" y="51053"/>
                  </a:lnTo>
                  <a:lnTo>
                    <a:pt x="582942" y="32765"/>
                  </a:lnTo>
                  <a:lnTo>
                    <a:pt x="579132" y="19050"/>
                  </a:lnTo>
                  <a:lnTo>
                    <a:pt x="575322" y="8381"/>
                  </a:lnTo>
                  <a:lnTo>
                    <a:pt x="571500" y="2286"/>
                  </a:lnTo>
                  <a:lnTo>
                    <a:pt x="567702" y="0"/>
                  </a:lnTo>
                  <a:lnTo>
                    <a:pt x="564654" y="2286"/>
                  </a:lnTo>
                  <a:lnTo>
                    <a:pt x="548652" y="55625"/>
                  </a:lnTo>
                  <a:lnTo>
                    <a:pt x="541032" y="106679"/>
                  </a:lnTo>
                  <a:lnTo>
                    <a:pt x="534162" y="171450"/>
                  </a:lnTo>
                  <a:lnTo>
                    <a:pt x="530364" y="207263"/>
                  </a:lnTo>
                  <a:lnTo>
                    <a:pt x="526554" y="244601"/>
                  </a:lnTo>
                  <a:lnTo>
                    <a:pt x="522744" y="281177"/>
                  </a:lnTo>
                  <a:lnTo>
                    <a:pt x="518922" y="319277"/>
                  </a:lnTo>
                  <a:lnTo>
                    <a:pt x="515874" y="355853"/>
                  </a:lnTo>
                  <a:lnTo>
                    <a:pt x="510552" y="390143"/>
                  </a:lnTo>
                  <a:lnTo>
                    <a:pt x="506742" y="422909"/>
                  </a:lnTo>
                  <a:lnTo>
                    <a:pt x="499872" y="481583"/>
                  </a:lnTo>
                  <a:lnTo>
                    <a:pt x="492264" y="527303"/>
                  </a:lnTo>
                  <a:lnTo>
                    <a:pt x="481596" y="573024"/>
                  </a:lnTo>
                  <a:lnTo>
                    <a:pt x="473976" y="585215"/>
                  </a:lnTo>
                  <a:lnTo>
                    <a:pt x="470166" y="583691"/>
                  </a:lnTo>
                  <a:lnTo>
                    <a:pt x="454926" y="538733"/>
                  </a:lnTo>
                  <a:lnTo>
                    <a:pt x="447306" y="492251"/>
                  </a:lnTo>
                  <a:lnTo>
                    <a:pt x="439674" y="435101"/>
                  </a:lnTo>
                  <a:lnTo>
                    <a:pt x="436625" y="403098"/>
                  </a:lnTo>
                  <a:lnTo>
                    <a:pt x="432828" y="370331"/>
                  </a:lnTo>
                  <a:lnTo>
                    <a:pt x="429018" y="335279"/>
                  </a:lnTo>
                  <a:lnTo>
                    <a:pt x="425196" y="300989"/>
                  </a:lnTo>
                  <a:lnTo>
                    <a:pt x="421385" y="265175"/>
                  </a:lnTo>
                  <a:lnTo>
                    <a:pt x="416826" y="231648"/>
                  </a:lnTo>
                  <a:lnTo>
                    <a:pt x="413016" y="197357"/>
                  </a:lnTo>
                  <a:lnTo>
                    <a:pt x="409206" y="164591"/>
                  </a:lnTo>
                  <a:lnTo>
                    <a:pt x="402335" y="104393"/>
                  </a:lnTo>
                  <a:lnTo>
                    <a:pt x="394728" y="55625"/>
                  </a:lnTo>
                  <a:lnTo>
                    <a:pt x="390918" y="36575"/>
                  </a:lnTo>
                  <a:lnTo>
                    <a:pt x="387870" y="20574"/>
                  </a:lnTo>
                  <a:lnTo>
                    <a:pt x="384048" y="9143"/>
                  </a:lnTo>
                  <a:lnTo>
                    <a:pt x="380238" y="2286"/>
                  </a:lnTo>
                  <a:lnTo>
                    <a:pt x="376440" y="0"/>
                  </a:lnTo>
                  <a:lnTo>
                    <a:pt x="371868" y="762"/>
                  </a:lnTo>
                  <a:lnTo>
                    <a:pt x="357390" y="47243"/>
                  </a:lnTo>
                  <a:lnTo>
                    <a:pt x="349770" y="93725"/>
                  </a:lnTo>
                  <a:lnTo>
                    <a:pt x="342138" y="152400"/>
                  </a:lnTo>
                  <a:lnTo>
                    <a:pt x="339102" y="185165"/>
                  </a:lnTo>
                  <a:lnTo>
                    <a:pt x="335292" y="219455"/>
                  </a:lnTo>
                  <a:lnTo>
                    <a:pt x="331470" y="254507"/>
                  </a:lnTo>
                  <a:lnTo>
                    <a:pt x="327672" y="291083"/>
                  </a:lnTo>
                  <a:lnTo>
                    <a:pt x="323088" y="326136"/>
                  </a:lnTo>
                  <a:lnTo>
                    <a:pt x="319290" y="361950"/>
                  </a:lnTo>
                  <a:lnTo>
                    <a:pt x="315480" y="396239"/>
                  </a:lnTo>
                  <a:lnTo>
                    <a:pt x="312420" y="429005"/>
                  </a:lnTo>
                  <a:lnTo>
                    <a:pt x="308622" y="459486"/>
                  </a:lnTo>
                  <a:lnTo>
                    <a:pt x="304800" y="486155"/>
                  </a:lnTo>
                  <a:lnTo>
                    <a:pt x="301002" y="512063"/>
                  </a:lnTo>
                  <a:lnTo>
                    <a:pt x="297192" y="533400"/>
                  </a:lnTo>
                  <a:lnTo>
                    <a:pt x="294144" y="551688"/>
                  </a:lnTo>
                  <a:lnTo>
                    <a:pt x="290322" y="566927"/>
                  </a:lnTo>
                  <a:lnTo>
                    <a:pt x="286512" y="576071"/>
                  </a:lnTo>
                  <a:lnTo>
                    <a:pt x="282714" y="582167"/>
                  </a:lnTo>
                  <a:lnTo>
                    <a:pt x="278142" y="585215"/>
                  </a:lnTo>
                  <a:lnTo>
                    <a:pt x="274320" y="582167"/>
                  </a:lnTo>
                  <a:lnTo>
                    <a:pt x="270522" y="576071"/>
                  </a:lnTo>
                  <a:lnTo>
                    <a:pt x="266700" y="566927"/>
                  </a:lnTo>
                  <a:lnTo>
                    <a:pt x="263664" y="551688"/>
                  </a:lnTo>
                  <a:lnTo>
                    <a:pt x="259854" y="533400"/>
                  </a:lnTo>
                  <a:lnTo>
                    <a:pt x="256044" y="512063"/>
                  </a:lnTo>
                  <a:lnTo>
                    <a:pt x="252222" y="486155"/>
                  </a:lnTo>
                  <a:lnTo>
                    <a:pt x="248412" y="457962"/>
                  </a:lnTo>
                  <a:lnTo>
                    <a:pt x="245376" y="426719"/>
                  </a:lnTo>
                  <a:lnTo>
                    <a:pt x="241566" y="393191"/>
                  </a:lnTo>
                  <a:lnTo>
                    <a:pt x="237756" y="358139"/>
                  </a:lnTo>
                  <a:lnTo>
                    <a:pt x="233172" y="321563"/>
                  </a:lnTo>
                  <a:lnTo>
                    <a:pt x="225564" y="248412"/>
                  </a:lnTo>
                  <a:lnTo>
                    <a:pt x="221754" y="213359"/>
                  </a:lnTo>
                  <a:lnTo>
                    <a:pt x="217944" y="179831"/>
                  </a:lnTo>
                  <a:lnTo>
                    <a:pt x="214896" y="147065"/>
                  </a:lnTo>
                  <a:lnTo>
                    <a:pt x="211074" y="118109"/>
                  </a:lnTo>
                  <a:lnTo>
                    <a:pt x="207276" y="89915"/>
                  </a:lnTo>
                  <a:lnTo>
                    <a:pt x="203466" y="65531"/>
                  </a:lnTo>
                  <a:lnTo>
                    <a:pt x="199656" y="44957"/>
                  </a:lnTo>
                  <a:lnTo>
                    <a:pt x="196596" y="27431"/>
                  </a:lnTo>
                  <a:lnTo>
                    <a:pt x="192785" y="14477"/>
                  </a:lnTo>
                  <a:lnTo>
                    <a:pt x="188975" y="6095"/>
                  </a:lnTo>
                  <a:lnTo>
                    <a:pt x="184416" y="762"/>
                  </a:lnTo>
                  <a:lnTo>
                    <a:pt x="180606" y="0"/>
                  </a:lnTo>
                  <a:lnTo>
                    <a:pt x="176796" y="4571"/>
                  </a:lnTo>
                  <a:lnTo>
                    <a:pt x="172974" y="12953"/>
                  </a:lnTo>
                  <a:lnTo>
                    <a:pt x="169176" y="26669"/>
                  </a:lnTo>
                  <a:lnTo>
                    <a:pt x="166128" y="44957"/>
                  </a:lnTo>
                  <a:lnTo>
                    <a:pt x="162318" y="67055"/>
                  </a:lnTo>
                  <a:lnTo>
                    <a:pt x="158496" y="91439"/>
                  </a:lnTo>
                  <a:lnTo>
                    <a:pt x="154685" y="120395"/>
                  </a:lnTo>
                  <a:lnTo>
                    <a:pt x="150875" y="150875"/>
                  </a:lnTo>
                  <a:lnTo>
                    <a:pt x="147840" y="183641"/>
                  </a:lnTo>
                  <a:lnTo>
                    <a:pt x="144030" y="217931"/>
                  </a:lnTo>
                  <a:lnTo>
                    <a:pt x="138696" y="252983"/>
                  </a:lnTo>
                  <a:lnTo>
                    <a:pt x="135635" y="288798"/>
                  </a:lnTo>
                  <a:lnTo>
                    <a:pt x="131825" y="323850"/>
                  </a:lnTo>
                  <a:lnTo>
                    <a:pt x="128028" y="358139"/>
                  </a:lnTo>
                  <a:lnTo>
                    <a:pt x="124218" y="390905"/>
                  </a:lnTo>
                  <a:lnTo>
                    <a:pt x="120396" y="422909"/>
                  </a:lnTo>
                  <a:lnTo>
                    <a:pt x="117348" y="451865"/>
                  </a:lnTo>
                  <a:lnTo>
                    <a:pt x="109740" y="504443"/>
                  </a:lnTo>
                  <a:lnTo>
                    <a:pt x="102120" y="545591"/>
                  </a:lnTo>
                  <a:lnTo>
                    <a:pt x="89928" y="579881"/>
                  </a:lnTo>
                  <a:lnTo>
                    <a:pt x="86880" y="585215"/>
                  </a:lnTo>
                  <a:lnTo>
                    <a:pt x="68592" y="542543"/>
                  </a:lnTo>
                  <a:lnTo>
                    <a:pt x="60972" y="498348"/>
                  </a:lnTo>
                  <a:lnTo>
                    <a:pt x="53352" y="441959"/>
                  </a:lnTo>
                  <a:lnTo>
                    <a:pt x="50304" y="411479"/>
                  </a:lnTo>
                  <a:lnTo>
                    <a:pt x="44970" y="378713"/>
                  </a:lnTo>
                  <a:lnTo>
                    <a:pt x="41148" y="344424"/>
                  </a:lnTo>
                  <a:lnTo>
                    <a:pt x="38100" y="307848"/>
                  </a:lnTo>
                  <a:lnTo>
                    <a:pt x="34302" y="272795"/>
                  </a:lnTo>
                  <a:lnTo>
                    <a:pt x="30492" y="237743"/>
                  </a:lnTo>
                  <a:lnTo>
                    <a:pt x="26670" y="201929"/>
                  </a:lnTo>
                  <a:lnTo>
                    <a:pt x="22872" y="169163"/>
                  </a:lnTo>
                  <a:lnTo>
                    <a:pt x="16014" y="108203"/>
                  </a:lnTo>
                  <a:lnTo>
                    <a:pt x="8394" y="59436"/>
                  </a:lnTo>
                  <a:lnTo>
                    <a:pt x="4572" y="39624"/>
                  </a:lnTo>
                  <a:lnTo>
                    <a:pt x="0" y="24383"/>
                  </a:lnTo>
                </a:path>
              </a:pathLst>
            </a:custGeom>
            <a:ln w="1096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6" name="object 586"/>
            <p:cNvSpPr/>
            <p:nvPr/>
          </p:nvSpPr>
          <p:spPr>
            <a:xfrm>
              <a:off x="7710550" y="4387595"/>
              <a:ext cx="1465580" cy="585470"/>
            </a:xfrm>
            <a:custGeom>
              <a:avLst/>
              <a:gdLst/>
              <a:ahLst/>
              <a:cxnLst/>
              <a:rect l="l" t="t" r="r" b="b"/>
              <a:pathLst>
                <a:path w="1465579" h="585470">
                  <a:moveTo>
                    <a:pt x="1465326" y="583691"/>
                  </a:moveTo>
                  <a:lnTo>
                    <a:pt x="1461528" y="577595"/>
                  </a:lnTo>
                  <a:lnTo>
                    <a:pt x="1457718" y="567689"/>
                  </a:lnTo>
                  <a:lnTo>
                    <a:pt x="1453896" y="553212"/>
                  </a:lnTo>
                  <a:lnTo>
                    <a:pt x="1450848" y="534924"/>
                  </a:lnTo>
                  <a:lnTo>
                    <a:pt x="1445526" y="512825"/>
                  </a:lnTo>
                  <a:lnTo>
                    <a:pt x="1441716" y="488441"/>
                  </a:lnTo>
                  <a:lnTo>
                    <a:pt x="1438668" y="460248"/>
                  </a:lnTo>
                  <a:lnTo>
                    <a:pt x="1434846" y="431291"/>
                  </a:lnTo>
                  <a:lnTo>
                    <a:pt x="1431048" y="399288"/>
                  </a:lnTo>
                  <a:lnTo>
                    <a:pt x="1427226" y="365759"/>
                  </a:lnTo>
                  <a:lnTo>
                    <a:pt x="1423428" y="331469"/>
                  </a:lnTo>
                  <a:lnTo>
                    <a:pt x="1420380" y="295655"/>
                  </a:lnTo>
                  <a:lnTo>
                    <a:pt x="1416570" y="260603"/>
                  </a:lnTo>
                  <a:lnTo>
                    <a:pt x="1412748" y="226313"/>
                  </a:lnTo>
                  <a:lnTo>
                    <a:pt x="1408938" y="192024"/>
                  </a:lnTo>
                  <a:lnTo>
                    <a:pt x="1405140" y="159257"/>
                  </a:lnTo>
                  <a:lnTo>
                    <a:pt x="1402092" y="130301"/>
                  </a:lnTo>
                  <a:lnTo>
                    <a:pt x="1396746" y="102107"/>
                  </a:lnTo>
                  <a:lnTo>
                    <a:pt x="1392948" y="76200"/>
                  </a:lnTo>
                  <a:lnTo>
                    <a:pt x="1386090" y="36575"/>
                  </a:lnTo>
                  <a:lnTo>
                    <a:pt x="1371600" y="0"/>
                  </a:lnTo>
                  <a:lnTo>
                    <a:pt x="1367802" y="762"/>
                  </a:lnTo>
                  <a:lnTo>
                    <a:pt x="1363992" y="6857"/>
                  </a:lnTo>
                  <a:lnTo>
                    <a:pt x="1360170" y="16763"/>
                  </a:lnTo>
                  <a:lnTo>
                    <a:pt x="1356372" y="32765"/>
                  </a:lnTo>
                  <a:lnTo>
                    <a:pt x="1351788" y="51815"/>
                  </a:lnTo>
                  <a:lnTo>
                    <a:pt x="1347990" y="75437"/>
                  </a:lnTo>
                  <a:lnTo>
                    <a:pt x="1344180" y="103631"/>
                  </a:lnTo>
                  <a:lnTo>
                    <a:pt x="1341120" y="134874"/>
                  </a:lnTo>
                  <a:lnTo>
                    <a:pt x="1337322" y="167639"/>
                  </a:lnTo>
                  <a:lnTo>
                    <a:pt x="1333500" y="203453"/>
                  </a:lnTo>
                  <a:lnTo>
                    <a:pt x="1329702" y="240029"/>
                  </a:lnTo>
                  <a:lnTo>
                    <a:pt x="1325892" y="276605"/>
                  </a:lnTo>
                  <a:lnTo>
                    <a:pt x="1319022" y="349757"/>
                  </a:lnTo>
                  <a:lnTo>
                    <a:pt x="1311414" y="416813"/>
                  </a:lnTo>
                  <a:lnTo>
                    <a:pt x="1303020" y="476250"/>
                  </a:lnTo>
                  <a:lnTo>
                    <a:pt x="1299222" y="502919"/>
                  </a:lnTo>
                  <a:lnTo>
                    <a:pt x="1295400" y="526541"/>
                  </a:lnTo>
                  <a:lnTo>
                    <a:pt x="1292364" y="545591"/>
                  </a:lnTo>
                  <a:lnTo>
                    <a:pt x="1288554" y="561593"/>
                  </a:lnTo>
                  <a:lnTo>
                    <a:pt x="1284744" y="573786"/>
                  </a:lnTo>
                  <a:lnTo>
                    <a:pt x="1280922" y="582167"/>
                  </a:lnTo>
                  <a:lnTo>
                    <a:pt x="1277874" y="585215"/>
                  </a:lnTo>
                  <a:lnTo>
                    <a:pt x="1274076" y="583691"/>
                  </a:lnTo>
                  <a:lnTo>
                    <a:pt x="1270266" y="576071"/>
                  </a:lnTo>
                  <a:lnTo>
                    <a:pt x="1266444" y="566927"/>
                  </a:lnTo>
                  <a:lnTo>
                    <a:pt x="1262646" y="550926"/>
                  </a:lnTo>
                  <a:lnTo>
                    <a:pt x="1258074" y="532638"/>
                  </a:lnTo>
                  <a:lnTo>
                    <a:pt x="1254264" y="510539"/>
                  </a:lnTo>
                  <a:lnTo>
                    <a:pt x="1250454" y="484631"/>
                  </a:lnTo>
                  <a:lnTo>
                    <a:pt x="1247394" y="457200"/>
                  </a:lnTo>
                  <a:lnTo>
                    <a:pt x="1243596" y="426719"/>
                  </a:lnTo>
                  <a:lnTo>
                    <a:pt x="1239774" y="394715"/>
                  </a:lnTo>
                  <a:lnTo>
                    <a:pt x="1232166" y="326136"/>
                  </a:lnTo>
                  <a:lnTo>
                    <a:pt x="1229118" y="292607"/>
                  </a:lnTo>
                  <a:lnTo>
                    <a:pt x="1225296" y="256793"/>
                  </a:lnTo>
                  <a:lnTo>
                    <a:pt x="1221498" y="222503"/>
                  </a:lnTo>
                  <a:lnTo>
                    <a:pt x="1217676" y="189737"/>
                  </a:lnTo>
                  <a:lnTo>
                    <a:pt x="1213878" y="158495"/>
                  </a:lnTo>
                  <a:lnTo>
                    <a:pt x="1209294" y="128015"/>
                  </a:lnTo>
                  <a:lnTo>
                    <a:pt x="1205496" y="100583"/>
                  </a:lnTo>
                  <a:lnTo>
                    <a:pt x="1201674" y="75437"/>
                  </a:lnTo>
                  <a:lnTo>
                    <a:pt x="1198626" y="53339"/>
                  </a:lnTo>
                  <a:lnTo>
                    <a:pt x="1194828" y="35051"/>
                  </a:lnTo>
                  <a:lnTo>
                    <a:pt x="1191018" y="20574"/>
                  </a:lnTo>
                  <a:lnTo>
                    <a:pt x="1187196" y="9143"/>
                  </a:lnTo>
                  <a:lnTo>
                    <a:pt x="1183398" y="2286"/>
                  </a:lnTo>
                  <a:lnTo>
                    <a:pt x="1180338" y="0"/>
                  </a:lnTo>
                  <a:lnTo>
                    <a:pt x="1176540" y="762"/>
                  </a:lnTo>
                  <a:lnTo>
                    <a:pt x="1160526" y="47243"/>
                  </a:lnTo>
                  <a:lnTo>
                    <a:pt x="1152918" y="94487"/>
                  </a:lnTo>
                  <a:lnTo>
                    <a:pt x="1149870" y="122681"/>
                  </a:lnTo>
                  <a:lnTo>
                    <a:pt x="1146048" y="153162"/>
                  </a:lnTo>
                  <a:lnTo>
                    <a:pt x="1142238" y="185927"/>
                  </a:lnTo>
                  <a:lnTo>
                    <a:pt x="1138440" y="221741"/>
                  </a:lnTo>
                  <a:lnTo>
                    <a:pt x="1134630" y="256793"/>
                  </a:lnTo>
                  <a:lnTo>
                    <a:pt x="1131570" y="293369"/>
                  </a:lnTo>
                  <a:lnTo>
                    <a:pt x="1127772" y="329945"/>
                  </a:lnTo>
                  <a:lnTo>
                    <a:pt x="1123950" y="365759"/>
                  </a:lnTo>
                  <a:lnTo>
                    <a:pt x="1119390" y="399288"/>
                  </a:lnTo>
                  <a:lnTo>
                    <a:pt x="1115580" y="433577"/>
                  </a:lnTo>
                  <a:lnTo>
                    <a:pt x="1111770" y="464057"/>
                  </a:lnTo>
                  <a:lnTo>
                    <a:pt x="1107948" y="492251"/>
                  </a:lnTo>
                  <a:lnTo>
                    <a:pt x="1104138" y="518159"/>
                  </a:lnTo>
                  <a:lnTo>
                    <a:pt x="1101102" y="539495"/>
                  </a:lnTo>
                  <a:lnTo>
                    <a:pt x="1097292" y="557783"/>
                  </a:lnTo>
                  <a:lnTo>
                    <a:pt x="1093470" y="571500"/>
                  </a:lnTo>
                  <a:lnTo>
                    <a:pt x="1089672" y="579881"/>
                  </a:lnTo>
                  <a:lnTo>
                    <a:pt x="1085850" y="585215"/>
                  </a:lnTo>
                  <a:lnTo>
                    <a:pt x="1082814" y="583691"/>
                  </a:lnTo>
                  <a:lnTo>
                    <a:pt x="1066800" y="542543"/>
                  </a:lnTo>
                  <a:lnTo>
                    <a:pt x="1059192" y="499871"/>
                  </a:lnTo>
                  <a:lnTo>
                    <a:pt x="1052322" y="447293"/>
                  </a:lnTo>
                  <a:lnTo>
                    <a:pt x="1048524" y="416813"/>
                  </a:lnTo>
                  <a:lnTo>
                    <a:pt x="1044714" y="384048"/>
                  </a:lnTo>
                  <a:lnTo>
                    <a:pt x="1040904" y="348233"/>
                  </a:lnTo>
                  <a:lnTo>
                    <a:pt x="1037094" y="311657"/>
                  </a:lnTo>
                  <a:lnTo>
                    <a:pt x="1034046" y="275081"/>
                  </a:lnTo>
                  <a:lnTo>
                    <a:pt x="1030224" y="237743"/>
                  </a:lnTo>
                  <a:lnTo>
                    <a:pt x="1024902" y="201929"/>
                  </a:lnTo>
                  <a:lnTo>
                    <a:pt x="1021854" y="166877"/>
                  </a:lnTo>
                  <a:lnTo>
                    <a:pt x="1018044" y="134874"/>
                  </a:lnTo>
                  <a:lnTo>
                    <a:pt x="1014222" y="105917"/>
                  </a:lnTo>
                  <a:lnTo>
                    <a:pt x="1010424" y="79248"/>
                  </a:lnTo>
                  <a:lnTo>
                    <a:pt x="1006614" y="57150"/>
                  </a:lnTo>
                  <a:lnTo>
                    <a:pt x="1003566" y="37337"/>
                  </a:lnTo>
                  <a:lnTo>
                    <a:pt x="999744" y="21336"/>
                  </a:lnTo>
                  <a:lnTo>
                    <a:pt x="995946" y="10667"/>
                  </a:lnTo>
                  <a:lnTo>
                    <a:pt x="992124" y="3048"/>
                  </a:lnTo>
                  <a:lnTo>
                    <a:pt x="988326" y="0"/>
                  </a:lnTo>
                  <a:lnTo>
                    <a:pt x="985278" y="762"/>
                  </a:lnTo>
                  <a:lnTo>
                    <a:pt x="981468" y="6095"/>
                  </a:lnTo>
                  <a:lnTo>
                    <a:pt x="976122" y="15239"/>
                  </a:lnTo>
                  <a:lnTo>
                    <a:pt x="973074" y="28955"/>
                  </a:lnTo>
                  <a:lnTo>
                    <a:pt x="969276" y="45719"/>
                  </a:lnTo>
                  <a:lnTo>
                    <a:pt x="965466" y="67817"/>
                  </a:lnTo>
                  <a:lnTo>
                    <a:pt x="961644" y="91439"/>
                  </a:lnTo>
                  <a:lnTo>
                    <a:pt x="957846" y="118871"/>
                  </a:lnTo>
                  <a:lnTo>
                    <a:pt x="954798" y="148589"/>
                  </a:lnTo>
                  <a:lnTo>
                    <a:pt x="950976" y="179831"/>
                  </a:lnTo>
                  <a:lnTo>
                    <a:pt x="947178" y="214121"/>
                  </a:lnTo>
                  <a:lnTo>
                    <a:pt x="943368" y="249936"/>
                  </a:lnTo>
                  <a:lnTo>
                    <a:pt x="939546" y="284988"/>
                  </a:lnTo>
                  <a:lnTo>
                    <a:pt x="936498" y="321563"/>
                  </a:lnTo>
                  <a:lnTo>
                    <a:pt x="931176" y="358139"/>
                  </a:lnTo>
                  <a:lnTo>
                    <a:pt x="927366" y="392429"/>
                  </a:lnTo>
                  <a:lnTo>
                    <a:pt x="920496" y="457200"/>
                  </a:lnTo>
                  <a:lnTo>
                    <a:pt x="912876" y="510539"/>
                  </a:lnTo>
                  <a:lnTo>
                    <a:pt x="909078" y="532638"/>
                  </a:lnTo>
                  <a:lnTo>
                    <a:pt x="906030" y="550926"/>
                  </a:lnTo>
                  <a:lnTo>
                    <a:pt x="902220" y="565403"/>
                  </a:lnTo>
                  <a:lnTo>
                    <a:pt x="898398" y="575309"/>
                  </a:lnTo>
                  <a:lnTo>
                    <a:pt x="894588" y="582167"/>
                  </a:lnTo>
                  <a:lnTo>
                    <a:pt x="890790" y="585215"/>
                  </a:lnTo>
                  <a:lnTo>
                    <a:pt x="886218" y="583691"/>
                  </a:lnTo>
                  <a:lnTo>
                    <a:pt x="871740" y="537209"/>
                  </a:lnTo>
                  <a:lnTo>
                    <a:pt x="864120" y="492251"/>
                  </a:lnTo>
                  <a:lnTo>
                    <a:pt x="857250" y="432815"/>
                  </a:lnTo>
                  <a:lnTo>
                    <a:pt x="849642" y="365759"/>
                  </a:lnTo>
                  <a:lnTo>
                    <a:pt x="845832" y="329945"/>
                  </a:lnTo>
                  <a:lnTo>
                    <a:pt x="842022" y="294893"/>
                  </a:lnTo>
                  <a:lnTo>
                    <a:pt x="837438" y="259079"/>
                  </a:lnTo>
                  <a:lnTo>
                    <a:pt x="833640" y="224027"/>
                  </a:lnTo>
                  <a:lnTo>
                    <a:pt x="829830" y="189737"/>
                  </a:lnTo>
                  <a:lnTo>
                    <a:pt x="826782" y="156971"/>
                  </a:lnTo>
                  <a:lnTo>
                    <a:pt x="822972" y="126491"/>
                  </a:lnTo>
                  <a:lnTo>
                    <a:pt x="819150" y="97536"/>
                  </a:lnTo>
                  <a:lnTo>
                    <a:pt x="815352" y="71627"/>
                  </a:lnTo>
                  <a:lnTo>
                    <a:pt x="811542" y="49529"/>
                  </a:lnTo>
                  <a:lnTo>
                    <a:pt x="808494" y="30479"/>
                  </a:lnTo>
                  <a:lnTo>
                    <a:pt x="804672" y="16763"/>
                  </a:lnTo>
                  <a:lnTo>
                    <a:pt x="800862" y="6095"/>
                  </a:lnTo>
                  <a:lnTo>
                    <a:pt x="797064" y="762"/>
                  </a:lnTo>
                  <a:lnTo>
                    <a:pt x="792492" y="0"/>
                  </a:lnTo>
                  <a:lnTo>
                    <a:pt x="788682" y="3048"/>
                  </a:lnTo>
                  <a:lnTo>
                    <a:pt x="784872" y="12191"/>
                  </a:lnTo>
                  <a:lnTo>
                    <a:pt x="781050" y="22859"/>
                  </a:lnTo>
                  <a:lnTo>
                    <a:pt x="778014" y="38862"/>
                  </a:lnTo>
                  <a:lnTo>
                    <a:pt x="774204" y="57912"/>
                  </a:lnTo>
                  <a:lnTo>
                    <a:pt x="770394" y="81533"/>
                  </a:lnTo>
                  <a:lnTo>
                    <a:pt x="766572" y="106679"/>
                  </a:lnTo>
                  <a:lnTo>
                    <a:pt x="762762" y="136398"/>
                  </a:lnTo>
                  <a:lnTo>
                    <a:pt x="759726" y="167639"/>
                  </a:lnTo>
                  <a:lnTo>
                    <a:pt x="755916" y="201167"/>
                  </a:lnTo>
                  <a:lnTo>
                    <a:pt x="748296" y="274319"/>
                  </a:lnTo>
                  <a:lnTo>
                    <a:pt x="743712" y="311657"/>
                  </a:lnTo>
                  <a:lnTo>
                    <a:pt x="739914" y="348233"/>
                  </a:lnTo>
                  <a:lnTo>
                    <a:pt x="736104" y="384809"/>
                  </a:lnTo>
                  <a:lnTo>
                    <a:pt x="732294" y="420624"/>
                  </a:lnTo>
                  <a:lnTo>
                    <a:pt x="729246" y="453389"/>
                  </a:lnTo>
                  <a:lnTo>
                    <a:pt x="721626" y="509015"/>
                  </a:lnTo>
                  <a:lnTo>
                    <a:pt x="714006" y="550926"/>
                  </a:lnTo>
                  <a:lnTo>
                    <a:pt x="698766" y="585215"/>
                  </a:lnTo>
                  <a:lnTo>
                    <a:pt x="694956" y="583691"/>
                  </a:lnTo>
                  <a:lnTo>
                    <a:pt x="691146" y="579119"/>
                  </a:lnTo>
                  <a:lnTo>
                    <a:pt x="687324" y="569213"/>
                  </a:lnTo>
                  <a:lnTo>
                    <a:pt x="683526" y="557021"/>
                  </a:lnTo>
                  <a:lnTo>
                    <a:pt x="680478" y="539495"/>
                  </a:lnTo>
                  <a:lnTo>
                    <a:pt x="676668" y="518921"/>
                  </a:lnTo>
                  <a:lnTo>
                    <a:pt x="672846" y="494538"/>
                  </a:lnTo>
                  <a:lnTo>
                    <a:pt x="669035" y="466343"/>
                  </a:lnTo>
                  <a:lnTo>
                    <a:pt x="665226" y="437388"/>
                  </a:lnTo>
                  <a:lnTo>
                    <a:pt x="662190" y="404621"/>
                  </a:lnTo>
                  <a:lnTo>
                    <a:pt x="654570" y="336041"/>
                  </a:lnTo>
                  <a:lnTo>
                    <a:pt x="649985" y="300989"/>
                  </a:lnTo>
                  <a:lnTo>
                    <a:pt x="646176" y="265175"/>
                  </a:lnTo>
                  <a:lnTo>
                    <a:pt x="642378" y="231648"/>
                  </a:lnTo>
                  <a:lnTo>
                    <a:pt x="638568" y="197357"/>
                  </a:lnTo>
                  <a:lnTo>
                    <a:pt x="634746" y="165353"/>
                  </a:lnTo>
                  <a:lnTo>
                    <a:pt x="631698" y="134874"/>
                  </a:lnTo>
                  <a:lnTo>
                    <a:pt x="624090" y="80009"/>
                  </a:lnTo>
                  <a:lnTo>
                    <a:pt x="616470" y="37337"/>
                  </a:lnTo>
                  <a:lnTo>
                    <a:pt x="601230" y="0"/>
                  </a:lnTo>
                  <a:lnTo>
                    <a:pt x="597420" y="762"/>
                  </a:lnTo>
                  <a:lnTo>
                    <a:pt x="593598" y="6095"/>
                  </a:lnTo>
                  <a:lnTo>
                    <a:pt x="589788" y="15239"/>
                  </a:lnTo>
                  <a:lnTo>
                    <a:pt x="585990" y="27431"/>
                  </a:lnTo>
                  <a:lnTo>
                    <a:pt x="582942" y="44957"/>
                  </a:lnTo>
                  <a:lnTo>
                    <a:pt x="579132" y="65531"/>
                  </a:lnTo>
                  <a:lnTo>
                    <a:pt x="575322" y="88391"/>
                  </a:lnTo>
                  <a:lnTo>
                    <a:pt x="571500" y="115824"/>
                  </a:lnTo>
                  <a:lnTo>
                    <a:pt x="567702" y="144779"/>
                  </a:lnTo>
                  <a:lnTo>
                    <a:pt x="564654" y="176783"/>
                  </a:lnTo>
                  <a:lnTo>
                    <a:pt x="559320" y="210312"/>
                  </a:lnTo>
                  <a:lnTo>
                    <a:pt x="555498" y="246125"/>
                  </a:lnTo>
                  <a:lnTo>
                    <a:pt x="552450" y="283463"/>
                  </a:lnTo>
                  <a:lnTo>
                    <a:pt x="548652" y="320039"/>
                  </a:lnTo>
                  <a:lnTo>
                    <a:pt x="544842" y="358139"/>
                  </a:lnTo>
                  <a:lnTo>
                    <a:pt x="541032" y="394715"/>
                  </a:lnTo>
                  <a:lnTo>
                    <a:pt x="537222" y="429005"/>
                  </a:lnTo>
                  <a:lnTo>
                    <a:pt x="534162" y="460248"/>
                  </a:lnTo>
                  <a:lnTo>
                    <a:pt x="526554" y="516636"/>
                  </a:lnTo>
                  <a:lnTo>
                    <a:pt x="518922" y="557021"/>
                  </a:lnTo>
                  <a:lnTo>
                    <a:pt x="503694" y="585215"/>
                  </a:lnTo>
                  <a:lnTo>
                    <a:pt x="499872" y="581405"/>
                  </a:lnTo>
                  <a:lnTo>
                    <a:pt x="496062" y="573786"/>
                  </a:lnTo>
                  <a:lnTo>
                    <a:pt x="492264" y="561593"/>
                  </a:lnTo>
                  <a:lnTo>
                    <a:pt x="488454" y="547115"/>
                  </a:lnTo>
                  <a:lnTo>
                    <a:pt x="485406" y="528827"/>
                  </a:lnTo>
                  <a:lnTo>
                    <a:pt x="481596" y="506729"/>
                  </a:lnTo>
                  <a:lnTo>
                    <a:pt x="477774" y="481583"/>
                  </a:lnTo>
                  <a:lnTo>
                    <a:pt x="473976" y="453389"/>
                  </a:lnTo>
                  <a:lnTo>
                    <a:pt x="470166" y="422909"/>
                  </a:lnTo>
                  <a:lnTo>
                    <a:pt x="465594" y="390143"/>
                  </a:lnTo>
                  <a:lnTo>
                    <a:pt x="461772" y="355853"/>
                  </a:lnTo>
                  <a:lnTo>
                    <a:pt x="457962" y="319277"/>
                  </a:lnTo>
                  <a:lnTo>
                    <a:pt x="454926" y="283463"/>
                  </a:lnTo>
                  <a:lnTo>
                    <a:pt x="447306" y="213359"/>
                  </a:lnTo>
                  <a:lnTo>
                    <a:pt x="443496" y="179069"/>
                  </a:lnTo>
                  <a:lnTo>
                    <a:pt x="439674" y="147065"/>
                  </a:lnTo>
                  <a:lnTo>
                    <a:pt x="436625" y="118109"/>
                  </a:lnTo>
                  <a:lnTo>
                    <a:pt x="429018" y="67055"/>
                  </a:lnTo>
                  <a:lnTo>
                    <a:pt x="421385" y="28955"/>
                  </a:lnTo>
                  <a:lnTo>
                    <a:pt x="406146" y="0"/>
                  </a:lnTo>
                  <a:lnTo>
                    <a:pt x="402335" y="3048"/>
                  </a:lnTo>
                  <a:lnTo>
                    <a:pt x="398525" y="10667"/>
                  </a:lnTo>
                  <a:lnTo>
                    <a:pt x="394728" y="21336"/>
                  </a:lnTo>
                  <a:lnTo>
                    <a:pt x="390918" y="37337"/>
                  </a:lnTo>
                  <a:lnTo>
                    <a:pt x="387870" y="57912"/>
                  </a:lnTo>
                  <a:lnTo>
                    <a:pt x="384048" y="80009"/>
                  </a:lnTo>
                  <a:lnTo>
                    <a:pt x="380238" y="106679"/>
                  </a:lnTo>
                  <a:lnTo>
                    <a:pt x="376440" y="134874"/>
                  </a:lnTo>
                  <a:lnTo>
                    <a:pt x="371868" y="165353"/>
                  </a:lnTo>
                  <a:lnTo>
                    <a:pt x="368046" y="197357"/>
                  </a:lnTo>
                  <a:lnTo>
                    <a:pt x="364235" y="230124"/>
                  </a:lnTo>
                  <a:lnTo>
                    <a:pt x="360425" y="264413"/>
                  </a:lnTo>
                  <a:lnTo>
                    <a:pt x="357390" y="299465"/>
                  </a:lnTo>
                  <a:lnTo>
                    <a:pt x="353580" y="335279"/>
                  </a:lnTo>
                  <a:lnTo>
                    <a:pt x="349770" y="370331"/>
                  </a:lnTo>
                  <a:lnTo>
                    <a:pt x="345948" y="403098"/>
                  </a:lnTo>
                  <a:lnTo>
                    <a:pt x="342138" y="435863"/>
                  </a:lnTo>
                  <a:lnTo>
                    <a:pt x="335292" y="494538"/>
                  </a:lnTo>
                  <a:lnTo>
                    <a:pt x="327672" y="539495"/>
                  </a:lnTo>
                  <a:lnTo>
                    <a:pt x="315480" y="579119"/>
                  </a:lnTo>
                  <a:lnTo>
                    <a:pt x="308622" y="585215"/>
                  </a:lnTo>
                  <a:lnTo>
                    <a:pt x="304800" y="581405"/>
                  </a:lnTo>
                  <a:lnTo>
                    <a:pt x="301002" y="573024"/>
                  </a:lnTo>
                  <a:lnTo>
                    <a:pt x="297192" y="560831"/>
                  </a:lnTo>
                  <a:lnTo>
                    <a:pt x="294144" y="544829"/>
                  </a:lnTo>
                  <a:lnTo>
                    <a:pt x="290322" y="525017"/>
                  </a:lnTo>
                  <a:lnTo>
                    <a:pt x="286512" y="502157"/>
                  </a:lnTo>
                  <a:lnTo>
                    <a:pt x="282714" y="476250"/>
                  </a:lnTo>
                  <a:lnTo>
                    <a:pt x="278142" y="448055"/>
                  </a:lnTo>
                  <a:lnTo>
                    <a:pt x="274320" y="417575"/>
                  </a:lnTo>
                  <a:lnTo>
                    <a:pt x="270522" y="384809"/>
                  </a:lnTo>
                  <a:lnTo>
                    <a:pt x="266700" y="352043"/>
                  </a:lnTo>
                  <a:lnTo>
                    <a:pt x="263664" y="317753"/>
                  </a:lnTo>
                  <a:lnTo>
                    <a:pt x="259854" y="282701"/>
                  </a:lnTo>
                  <a:lnTo>
                    <a:pt x="256044" y="246887"/>
                  </a:lnTo>
                  <a:lnTo>
                    <a:pt x="252222" y="211836"/>
                  </a:lnTo>
                  <a:lnTo>
                    <a:pt x="248412" y="177545"/>
                  </a:lnTo>
                  <a:lnTo>
                    <a:pt x="245376" y="146303"/>
                  </a:lnTo>
                  <a:lnTo>
                    <a:pt x="241566" y="115824"/>
                  </a:lnTo>
                  <a:lnTo>
                    <a:pt x="237756" y="87629"/>
                  </a:lnTo>
                  <a:lnTo>
                    <a:pt x="233172" y="63245"/>
                  </a:lnTo>
                  <a:lnTo>
                    <a:pt x="229362" y="42671"/>
                  </a:lnTo>
                  <a:lnTo>
                    <a:pt x="225564" y="25145"/>
                  </a:lnTo>
                  <a:lnTo>
                    <a:pt x="221754" y="12953"/>
                  </a:lnTo>
                  <a:lnTo>
                    <a:pt x="217944" y="4571"/>
                  </a:lnTo>
                  <a:lnTo>
                    <a:pt x="214896" y="0"/>
                  </a:lnTo>
                  <a:lnTo>
                    <a:pt x="211074" y="762"/>
                  </a:lnTo>
                  <a:lnTo>
                    <a:pt x="207276" y="4571"/>
                  </a:lnTo>
                  <a:lnTo>
                    <a:pt x="203466" y="12953"/>
                  </a:lnTo>
                  <a:lnTo>
                    <a:pt x="199656" y="26669"/>
                  </a:lnTo>
                  <a:lnTo>
                    <a:pt x="196596" y="43433"/>
                  </a:lnTo>
                  <a:lnTo>
                    <a:pt x="192785" y="63245"/>
                  </a:lnTo>
                  <a:lnTo>
                    <a:pt x="188975" y="87629"/>
                  </a:lnTo>
                  <a:lnTo>
                    <a:pt x="184416" y="115824"/>
                  </a:lnTo>
                  <a:lnTo>
                    <a:pt x="180606" y="144779"/>
                  </a:lnTo>
                  <a:lnTo>
                    <a:pt x="176796" y="179069"/>
                  </a:lnTo>
                  <a:lnTo>
                    <a:pt x="172974" y="213359"/>
                  </a:lnTo>
                  <a:lnTo>
                    <a:pt x="169176" y="249936"/>
                  </a:lnTo>
                  <a:lnTo>
                    <a:pt x="162318" y="323850"/>
                  </a:lnTo>
                  <a:lnTo>
                    <a:pt x="154685" y="396239"/>
                  </a:lnTo>
                  <a:lnTo>
                    <a:pt x="150875" y="429005"/>
                  </a:lnTo>
                  <a:lnTo>
                    <a:pt x="147840" y="460248"/>
                  </a:lnTo>
                  <a:lnTo>
                    <a:pt x="144030" y="488441"/>
                  </a:lnTo>
                  <a:lnTo>
                    <a:pt x="138696" y="512825"/>
                  </a:lnTo>
                  <a:lnTo>
                    <a:pt x="135635" y="534924"/>
                  </a:lnTo>
                  <a:lnTo>
                    <a:pt x="124218" y="576071"/>
                  </a:lnTo>
                  <a:lnTo>
                    <a:pt x="117348" y="585215"/>
                  </a:lnTo>
                  <a:lnTo>
                    <a:pt x="113538" y="583691"/>
                  </a:lnTo>
                  <a:lnTo>
                    <a:pt x="99072" y="538733"/>
                  </a:lnTo>
                  <a:lnTo>
                    <a:pt x="95250" y="518159"/>
                  </a:lnTo>
                  <a:lnTo>
                    <a:pt x="89928" y="494538"/>
                  </a:lnTo>
                  <a:lnTo>
                    <a:pt x="86880" y="467867"/>
                  </a:lnTo>
                  <a:lnTo>
                    <a:pt x="83070" y="438912"/>
                  </a:lnTo>
                  <a:lnTo>
                    <a:pt x="79248" y="406907"/>
                  </a:lnTo>
                  <a:lnTo>
                    <a:pt x="75438" y="374141"/>
                  </a:lnTo>
                  <a:lnTo>
                    <a:pt x="71640" y="339851"/>
                  </a:lnTo>
                  <a:lnTo>
                    <a:pt x="68592" y="304800"/>
                  </a:lnTo>
                  <a:lnTo>
                    <a:pt x="64770" y="268986"/>
                  </a:lnTo>
                  <a:lnTo>
                    <a:pt x="60972" y="234695"/>
                  </a:lnTo>
                  <a:lnTo>
                    <a:pt x="57150" y="201167"/>
                  </a:lnTo>
                  <a:lnTo>
                    <a:pt x="53352" y="167639"/>
                  </a:lnTo>
                  <a:lnTo>
                    <a:pt x="50304" y="137159"/>
                  </a:lnTo>
                  <a:lnTo>
                    <a:pt x="44970" y="109727"/>
                  </a:lnTo>
                  <a:lnTo>
                    <a:pt x="41148" y="82295"/>
                  </a:lnTo>
                  <a:lnTo>
                    <a:pt x="34302" y="39624"/>
                  </a:lnTo>
                  <a:lnTo>
                    <a:pt x="22872" y="3048"/>
                  </a:lnTo>
                  <a:lnTo>
                    <a:pt x="19812" y="0"/>
                  </a:lnTo>
                  <a:lnTo>
                    <a:pt x="16014" y="762"/>
                  </a:lnTo>
                  <a:lnTo>
                    <a:pt x="12204" y="6095"/>
                  </a:lnTo>
                  <a:lnTo>
                    <a:pt x="8394" y="14477"/>
                  </a:lnTo>
                  <a:lnTo>
                    <a:pt x="4572" y="27431"/>
                  </a:lnTo>
                  <a:lnTo>
                    <a:pt x="0" y="44957"/>
                  </a:lnTo>
                </a:path>
              </a:pathLst>
            </a:custGeom>
            <a:ln w="10960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7" name="object 587"/>
          <p:cNvSpPr txBox="1"/>
          <p:nvPr/>
        </p:nvSpPr>
        <p:spPr>
          <a:xfrm>
            <a:off x="7069506" y="4698033"/>
            <a:ext cx="130805" cy="1383665"/>
          </a:xfrm>
          <a:prstGeom prst="rect">
            <a:avLst/>
          </a:prstGeom>
        </p:spPr>
        <p:txBody>
          <a:bodyPr vert="vert270" wrap="square" lIns="0" tIns="6350" rIns="0" bIns="0" rtlCol="0">
            <a:spAutoFit/>
          </a:bodyPr>
          <a:lstStyle/>
          <a:p>
            <a:pPr marL="12700">
              <a:spcBef>
                <a:spcPts val="50"/>
              </a:spcBef>
            </a:pPr>
            <a:r>
              <a:rPr sz="850" spc="10" dirty="0">
                <a:latin typeface="Arial MT"/>
                <a:cs typeface="Arial MT"/>
              </a:rPr>
              <a:t>Fringes</a:t>
            </a:r>
            <a:r>
              <a:rPr sz="850" dirty="0">
                <a:latin typeface="Arial MT"/>
                <a:cs typeface="Arial MT"/>
              </a:rPr>
              <a:t> </a:t>
            </a:r>
            <a:r>
              <a:rPr sz="850" spc="10" dirty="0">
                <a:latin typeface="Arial MT"/>
                <a:cs typeface="Arial MT"/>
              </a:rPr>
              <a:t>intensity</a:t>
            </a:r>
            <a:r>
              <a:rPr sz="850" spc="5" dirty="0">
                <a:latin typeface="Arial MT"/>
                <a:cs typeface="Arial MT"/>
              </a:rPr>
              <a:t> </a:t>
            </a:r>
            <a:r>
              <a:rPr sz="850" spc="10" dirty="0">
                <a:latin typeface="Arial MT"/>
                <a:cs typeface="Arial MT"/>
              </a:rPr>
              <a:t>(arb.units)</a:t>
            </a:r>
            <a:endParaRPr sz="850">
              <a:latin typeface="Arial MT"/>
              <a:cs typeface="Arial MT"/>
            </a:endParaRPr>
          </a:p>
        </p:txBody>
      </p:sp>
      <p:sp>
        <p:nvSpPr>
          <p:cNvPr id="588" name="object 588"/>
          <p:cNvSpPr txBox="1"/>
          <p:nvPr/>
        </p:nvSpPr>
        <p:spPr>
          <a:xfrm>
            <a:off x="9368098" y="6677063"/>
            <a:ext cx="83185" cy="936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500" dirty="0">
                <a:latin typeface="Arial MT"/>
                <a:cs typeface="Arial MT"/>
              </a:rPr>
              <a:t>-1</a:t>
            </a:r>
            <a:endParaRPr sz="500">
              <a:latin typeface="Arial MT"/>
              <a:cs typeface="Arial MT"/>
            </a:endParaRPr>
          </a:p>
        </p:txBody>
      </p:sp>
      <p:sp>
        <p:nvSpPr>
          <p:cNvPr id="589" name="object 589"/>
          <p:cNvSpPr txBox="1"/>
          <p:nvPr/>
        </p:nvSpPr>
        <p:spPr>
          <a:xfrm>
            <a:off x="8478082" y="6693283"/>
            <a:ext cx="1010919" cy="14811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spcBef>
                <a:spcPts val="135"/>
              </a:spcBef>
            </a:pPr>
            <a:r>
              <a:rPr sz="850" spc="15" dirty="0">
                <a:latin typeface="Arial MT"/>
                <a:cs typeface="Arial MT"/>
              </a:rPr>
              <a:t>Wavenumber</a:t>
            </a:r>
            <a:r>
              <a:rPr sz="850" spc="-5" dirty="0">
                <a:latin typeface="Arial MT"/>
                <a:cs typeface="Arial MT"/>
              </a:rPr>
              <a:t> </a:t>
            </a:r>
            <a:r>
              <a:rPr sz="850" spc="15" dirty="0">
                <a:latin typeface="Arial MT"/>
                <a:cs typeface="Arial MT"/>
              </a:rPr>
              <a:t>(cm</a:t>
            </a:r>
            <a:r>
              <a:rPr sz="850" spc="200" dirty="0">
                <a:latin typeface="Arial MT"/>
                <a:cs typeface="Arial MT"/>
              </a:rPr>
              <a:t> </a:t>
            </a:r>
            <a:r>
              <a:rPr sz="850" spc="10" dirty="0">
                <a:latin typeface="Arial MT"/>
                <a:cs typeface="Arial MT"/>
              </a:rPr>
              <a:t>)</a:t>
            </a:r>
            <a:endParaRPr sz="850">
              <a:latin typeface="Arial MT"/>
              <a:cs typeface="Arial MT"/>
            </a:endParaRPr>
          </a:p>
        </p:txBody>
      </p:sp>
      <p:sp>
        <p:nvSpPr>
          <p:cNvPr id="590" name="object 590"/>
          <p:cNvSpPr txBox="1"/>
          <p:nvPr/>
        </p:nvSpPr>
        <p:spPr>
          <a:xfrm>
            <a:off x="7802187" y="5230418"/>
            <a:ext cx="211454" cy="11413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650" dirty="0">
                <a:latin typeface="Arial MT"/>
                <a:cs typeface="Arial MT"/>
              </a:rPr>
              <a:t>7000</a:t>
            </a:r>
            <a:endParaRPr sz="650">
              <a:latin typeface="Arial MT"/>
              <a:cs typeface="Arial MT"/>
            </a:endParaRPr>
          </a:p>
        </p:txBody>
      </p:sp>
      <p:sp>
        <p:nvSpPr>
          <p:cNvPr id="591" name="object 591"/>
          <p:cNvSpPr txBox="1"/>
          <p:nvPr/>
        </p:nvSpPr>
        <p:spPr>
          <a:xfrm>
            <a:off x="8289833" y="5230418"/>
            <a:ext cx="211454" cy="11413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650" dirty="0">
                <a:latin typeface="Arial MT"/>
                <a:cs typeface="Arial MT"/>
              </a:rPr>
              <a:t>7500</a:t>
            </a:r>
            <a:endParaRPr sz="650">
              <a:latin typeface="Arial MT"/>
              <a:cs typeface="Arial MT"/>
            </a:endParaRPr>
          </a:p>
        </p:txBody>
      </p:sp>
      <p:sp>
        <p:nvSpPr>
          <p:cNvPr id="592" name="object 592"/>
          <p:cNvSpPr txBox="1"/>
          <p:nvPr/>
        </p:nvSpPr>
        <p:spPr>
          <a:xfrm>
            <a:off x="7223831" y="4606336"/>
            <a:ext cx="141605" cy="11413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650" spc="-5" dirty="0">
                <a:latin typeface="Arial MT"/>
                <a:cs typeface="Arial MT"/>
              </a:rPr>
              <a:t>0</a:t>
            </a:r>
            <a:r>
              <a:rPr sz="650" dirty="0">
                <a:latin typeface="Arial MT"/>
                <a:cs typeface="Arial MT"/>
              </a:rPr>
              <a:t>.</a:t>
            </a:r>
            <a:r>
              <a:rPr sz="650" spc="5" dirty="0">
                <a:latin typeface="Arial MT"/>
                <a:cs typeface="Arial MT"/>
              </a:rPr>
              <a:t>0</a:t>
            </a:r>
            <a:endParaRPr sz="650">
              <a:latin typeface="Arial MT"/>
              <a:cs typeface="Arial MT"/>
            </a:endParaRPr>
          </a:p>
        </p:txBody>
      </p:sp>
      <p:grpSp>
        <p:nvGrpSpPr>
          <p:cNvPr id="593" name="object 593"/>
          <p:cNvGrpSpPr/>
          <p:nvPr/>
        </p:nvGrpSpPr>
        <p:grpSpPr>
          <a:xfrm>
            <a:off x="7379791" y="4163880"/>
            <a:ext cx="1506220" cy="1069975"/>
            <a:chOff x="6009779" y="4163879"/>
            <a:chExt cx="1506220" cy="1069975"/>
          </a:xfrm>
        </p:grpSpPr>
        <p:sp>
          <p:nvSpPr>
            <p:cNvPr id="594" name="object 594"/>
            <p:cNvSpPr/>
            <p:nvPr/>
          </p:nvSpPr>
          <p:spPr>
            <a:xfrm>
              <a:off x="6009779" y="4395978"/>
              <a:ext cx="1502410" cy="837565"/>
            </a:xfrm>
            <a:custGeom>
              <a:avLst/>
              <a:gdLst/>
              <a:ahLst/>
              <a:cxnLst/>
              <a:rect l="l" t="t" r="r" b="b"/>
              <a:pathLst>
                <a:path w="1502409" h="837564">
                  <a:moveTo>
                    <a:pt x="21336" y="567689"/>
                  </a:moveTo>
                  <a:lnTo>
                    <a:pt x="41910" y="567689"/>
                  </a:lnTo>
                </a:path>
                <a:path w="1502409" h="837564">
                  <a:moveTo>
                    <a:pt x="0" y="284225"/>
                  </a:moveTo>
                  <a:lnTo>
                    <a:pt x="41910" y="284225"/>
                  </a:lnTo>
                </a:path>
                <a:path w="1502409" h="837564">
                  <a:moveTo>
                    <a:pt x="21336" y="0"/>
                  </a:moveTo>
                  <a:lnTo>
                    <a:pt x="41910" y="0"/>
                  </a:lnTo>
                </a:path>
                <a:path w="1502409" h="837564">
                  <a:moveTo>
                    <a:pt x="285750" y="816863"/>
                  </a:moveTo>
                  <a:lnTo>
                    <a:pt x="285750" y="795527"/>
                  </a:lnTo>
                </a:path>
                <a:path w="1502409" h="837564">
                  <a:moveTo>
                    <a:pt x="528066" y="837438"/>
                  </a:moveTo>
                  <a:lnTo>
                    <a:pt x="528066" y="795527"/>
                  </a:lnTo>
                </a:path>
                <a:path w="1502409" h="837564">
                  <a:moveTo>
                    <a:pt x="771893" y="816863"/>
                  </a:moveTo>
                  <a:lnTo>
                    <a:pt x="771893" y="795527"/>
                  </a:lnTo>
                </a:path>
                <a:path w="1502409" h="837564">
                  <a:moveTo>
                    <a:pt x="1015733" y="837438"/>
                  </a:moveTo>
                  <a:lnTo>
                    <a:pt x="1015733" y="795527"/>
                  </a:lnTo>
                </a:path>
                <a:path w="1502409" h="837564">
                  <a:moveTo>
                    <a:pt x="1258061" y="816863"/>
                  </a:moveTo>
                  <a:lnTo>
                    <a:pt x="1258061" y="795527"/>
                  </a:lnTo>
                </a:path>
                <a:path w="1502409" h="837564">
                  <a:moveTo>
                    <a:pt x="41910" y="795527"/>
                  </a:moveTo>
                  <a:lnTo>
                    <a:pt x="1501902" y="795527"/>
                  </a:lnTo>
                </a:path>
              </a:pathLst>
            </a:custGeom>
            <a:ln w="852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5" name="object 595"/>
            <p:cNvSpPr/>
            <p:nvPr/>
          </p:nvSpPr>
          <p:spPr>
            <a:xfrm>
              <a:off x="6051689" y="4168140"/>
              <a:ext cx="0" cy="1023619"/>
            </a:xfrm>
            <a:custGeom>
              <a:avLst/>
              <a:gdLst/>
              <a:ahLst/>
              <a:cxnLst/>
              <a:rect l="l" t="t" r="r" b="b"/>
              <a:pathLst>
                <a:path h="1023620">
                  <a:moveTo>
                    <a:pt x="0" y="0"/>
                  </a:moveTo>
                  <a:lnTo>
                    <a:pt x="0" y="1023365"/>
                  </a:lnTo>
                </a:path>
              </a:pathLst>
            </a:custGeom>
            <a:ln w="852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6" name="object 596"/>
            <p:cNvSpPr/>
            <p:nvPr/>
          </p:nvSpPr>
          <p:spPr>
            <a:xfrm>
              <a:off x="6051689" y="4168140"/>
              <a:ext cx="1460500" cy="1023619"/>
            </a:xfrm>
            <a:custGeom>
              <a:avLst/>
              <a:gdLst/>
              <a:ahLst/>
              <a:cxnLst/>
              <a:rect l="l" t="t" r="r" b="b"/>
              <a:pathLst>
                <a:path w="1460500" h="1023620">
                  <a:moveTo>
                    <a:pt x="243839" y="0"/>
                  </a:moveTo>
                  <a:lnTo>
                    <a:pt x="243839" y="20574"/>
                  </a:lnTo>
                </a:path>
                <a:path w="1460500" h="1023620">
                  <a:moveTo>
                    <a:pt x="486156" y="0"/>
                  </a:moveTo>
                  <a:lnTo>
                    <a:pt x="486156" y="41148"/>
                  </a:lnTo>
                </a:path>
                <a:path w="1460500" h="1023620">
                  <a:moveTo>
                    <a:pt x="729983" y="0"/>
                  </a:moveTo>
                  <a:lnTo>
                    <a:pt x="729983" y="20574"/>
                  </a:lnTo>
                </a:path>
                <a:path w="1460500" h="1023620">
                  <a:moveTo>
                    <a:pt x="973823" y="0"/>
                  </a:moveTo>
                  <a:lnTo>
                    <a:pt x="973823" y="41148"/>
                  </a:lnTo>
                </a:path>
                <a:path w="1460500" h="1023620">
                  <a:moveTo>
                    <a:pt x="1216151" y="0"/>
                  </a:moveTo>
                  <a:lnTo>
                    <a:pt x="1216151" y="20574"/>
                  </a:lnTo>
                </a:path>
                <a:path w="1460500" h="1023620">
                  <a:moveTo>
                    <a:pt x="1459991" y="0"/>
                  </a:moveTo>
                  <a:lnTo>
                    <a:pt x="1459991" y="41148"/>
                  </a:lnTo>
                </a:path>
                <a:path w="1460500" h="1023620">
                  <a:moveTo>
                    <a:pt x="0" y="0"/>
                  </a:moveTo>
                  <a:lnTo>
                    <a:pt x="1459991" y="0"/>
                  </a:lnTo>
                </a:path>
                <a:path w="1460500" h="1023620">
                  <a:moveTo>
                    <a:pt x="1459991" y="795527"/>
                  </a:moveTo>
                  <a:lnTo>
                    <a:pt x="1439417" y="795527"/>
                  </a:lnTo>
                </a:path>
                <a:path w="1460500" h="1023620">
                  <a:moveTo>
                    <a:pt x="1459991" y="512063"/>
                  </a:moveTo>
                  <a:lnTo>
                    <a:pt x="1418831" y="512063"/>
                  </a:lnTo>
                </a:path>
                <a:path w="1460500" h="1023620">
                  <a:moveTo>
                    <a:pt x="1459991" y="227837"/>
                  </a:moveTo>
                  <a:lnTo>
                    <a:pt x="1439417" y="227837"/>
                  </a:lnTo>
                </a:path>
                <a:path w="1460500" h="1023620">
                  <a:moveTo>
                    <a:pt x="1459991" y="1023365"/>
                  </a:moveTo>
                  <a:lnTo>
                    <a:pt x="1459991" y="0"/>
                  </a:lnTo>
                </a:path>
              </a:pathLst>
            </a:custGeom>
            <a:ln w="852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7" name="object 597"/>
          <p:cNvSpPr txBox="1"/>
          <p:nvPr/>
        </p:nvSpPr>
        <p:spPr>
          <a:xfrm>
            <a:off x="8606985" y="4993938"/>
            <a:ext cx="15049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800" spc="-5" dirty="0">
                <a:latin typeface="Arial MT"/>
                <a:cs typeface="Arial MT"/>
              </a:rPr>
              <a:t>(b)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598" name="object 598"/>
          <p:cNvSpPr txBox="1"/>
          <p:nvPr/>
        </p:nvSpPr>
        <p:spPr>
          <a:xfrm>
            <a:off x="10158480" y="4993938"/>
            <a:ext cx="144780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800" dirty="0">
                <a:latin typeface="Arial MT"/>
                <a:cs typeface="Arial MT"/>
              </a:rPr>
              <a:t>(</a:t>
            </a:r>
            <a:r>
              <a:rPr sz="800" spc="-5" dirty="0">
                <a:latin typeface="Arial MT"/>
                <a:cs typeface="Arial MT"/>
              </a:rPr>
              <a:t>c)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599" name="object 599"/>
          <p:cNvSpPr txBox="1"/>
          <p:nvPr/>
        </p:nvSpPr>
        <p:spPr>
          <a:xfrm>
            <a:off x="9797860" y="5496097"/>
            <a:ext cx="151130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800" dirty="0">
                <a:latin typeface="Arial MT"/>
                <a:cs typeface="Arial MT"/>
              </a:rPr>
              <a:t>(a)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600" name="object 600"/>
          <p:cNvSpPr txBox="1"/>
          <p:nvPr/>
        </p:nvSpPr>
        <p:spPr>
          <a:xfrm>
            <a:off x="9442012" y="5230418"/>
            <a:ext cx="257175" cy="11413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650" dirty="0">
                <a:latin typeface="Arial MT"/>
                <a:cs typeface="Arial MT"/>
              </a:rPr>
              <a:t>13</a:t>
            </a:r>
            <a:r>
              <a:rPr sz="650" spc="-5" dirty="0">
                <a:latin typeface="Arial MT"/>
                <a:cs typeface="Arial MT"/>
              </a:rPr>
              <a:t>0</a:t>
            </a:r>
            <a:r>
              <a:rPr sz="650" dirty="0">
                <a:latin typeface="Arial MT"/>
                <a:cs typeface="Arial MT"/>
              </a:rPr>
              <a:t>00</a:t>
            </a:r>
            <a:endParaRPr sz="650">
              <a:latin typeface="Arial MT"/>
              <a:cs typeface="Arial MT"/>
            </a:endParaRPr>
          </a:p>
        </p:txBody>
      </p:sp>
      <p:sp>
        <p:nvSpPr>
          <p:cNvPr id="601" name="object 601"/>
          <p:cNvSpPr txBox="1"/>
          <p:nvPr/>
        </p:nvSpPr>
        <p:spPr>
          <a:xfrm>
            <a:off x="9929640" y="5230418"/>
            <a:ext cx="257175" cy="11413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650" dirty="0">
                <a:latin typeface="Arial MT"/>
                <a:cs typeface="Arial MT"/>
              </a:rPr>
              <a:t>13</a:t>
            </a:r>
            <a:r>
              <a:rPr sz="650" spc="-5" dirty="0">
                <a:latin typeface="Arial MT"/>
                <a:cs typeface="Arial MT"/>
              </a:rPr>
              <a:t>5</a:t>
            </a:r>
            <a:r>
              <a:rPr sz="650" dirty="0">
                <a:latin typeface="Arial MT"/>
                <a:cs typeface="Arial MT"/>
              </a:rPr>
              <a:t>00</a:t>
            </a:r>
            <a:endParaRPr sz="650">
              <a:latin typeface="Arial MT"/>
              <a:cs typeface="Arial MT"/>
            </a:endParaRPr>
          </a:p>
        </p:txBody>
      </p:sp>
      <p:grpSp>
        <p:nvGrpSpPr>
          <p:cNvPr id="602" name="object 602"/>
          <p:cNvGrpSpPr/>
          <p:nvPr/>
        </p:nvGrpSpPr>
        <p:grpSpPr>
          <a:xfrm>
            <a:off x="9079940" y="4163695"/>
            <a:ext cx="1469390" cy="1074420"/>
            <a:chOff x="7709928" y="4163695"/>
            <a:chExt cx="1469390" cy="1074420"/>
          </a:xfrm>
        </p:grpSpPr>
        <p:sp>
          <p:nvSpPr>
            <p:cNvPr id="603" name="object 603"/>
            <p:cNvSpPr/>
            <p:nvPr/>
          </p:nvSpPr>
          <p:spPr>
            <a:xfrm>
              <a:off x="7714373" y="4314444"/>
              <a:ext cx="1460500" cy="919480"/>
            </a:xfrm>
            <a:custGeom>
              <a:avLst/>
              <a:gdLst/>
              <a:ahLst/>
              <a:cxnLst/>
              <a:rect l="l" t="t" r="r" b="b"/>
              <a:pathLst>
                <a:path w="1460500" h="919479">
                  <a:moveTo>
                    <a:pt x="0" y="365759"/>
                  </a:moveTo>
                  <a:lnTo>
                    <a:pt x="41148" y="365759"/>
                  </a:lnTo>
                </a:path>
                <a:path w="1460500" h="919479">
                  <a:moveTo>
                    <a:pt x="0" y="0"/>
                  </a:moveTo>
                  <a:lnTo>
                    <a:pt x="20574" y="0"/>
                  </a:lnTo>
                </a:path>
                <a:path w="1460500" h="919479">
                  <a:moveTo>
                    <a:pt x="243827" y="898397"/>
                  </a:moveTo>
                  <a:lnTo>
                    <a:pt x="243827" y="877061"/>
                  </a:lnTo>
                </a:path>
                <a:path w="1460500" h="919479">
                  <a:moveTo>
                    <a:pt x="486155" y="918971"/>
                  </a:moveTo>
                  <a:lnTo>
                    <a:pt x="486155" y="877061"/>
                  </a:lnTo>
                </a:path>
                <a:path w="1460500" h="919479">
                  <a:moveTo>
                    <a:pt x="729995" y="898397"/>
                  </a:moveTo>
                  <a:lnTo>
                    <a:pt x="729995" y="877061"/>
                  </a:lnTo>
                </a:path>
                <a:path w="1460500" h="919479">
                  <a:moveTo>
                    <a:pt x="973823" y="918971"/>
                  </a:moveTo>
                  <a:lnTo>
                    <a:pt x="973823" y="877061"/>
                  </a:lnTo>
                </a:path>
                <a:path w="1460500" h="919479">
                  <a:moveTo>
                    <a:pt x="1216152" y="898397"/>
                  </a:moveTo>
                  <a:lnTo>
                    <a:pt x="1216152" y="877061"/>
                  </a:lnTo>
                </a:path>
                <a:path w="1460500" h="919479">
                  <a:moveTo>
                    <a:pt x="0" y="877061"/>
                  </a:moveTo>
                  <a:lnTo>
                    <a:pt x="1459991" y="877061"/>
                  </a:lnTo>
                </a:path>
                <a:path w="1460500" h="919479">
                  <a:moveTo>
                    <a:pt x="0" y="731519"/>
                  </a:moveTo>
                  <a:lnTo>
                    <a:pt x="20574" y="731519"/>
                  </a:lnTo>
                </a:path>
              </a:pathLst>
            </a:custGeom>
            <a:ln w="852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4" name="object 604"/>
            <p:cNvSpPr/>
            <p:nvPr/>
          </p:nvSpPr>
          <p:spPr>
            <a:xfrm>
              <a:off x="7714373" y="4168140"/>
              <a:ext cx="0" cy="1023619"/>
            </a:xfrm>
            <a:custGeom>
              <a:avLst/>
              <a:gdLst/>
              <a:ahLst/>
              <a:cxnLst/>
              <a:rect l="l" t="t" r="r" b="b"/>
              <a:pathLst>
                <a:path h="1023620">
                  <a:moveTo>
                    <a:pt x="0" y="0"/>
                  </a:moveTo>
                  <a:lnTo>
                    <a:pt x="0" y="1023365"/>
                  </a:lnTo>
                </a:path>
              </a:pathLst>
            </a:custGeom>
            <a:ln w="852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5" name="object 605"/>
            <p:cNvSpPr/>
            <p:nvPr/>
          </p:nvSpPr>
          <p:spPr>
            <a:xfrm>
              <a:off x="7714373" y="4168140"/>
              <a:ext cx="1460500" cy="1023619"/>
            </a:xfrm>
            <a:custGeom>
              <a:avLst/>
              <a:gdLst/>
              <a:ahLst/>
              <a:cxnLst/>
              <a:rect l="l" t="t" r="r" b="b"/>
              <a:pathLst>
                <a:path w="1460500" h="1023620">
                  <a:moveTo>
                    <a:pt x="243827" y="0"/>
                  </a:moveTo>
                  <a:lnTo>
                    <a:pt x="243827" y="20574"/>
                  </a:lnTo>
                </a:path>
                <a:path w="1460500" h="1023620">
                  <a:moveTo>
                    <a:pt x="486155" y="0"/>
                  </a:moveTo>
                  <a:lnTo>
                    <a:pt x="486155" y="41148"/>
                  </a:lnTo>
                </a:path>
                <a:path w="1460500" h="1023620">
                  <a:moveTo>
                    <a:pt x="729995" y="0"/>
                  </a:moveTo>
                  <a:lnTo>
                    <a:pt x="729995" y="20574"/>
                  </a:lnTo>
                </a:path>
                <a:path w="1460500" h="1023620">
                  <a:moveTo>
                    <a:pt x="973823" y="0"/>
                  </a:moveTo>
                  <a:lnTo>
                    <a:pt x="973823" y="41148"/>
                  </a:lnTo>
                </a:path>
                <a:path w="1460500" h="1023620">
                  <a:moveTo>
                    <a:pt x="1216152" y="0"/>
                  </a:moveTo>
                  <a:lnTo>
                    <a:pt x="1216152" y="20574"/>
                  </a:lnTo>
                </a:path>
                <a:path w="1460500" h="1023620">
                  <a:moveTo>
                    <a:pt x="1459991" y="0"/>
                  </a:moveTo>
                  <a:lnTo>
                    <a:pt x="1459991" y="41148"/>
                  </a:lnTo>
                </a:path>
                <a:path w="1460500" h="1023620">
                  <a:moveTo>
                    <a:pt x="0" y="0"/>
                  </a:moveTo>
                  <a:lnTo>
                    <a:pt x="1459991" y="0"/>
                  </a:lnTo>
                </a:path>
                <a:path w="1460500" h="1023620">
                  <a:moveTo>
                    <a:pt x="1459991" y="877824"/>
                  </a:moveTo>
                  <a:lnTo>
                    <a:pt x="1439417" y="877824"/>
                  </a:lnTo>
                </a:path>
                <a:path w="1460500" h="1023620">
                  <a:moveTo>
                    <a:pt x="1459991" y="512063"/>
                  </a:moveTo>
                  <a:lnTo>
                    <a:pt x="1418843" y="512063"/>
                  </a:lnTo>
                </a:path>
                <a:path w="1460500" h="1023620">
                  <a:moveTo>
                    <a:pt x="1459991" y="146304"/>
                  </a:moveTo>
                  <a:lnTo>
                    <a:pt x="1439417" y="146304"/>
                  </a:lnTo>
                </a:path>
                <a:path w="1460500" h="1023620">
                  <a:moveTo>
                    <a:pt x="1459991" y="1023365"/>
                  </a:moveTo>
                  <a:lnTo>
                    <a:pt x="1459991" y="0"/>
                  </a:lnTo>
                </a:path>
              </a:pathLst>
            </a:custGeom>
            <a:ln w="852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6" name="object 606"/>
            <p:cNvSpPr/>
            <p:nvPr/>
          </p:nvSpPr>
          <p:spPr>
            <a:xfrm>
              <a:off x="7927720" y="4280154"/>
              <a:ext cx="250825" cy="83185"/>
            </a:xfrm>
            <a:custGeom>
              <a:avLst/>
              <a:gdLst/>
              <a:ahLst/>
              <a:cxnLst/>
              <a:rect l="l" t="t" r="r" b="b"/>
              <a:pathLst>
                <a:path w="250825" h="83185">
                  <a:moveTo>
                    <a:pt x="250710" y="0"/>
                  </a:moveTo>
                  <a:lnTo>
                    <a:pt x="179082" y="0"/>
                  </a:lnTo>
                  <a:lnTo>
                    <a:pt x="149351" y="762"/>
                  </a:lnTo>
                  <a:lnTo>
                    <a:pt x="122694" y="3810"/>
                  </a:lnTo>
                  <a:lnTo>
                    <a:pt x="99834" y="4572"/>
                  </a:lnTo>
                  <a:lnTo>
                    <a:pt x="80022" y="8382"/>
                  </a:lnTo>
                  <a:lnTo>
                    <a:pt x="63258" y="12192"/>
                  </a:lnTo>
                  <a:lnTo>
                    <a:pt x="48768" y="16001"/>
                  </a:lnTo>
                  <a:lnTo>
                    <a:pt x="36575" y="19050"/>
                  </a:lnTo>
                  <a:lnTo>
                    <a:pt x="4584" y="47244"/>
                  </a:lnTo>
                  <a:lnTo>
                    <a:pt x="0" y="67818"/>
                  </a:lnTo>
                  <a:lnTo>
                    <a:pt x="0" y="83058"/>
                  </a:lnTo>
                </a:path>
              </a:pathLst>
            </a:custGeom>
            <a:ln w="6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7" name="object 607"/>
            <p:cNvSpPr/>
            <p:nvPr/>
          </p:nvSpPr>
          <p:spPr>
            <a:xfrm>
              <a:off x="7917827" y="4326636"/>
              <a:ext cx="20320" cy="36830"/>
            </a:xfrm>
            <a:custGeom>
              <a:avLst/>
              <a:gdLst/>
              <a:ahLst/>
              <a:cxnLst/>
              <a:rect l="l" t="t" r="r" b="b"/>
              <a:pathLst>
                <a:path w="20320" h="36829">
                  <a:moveTo>
                    <a:pt x="19799" y="0"/>
                  </a:moveTo>
                  <a:lnTo>
                    <a:pt x="0" y="0"/>
                  </a:lnTo>
                  <a:lnTo>
                    <a:pt x="9893" y="36575"/>
                  </a:lnTo>
                  <a:lnTo>
                    <a:pt x="1979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8" name="object 608"/>
            <p:cNvSpPr/>
            <p:nvPr/>
          </p:nvSpPr>
          <p:spPr>
            <a:xfrm>
              <a:off x="7917827" y="4326636"/>
              <a:ext cx="20320" cy="36830"/>
            </a:xfrm>
            <a:custGeom>
              <a:avLst/>
              <a:gdLst/>
              <a:ahLst/>
              <a:cxnLst/>
              <a:rect l="l" t="t" r="r" b="b"/>
              <a:pathLst>
                <a:path w="20320" h="36829">
                  <a:moveTo>
                    <a:pt x="9893" y="36575"/>
                  </a:moveTo>
                  <a:lnTo>
                    <a:pt x="0" y="0"/>
                  </a:lnTo>
                  <a:lnTo>
                    <a:pt x="19799" y="0"/>
                  </a:lnTo>
                  <a:lnTo>
                    <a:pt x="9893" y="36575"/>
                  </a:lnTo>
                  <a:close/>
                </a:path>
              </a:pathLst>
            </a:custGeom>
            <a:ln w="6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9" name="object 609"/>
          <p:cNvSpPr txBox="1"/>
          <p:nvPr/>
        </p:nvSpPr>
        <p:spPr>
          <a:xfrm>
            <a:off x="9557835" y="4217720"/>
            <a:ext cx="419100" cy="11413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650" dirty="0">
                <a:latin typeface="Arial MT"/>
                <a:cs typeface="Arial MT"/>
              </a:rPr>
              <a:t>d=1</a:t>
            </a:r>
            <a:r>
              <a:rPr sz="650" spc="-5" dirty="0">
                <a:latin typeface="Arial MT"/>
                <a:cs typeface="Arial MT"/>
              </a:rPr>
              <a:t>5</a:t>
            </a:r>
            <a:r>
              <a:rPr sz="650" dirty="0">
                <a:latin typeface="Arial MT"/>
                <a:cs typeface="Arial MT"/>
              </a:rPr>
              <a:t>.</a:t>
            </a:r>
            <a:r>
              <a:rPr sz="650" spc="5" dirty="0">
                <a:latin typeface="Arial MT"/>
                <a:cs typeface="Arial MT"/>
              </a:rPr>
              <a:t>0</a:t>
            </a:r>
            <a:r>
              <a:rPr sz="650" spc="-5" dirty="0">
                <a:latin typeface="Arial MT"/>
                <a:cs typeface="Arial MT"/>
              </a:rPr>
              <a:t> </a:t>
            </a:r>
            <a:r>
              <a:rPr sz="600" spc="-15" dirty="0">
                <a:latin typeface="Symbol"/>
                <a:cs typeface="Symbol"/>
              </a:rPr>
              <a:t></a:t>
            </a:r>
            <a:r>
              <a:rPr sz="650" spc="5" dirty="0">
                <a:latin typeface="Arial MT"/>
                <a:cs typeface="Arial MT"/>
              </a:rPr>
              <a:t>m</a:t>
            </a:r>
            <a:endParaRPr sz="650">
              <a:latin typeface="Arial MT"/>
              <a:cs typeface="Arial MT"/>
            </a:endParaRPr>
          </a:p>
        </p:txBody>
      </p:sp>
      <p:grpSp>
        <p:nvGrpSpPr>
          <p:cNvPr id="610" name="object 610"/>
          <p:cNvGrpSpPr/>
          <p:nvPr/>
        </p:nvGrpSpPr>
        <p:grpSpPr>
          <a:xfrm>
            <a:off x="9146876" y="4990344"/>
            <a:ext cx="63500" cy="88900"/>
            <a:chOff x="7776864" y="4990344"/>
            <a:chExt cx="63500" cy="88900"/>
          </a:xfrm>
        </p:grpSpPr>
        <p:sp>
          <p:nvSpPr>
            <p:cNvPr id="611" name="object 611"/>
            <p:cNvSpPr/>
            <p:nvPr/>
          </p:nvSpPr>
          <p:spPr>
            <a:xfrm>
              <a:off x="7789799" y="4993385"/>
              <a:ext cx="47625" cy="82550"/>
            </a:xfrm>
            <a:custGeom>
              <a:avLst/>
              <a:gdLst/>
              <a:ahLst/>
              <a:cxnLst/>
              <a:rect l="l" t="t" r="r" b="b"/>
              <a:pathLst>
                <a:path w="47625" h="82550">
                  <a:moveTo>
                    <a:pt x="47256" y="82296"/>
                  </a:moveTo>
                  <a:lnTo>
                    <a:pt x="12204" y="59436"/>
                  </a:lnTo>
                  <a:lnTo>
                    <a:pt x="7632" y="47243"/>
                  </a:lnTo>
                  <a:lnTo>
                    <a:pt x="4572" y="41148"/>
                  </a:lnTo>
                  <a:lnTo>
                    <a:pt x="3822" y="35051"/>
                  </a:lnTo>
                  <a:lnTo>
                    <a:pt x="2298" y="28955"/>
                  </a:lnTo>
                  <a:lnTo>
                    <a:pt x="1524" y="22860"/>
                  </a:lnTo>
                  <a:lnTo>
                    <a:pt x="1524" y="18287"/>
                  </a:lnTo>
                  <a:lnTo>
                    <a:pt x="0" y="12953"/>
                  </a:lnTo>
                  <a:lnTo>
                    <a:pt x="0" y="0"/>
                  </a:lnTo>
                </a:path>
              </a:pathLst>
            </a:custGeom>
            <a:ln w="6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2" name="object 612"/>
            <p:cNvSpPr/>
            <p:nvPr/>
          </p:nvSpPr>
          <p:spPr>
            <a:xfrm>
              <a:off x="7779905" y="4993385"/>
              <a:ext cx="20320" cy="36830"/>
            </a:xfrm>
            <a:custGeom>
              <a:avLst/>
              <a:gdLst/>
              <a:ahLst/>
              <a:cxnLst/>
              <a:rect l="l" t="t" r="r" b="b"/>
              <a:pathLst>
                <a:path w="20320" h="36829">
                  <a:moveTo>
                    <a:pt x="19811" y="36575"/>
                  </a:moveTo>
                  <a:lnTo>
                    <a:pt x="9893" y="0"/>
                  </a:lnTo>
                  <a:lnTo>
                    <a:pt x="0" y="36575"/>
                  </a:lnTo>
                  <a:lnTo>
                    <a:pt x="19811" y="365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3" name="object 613"/>
            <p:cNvSpPr/>
            <p:nvPr/>
          </p:nvSpPr>
          <p:spPr>
            <a:xfrm>
              <a:off x="7779905" y="4993385"/>
              <a:ext cx="20320" cy="36830"/>
            </a:xfrm>
            <a:custGeom>
              <a:avLst/>
              <a:gdLst/>
              <a:ahLst/>
              <a:cxnLst/>
              <a:rect l="l" t="t" r="r" b="b"/>
              <a:pathLst>
                <a:path w="20320" h="36829">
                  <a:moveTo>
                    <a:pt x="9893" y="0"/>
                  </a:moveTo>
                  <a:lnTo>
                    <a:pt x="19811" y="36575"/>
                  </a:lnTo>
                  <a:lnTo>
                    <a:pt x="0" y="36575"/>
                  </a:lnTo>
                  <a:lnTo>
                    <a:pt x="9893" y="0"/>
                  </a:lnTo>
                  <a:close/>
                </a:path>
              </a:pathLst>
            </a:custGeom>
            <a:ln w="6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4" name="object 614"/>
          <p:cNvSpPr txBox="1"/>
          <p:nvPr/>
        </p:nvSpPr>
        <p:spPr>
          <a:xfrm>
            <a:off x="9224079" y="5000294"/>
            <a:ext cx="419100" cy="11413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650" dirty="0">
                <a:latin typeface="Arial MT"/>
                <a:cs typeface="Arial MT"/>
              </a:rPr>
              <a:t>d</a:t>
            </a:r>
            <a:r>
              <a:rPr sz="650" spc="-5" dirty="0">
                <a:latin typeface="Arial MT"/>
                <a:cs typeface="Arial MT"/>
              </a:rPr>
              <a:t>=</a:t>
            </a:r>
            <a:r>
              <a:rPr sz="650" dirty="0">
                <a:latin typeface="Arial MT"/>
                <a:cs typeface="Arial MT"/>
              </a:rPr>
              <a:t>15.</a:t>
            </a:r>
            <a:r>
              <a:rPr sz="650" spc="5" dirty="0">
                <a:latin typeface="Arial MT"/>
                <a:cs typeface="Arial MT"/>
              </a:rPr>
              <a:t>1</a:t>
            </a:r>
            <a:r>
              <a:rPr sz="650" dirty="0">
                <a:latin typeface="Arial MT"/>
                <a:cs typeface="Arial MT"/>
              </a:rPr>
              <a:t> </a:t>
            </a:r>
            <a:r>
              <a:rPr sz="600" spc="-15" dirty="0">
                <a:latin typeface="Symbol"/>
                <a:cs typeface="Symbol"/>
              </a:rPr>
              <a:t></a:t>
            </a:r>
            <a:r>
              <a:rPr sz="650" spc="5" dirty="0">
                <a:latin typeface="Arial MT"/>
                <a:cs typeface="Arial MT"/>
              </a:rPr>
              <a:t>m</a:t>
            </a:r>
            <a:endParaRPr sz="650">
              <a:latin typeface="Arial MT"/>
              <a:cs typeface="Arial MT"/>
            </a:endParaRPr>
          </a:p>
        </p:txBody>
      </p:sp>
      <p:sp>
        <p:nvSpPr>
          <p:cNvPr id="615" name="object 615"/>
          <p:cNvSpPr txBox="1"/>
          <p:nvPr/>
        </p:nvSpPr>
        <p:spPr>
          <a:xfrm>
            <a:off x="3373440" y="4221678"/>
            <a:ext cx="168275" cy="216154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>
              <a:spcBef>
                <a:spcPts val="535"/>
              </a:spcBef>
            </a:pPr>
            <a:r>
              <a:rPr sz="800" spc="-5" dirty="0">
                <a:latin typeface="Arial MT"/>
                <a:cs typeface="Arial MT"/>
              </a:rPr>
              <a:t>3.8</a:t>
            </a:r>
            <a:endParaRPr sz="800">
              <a:latin typeface="Arial MT"/>
              <a:cs typeface="Arial MT"/>
            </a:endParaRPr>
          </a:p>
          <a:p>
            <a:pPr marL="12700">
              <a:spcBef>
                <a:spcPts val="439"/>
              </a:spcBef>
            </a:pPr>
            <a:r>
              <a:rPr sz="800" spc="-5" dirty="0">
                <a:latin typeface="Arial MT"/>
                <a:cs typeface="Arial MT"/>
              </a:rPr>
              <a:t>3.6</a:t>
            </a:r>
            <a:endParaRPr sz="800">
              <a:latin typeface="Arial MT"/>
              <a:cs typeface="Arial MT"/>
            </a:endParaRPr>
          </a:p>
          <a:p>
            <a:pPr marL="12700">
              <a:spcBef>
                <a:spcPts val="440"/>
              </a:spcBef>
            </a:pPr>
            <a:r>
              <a:rPr sz="800" spc="-5" dirty="0">
                <a:latin typeface="Arial MT"/>
                <a:cs typeface="Arial MT"/>
              </a:rPr>
              <a:t>3.4</a:t>
            </a:r>
            <a:endParaRPr sz="800">
              <a:latin typeface="Arial MT"/>
              <a:cs typeface="Arial MT"/>
            </a:endParaRPr>
          </a:p>
          <a:p>
            <a:pPr marL="12700">
              <a:spcBef>
                <a:spcPts val="440"/>
              </a:spcBef>
            </a:pPr>
            <a:r>
              <a:rPr sz="800" spc="-5" dirty="0">
                <a:latin typeface="Arial MT"/>
                <a:cs typeface="Arial MT"/>
              </a:rPr>
              <a:t>3.2</a:t>
            </a:r>
            <a:endParaRPr sz="800">
              <a:latin typeface="Arial MT"/>
              <a:cs typeface="Arial MT"/>
            </a:endParaRPr>
          </a:p>
          <a:p>
            <a:pPr marL="12700">
              <a:spcBef>
                <a:spcPts val="445"/>
              </a:spcBef>
            </a:pPr>
            <a:r>
              <a:rPr sz="800" spc="-5" dirty="0">
                <a:latin typeface="Arial MT"/>
                <a:cs typeface="Arial MT"/>
              </a:rPr>
              <a:t>3.0</a:t>
            </a:r>
            <a:endParaRPr sz="800">
              <a:latin typeface="Arial MT"/>
              <a:cs typeface="Arial MT"/>
            </a:endParaRPr>
          </a:p>
          <a:p>
            <a:pPr marL="12700">
              <a:spcBef>
                <a:spcPts val="445"/>
              </a:spcBef>
            </a:pPr>
            <a:r>
              <a:rPr sz="800" spc="-5" dirty="0">
                <a:latin typeface="Arial MT"/>
                <a:cs typeface="Arial MT"/>
              </a:rPr>
              <a:t>2.8</a:t>
            </a:r>
            <a:endParaRPr sz="800">
              <a:latin typeface="Arial MT"/>
              <a:cs typeface="Arial MT"/>
            </a:endParaRPr>
          </a:p>
          <a:p>
            <a:pPr marL="12700">
              <a:spcBef>
                <a:spcPts val="450"/>
              </a:spcBef>
            </a:pPr>
            <a:r>
              <a:rPr sz="800" spc="-5" dirty="0">
                <a:latin typeface="Arial MT"/>
                <a:cs typeface="Arial MT"/>
              </a:rPr>
              <a:t>2.6</a:t>
            </a:r>
            <a:endParaRPr sz="800">
              <a:latin typeface="Arial MT"/>
              <a:cs typeface="Arial MT"/>
            </a:endParaRPr>
          </a:p>
          <a:p>
            <a:pPr marL="12700">
              <a:spcBef>
                <a:spcPts val="434"/>
              </a:spcBef>
            </a:pPr>
            <a:r>
              <a:rPr sz="800" spc="-5" dirty="0">
                <a:latin typeface="Arial MT"/>
                <a:cs typeface="Arial MT"/>
              </a:rPr>
              <a:t>2.4</a:t>
            </a:r>
            <a:endParaRPr sz="800">
              <a:latin typeface="Arial MT"/>
              <a:cs typeface="Arial MT"/>
            </a:endParaRPr>
          </a:p>
          <a:p>
            <a:pPr marL="12700">
              <a:spcBef>
                <a:spcPts val="445"/>
              </a:spcBef>
            </a:pPr>
            <a:r>
              <a:rPr sz="800" spc="-5" dirty="0">
                <a:latin typeface="Arial MT"/>
                <a:cs typeface="Arial MT"/>
              </a:rPr>
              <a:t>2.2</a:t>
            </a:r>
            <a:endParaRPr sz="800">
              <a:latin typeface="Arial MT"/>
              <a:cs typeface="Arial MT"/>
            </a:endParaRPr>
          </a:p>
          <a:p>
            <a:pPr marL="12700">
              <a:spcBef>
                <a:spcPts val="439"/>
              </a:spcBef>
            </a:pPr>
            <a:r>
              <a:rPr sz="800" spc="-5" dirty="0">
                <a:latin typeface="Arial MT"/>
                <a:cs typeface="Arial MT"/>
              </a:rPr>
              <a:t>2.0</a:t>
            </a:r>
            <a:endParaRPr sz="800">
              <a:latin typeface="Arial MT"/>
              <a:cs typeface="Arial MT"/>
            </a:endParaRPr>
          </a:p>
          <a:p>
            <a:pPr marL="12700">
              <a:spcBef>
                <a:spcPts val="440"/>
              </a:spcBef>
            </a:pPr>
            <a:r>
              <a:rPr sz="800" spc="-5" dirty="0">
                <a:latin typeface="Arial MT"/>
                <a:cs typeface="Arial MT"/>
              </a:rPr>
              <a:t>1.8</a:t>
            </a:r>
            <a:endParaRPr sz="800">
              <a:latin typeface="Arial MT"/>
              <a:cs typeface="Arial MT"/>
            </a:endParaRPr>
          </a:p>
          <a:p>
            <a:pPr marL="12700">
              <a:spcBef>
                <a:spcPts val="440"/>
              </a:spcBef>
            </a:pPr>
            <a:r>
              <a:rPr sz="800" spc="-5" dirty="0">
                <a:latin typeface="Arial MT"/>
                <a:cs typeface="Arial MT"/>
              </a:rPr>
              <a:t>1.6</a:t>
            </a:r>
            <a:endParaRPr sz="800">
              <a:latin typeface="Arial MT"/>
              <a:cs typeface="Arial MT"/>
            </a:endParaRPr>
          </a:p>
        </p:txBody>
      </p:sp>
      <p:grpSp>
        <p:nvGrpSpPr>
          <p:cNvPr id="616" name="object 616"/>
          <p:cNvGrpSpPr/>
          <p:nvPr/>
        </p:nvGrpSpPr>
        <p:grpSpPr>
          <a:xfrm>
            <a:off x="3569340" y="4358950"/>
            <a:ext cx="3051810" cy="2056130"/>
            <a:chOff x="2199328" y="4358950"/>
            <a:chExt cx="3051810" cy="2056130"/>
          </a:xfrm>
        </p:grpSpPr>
        <p:sp>
          <p:nvSpPr>
            <p:cNvPr id="617" name="object 617"/>
            <p:cNvSpPr/>
            <p:nvPr/>
          </p:nvSpPr>
          <p:spPr>
            <a:xfrm>
              <a:off x="2203589" y="4363211"/>
              <a:ext cx="3042920" cy="2047875"/>
            </a:xfrm>
            <a:custGeom>
              <a:avLst/>
              <a:gdLst/>
              <a:ahLst/>
              <a:cxnLst/>
              <a:rect l="l" t="t" r="r" b="b"/>
              <a:pathLst>
                <a:path w="3042920" h="2047875">
                  <a:moveTo>
                    <a:pt x="0" y="2047493"/>
                  </a:moveTo>
                  <a:lnTo>
                    <a:pt x="0" y="2006346"/>
                  </a:lnTo>
                </a:path>
                <a:path w="3042920" h="2047875">
                  <a:moveTo>
                    <a:pt x="217169" y="2047493"/>
                  </a:moveTo>
                  <a:lnTo>
                    <a:pt x="217169" y="2026920"/>
                  </a:lnTo>
                </a:path>
                <a:path w="3042920" h="2047875">
                  <a:moveTo>
                    <a:pt x="434340" y="2047493"/>
                  </a:moveTo>
                  <a:lnTo>
                    <a:pt x="434340" y="2006346"/>
                  </a:lnTo>
                </a:path>
                <a:path w="3042920" h="2047875">
                  <a:moveTo>
                    <a:pt x="652272" y="2047493"/>
                  </a:moveTo>
                  <a:lnTo>
                    <a:pt x="652272" y="2026920"/>
                  </a:lnTo>
                </a:path>
                <a:path w="3042920" h="2047875">
                  <a:moveTo>
                    <a:pt x="869442" y="2047493"/>
                  </a:moveTo>
                  <a:lnTo>
                    <a:pt x="869442" y="2006346"/>
                  </a:lnTo>
                </a:path>
                <a:path w="3042920" h="2047875">
                  <a:moveTo>
                    <a:pt x="1086612" y="2047493"/>
                  </a:moveTo>
                  <a:lnTo>
                    <a:pt x="1086612" y="2026920"/>
                  </a:lnTo>
                </a:path>
                <a:path w="3042920" h="2047875">
                  <a:moveTo>
                    <a:pt x="1303782" y="2047493"/>
                  </a:moveTo>
                  <a:lnTo>
                    <a:pt x="1303782" y="2006346"/>
                  </a:lnTo>
                </a:path>
                <a:path w="3042920" h="2047875">
                  <a:moveTo>
                    <a:pt x="1521714" y="2047493"/>
                  </a:moveTo>
                  <a:lnTo>
                    <a:pt x="1521714" y="2026920"/>
                  </a:lnTo>
                </a:path>
                <a:path w="3042920" h="2047875">
                  <a:moveTo>
                    <a:pt x="1738884" y="2047493"/>
                  </a:moveTo>
                  <a:lnTo>
                    <a:pt x="1738884" y="2006346"/>
                  </a:lnTo>
                </a:path>
                <a:path w="3042920" h="2047875">
                  <a:moveTo>
                    <a:pt x="1956054" y="2047493"/>
                  </a:moveTo>
                  <a:lnTo>
                    <a:pt x="1956054" y="2026920"/>
                  </a:lnTo>
                </a:path>
                <a:path w="3042920" h="2047875">
                  <a:moveTo>
                    <a:pt x="2173224" y="2047493"/>
                  </a:moveTo>
                  <a:lnTo>
                    <a:pt x="2173224" y="2006346"/>
                  </a:lnTo>
                </a:path>
                <a:path w="3042920" h="2047875">
                  <a:moveTo>
                    <a:pt x="2390394" y="2047493"/>
                  </a:moveTo>
                  <a:lnTo>
                    <a:pt x="2390394" y="2026920"/>
                  </a:lnTo>
                </a:path>
                <a:path w="3042920" h="2047875">
                  <a:moveTo>
                    <a:pt x="2608326" y="2047493"/>
                  </a:moveTo>
                  <a:lnTo>
                    <a:pt x="2608326" y="2006346"/>
                  </a:lnTo>
                </a:path>
                <a:path w="3042920" h="2047875">
                  <a:moveTo>
                    <a:pt x="2825496" y="2047493"/>
                  </a:moveTo>
                  <a:lnTo>
                    <a:pt x="2825496" y="2026920"/>
                  </a:lnTo>
                </a:path>
                <a:path w="3042920" h="2047875">
                  <a:moveTo>
                    <a:pt x="3042666" y="2047493"/>
                  </a:moveTo>
                  <a:lnTo>
                    <a:pt x="3042666" y="2006346"/>
                  </a:lnTo>
                </a:path>
                <a:path w="3042920" h="2047875">
                  <a:moveTo>
                    <a:pt x="0" y="2047493"/>
                  </a:moveTo>
                  <a:lnTo>
                    <a:pt x="3042666" y="2047493"/>
                  </a:lnTo>
                </a:path>
                <a:path w="3042920" h="2047875">
                  <a:moveTo>
                    <a:pt x="0" y="2047493"/>
                  </a:moveTo>
                  <a:lnTo>
                    <a:pt x="21336" y="2047493"/>
                  </a:lnTo>
                </a:path>
                <a:path w="3042920" h="2047875">
                  <a:moveTo>
                    <a:pt x="0" y="1959102"/>
                  </a:moveTo>
                  <a:lnTo>
                    <a:pt x="41910" y="1959102"/>
                  </a:lnTo>
                </a:path>
                <a:path w="3042920" h="2047875">
                  <a:moveTo>
                    <a:pt x="0" y="1869948"/>
                  </a:moveTo>
                  <a:lnTo>
                    <a:pt x="21336" y="1869948"/>
                  </a:lnTo>
                </a:path>
                <a:path w="3042920" h="2047875">
                  <a:moveTo>
                    <a:pt x="0" y="1780793"/>
                  </a:moveTo>
                  <a:lnTo>
                    <a:pt x="41910" y="1780793"/>
                  </a:lnTo>
                </a:path>
                <a:path w="3042920" h="2047875">
                  <a:moveTo>
                    <a:pt x="0" y="1691639"/>
                  </a:moveTo>
                  <a:lnTo>
                    <a:pt x="21336" y="1691639"/>
                  </a:lnTo>
                </a:path>
                <a:path w="3042920" h="2047875">
                  <a:moveTo>
                    <a:pt x="0" y="1603248"/>
                  </a:moveTo>
                  <a:lnTo>
                    <a:pt x="41910" y="1603248"/>
                  </a:lnTo>
                </a:path>
                <a:path w="3042920" h="2047875">
                  <a:moveTo>
                    <a:pt x="0" y="1514093"/>
                  </a:moveTo>
                  <a:lnTo>
                    <a:pt x="21336" y="1514093"/>
                  </a:lnTo>
                </a:path>
                <a:path w="3042920" h="2047875">
                  <a:moveTo>
                    <a:pt x="0" y="1424939"/>
                  </a:moveTo>
                  <a:lnTo>
                    <a:pt x="41910" y="1424939"/>
                  </a:lnTo>
                </a:path>
                <a:path w="3042920" h="2047875">
                  <a:moveTo>
                    <a:pt x="0" y="1335786"/>
                  </a:moveTo>
                  <a:lnTo>
                    <a:pt x="21336" y="1335786"/>
                  </a:lnTo>
                </a:path>
                <a:path w="3042920" h="2047875">
                  <a:moveTo>
                    <a:pt x="0" y="1246632"/>
                  </a:moveTo>
                  <a:lnTo>
                    <a:pt x="41910" y="1246632"/>
                  </a:lnTo>
                </a:path>
                <a:path w="3042920" h="2047875">
                  <a:moveTo>
                    <a:pt x="0" y="1158239"/>
                  </a:moveTo>
                  <a:lnTo>
                    <a:pt x="21336" y="1158239"/>
                  </a:lnTo>
                </a:path>
                <a:path w="3042920" h="2047875">
                  <a:moveTo>
                    <a:pt x="0" y="1069086"/>
                  </a:moveTo>
                  <a:lnTo>
                    <a:pt x="41910" y="1069086"/>
                  </a:lnTo>
                </a:path>
                <a:path w="3042920" h="2047875">
                  <a:moveTo>
                    <a:pt x="0" y="979170"/>
                  </a:moveTo>
                  <a:lnTo>
                    <a:pt x="21336" y="979170"/>
                  </a:lnTo>
                </a:path>
                <a:path w="3042920" h="2047875">
                  <a:moveTo>
                    <a:pt x="0" y="890015"/>
                  </a:moveTo>
                  <a:lnTo>
                    <a:pt x="41910" y="890015"/>
                  </a:lnTo>
                </a:path>
                <a:path w="3042920" h="2047875">
                  <a:moveTo>
                    <a:pt x="0" y="800862"/>
                  </a:moveTo>
                  <a:lnTo>
                    <a:pt x="21336" y="800862"/>
                  </a:lnTo>
                </a:path>
                <a:path w="3042920" h="2047875">
                  <a:moveTo>
                    <a:pt x="0" y="711708"/>
                  </a:moveTo>
                  <a:lnTo>
                    <a:pt x="41910" y="711708"/>
                  </a:lnTo>
                </a:path>
                <a:path w="3042920" h="2047875">
                  <a:moveTo>
                    <a:pt x="0" y="622553"/>
                  </a:moveTo>
                  <a:lnTo>
                    <a:pt x="21336" y="622553"/>
                  </a:lnTo>
                </a:path>
                <a:path w="3042920" h="2047875">
                  <a:moveTo>
                    <a:pt x="0" y="534162"/>
                  </a:moveTo>
                  <a:lnTo>
                    <a:pt x="41910" y="534162"/>
                  </a:lnTo>
                </a:path>
                <a:path w="3042920" h="2047875">
                  <a:moveTo>
                    <a:pt x="0" y="445008"/>
                  </a:moveTo>
                  <a:lnTo>
                    <a:pt x="21336" y="445008"/>
                  </a:lnTo>
                </a:path>
                <a:path w="3042920" h="2047875">
                  <a:moveTo>
                    <a:pt x="0" y="355853"/>
                  </a:moveTo>
                  <a:lnTo>
                    <a:pt x="41910" y="355853"/>
                  </a:lnTo>
                </a:path>
                <a:path w="3042920" h="2047875">
                  <a:moveTo>
                    <a:pt x="0" y="266700"/>
                  </a:moveTo>
                  <a:lnTo>
                    <a:pt x="21336" y="266700"/>
                  </a:lnTo>
                </a:path>
                <a:path w="3042920" h="2047875">
                  <a:moveTo>
                    <a:pt x="0" y="178308"/>
                  </a:moveTo>
                  <a:lnTo>
                    <a:pt x="41910" y="178308"/>
                  </a:lnTo>
                </a:path>
                <a:path w="3042920" h="2047875">
                  <a:moveTo>
                    <a:pt x="0" y="89153"/>
                  </a:moveTo>
                  <a:lnTo>
                    <a:pt x="21336" y="89153"/>
                  </a:lnTo>
                </a:path>
                <a:path w="3042920" h="2047875">
                  <a:moveTo>
                    <a:pt x="0" y="0"/>
                  </a:moveTo>
                  <a:lnTo>
                    <a:pt x="41910" y="0"/>
                  </a:lnTo>
                </a:path>
              </a:pathLst>
            </a:custGeom>
            <a:ln w="852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8" name="object 618"/>
            <p:cNvSpPr/>
            <p:nvPr/>
          </p:nvSpPr>
          <p:spPr>
            <a:xfrm>
              <a:off x="2203589" y="4363211"/>
              <a:ext cx="0" cy="2047875"/>
            </a:xfrm>
            <a:custGeom>
              <a:avLst/>
              <a:gdLst/>
              <a:ahLst/>
              <a:cxnLst/>
              <a:rect l="l" t="t" r="r" b="b"/>
              <a:pathLst>
                <a:path h="2047875">
                  <a:moveTo>
                    <a:pt x="0" y="0"/>
                  </a:moveTo>
                  <a:lnTo>
                    <a:pt x="0" y="2047493"/>
                  </a:lnTo>
                </a:path>
              </a:pathLst>
            </a:custGeom>
            <a:ln w="852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9" name="object 619"/>
            <p:cNvSpPr/>
            <p:nvPr/>
          </p:nvSpPr>
          <p:spPr>
            <a:xfrm>
              <a:off x="2203589" y="4363211"/>
              <a:ext cx="3042920" cy="2047875"/>
            </a:xfrm>
            <a:custGeom>
              <a:avLst/>
              <a:gdLst/>
              <a:ahLst/>
              <a:cxnLst/>
              <a:rect l="l" t="t" r="r" b="b"/>
              <a:pathLst>
                <a:path w="3042920" h="2047875">
                  <a:moveTo>
                    <a:pt x="217169" y="0"/>
                  </a:moveTo>
                  <a:lnTo>
                    <a:pt x="217169" y="20574"/>
                  </a:lnTo>
                </a:path>
                <a:path w="3042920" h="2047875">
                  <a:moveTo>
                    <a:pt x="434340" y="0"/>
                  </a:moveTo>
                  <a:lnTo>
                    <a:pt x="434340" y="41148"/>
                  </a:lnTo>
                </a:path>
                <a:path w="3042920" h="2047875">
                  <a:moveTo>
                    <a:pt x="652272" y="0"/>
                  </a:moveTo>
                  <a:lnTo>
                    <a:pt x="652272" y="20574"/>
                  </a:lnTo>
                </a:path>
                <a:path w="3042920" h="2047875">
                  <a:moveTo>
                    <a:pt x="869442" y="0"/>
                  </a:moveTo>
                  <a:lnTo>
                    <a:pt x="869442" y="41148"/>
                  </a:lnTo>
                </a:path>
                <a:path w="3042920" h="2047875">
                  <a:moveTo>
                    <a:pt x="1086612" y="0"/>
                  </a:moveTo>
                  <a:lnTo>
                    <a:pt x="1086612" y="20574"/>
                  </a:lnTo>
                </a:path>
                <a:path w="3042920" h="2047875">
                  <a:moveTo>
                    <a:pt x="1303781" y="0"/>
                  </a:moveTo>
                  <a:lnTo>
                    <a:pt x="1303781" y="41148"/>
                  </a:lnTo>
                </a:path>
                <a:path w="3042920" h="2047875">
                  <a:moveTo>
                    <a:pt x="1521714" y="0"/>
                  </a:moveTo>
                  <a:lnTo>
                    <a:pt x="1521714" y="20574"/>
                  </a:lnTo>
                </a:path>
                <a:path w="3042920" h="2047875">
                  <a:moveTo>
                    <a:pt x="1738883" y="0"/>
                  </a:moveTo>
                  <a:lnTo>
                    <a:pt x="1738883" y="41148"/>
                  </a:lnTo>
                </a:path>
                <a:path w="3042920" h="2047875">
                  <a:moveTo>
                    <a:pt x="1956053" y="0"/>
                  </a:moveTo>
                  <a:lnTo>
                    <a:pt x="1956053" y="20574"/>
                  </a:lnTo>
                </a:path>
                <a:path w="3042920" h="2047875">
                  <a:moveTo>
                    <a:pt x="2173223" y="0"/>
                  </a:moveTo>
                  <a:lnTo>
                    <a:pt x="2173223" y="41148"/>
                  </a:lnTo>
                </a:path>
                <a:path w="3042920" h="2047875">
                  <a:moveTo>
                    <a:pt x="2390393" y="0"/>
                  </a:moveTo>
                  <a:lnTo>
                    <a:pt x="2390393" y="20574"/>
                  </a:lnTo>
                </a:path>
                <a:path w="3042920" h="2047875">
                  <a:moveTo>
                    <a:pt x="2608326" y="0"/>
                  </a:moveTo>
                  <a:lnTo>
                    <a:pt x="2608326" y="41148"/>
                  </a:lnTo>
                </a:path>
                <a:path w="3042920" h="2047875">
                  <a:moveTo>
                    <a:pt x="2825495" y="0"/>
                  </a:moveTo>
                  <a:lnTo>
                    <a:pt x="2825495" y="20574"/>
                  </a:lnTo>
                </a:path>
                <a:path w="3042920" h="2047875">
                  <a:moveTo>
                    <a:pt x="3042666" y="0"/>
                  </a:moveTo>
                  <a:lnTo>
                    <a:pt x="3042666" y="41148"/>
                  </a:lnTo>
                </a:path>
                <a:path w="3042920" h="2047875">
                  <a:moveTo>
                    <a:pt x="0" y="0"/>
                  </a:moveTo>
                  <a:lnTo>
                    <a:pt x="3042666" y="0"/>
                  </a:lnTo>
                </a:path>
                <a:path w="3042920" h="2047875">
                  <a:moveTo>
                    <a:pt x="3042666" y="2047493"/>
                  </a:moveTo>
                  <a:lnTo>
                    <a:pt x="3042666" y="0"/>
                  </a:lnTo>
                </a:path>
              </a:pathLst>
            </a:custGeom>
            <a:ln w="852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0" name="object 620"/>
            <p:cNvSpPr/>
            <p:nvPr/>
          </p:nvSpPr>
          <p:spPr>
            <a:xfrm>
              <a:off x="2203589" y="6308597"/>
              <a:ext cx="1085850" cy="13970"/>
            </a:xfrm>
            <a:custGeom>
              <a:avLst/>
              <a:gdLst/>
              <a:ahLst/>
              <a:cxnLst/>
              <a:rect l="l" t="t" r="r" b="b"/>
              <a:pathLst>
                <a:path w="1085850" h="13970">
                  <a:moveTo>
                    <a:pt x="1085837" y="1524"/>
                  </a:moveTo>
                  <a:lnTo>
                    <a:pt x="1082802" y="1524"/>
                  </a:lnTo>
                  <a:lnTo>
                    <a:pt x="1082040" y="2286"/>
                  </a:lnTo>
                  <a:lnTo>
                    <a:pt x="1080516" y="2286"/>
                  </a:lnTo>
                  <a:lnTo>
                    <a:pt x="1080516" y="3810"/>
                  </a:lnTo>
                  <a:lnTo>
                    <a:pt x="1074420" y="3810"/>
                  </a:lnTo>
                  <a:lnTo>
                    <a:pt x="1073658" y="2286"/>
                  </a:lnTo>
                  <a:lnTo>
                    <a:pt x="1072134" y="1524"/>
                  </a:lnTo>
                  <a:lnTo>
                    <a:pt x="1070610" y="0"/>
                  </a:lnTo>
                  <a:lnTo>
                    <a:pt x="1067562" y="0"/>
                  </a:lnTo>
                  <a:lnTo>
                    <a:pt x="1067562" y="1524"/>
                  </a:lnTo>
                  <a:lnTo>
                    <a:pt x="1066038" y="1524"/>
                  </a:lnTo>
                  <a:lnTo>
                    <a:pt x="1064514" y="2286"/>
                  </a:lnTo>
                  <a:lnTo>
                    <a:pt x="1063752" y="2286"/>
                  </a:lnTo>
                  <a:lnTo>
                    <a:pt x="1062228" y="3810"/>
                  </a:lnTo>
                  <a:lnTo>
                    <a:pt x="1061466" y="3810"/>
                  </a:lnTo>
                  <a:lnTo>
                    <a:pt x="1059942" y="4572"/>
                  </a:lnTo>
                  <a:lnTo>
                    <a:pt x="1056132" y="4572"/>
                  </a:lnTo>
                  <a:lnTo>
                    <a:pt x="1056132" y="6096"/>
                  </a:lnTo>
                  <a:lnTo>
                    <a:pt x="1055370" y="6096"/>
                  </a:lnTo>
                  <a:lnTo>
                    <a:pt x="1053846" y="4572"/>
                  </a:lnTo>
                  <a:lnTo>
                    <a:pt x="1051560" y="4572"/>
                  </a:lnTo>
                  <a:lnTo>
                    <a:pt x="1050036" y="3810"/>
                  </a:lnTo>
                  <a:lnTo>
                    <a:pt x="1043940" y="3810"/>
                  </a:lnTo>
                  <a:lnTo>
                    <a:pt x="1043178" y="4572"/>
                  </a:lnTo>
                  <a:lnTo>
                    <a:pt x="1031748" y="4572"/>
                  </a:lnTo>
                  <a:lnTo>
                    <a:pt x="1030986" y="3810"/>
                  </a:lnTo>
                  <a:lnTo>
                    <a:pt x="1029462" y="3810"/>
                  </a:lnTo>
                  <a:lnTo>
                    <a:pt x="1027938" y="2286"/>
                  </a:lnTo>
                  <a:lnTo>
                    <a:pt x="1024890" y="2286"/>
                  </a:lnTo>
                  <a:lnTo>
                    <a:pt x="1023366" y="3810"/>
                  </a:lnTo>
                  <a:lnTo>
                    <a:pt x="1011174" y="3810"/>
                  </a:lnTo>
                  <a:lnTo>
                    <a:pt x="1009650" y="4572"/>
                  </a:lnTo>
                  <a:lnTo>
                    <a:pt x="1007363" y="4572"/>
                  </a:lnTo>
                  <a:lnTo>
                    <a:pt x="1006601" y="6096"/>
                  </a:lnTo>
                  <a:lnTo>
                    <a:pt x="1002792" y="6096"/>
                  </a:lnTo>
                  <a:lnTo>
                    <a:pt x="1002792" y="4572"/>
                  </a:lnTo>
                  <a:lnTo>
                    <a:pt x="1000506" y="4572"/>
                  </a:lnTo>
                  <a:lnTo>
                    <a:pt x="998982" y="3810"/>
                  </a:lnTo>
                  <a:lnTo>
                    <a:pt x="991362" y="3810"/>
                  </a:lnTo>
                  <a:lnTo>
                    <a:pt x="990600" y="4572"/>
                  </a:lnTo>
                  <a:lnTo>
                    <a:pt x="966216" y="4572"/>
                  </a:lnTo>
                  <a:lnTo>
                    <a:pt x="964692" y="6096"/>
                  </a:lnTo>
                  <a:lnTo>
                    <a:pt x="958596" y="6096"/>
                  </a:lnTo>
                  <a:lnTo>
                    <a:pt x="957834" y="4572"/>
                  </a:lnTo>
                  <a:lnTo>
                    <a:pt x="880872" y="4572"/>
                  </a:lnTo>
                  <a:lnTo>
                    <a:pt x="879348" y="6096"/>
                  </a:lnTo>
                  <a:lnTo>
                    <a:pt x="781050" y="6096"/>
                  </a:lnTo>
                  <a:lnTo>
                    <a:pt x="779526" y="7619"/>
                  </a:lnTo>
                  <a:lnTo>
                    <a:pt x="777240" y="7619"/>
                  </a:lnTo>
                  <a:lnTo>
                    <a:pt x="777240" y="6096"/>
                  </a:lnTo>
                  <a:lnTo>
                    <a:pt x="767334" y="6096"/>
                  </a:lnTo>
                  <a:lnTo>
                    <a:pt x="767334" y="7619"/>
                  </a:lnTo>
                  <a:lnTo>
                    <a:pt x="762762" y="7619"/>
                  </a:lnTo>
                  <a:lnTo>
                    <a:pt x="761238" y="6096"/>
                  </a:lnTo>
                  <a:lnTo>
                    <a:pt x="756666" y="6096"/>
                  </a:lnTo>
                  <a:lnTo>
                    <a:pt x="756666" y="7619"/>
                  </a:lnTo>
                  <a:lnTo>
                    <a:pt x="730757" y="7619"/>
                  </a:lnTo>
                  <a:lnTo>
                    <a:pt x="729234" y="6096"/>
                  </a:lnTo>
                  <a:lnTo>
                    <a:pt x="728472" y="6096"/>
                  </a:lnTo>
                  <a:lnTo>
                    <a:pt x="726948" y="6096"/>
                  </a:lnTo>
                  <a:lnTo>
                    <a:pt x="726186" y="7619"/>
                  </a:lnTo>
                  <a:lnTo>
                    <a:pt x="665988" y="7619"/>
                  </a:lnTo>
                  <a:lnTo>
                    <a:pt x="664463" y="8381"/>
                  </a:lnTo>
                  <a:lnTo>
                    <a:pt x="643128" y="8381"/>
                  </a:lnTo>
                  <a:lnTo>
                    <a:pt x="641604" y="7619"/>
                  </a:lnTo>
                  <a:lnTo>
                    <a:pt x="633222" y="7619"/>
                  </a:lnTo>
                  <a:lnTo>
                    <a:pt x="631698" y="8381"/>
                  </a:lnTo>
                  <a:lnTo>
                    <a:pt x="574548" y="8381"/>
                  </a:lnTo>
                  <a:lnTo>
                    <a:pt x="573024" y="9905"/>
                  </a:lnTo>
                  <a:lnTo>
                    <a:pt x="572262" y="9905"/>
                  </a:lnTo>
                  <a:lnTo>
                    <a:pt x="570738" y="8381"/>
                  </a:lnTo>
                  <a:lnTo>
                    <a:pt x="527304" y="8381"/>
                  </a:lnTo>
                  <a:lnTo>
                    <a:pt x="525780" y="9905"/>
                  </a:lnTo>
                  <a:lnTo>
                    <a:pt x="513588" y="9905"/>
                  </a:lnTo>
                  <a:lnTo>
                    <a:pt x="512063" y="8381"/>
                  </a:lnTo>
                  <a:lnTo>
                    <a:pt x="491490" y="8381"/>
                  </a:lnTo>
                  <a:lnTo>
                    <a:pt x="490728" y="9905"/>
                  </a:lnTo>
                  <a:lnTo>
                    <a:pt x="402336" y="9905"/>
                  </a:lnTo>
                  <a:lnTo>
                    <a:pt x="401574" y="10667"/>
                  </a:lnTo>
                  <a:lnTo>
                    <a:pt x="385572" y="10667"/>
                  </a:lnTo>
                  <a:lnTo>
                    <a:pt x="385572" y="9905"/>
                  </a:lnTo>
                  <a:lnTo>
                    <a:pt x="364998" y="9905"/>
                  </a:lnTo>
                  <a:lnTo>
                    <a:pt x="363474" y="9905"/>
                  </a:lnTo>
                  <a:lnTo>
                    <a:pt x="358901" y="9905"/>
                  </a:lnTo>
                  <a:lnTo>
                    <a:pt x="357378" y="10667"/>
                  </a:lnTo>
                  <a:lnTo>
                    <a:pt x="297942" y="10667"/>
                  </a:lnTo>
                  <a:lnTo>
                    <a:pt x="296418" y="9905"/>
                  </a:lnTo>
                  <a:lnTo>
                    <a:pt x="295656" y="9905"/>
                  </a:lnTo>
                  <a:lnTo>
                    <a:pt x="295656" y="8381"/>
                  </a:lnTo>
                  <a:lnTo>
                    <a:pt x="289560" y="8381"/>
                  </a:lnTo>
                  <a:lnTo>
                    <a:pt x="289560" y="9905"/>
                  </a:lnTo>
                  <a:lnTo>
                    <a:pt x="288036" y="9905"/>
                  </a:lnTo>
                  <a:lnTo>
                    <a:pt x="286512" y="10667"/>
                  </a:lnTo>
                  <a:lnTo>
                    <a:pt x="286512" y="12191"/>
                  </a:lnTo>
                  <a:lnTo>
                    <a:pt x="285750" y="12191"/>
                  </a:lnTo>
                  <a:lnTo>
                    <a:pt x="284225" y="13715"/>
                  </a:lnTo>
                  <a:lnTo>
                    <a:pt x="281940" y="13715"/>
                  </a:lnTo>
                  <a:lnTo>
                    <a:pt x="281940" y="12191"/>
                  </a:lnTo>
                  <a:lnTo>
                    <a:pt x="279654" y="12191"/>
                  </a:lnTo>
                  <a:lnTo>
                    <a:pt x="278130" y="10667"/>
                  </a:lnTo>
                  <a:lnTo>
                    <a:pt x="277368" y="10667"/>
                  </a:lnTo>
                  <a:lnTo>
                    <a:pt x="275844" y="9905"/>
                  </a:lnTo>
                  <a:lnTo>
                    <a:pt x="267462" y="9905"/>
                  </a:lnTo>
                  <a:lnTo>
                    <a:pt x="265938" y="10667"/>
                  </a:lnTo>
                  <a:lnTo>
                    <a:pt x="257556" y="10667"/>
                  </a:lnTo>
                  <a:lnTo>
                    <a:pt x="256031" y="12191"/>
                  </a:lnTo>
                  <a:lnTo>
                    <a:pt x="249936" y="12191"/>
                  </a:lnTo>
                  <a:lnTo>
                    <a:pt x="249174" y="10667"/>
                  </a:lnTo>
                  <a:lnTo>
                    <a:pt x="246887" y="10667"/>
                  </a:lnTo>
                  <a:lnTo>
                    <a:pt x="246887" y="12191"/>
                  </a:lnTo>
                  <a:lnTo>
                    <a:pt x="237744" y="12191"/>
                  </a:lnTo>
                  <a:lnTo>
                    <a:pt x="237744" y="10667"/>
                  </a:lnTo>
                  <a:lnTo>
                    <a:pt x="224790" y="10667"/>
                  </a:lnTo>
                  <a:lnTo>
                    <a:pt x="223266" y="12191"/>
                  </a:lnTo>
                  <a:lnTo>
                    <a:pt x="211074" y="12191"/>
                  </a:lnTo>
                  <a:lnTo>
                    <a:pt x="210312" y="10667"/>
                  </a:lnTo>
                  <a:lnTo>
                    <a:pt x="206501" y="10667"/>
                  </a:lnTo>
                  <a:lnTo>
                    <a:pt x="204978" y="12191"/>
                  </a:lnTo>
                  <a:lnTo>
                    <a:pt x="196596" y="12191"/>
                  </a:lnTo>
                  <a:lnTo>
                    <a:pt x="195072" y="10667"/>
                  </a:lnTo>
                  <a:lnTo>
                    <a:pt x="186690" y="10667"/>
                  </a:lnTo>
                  <a:lnTo>
                    <a:pt x="185928" y="12191"/>
                  </a:lnTo>
                  <a:lnTo>
                    <a:pt x="85343" y="12191"/>
                  </a:lnTo>
                  <a:lnTo>
                    <a:pt x="85343" y="13715"/>
                  </a:lnTo>
                  <a:lnTo>
                    <a:pt x="74675" y="13715"/>
                  </a:lnTo>
                  <a:lnTo>
                    <a:pt x="74675" y="12191"/>
                  </a:lnTo>
                  <a:lnTo>
                    <a:pt x="54101" y="12191"/>
                  </a:lnTo>
                  <a:lnTo>
                    <a:pt x="52578" y="13715"/>
                  </a:lnTo>
                  <a:lnTo>
                    <a:pt x="48768" y="13715"/>
                  </a:lnTo>
                  <a:lnTo>
                    <a:pt x="48006" y="12191"/>
                  </a:lnTo>
                  <a:lnTo>
                    <a:pt x="40386" y="12191"/>
                  </a:lnTo>
                  <a:lnTo>
                    <a:pt x="40386" y="13715"/>
                  </a:lnTo>
                  <a:lnTo>
                    <a:pt x="27431" y="13715"/>
                  </a:lnTo>
                  <a:lnTo>
                    <a:pt x="25907" y="12191"/>
                  </a:lnTo>
                  <a:lnTo>
                    <a:pt x="11430" y="12191"/>
                  </a:lnTo>
                  <a:lnTo>
                    <a:pt x="9906" y="12191"/>
                  </a:lnTo>
                  <a:lnTo>
                    <a:pt x="9143" y="13715"/>
                  </a:lnTo>
                  <a:lnTo>
                    <a:pt x="7619" y="13715"/>
                  </a:lnTo>
                  <a:lnTo>
                    <a:pt x="6096" y="12191"/>
                  </a:lnTo>
                  <a:lnTo>
                    <a:pt x="5334" y="12191"/>
                  </a:lnTo>
                  <a:lnTo>
                    <a:pt x="3810" y="10667"/>
                  </a:lnTo>
                  <a:lnTo>
                    <a:pt x="3048" y="10667"/>
                  </a:lnTo>
                  <a:lnTo>
                    <a:pt x="3048" y="9905"/>
                  </a:lnTo>
                  <a:lnTo>
                    <a:pt x="1524" y="7619"/>
                  </a:lnTo>
                  <a:lnTo>
                    <a:pt x="0" y="4572"/>
                  </a:lnTo>
                </a:path>
              </a:pathLst>
            </a:custGeom>
            <a:ln w="6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1" name="object 621"/>
            <p:cNvSpPr/>
            <p:nvPr/>
          </p:nvSpPr>
          <p:spPr>
            <a:xfrm>
              <a:off x="2812427" y="6246113"/>
              <a:ext cx="2399665" cy="73660"/>
            </a:xfrm>
            <a:custGeom>
              <a:avLst/>
              <a:gdLst/>
              <a:ahLst/>
              <a:cxnLst/>
              <a:rect l="l" t="t" r="r" b="b"/>
              <a:pathLst>
                <a:path w="2399665" h="73660">
                  <a:moveTo>
                    <a:pt x="2399538" y="6096"/>
                  </a:moveTo>
                  <a:lnTo>
                    <a:pt x="2398776" y="5334"/>
                  </a:lnTo>
                  <a:lnTo>
                    <a:pt x="2397252" y="5334"/>
                  </a:lnTo>
                  <a:lnTo>
                    <a:pt x="2397252" y="3810"/>
                  </a:lnTo>
                  <a:lnTo>
                    <a:pt x="2395728" y="3810"/>
                  </a:lnTo>
                  <a:lnTo>
                    <a:pt x="2394966" y="3048"/>
                  </a:lnTo>
                  <a:lnTo>
                    <a:pt x="2393442" y="3048"/>
                  </a:lnTo>
                  <a:lnTo>
                    <a:pt x="2393442" y="1524"/>
                  </a:lnTo>
                  <a:lnTo>
                    <a:pt x="2392680" y="1524"/>
                  </a:lnTo>
                  <a:lnTo>
                    <a:pt x="2391156" y="0"/>
                  </a:lnTo>
                  <a:lnTo>
                    <a:pt x="2388870" y="0"/>
                  </a:lnTo>
                  <a:lnTo>
                    <a:pt x="2388870" y="1524"/>
                  </a:lnTo>
                  <a:lnTo>
                    <a:pt x="2386584" y="3810"/>
                  </a:lnTo>
                  <a:lnTo>
                    <a:pt x="2386584" y="5334"/>
                  </a:lnTo>
                  <a:lnTo>
                    <a:pt x="2380488" y="5334"/>
                  </a:lnTo>
                  <a:lnTo>
                    <a:pt x="2378964" y="3810"/>
                  </a:lnTo>
                  <a:lnTo>
                    <a:pt x="2377440" y="3810"/>
                  </a:lnTo>
                  <a:lnTo>
                    <a:pt x="2376678" y="3048"/>
                  </a:lnTo>
                  <a:lnTo>
                    <a:pt x="2375154" y="3048"/>
                  </a:lnTo>
                  <a:lnTo>
                    <a:pt x="2375154" y="1524"/>
                  </a:lnTo>
                  <a:lnTo>
                    <a:pt x="2372868" y="1524"/>
                  </a:lnTo>
                  <a:lnTo>
                    <a:pt x="2372868" y="0"/>
                  </a:lnTo>
                  <a:lnTo>
                    <a:pt x="2360676" y="0"/>
                  </a:lnTo>
                  <a:lnTo>
                    <a:pt x="2359152" y="1524"/>
                  </a:lnTo>
                  <a:lnTo>
                    <a:pt x="2359152" y="3048"/>
                  </a:lnTo>
                  <a:lnTo>
                    <a:pt x="2356866" y="5334"/>
                  </a:lnTo>
                  <a:lnTo>
                    <a:pt x="2356866" y="6096"/>
                  </a:lnTo>
                  <a:lnTo>
                    <a:pt x="2350770" y="6096"/>
                  </a:lnTo>
                  <a:lnTo>
                    <a:pt x="2350008" y="5334"/>
                  </a:lnTo>
                  <a:lnTo>
                    <a:pt x="2346198" y="5334"/>
                  </a:lnTo>
                  <a:lnTo>
                    <a:pt x="2344674" y="3810"/>
                  </a:lnTo>
                  <a:lnTo>
                    <a:pt x="2340102" y="3810"/>
                  </a:lnTo>
                  <a:lnTo>
                    <a:pt x="2338578" y="5334"/>
                  </a:lnTo>
                  <a:lnTo>
                    <a:pt x="2331720" y="5334"/>
                  </a:lnTo>
                  <a:lnTo>
                    <a:pt x="2330196" y="3810"/>
                  </a:lnTo>
                  <a:lnTo>
                    <a:pt x="2328672" y="5334"/>
                  </a:lnTo>
                  <a:lnTo>
                    <a:pt x="2326386" y="5334"/>
                  </a:lnTo>
                  <a:lnTo>
                    <a:pt x="2325624" y="6096"/>
                  </a:lnTo>
                  <a:lnTo>
                    <a:pt x="2324100" y="6096"/>
                  </a:lnTo>
                  <a:lnTo>
                    <a:pt x="2322576" y="7620"/>
                  </a:lnTo>
                  <a:lnTo>
                    <a:pt x="2305812" y="7620"/>
                  </a:lnTo>
                  <a:lnTo>
                    <a:pt x="2305812" y="9144"/>
                  </a:lnTo>
                  <a:lnTo>
                    <a:pt x="2295144" y="9144"/>
                  </a:lnTo>
                  <a:lnTo>
                    <a:pt x="2295144" y="9906"/>
                  </a:lnTo>
                  <a:lnTo>
                    <a:pt x="2276856" y="9906"/>
                  </a:lnTo>
                  <a:lnTo>
                    <a:pt x="2276856" y="11430"/>
                  </a:lnTo>
                  <a:lnTo>
                    <a:pt x="2270760" y="11430"/>
                  </a:lnTo>
                  <a:lnTo>
                    <a:pt x="2270760" y="12191"/>
                  </a:lnTo>
                  <a:lnTo>
                    <a:pt x="2259330" y="12191"/>
                  </a:lnTo>
                  <a:lnTo>
                    <a:pt x="2258568" y="13715"/>
                  </a:lnTo>
                  <a:lnTo>
                    <a:pt x="2252472" y="13715"/>
                  </a:lnTo>
                  <a:lnTo>
                    <a:pt x="2252472" y="15239"/>
                  </a:lnTo>
                  <a:lnTo>
                    <a:pt x="2236470" y="15239"/>
                  </a:lnTo>
                  <a:lnTo>
                    <a:pt x="2234946" y="16001"/>
                  </a:lnTo>
                  <a:lnTo>
                    <a:pt x="2228850" y="16001"/>
                  </a:lnTo>
                  <a:lnTo>
                    <a:pt x="2228088" y="17525"/>
                  </a:lnTo>
                  <a:lnTo>
                    <a:pt x="2208276" y="17525"/>
                  </a:lnTo>
                  <a:lnTo>
                    <a:pt x="2206752" y="18287"/>
                  </a:lnTo>
                  <a:lnTo>
                    <a:pt x="2191512" y="18287"/>
                  </a:lnTo>
                  <a:lnTo>
                    <a:pt x="2189988" y="19812"/>
                  </a:lnTo>
                  <a:lnTo>
                    <a:pt x="2180082" y="19812"/>
                  </a:lnTo>
                  <a:lnTo>
                    <a:pt x="2180082" y="21336"/>
                  </a:lnTo>
                  <a:lnTo>
                    <a:pt x="2173986" y="21336"/>
                  </a:lnTo>
                  <a:lnTo>
                    <a:pt x="2173986" y="22098"/>
                  </a:lnTo>
                  <a:lnTo>
                    <a:pt x="2167890" y="22098"/>
                  </a:lnTo>
                  <a:lnTo>
                    <a:pt x="2167128" y="21336"/>
                  </a:lnTo>
                  <a:lnTo>
                    <a:pt x="2157984" y="21336"/>
                  </a:lnTo>
                  <a:lnTo>
                    <a:pt x="2157222" y="22098"/>
                  </a:lnTo>
                  <a:lnTo>
                    <a:pt x="2145030" y="22098"/>
                  </a:lnTo>
                  <a:lnTo>
                    <a:pt x="2145030" y="23622"/>
                  </a:lnTo>
                  <a:lnTo>
                    <a:pt x="2125218" y="23622"/>
                  </a:lnTo>
                  <a:lnTo>
                    <a:pt x="2124456" y="24384"/>
                  </a:lnTo>
                  <a:lnTo>
                    <a:pt x="2104644" y="24384"/>
                  </a:lnTo>
                  <a:lnTo>
                    <a:pt x="2104644" y="25908"/>
                  </a:lnTo>
                  <a:lnTo>
                    <a:pt x="2081022" y="25908"/>
                  </a:lnTo>
                  <a:lnTo>
                    <a:pt x="2080260" y="27432"/>
                  </a:lnTo>
                  <a:lnTo>
                    <a:pt x="2061972" y="27432"/>
                  </a:lnTo>
                  <a:lnTo>
                    <a:pt x="2061972" y="28194"/>
                  </a:lnTo>
                  <a:lnTo>
                    <a:pt x="2056638" y="28194"/>
                  </a:lnTo>
                  <a:lnTo>
                    <a:pt x="2055876" y="28194"/>
                  </a:lnTo>
                  <a:lnTo>
                    <a:pt x="2036064" y="28194"/>
                  </a:lnTo>
                  <a:lnTo>
                    <a:pt x="2035302" y="29718"/>
                  </a:lnTo>
                  <a:lnTo>
                    <a:pt x="2010918" y="29718"/>
                  </a:lnTo>
                  <a:lnTo>
                    <a:pt x="2009394" y="30480"/>
                  </a:lnTo>
                  <a:lnTo>
                    <a:pt x="1978914" y="30480"/>
                  </a:lnTo>
                  <a:lnTo>
                    <a:pt x="1978914" y="32003"/>
                  </a:lnTo>
                  <a:lnTo>
                    <a:pt x="1944624" y="32003"/>
                  </a:lnTo>
                  <a:lnTo>
                    <a:pt x="1943862" y="33527"/>
                  </a:lnTo>
                  <a:lnTo>
                    <a:pt x="1919478" y="33527"/>
                  </a:lnTo>
                  <a:lnTo>
                    <a:pt x="1919478" y="34289"/>
                  </a:lnTo>
                  <a:lnTo>
                    <a:pt x="1888998" y="34289"/>
                  </a:lnTo>
                  <a:lnTo>
                    <a:pt x="1887474" y="35813"/>
                  </a:lnTo>
                  <a:lnTo>
                    <a:pt x="1853184" y="35813"/>
                  </a:lnTo>
                  <a:lnTo>
                    <a:pt x="1852422" y="36575"/>
                  </a:lnTo>
                  <a:lnTo>
                    <a:pt x="1816608" y="36575"/>
                  </a:lnTo>
                  <a:lnTo>
                    <a:pt x="1815846" y="38100"/>
                  </a:lnTo>
                  <a:lnTo>
                    <a:pt x="1782318" y="38100"/>
                  </a:lnTo>
                  <a:lnTo>
                    <a:pt x="1782318" y="39624"/>
                  </a:lnTo>
                  <a:lnTo>
                    <a:pt x="1741170" y="39624"/>
                  </a:lnTo>
                  <a:lnTo>
                    <a:pt x="1739646" y="40386"/>
                  </a:lnTo>
                  <a:lnTo>
                    <a:pt x="1704594" y="40386"/>
                  </a:lnTo>
                  <a:lnTo>
                    <a:pt x="1704594" y="41910"/>
                  </a:lnTo>
                  <a:lnTo>
                    <a:pt x="1696212" y="41910"/>
                  </a:lnTo>
                  <a:lnTo>
                    <a:pt x="1694688" y="41910"/>
                  </a:lnTo>
                  <a:lnTo>
                    <a:pt x="1663446" y="41910"/>
                  </a:lnTo>
                  <a:lnTo>
                    <a:pt x="1661922" y="42672"/>
                  </a:lnTo>
                  <a:lnTo>
                    <a:pt x="1620774" y="42672"/>
                  </a:lnTo>
                  <a:lnTo>
                    <a:pt x="1619250" y="44196"/>
                  </a:lnTo>
                  <a:lnTo>
                    <a:pt x="1578102" y="44196"/>
                  </a:lnTo>
                  <a:lnTo>
                    <a:pt x="1576578" y="45720"/>
                  </a:lnTo>
                  <a:lnTo>
                    <a:pt x="1524000" y="45720"/>
                  </a:lnTo>
                  <a:lnTo>
                    <a:pt x="1523238" y="46482"/>
                  </a:lnTo>
                  <a:lnTo>
                    <a:pt x="1477518" y="46482"/>
                  </a:lnTo>
                  <a:lnTo>
                    <a:pt x="1476756" y="48006"/>
                  </a:lnTo>
                  <a:lnTo>
                    <a:pt x="1421892" y="48006"/>
                  </a:lnTo>
                  <a:lnTo>
                    <a:pt x="1420368" y="48768"/>
                  </a:lnTo>
                  <a:lnTo>
                    <a:pt x="1370838" y="48768"/>
                  </a:lnTo>
                  <a:lnTo>
                    <a:pt x="1370838" y="50291"/>
                  </a:lnTo>
                  <a:lnTo>
                    <a:pt x="1332738" y="50291"/>
                  </a:lnTo>
                  <a:lnTo>
                    <a:pt x="1331214" y="50291"/>
                  </a:lnTo>
                  <a:lnTo>
                    <a:pt x="1318260" y="50291"/>
                  </a:lnTo>
                  <a:lnTo>
                    <a:pt x="1316736" y="51815"/>
                  </a:lnTo>
                  <a:lnTo>
                    <a:pt x="1253490" y="51815"/>
                  </a:lnTo>
                  <a:lnTo>
                    <a:pt x="1251966" y="52577"/>
                  </a:lnTo>
                  <a:lnTo>
                    <a:pt x="1190244" y="52577"/>
                  </a:lnTo>
                  <a:lnTo>
                    <a:pt x="1188720" y="54101"/>
                  </a:lnTo>
                  <a:lnTo>
                    <a:pt x="1131570" y="54101"/>
                  </a:lnTo>
                  <a:lnTo>
                    <a:pt x="1130046" y="54863"/>
                  </a:lnTo>
                  <a:lnTo>
                    <a:pt x="1056894" y="54863"/>
                  </a:lnTo>
                  <a:lnTo>
                    <a:pt x="1056132" y="56387"/>
                  </a:lnTo>
                  <a:lnTo>
                    <a:pt x="986028" y="56387"/>
                  </a:lnTo>
                  <a:lnTo>
                    <a:pt x="985266" y="57912"/>
                  </a:lnTo>
                  <a:lnTo>
                    <a:pt x="966978" y="57912"/>
                  </a:lnTo>
                  <a:lnTo>
                    <a:pt x="965454" y="57912"/>
                  </a:lnTo>
                  <a:lnTo>
                    <a:pt x="922020" y="57912"/>
                  </a:lnTo>
                  <a:lnTo>
                    <a:pt x="920496" y="58674"/>
                  </a:lnTo>
                  <a:lnTo>
                    <a:pt x="842772" y="58674"/>
                  </a:lnTo>
                  <a:lnTo>
                    <a:pt x="841248" y="60198"/>
                  </a:lnTo>
                  <a:lnTo>
                    <a:pt x="760476" y="60198"/>
                  </a:lnTo>
                  <a:lnTo>
                    <a:pt x="759714" y="60960"/>
                  </a:lnTo>
                  <a:lnTo>
                    <a:pt x="670560" y="60960"/>
                  </a:lnTo>
                  <a:lnTo>
                    <a:pt x="669036" y="62484"/>
                  </a:lnTo>
                  <a:lnTo>
                    <a:pt x="601980" y="62484"/>
                  </a:lnTo>
                  <a:lnTo>
                    <a:pt x="601218" y="62484"/>
                  </a:lnTo>
                  <a:lnTo>
                    <a:pt x="581406" y="62484"/>
                  </a:lnTo>
                  <a:lnTo>
                    <a:pt x="581406" y="64008"/>
                  </a:lnTo>
                  <a:lnTo>
                    <a:pt x="489204" y="64008"/>
                  </a:lnTo>
                  <a:lnTo>
                    <a:pt x="487680" y="64770"/>
                  </a:lnTo>
                  <a:lnTo>
                    <a:pt x="398525" y="64770"/>
                  </a:lnTo>
                  <a:lnTo>
                    <a:pt x="397763" y="66294"/>
                  </a:lnTo>
                  <a:lnTo>
                    <a:pt x="388619" y="66294"/>
                  </a:lnTo>
                  <a:lnTo>
                    <a:pt x="387858" y="64770"/>
                  </a:lnTo>
                  <a:lnTo>
                    <a:pt x="377952" y="64770"/>
                  </a:lnTo>
                  <a:lnTo>
                    <a:pt x="377952" y="66294"/>
                  </a:lnTo>
                  <a:lnTo>
                    <a:pt x="280416" y="66294"/>
                  </a:lnTo>
                  <a:lnTo>
                    <a:pt x="278892" y="67056"/>
                  </a:lnTo>
                  <a:lnTo>
                    <a:pt x="239268" y="67056"/>
                  </a:lnTo>
                  <a:lnTo>
                    <a:pt x="174498" y="67056"/>
                  </a:lnTo>
                  <a:lnTo>
                    <a:pt x="174498" y="68580"/>
                  </a:lnTo>
                  <a:lnTo>
                    <a:pt x="172974" y="68580"/>
                  </a:lnTo>
                  <a:lnTo>
                    <a:pt x="172212" y="67056"/>
                  </a:lnTo>
                  <a:lnTo>
                    <a:pt x="168402" y="67056"/>
                  </a:lnTo>
                  <a:lnTo>
                    <a:pt x="166878" y="68580"/>
                  </a:lnTo>
                  <a:lnTo>
                    <a:pt x="123443" y="68580"/>
                  </a:lnTo>
                  <a:lnTo>
                    <a:pt x="121919" y="67056"/>
                  </a:lnTo>
                  <a:lnTo>
                    <a:pt x="117348" y="67056"/>
                  </a:lnTo>
                  <a:lnTo>
                    <a:pt x="115824" y="68580"/>
                  </a:lnTo>
                  <a:lnTo>
                    <a:pt x="105918" y="68580"/>
                  </a:lnTo>
                  <a:lnTo>
                    <a:pt x="105156" y="67056"/>
                  </a:lnTo>
                  <a:lnTo>
                    <a:pt x="99060" y="67056"/>
                  </a:lnTo>
                  <a:lnTo>
                    <a:pt x="99060" y="68580"/>
                  </a:lnTo>
                  <a:lnTo>
                    <a:pt x="93725" y="68580"/>
                  </a:lnTo>
                  <a:lnTo>
                    <a:pt x="93725" y="70103"/>
                  </a:lnTo>
                  <a:lnTo>
                    <a:pt x="91440" y="70103"/>
                  </a:lnTo>
                  <a:lnTo>
                    <a:pt x="89916" y="68580"/>
                  </a:lnTo>
                  <a:lnTo>
                    <a:pt x="73913" y="68580"/>
                  </a:lnTo>
                  <a:lnTo>
                    <a:pt x="73152" y="67056"/>
                  </a:lnTo>
                  <a:lnTo>
                    <a:pt x="67056" y="67056"/>
                  </a:lnTo>
                  <a:lnTo>
                    <a:pt x="67056" y="68580"/>
                  </a:lnTo>
                  <a:lnTo>
                    <a:pt x="64769" y="68580"/>
                  </a:lnTo>
                  <a:lnTo>
                    <a:pt x="64769" y="70103"/>
                  </a:lnTo>
                  <a:lnTo>
                    <a:pt x="55625" y="70103"/>
                  </a:lnTo>
                  <a:lnTo>
                    <a:pt x="55625" y="68580"/>
                  </a:lnTo>
                  <a:lnTo>
                    <a:pt x="44958" y="68580"/>
                  </a:lnTo>
                  <a:lnTo>
                    <a:pt x="44958" y="70103"/>
                  </a:lnTo>
                  <a:lnTo>
                    <a:pt x="42672" y="70103"/>
                  </a:lnTo>
                  <a:lnTo>
                    <a:pt x="41148" y="70865"/>
                  </a:lnTo>
                  <a:lnTo>
                    <a:pt x="35052" y="70865"/>
                  </a:lnTo>
                  <a:lnTo>
                    <a:pt x="35052" y="70103"/>
                  </a:lnTo>
                  <a:lnTo>
                    <a:pt x="34290" y="70103"/>
                  </a:lnTo>
                  <a:lnTo>
                    <a:pt x="32766" y="68580"/>
                  </a:lnTo>
                  <a:lnTo>
                    <a:pt x="31242" y="68580"/>
                  </a:lnTo>
                  <a:lnTo>
                    <a:pt x="30480" y="67056"/>
                  </a:lnTo>
                  <a:lnTo>
                    <a:pt x="24384" y="67056"/>
                  </a:lnTo>
                  <a:lnTo>
                    <a:pt x="24384" y="68580"/>
                  </a:lnTo>
                  <a:lnTo>
                    <a:pt x="22098" y="68580"/>
                  </a:lnTo>
                  <a:lnTo>
                    <a:pt x="20574" y="70103"/>
                  </a:lnTo>
                  <a:lnTo>
                    <a:pt x="12192" y="70103"/>
                  </a:lnTo>
                  <a:lnTo>
                    <a:pt x="10668" y="68580"/>
                  </a:lnTo>
                  <a:lnTo>
                    <a:pt x="9906" y="68580"/>
                  </a:lnTo>
                  <a:lnTo>
                    <a:pt x="8381" y="67056"/>
                  </a:lnTo>
                  <a:lnTo>
                    <a:pt x="4572" y="67056"/>
                  </a:lnTo>
                  <a:lnTo>
                    <a:pt x="4572" y="68580"/>
                  </a:lnTo>
                  <a:lnTo>
                    <a:pt x="3810" y="70103"/>
                  </a:lnTo>
                  <a:lnTo>
                    <a:pt x="2286" y="70103"/>
                  </a:lnTo>
                  <a:lnTo>
                    <a:pt x="2286" y="70865"/>
                  </a:lnTo>
                  <a:lnTo>
                    <a:pt x="762" y="72389"/>
                  </a:lnTo>
                  <a:lnTo>
                    <a:pt x="0" y="73151"/>
                  </a:lnTo>
                </a:path>
              </a:pathLst>
            </a:custGeom>
            <a:ln w="6083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2" name="object 622"/>
            <p:cNvSpPr/>
            <p:nvPr/>
          </p:nvSpPr>
          <p:spPr>
            <a:xfrm>
              <a:off x="2203589" y="5196077"/>
              <a:ext cx="1440180" cy="205740"/>
            </a:xfrm>
            <a:custGeom>
              <a:avLst/>
              <a:gdLst/>
              <a:ahLst/>
              <a:cxnLst/>
              <a:rect l="l" t="t" r="r" b="b"/>
              <a:pathLst>
                <a:path w="1440179" h="205739">
                  <a:moveTo>
                    <a:pt x="1440179" y="8382"/>
                  </a:moveTo>
                  <a:lnTo>
                    <a:pt x="1437893" y="8382"/>
                  </a:lnTo>
                  <a:lnTo>
                    <a:pt x="1436369" y="9144"/>
                  </a:lnTo>
                  <a:lnTo>
                    <a:pt x="1431797" y="9144"/>
                  </a:lnTo>
                  <a:lnTo>
                    <a:pt x="1431797" y="8382"/>
                  </a:lnTo>
                  <a:lnTo>
                    <a:pt x="1429512" y="6096"/>
                  </a:lnTo>
                  <a:lnTo>
                    <a:pt x="1429512" y="4572"/>
                  </a:lnTo>
                  <a:lnTo>
                    <a:pt x="1427226" y="2286"/>
                  </a:lnTo>
                  <a:lnTo>
                    <a:pt x="1427226" y="762"/>
                  </a:lnTo>
                  <a:lnTo>
                    <a:pt x="1425702" y="0"/>
                  </a:lnTo>
                  <a:lnTo>
                    <a:pt x="1423415" y="0"/>
                  </a:lnTo>
                  <a:lnTo>
                    <a:pt x="1421891" y="762"/>
                  </a:lnTo>
                  <a:lnTo>
                    <a:pt x="1421129" y="2286"/>
                  </a:lnTo>
                  <a:lnTo>
                    <a:pt x="1421129" y="3048"/>
                  </a:lnTo>
                  <a:lnTo>
                    <a:pt x="1419605" y="4572"/>
                  </a:lnTo>
                  <a:lnTo>
                    <a:pt x="1418081" y="6096"/>
                  </a:lnTo>
                  <a:lnTo>
                    <a:pt x="1418081" y="6858"/>
                  </a:lnTo>
                  <a:lnTo>
                    <a:pt x="1417319" y="6858"/>
                  </a:lnTo>
                  <a:lnTo>
                    <a:pt x="1415033" y="9144"/>
                  </a:lnTo>
                  <a:lnTo>
                    <a:pt x="1413509" y="10668"/>
                  </a:lnTo>
                  <a:lnTo>
                    <a:pt x="1413509" y="12192"/>
                  </a:lnTo>
                  <a:lnTo>
                    <a:pt x="1411985" y="12192"/>
                  </a:lnTo>
                  <a:lnTo>
                    <a:pt x="1411223" y="12954"/>
                  </a:lnTo>
                  <a:lnTo>
                    <a:pt x="1409700" y="12954"/>
                  </a:lnTo>
                  <a:lnTo>
                    <a:pt x="1409700" y="14477"/>
                  </a:lnTo>
                  <a:lnTo>
                    <a:pt x="1405127" y="14477"/>
                  </a:lnTo>
                  <a:lnTo>
                    <a:pt x="1403603" y="15239"/>
                  </a:lnTo>
                  <a:lnTo>
                    <a:pt x="1402841" y="15239"/>
                  </a:lnTo>
                  <a:lnTo>
                    <a:pt x="1402841" y="16763"/>
                  </a:lnTo>
                  <a:lnTo>
                    <a:pt x="1401317" y="18287"/>
                  </a:lnTo>
                  <a:lnTo>
                    <a:pt x="1399793" y="18287"/>
                  </a:lnTo>
                  <a:lnTo>
                    <a:pt x="1399793" y="19050"/>
                  </a:lnTo>
                  <a:lnTo>
                    <a:pt x="1395221" y="19050"/>
                  </a:lnTo>
                  <a:lnTo>
                    <a:pt x="1393697" y="20574"/>
                  </a:lnTo>
                  <a:lnTo>
                    <a:pt x="1392935" y="21336"/>
                  </a:lnTo>
                  <a:lnTo>
                    <a:pt x="1391412" y="22860"/>
                  </a:lnTo>
                  <a:lnTo>
                    <a:pt x="1390650" y="24384"/>
                  </a:lnTo>
                  <a:lnTo>
                    <a:pt x="1387602" y="24384"/>
                  </a:lnTo>
                  <a:lnTo>
                    <a:pt x="1386839" y="22860"/>
                  </a:lnTo>
                  <a:lnTo>
                    <a:pt x="1385315" y="21336"/>
                  </a:lnTo>
                  <a:lnTo>
                    <a:pt x="1384553" y="21336"/>
                  </a:lnTo>
                  <a:lnTo>
                    <a:pt x="1383029" y="20574"/>
                  </a:lnTo>
                  <a:lnTo>
                    <a:pt x="1383029" y="19050"/>
                  </a:lnTo>
                  <a:lnTo>
                    <a:pt x="1381505" y="19050"/>
                  </a:lnTo>
                  <a:lnTo>
                    <a:pt x="1380743" y="18287"/>
                  </a:lnTo>
                  <a:lnTo>
                    <a:pt x="1378457" y="18287"/>
                  </a:lnTo>
                  <a:lnTo>
                    <a:pt x="1378457" y="19050"/>
                  </a:lnTo>
                  <a:lnTo>
                    <a:pt x="1376933" y="20574"/>
                  </a:lnTo>
                  <a:lnTo>
                    <a:pt x="1375409" y="22860"/>
                  </a:lnTo>
                  <a:lnTo>
                    <a:pt x="1375409" y="24384"/>
                  </a:lnTo>
                  <a:lnTo>
                    <a:pt x="1374647" y="24384"/>
                  </a:lnTo>
                  <a:lnTo>
                    <a:pt x="1373123" y="25146"/>
                  </a:lnTo>
                  <a:lnTo>
                    <a:pt x="1372362" y="24384"/>
                  </a:lnTo>
                  <a:lnTo>
                    <a:pt x="1370838" y="24384"/>
                  </a:lnTo>
                  <a:lnTo>
                    <a:pt x="1369314" y="22860"/>
                  </a:lnTo>
                  <a:lnTo>
                    <a:pt x="1369314" y="21336"/>
                  </a:lnTo>
                  <a:lnTo>
                    <a:pt x="1367027" y="19050"/>
                  </a:lnTo>
                  <a:lnTo>
                    <a:pt x="1367027" y="18287"/>
                  </a:lnTo>
                  <a:lnTo>
                    <a:pt x="1366265" y="16763"/>
                  </a:lnTo>
                  <a:lnTo>
                    <a:pt x="1363217" y="16763"/>
                  </a:lnTo>
                  <a:lnTo>
                    <a:pt x="1362455" y="18287"/>
                  </a:lnTo>
                  <a:lnTo>
                    <a:pt x="1362455" y="19050"/>
                  </a:lnTo>
                  <a:lnTo>
                    <a:pt x="1360931" y="21336"/>
                  </a:lnTo>
                  <a:lnTo>
                    <a:pt x="1360169" y="24384"/>
                  </a:lnTo>
                  <a:lnTo>
                    <a:pt x="1360169" y="25146"/>
                  </a:lnTo>
                  <a:lnTo>
                    <a:pt x="1350264" y="25146"/>
                  </a:lnTo>
                  <a:lnTo>
                    <a:pt x="1346453" y="28956"/>
                  </a:lnTo>
                  <a:lnTo>
                    <a:pt x="1346453" y="30480"/>
                  </a:lnTo>
                  <a:lnTo>
                    <a:pt x="1344929" y="31242"/>
                  </a:lnTo>
                  <a:lnTo>
                    <a:pt x="1344167" y="31242"/>
                  </a:lnTo>
                  <a:lnTo>
                    <a:pt x="1342643" y="32766"/>
                  </a:lnTo>
                  <a:lnTo>
                    <a:pt x="1342643" y="31242"/>
                  </a:lnTo>
                  <a:lnTo>
                    <a:pt x="1340357" y="31242"/>
                  </a:lnTo>
                  <a:lnTo>
                    <a:pt x="1340357" y="30480"/>
                  </a:lnTo>
                  <a:lnTo>
                    <a:pt x="1338071" y="30480"/>
                  </a:lnTo>
                  <a:lnTo>
                    <a:pt x="1336547" y="31242"/>
                  </a:lnTo>
                  <a:lnTo>
                    <a:pt x="1335785" y="32766"/>
                  </a:lnTo>
                  <a:lnTo>
                    <a:pt x="1335785" y="33527"/>
                  </a:lnTo>
                  <a:lnTo>
                    <a:pt x="1334262" y="35051"/>
                  </a:lnTo>
                  <a:lnTo>
                    <a:pt x="1332738" y="36575"/>
                  </a:lnTo>
                  <a:lnTo>
                    <a:pt x="1331976" y="37337"/>
                  </a:lnTo>
                  <a:lnTo>
                    <a:pt x="1330452" y="37337"/>
                  </a:lnTo>
                  <a:lnTo>
                    <a:pt x="1329689" y="38862"/>
                  </a:lnTo>
                  <a:lnTo>
                    <a:pt x="1328165" y="38862"/>
                  </a:lnTo>
                  <a:lnTo>
                    <a:pt x="1326641" y="39624"/>
                  </a:lnTo>
                  <a:lnTo>
                    <a:pt x="1324355" y="39624"/>
                  </a:lnTo>
                  <a:lnTo>
                    <a:pt x="1324355" y="38862"/>
                  </a:lnTo>
                  <a:lnTo>
                    <a:pt x="1323593" y="37337"/>
                  </a:lnTo>
                  <a:lnTo>
                    <a:pt x="1322069" y="37337"/>
                  </a:lnTo>
                  <a:lnTo>
                    <a:pt x="1322069" y="36575"/>
                  </a:lnTo>
                  <a:lnTo>
                    <a:pt x="1320545" y="36575"/>
                  </a:lnTo>
                  <a:lnTo>
                    <a:pt x="1319783" y="35051"/>
                  </a:lnTo>
                  <a:lnTo>
                    <a:pt x="1318259" y="35051"/>
                  </a:lnTo>
                  <a:lnTo>
                    <a:pt x="1317497" y="36575"/>
                  </a:lnTo>
                  <a:lnTo>
                    <a:pt x="1315973" y="36575"/>
                  </a:lnTo>
                  <a:lnTo>
                    <a:pt x="1315973" y="37337"/>
                  </a:lnTo>
                  <a:lnTo>
                    <a:pt x="1314450" y="38862"/>
                  </a:lnTo>
                  <a:lnTo>
                    <a:pt x="1313688" y="38862"/>
                  </a:lnTo>
                  <a:lnTo>
                    <a:pt x="1313688" y="39624"/>
                  </a:lnTo>
                  <a:lnTo>
                    <a:pt x="1311402" y="39624"/>
                  </a:lnTo>
                  <a:lnTo>
                    <a:pt x="1311402" y="41148"/>
                  </a:lnTo>
                  <a:lnTo>
                    <a:pt x="1308353" y="41148"/>
                  </a:lnTo>
                  <a:lnTo>
                    <a:pt x="1308353" y="42672"/>
                  </a:lnTo>
                  <a:lnTo>
                    <a:pt x="1307591" y="43434"/>
                  </a:lnTo>
                  <a:lnTo>
                    <a:pt x="1306067" y="45720"/>
                  </a:lnTo>
                  <a:lnTo>
                    <a:pt x="1306067" y="47244"/>
                  </a:lnTo>
                  <a:lnTo>
                    <a:pt x="1305305" y="49530"/>
                  </a:lnTo>
                  <a:lnTo>
                    <a:pt x="1303781" y="49530"/>
                  </a:lnTo>
                  <a:lnTo>
                    <a:pt x="1302257" y="51054"/>
                  </a:lnTo>
                  <a:lnTo>
                    <a:pt x="1301495" y="49530"/>
                  </a:lnTo>
                  <a:lnTo>
                    <a:pt x="1299971" y="48768"/>
                  </a:lnTo>
                  <a:lnTo>
                    <a:pt x="1299971" y="47244"/>
                  </a:lnTo>
                  <a:lnTo>
                    <a:pt x="1299209" y="44958"/>
                  </a:lnTo>
                  <a:lnTo>
                    <a:pt x="1297685" y="43434"/>
                  </a:lnTo>
                  <a:lnTo>
                    <a:pt x="1297685" y="42672"/>
                  </a:lnTo>
                  <a:lnTo>
                    <a:pt x="1296162" y="41148"/>
                  </a:lnTo>
                  <a:lnTo>
                    <a:pt x="1295400" y="39624"/>
                  </a:lnTo>
                  <a:lnTo>
                    <a:pt x="1295400" y="38862"/>
                  </a:lnTo>
                  <a:lnTo>
                    <a:pt x="1293114" y="38862"/>
                  </a:lnTo>
                  <a:lnTo>
                    <a:pt x="1291589" y="39624"/>
                  </a:lnTo>
                  <a:lnTo>
                    <a:pt x="1290065" y="39624"/>
                  </a:lnTo>
                  <a:lnTo>
                    <a:pt x="1289303" y="41148"/>
                  </a:lnTo>
                  <a:lnTo>
                    <a:pt x="1287779" y="42672"/>
                  </a:lnTo>
                  <a:lnTo>
                    <a:pt x="1285493" y="42672"/>
                  </a:lnTo>
                  <a:lnTo>
                    <a:pt x="1283969" y="43434"/>
                  </a:lnTo>
                  <a:lnTo>
                    <a:pt x="1283207" y="43434"/>
                  </a:lnTo>
                  <a:lnTo>
                    <a:pt x="1281683" y="44958"/>
                  </a:lnTo>
                  <a:lnTo>
                    <a:pt x="1281683" y="45720"/>
                  </a:lnTo>
                  <a:lnTo>
                    <a:pt x="1280921" y="45720"/>
                  </a:lnTo>
                  <a:lnTo>
                    <a:pt x="1279397" y="47244"/>
                  </a:lnTo>
                  <a:lnTo>
                    <a:pt x="1279397" y="48768"/>
                  </a:lnTo>
                  <a:lnTo>
                    <a:pt x="1277873" y="49530"/>
                  </a:lnTo>
                  <a:lnTo>
                    <a:pt x="1277112" y="51054"/>
                  </a:lnTo>
                  <a:lnTo>
                    <a:pt x="1275588" y="51816"/>
                  </a:lnTo>
                  <a:lnTo>
                    <a:pt x="1275588" y="53339"/>
                  </a:lnTo>
                  <a:lnTo>
                    <a:pt x="1274826" y="54863"/>
                  </a:lnTo>
                  <a:lnTo>
                    <a:pt x="1271777" y="54863"/>
                  </a:lnTo>
                  <a:lnTo>
                    <a:pt x="1271015" y="53339"/>
                  </a:lnTo>
                  <a:lnTo>
                    <a:pt x="1271015" y="51816"/>
                  </a:lnTo>
                  <a:lnTo>
                    <a:pt x="1269491" y="49530"/>
                  </a:lnTo>
                  <a:lnTo>
                    <a:pt x="1268729" y="48768"/>
                  </a:lnTo>
                  <a:lnTo>
                    <a:pt x="1268729" y="47244"/>
                  </a:lnTo>
                  <a:lnTo>
                    <a:pt x="1267205" y="45720"/>
                  </a:lnTo>
                  <a:lnTo>
                    <a:pt x="1265681" y="45720"/>
                  </a:lnTo>
                  <a:lnTo>
                    <a:pt x="1265681" y="47244"/>
                  </a:lnTo>
                  <a:lnTo>
                    <a:pt x="1264919" y="49530"/>
                  </a:lnTo>
                  <a:lnTo>
                    <a:pt x="1263395" y="54863"/>
                  </a:lnTo>
                  <a:lnTo>
                    <a:pt x="1262633" y="57912"/>
                  </a:lnTo>
                  <a:lnTo>
                    <a:pt x="1262633" y="59436"/>
                  </a:lnTo>
                  <a:lnTo>
                    <a:pt x="1259585" y="59436"/>
                  </a:lnTo>
                  <a:lnTo>
                    <a:pt x="1259585" y="57912"/>
                  </a:lnTo>
                  <a:lnTo>
                    <a:pt x="1258823" y="57912"/>
                  </a:lnTo>
                  <a:lnTo>
                    <a:pt x="1257300" y="57150"/>
                  </a:lnTo>
                  <a:lnTo>
                    <a:pt x="1257300" y="55625"/>
                  </a:lnTo>
                  <a:lnTo>
                    <a:pt x="1256538" y="55625"/>
                  </a:lnTo>
                  <a:lnTo>
                    <a:pt x="1255014" y="54863"/>
                  </a:lnTo>
                  <a:lnTo>
                    <a:pt x="1255014" y="53339"/>
                  </a:lnTo>
                  <a:lnTo>
                    <a:pt x="1253489" y="53339"/>
                  </a:lnTo>
                  <a:lnTo>
                    <a:pt x="1252727" y="51816"/>
                  </a:lnTo>
                  <a:lnTo>
                    <a:pt x="1251203" y="51816"/>
                  </a:lnTo>
                  <a:lnTo>
                    <a:pt x="1250441" y="53339"/>
                  </a:lnTo>
                  <a:lnTo>
                    <a:pt x="1248917" y="54863"/>
                  </a:lnTo>
                  <a:lnTo>
                    <a:pt x="1248917" y="57150"/>
                  </a:lnTo>
                  <a:lnTo>
                    <a:pt x="1247393" y="57912"/>
                  </a:lnTo>
                  <a:lnTo>
                    <a:pt x="1246631" y="59436"/>
                  </a:lnTo>
                  <a:lnTo>
                    <a:pt x="1235202" y="59436"/>
                  </a:lnTo>
                  <a:lnTo>
                    <a:pt x="1235202" y="57912"/>
                  </a:lnTo>
                  <a:lnTo>
                    <a:pt x="1232915" y="57912"/>
                  </a:lnTo>
                  <a:lnTo>
                    <a:pt x="1232915" y="57150"/>
                  </a:lnTo>
                  <a:lnTo>
                    <a:pt x="1228343" y="57150"/>
                  </a:lnTo>
                  <a:lnTo>
                    <a:pt x="1228343" y="57912"/>
                  </a:lnTo>
                  <a:lnTo>
                    <a:pt x="1226819" y="57912"/>
                  </a:lnTo>
                  <a:lnTo>
                    <a:pt x="1226057" y="59436"/>
                  </a:lnTo>
                  <a:lnTo>
                    <a:pt x="1224533" y="60960"/>
                  </a:lnTo>
                  <a:lnTo>
                    <a:pt x="1222247" y="60960"/>
                  </a:lnTo>
                  <a:lnTo>
                    <a:pt x="1220723" y="61722"/>
                  </a:lnTo>
                  <a:lnTo>
                    <a:pt x="1218438" y="61722"/>
                  </a:lnTo>
                  <a:lnTo>
                    <a:pt x="1216152" y="64008"/>
                  </a:lnTo>
                  <a:lnTo>
                    <a:pt x="1214627" y="64008"/>
                  </a:lnTo>
                  <a:lnTo>
                    <a:pt x="1213865" y="65532"/>
                  </a:lnTo>
                  <a:lnTo>
                    <a:pt x="1210817" y="65532"/>
                  </a:lnTo>
                  <a:lnTo>
                    <a:pt x="1210055" y="67056"/>
                  </a:lnTo>
                  <a:lnTo>
                    <a:pt x="1208531" y="67056"/>
                  </a:lnTo>
                  <a:lnTo>
                    <a:pt x="1208531" y="65532"/>
                  </a:lnTo>
                  <a:lnTo>
                    <a:pt x="1206245" y="65532"/>
                  </a:lnTo>
                  <a:lnTo>
                    <a:pt x="1204721" y="64008"/>
                  </a:lnTo>
                  <a:lnTo>
                    <a:pt x="1203959" y="64008"/>
                  </a:lnTo>
                  <a:lnTo>
                    <a:pt x="1202435" y="63246"/>
                  </a:lnTo>
                  <a:lnTo>
                    <a:pt x="1197864" y="63246"/>
                  </a:lnTo>
                  <a:lnTo>
                    <a:pt x="1196339" y="64008"/>
                  </a:lnTo>
                  <a:lnTo>
                    <a:pt x="1195577" y="65532"/>
                  </a:lnTo>
                  <a:lnTo>
                    <a:pt x="1195577" y="67056"/>
                  </a:lnTo>
                  <a:lnTo>
                    <a:pt x="1194053" y="67818"/>
                  </a:lnTo>
                  <a:lnTo>
                    <a:pt x="1192529" y="69342"/>
                  </a:lnTo>
                  <a:lnTo>
                    <a:pt x="1192529" y="70104"/>
                  </a:lnTo>
                  <a:lnTo>
                    <a:pt x="1191767" y="70104"/>
                  </a:lnTo>
                  <a:lnTo>
                    <a:pt x="1190243" y="71627"/>
                  </a:lnTo>
                  <a:lnTo>
                    <a:pt x="1189481" y="70104"/>
                  </a:lnTo>
                  <a:lnTo>
                    <a:pt x="1187957" y="70104"/>
                  </a:lnTo>
                  <a:lnTo>
                    <a:pt x="1187957" y="69342"/>
                  </a:lnTo>
                  <a:lnTo>
                    <a:pt x="1186433" y="69342"/>
                  </a:lnTo>
                  <a:lnTo>
                    <a:pt x="1185671" y="67818"/>
                  </a:lnTo>
                  <a:lnTo>
                    <a:pt x="1181862" y="67818"/>
                  </a:lnTo>
                  <a:lnTo>
                    <a:pt x="1181862" y="69342"/>
                  </a:lnTo>
                  <a:lnTo>
                    <a:pt x="1180338" y="69342"/>
                  </a:lnTo>
                  <a:lnTo>
                    <a:pt x="1178052" y="71627"/>
                  </a:lnTo>
                  <a:lnTo>
                    <a:pt x="1177289" y="71627"/>
                  </a:lnTo>
                  <a:lnTo>
                    <a:pt x="1177289" y="73151"/>
                  </a:lnTo>
                  <a:lnTo>
                    <a:pt x="1174241" y="73151"/>
                  </a:lnTo>
                  <a:lnTo>
                    <a:pt x="1173479" y="73913"/>
                  </a:lnTo>
                  <a:lnTo>
                    <a:pt x="1168145" y="73913"/>
                  </a:lnTo>
                  <a:lnTo>
                    <a:pt x="1168145" y="75437"/>
                  </a:lnTo>
                  <a:lnTo>
                    <a:pt x="1161288" y="75437"/>
                  </a:lnTo>
                  <a:lnTo>
                    <a:pt x="1161288" y="76200"/>
                  </a:lnTo>
                  <a:lnTo>
                    <a:pt x="1159002" y="76200"/>
                  </a:lnTo>
                  <a:lnTo>
                    <a:pt x="1157477" y="77724"/>
                  </a:lnTo>
                  <a:lnTo>
                    <a:pt x="1155191" y="77724"/>
                  </a:lnTo>
                  <a:lnTo>
                    <a:pt x="1155191" y="79248"/>
                  </a:lnTo>
                  <a:lnTo>
                    <a:pt x="1152905" y="79248"/>
                  </a:lnTo>
                  <a:lnTo>
                    <a:pt x="1151381" y="77724"/>
                  </a:lnTo>
                  <a:lnTo>
                    <a:pt x="1147571" y="77724"/>
                  </a:lnTo>
                  <a:lnTo>
                    <a:pt x="1147571" y="76200"/>
                  </a:lnTo>
                  <a:lnTo>
                    <a:pt x="1146809" y="77724"/>
                  </a:lnTo>
                  <a:lnTo>
                    <a:pt x="1143762" y="77724"/>
                  </a:lnTo>
                  <a:lnTo>
                    <a:pt x="1143000" y="79248"/>
                  </a:lnTo>
                  <a:lnTo>
                    <a:pt x="1141476" y="79248"/>
                  </a:lnTo>
                  <a:lnTo>
                    <a:pt x="1141476" y="80010"/>
                  </a:lnTo>
                  <a:lnTo>
                    <a:pt x="1136903" y="80010"/>
                  </a:lnTo>
                  <a:lnTo>
                    <a:pt x="1135379" y="81534"/>
                  </a:lnTo>
                  <a:lnTo>
                    <a:pt x="1131569" y="81534"/>
                  </a:lnTo>
                  <a:lnTo>
                    <a:pt x="1130807" y="82296"/>
                  </a:lnTo>
                  <a:lnTo>
                    <a:pt x="1128521" y="82296"/>
                  </a:lnTo>
                  <a:lnTo>
                    <a:pt x="1126997" y="81534"/>
                  </a:lnTo>
                  <a:lnTo>
                    <a:pt x="1125473" y="81534"/>
                  </a:lnTo>
                  <a:lnTo>
                    <a:pt x="1124712" y="80010"/>
                  </a:lnTo>
                  <a:lnTo>
                    <a:pt x="1119377" y="80010"/>
                  </a:lnTo>
                  <a:lnTo>
                    <a:pt x="1118615" y="81534"/>
                  </a:lnTo>
                  <a:lnTo>
                    <a:pt x="1118615" y="83820"/>
                  </a:lnTo>
                  <a:lnTo>
                    <a:pt x="1117091" y="85344"/>
                  </a:lnTo>
                  <a:lnTo>
                    <a:pt x="1116329" y="87630"/>
                  </a:lnTo>
                  <a:lnTo>
                    <a:pt x="1116329" y="88392"/>
                  </a:lnTo>
                  <a:lnTo>
                    <a:pt x="1110233" y="88392"/>
                  </a:lnTo>
                  <a:lnTo>
                    <a:pt x="1108709" y="87630"/>
                  </a:lnTo>
                  <a:lnTo>
                    <a:pt x="1104900" y="87630"/>
                  </a:lnTo>
                  <a:lnTo>
                    <a:pt x="1104138" y="88392"/>
                  </a:lnTo>
                  <a:lnTo>
                    <a:pt x="1102614" y="88392"/>
                  </a:lnTo>
                  <a:lnTo>
                    <a:pt x="1101089" y="89916"/>
                  </a:lnTo>
                  <a:lnTo>
                    <a:pt x="1088897" y="89916"/>
                  </a:lnTo>
                  <a:lnTo>
                    <a:pt x="1088135" y="91439"/>
                  </a:lnTo>
                  <a:lnTo>
                    <a:pt x="1085837" y="91439"/>
                  </a:lnTo>
                  <a:lnTo>
                    <a:pt x="1085837" y="92201"/>
                  </a:lnTo>
                  <a:lnTo>
                    <a:pt x="1082802" y="92201"/>
                  </a:lnTo>
                  <a:lnTo>
                    <a:pt x="1082802" y="93725"/>
                  </a:lnTo>
                  <a:lnTo>
                    <a:pt x="1075943" y="93725"/>
                  </a:lnTo>
                  <a:lnTo>
                    <a:pt x="1074419" y="94487"/>
                  </a:lnTo>
                  <a:lnTo>
                    <a:pt x="1062227" y="94487"/>
                  </a:lnTo>
                  <a:lnTo>
                    <a:pt x="1061465" y="96012"/>
                  </a:lnTo>
                  <a:lnTo>
                    <a:pt x="1059941" y="96012"/>
                  </a:lnTo>
                  <a:lnTo>
                    <a:pt x="1058417" y="97536"/>
                  </a:lnTo>
                  <a:lnTo>
                    <a:pt x="1050035" y="97536"/>
                  </a:lnTo>
                  <a:lnTo>
                    <a:pt x="1049273" y="98298"/>
                  </a:lnTo>
                  <a:lnTo>
                    <a:pt x="1045463" y="98298"/>
                  </a:lnTo>
                  <a:lnTo>
                    <a:pt x="1043940" y="99822"/>
                  </a:lnTo>
                  <a:lnTo>
                    <a:pt x="1037844" y="99822"/>
                  </a:lnTo>
                  <a:lnTo>
                    <a:pt x="1037844" y="100584"/>
                  </a:lnTo>
                  <a:lnTo>
                    <a:pt x="1034034" y="100584"/>
                  </a:lnTo>
                  <a:lnTo>
                    <a:pt x="1033272" y="102108"/>
                  </a:lnTo>
                  <a:lnTo>
                    <a:pt x="1027176" y="102108"/>
                  </a:lnTo>
                  <a:lnTo>
                    <a:pt x="1027176" y="103632"/>
                  </a:lnTo>
                  <a:lnTo>
                    <a:pt x="1023366" y="103632"/>
                  </a:lnTo>
                  <a:lnTo>
                    <a:pt x="1021842" y="104394"/>
                  </a:lnTo>
                  <a:lnTo>
                    <a:pt x="1019556" y="104394"/>
                  </a:lnTo>
                  <a:lnTo>
                    <a:pt x="1018794" y="105918"/>
                  </a:lnTo>
                  <a:lnTo>
                    <a:pt x="1013460" y="105918"/>
                  </a:lnTo>
                  <a:lnTo>
                    <a:pt x="1013460" y="106680"/>
                  </a:lnTo>
                  <a:lnTo>
                    <a:pt x="1008888" y="106680"/>
                  </a:lnTo>
                  <a:lnTo>
                    <a:pt x="1008888" y="108204"/>
                  </a:lnTo>
                  <a:lnTo>
                    <a:pt x="1001268" y="108204"/>
                  </a:lnTo>
                  <a:lnTo>
                    <a:pt x="1000506" y="109727"/>
                  </a:lnTo>
                  <a:lnTo>
                    <a:pt x="992886" y="109727"/>
                  </a:lnTo>
                  <a:lnTo>
                    <a:pt x="991362" y="110489"/>
                  </a:lnTo>
                  <a:lnTo>
                    <a:pt x="984504" y="110489"/>
                  </a:lnTo>
                  <a:lnTo>
                    <a:pt x="984504" y="112013"/>
                  </a:lnTo>
                  <a:lnTo>
                    <a:pt x="972312" y="112013"/>
                  </a:lnTo>
                  <a:lnTo>
                    <a:pt x="970788" y="112775"/>
                  </a:lnTo>
                  <a:lnTo>
                    <a:pt x="964692" y="112775"/>
                  </a:lnTo>
                  <a:lnTo>
                    <a:pt x="963930" y="114300"/>
                  </a:lnTo>
                  <a:lnTo>
                    <a:pt x="954786" y="114300"/>
                  </a:lnTo>
                  <a:lnTo>
                    <a:pt x="954786" y="115824"/>
                  </a:lnTo>
                  <a:lnTo>
                    <a:pt x="948690" y="115824"/>
                  </a:lnTo>
                  <a:lnTo>
                    <a:pt x="948690" y="116586"/>
                  </a:lnTo>
                  <a:lnTo>
                    <a:pt x="944118" y="116586"/>
                  </a:lnTo>
                  <a:lnTo>
                    <a:pt x="942594" y="118110"/>
                  </a:lnTo>
                  <a:lnTo>
                    <a:pt x="938022" y="118110"/>
                  </a:lnTo>
                  <a:lnTo>
                    <a:pt x="936498" y="118872"/>
                  </a:lnTo>
                  <a:lnTo>
                    <a:pt x="933450" y="118872"/>
                  </a:lnTo>
                  <a:lnTo>
                    <a:pt x="933450" y="120396"/>
                  </a:lnTo>
                  <a:lnTo>
                    <a:pt x="928116" y="120396"/>
                  </a:lnTo>
                  <a:lnTo>
                    <a:pt x="928116" y="121920"/>
                  </a:lnTo>
                  <a:lnTo>
                    <a:pt x="923544" y="121920"/>
                  </a:lnTo>
                  <a:lnTo>
                    <a:pt x="922019" y="122682"/>
                  </a:lnTo>
                  <a:lnTo>
                    <a:pt x="918210" y="122682"/>
                  </a:lnTo>
                  <a:lnTo>
                    <a:pt x="917448" y="124206"/>
                  </a:lnTo>
                  <a:lnTo>
                    <a:pt x="911351" y="124206"/>
                  </a:lnTo>
                  <a:lnTo>
                    <a:pt x="909828" y="124968"/>
                  </a:lnTo>
                  <a:lnTo>
                    <a:pt x="902969" y="124968"/>
                  </a:lnTo>
                  <a:lnTo>
                    <a:pt x="901446" y="126492"/>
                  </a:lnTo>
                  <a:lnTo>
                    <a:pt x="891540" y="126492"/>
                  </a:lnTo>
                  <a:lnTo>
                    <a:pt x="890778" y="128016"/>
                  </a:lnTo>
                  <a:lnTo>
                    <a:pt x="879348" y="128016"/>
                  </a:lnTo>
                  <a:lnTo>
                    <a:pt x="878586" y="128777"/>
                  </a:lnTo>
                  <a:lnTo>
                    <a:pt x="866394" y="128777"/>
                  </a:lnTo>
                  <a:lnTo>
                    <a:pt x="864869" y="130301"/>
                  </a:lnTo>
                  <a:lnTo>
                    <a:pt x="858774" y="130301"/>
                  </a:lnTo>
                  <a:lnTo>
                    <a:pt x="857250" y="131063"/>
                  </a:lnTo>
                  <a:lnTo>
                    <a:pt x="851154" y="131063"/>
                  </a:lnTo>
                  <a:lnTo>
                    <a:pt x="850392" y="132587"/>
                  </a:lnTo>
                  <a:lnTo>
                    <a:pt x="845057" y="132587"/>
                  </a:lnTo>
                  <a:lnTo>
                    <a:pt x="844296" y="134112"/>
                  </a:lnTo>
                  <a:lnTo>
                    <a:pt x="840486" y="134112"/>
                  </a:lnTo>
                  <a:lnTo>
                    <a:pt x="838962" y="134874"/>
                  </a:lnTo>
                  <a:lnTo>
                    <a:pt x="836676" y="134874"/>
                  </a:lnTo>
                  <a:lnTo>
                    <a:pt x="835913" y="136398"/>
                  </a:lnTo>
                  <a:lnTo>
                    <a:pt x="830580" y="136398"/>
                  </a:lnTo>
                  <a:lnTo>
                    <a:pt x="830580" y="137160"/>
                  </a:lnTo>
                  <a:lnTo>
                    <a:pt x="824484" y="137160"/>
                  </a:lnTo>
                  <a:lnTo>
                    <a:pt x="823722" y="138684"/>
                  </a:lnTo>
                  <a:lnTo>
                    <a:pt x="817626" y="138684"/>
                  </a:lnTo>
                  <a:lnTo>
                    <a:pt x="817626" y="140208"/>
                  </a:lnTo>
                  <a:lnTo>
                    <a:pt x="810006" y="140208"/>
                  </a:lnTo>
                  <a:lnTo>
                    <a:pt x="808482" y="140970"/>
                  </a:lnTo>
                  <a:lnTo>
                    <a:pt x="796290" y="140970"/>
                  </a:lnTo>
                  <a:lnTo>
                    <a:pt x="796290" y="142494"/>
                  </a:lnTo>
                  <a:lnTo>
                    <a:pt x="795528" y="142494"/>
                  </a:lnTo>
                  <a:lnTo>
                    <a:pt x="779526" y="142494"/>
                  </a:lnTo>
                  <a:lnTo>
                    <a:pt x="778001" y="143256"/>
                  </a:lnTo>
                  <a:lnTo>
                    <a:pt x="768857" y="143256"/>
                  </a:lnTo>
                  <a:lnTo>
                    <a:pt x="767334" y="144780"/>
                  </a:lnTo>
                  <a:lnTo>
                    <a:pt x="756666" y="144780"/>
                  </a:lnTo>
                  <a:lnTo>
                    <a:pt x="756666" y="146304"/>
                  </a:lnTo>
                  <a:lnTo>
                    <a:pt x="750569" y="146304"/>
                  </a:lnTo>
                  <a:lnTo>
                    <a:pt x="749046" y="147066"/>
                  </a:lnTo>
                  <a:lnTo>
                    <a:pt x="744474" y="147066"/>
                  </a:lnTo>
                  <a:lnTo>
                    <a:pt x="742950" y="148589"/>
                  </a:lnTo>
                  <a:lnTo>
                    <a:pt x="739140" y="148589"/>
                  </a:lnTo>
                  <a:lnTo>
                    <a:pt x="738378" y="149351"/>
                  </a:lnTo>
                  <a:lnTo>
                    <a:pt x="732282" y="149351"/>
                  </a:lnTo>
                  <a:lnTo>
                    <a:pt x="732282" y="150875"/>
                  </a:lnTo>
                  <a:lnTo>
                    <a:pt x="726948" y="150875"/>
                  </a:lnTo>
                  <a:lnTo>
                    <a:pt x="726948" y="152400"/>
                  </a:lnTo>
                  <a:lnTo>
                    <a:pt x="720851" y="152400"/>
                  </a:lnTo>
                  <a:lnTo>
                    <a:pt x="720851" y="153162"/>
                  </a:lnTo>
                  <a:lnTo>
                    <a:pt x="713994" y="153162"/>
                  </a:lnTo>
                  <a:lnTo>
                    <a:pt x="712469" y="154686"/>
                  </a:lnTo>
                  <a:lnTo>
                    <a:pt x="700278" y="154686"/>
                  </a:lnTo>
                  <a:lnTo>
                    <a:pt x="700278" y="155448"/>
                  </a:lnTo>
                  <a:lnTo>
                    <a:pt x="680466" y="155448"/>
                  </a:lnTo>
                  <a:lnTo>
                    <a:pt x="679704" y="156972"/>
                  </a:lnTo>
                  <a:lnTo>
                    <a:pt x="662178" y="156972"/>
                  </a:lnTo>
                  <a:lnTo>
                    <a:pt x="662178" y="158496"/>
                  </a:lnTo>
                  <a:lnTo>
                    <a:pt x="651510" y="158496"/>
                  </a:lnTo>
                  <a:lnTo>
                    <a:pt x="651510" y="159258"/>
                  </a:lnTo>
                  <a:lnTo>
                    <a:pt x="645413" y="159258"/>
                  </a:lnTo>
                  <a:lnTo>
                    <a:pt x="643890" y="160782"/>
                  </a:lnTo>
                  <a:lnTo>
                    <a:pt x="637032" y="160782"/>
                  </a:lnTo>
                  <a:lnTo>
                    <a:pt x="635507" y="161544"/>
                  </a:lnTo>
                  <a:lnTo>
                    <a:pt x="630936" y="161544"/>
                  </a:lnTo>
                  <a:lnTo>
                    <a:pt x="629412" y="163068"/>
                  </a:lnTo>
                  <a:lnTo>
                    <a:pt x="625601" y="163068"/>
                  </a:lnTo>
                  <a:lnTo>
                    <a:pt x="624840" y="164592"/>
                  </a:lnTo>
                  <a:lnTo>
                    <a:pt x="621030" y="164592"/>
                  </a:lnTo>
                  <a:lnTo>
                    <a:pt x="619506" y="165354"/>
                  </a:lnTo>
                  <a:lnTo>
                    <a:pt x="609600" y="165354"/>
                  </a:lnTo>
                  <a:lnTo>
                    <a:pt x="608838" y="166877"/>
                  </a:lnTo>
                  <a:lnTo>
                    <a:pt x="600456" y="166877"/>
                  </a:lnTo>
                  <a:lnTo>
                    <a:pt x="600456" y="167639"/>
                  </a:lnTo>
                  <a:lnTo>
                    <a:pt x="579119" y="167639"/>
                  </a:lnTo>
                  <a:lnTo>
                    <a:pt x="579119" y="169163"/>
                  </a:lnTo>
                  <a:lnTo>
                    <a:pt x="553974" y="169163"/>
                  </a:lnTo>
                  <a:lnTo>
                    <a:pt x="552450" y="170687"/>
                  </a:lnTo>
                  <a:lnTo>
                    <a:pt x="539496" y="170687"/>
                  </a:lnTo>
                  <a:lnTo>
                    <a:pt x="539496" y="171450"/>
                  </a:lnTo>
                  <a:lnTo>
                    <a:pt x="530351" y="171450"/>
                  </a:lnTo>
                  <a:lnTo>
                    <a:pt x="530351" y="172974"/>
                  </a:lnTo>
                  <a:lnTo>
                    <a:pt x="525780" y="172974"/>
                  </a:lnTo>
                  <a:lnTo>
                    <a:pt x="524256" y="173736"/>
                  </a:lnTo>
                  <a:lnTo>
                    <a:pt x="517398" y="173736"/>
                  </a:lnTo>
                  <a:lnTo>
                    <a:pt x="517398" y="175260"/>
                  </a:lnTo>
                  <a:lnTo>
                    <a:pt x="509778" y="175260"/>
                  </a:lnTo>
                  <a:lnTo>
                    <a:pt x="509016" y="176784"/>
                  </a:lnTo>
                  <a:lnTo>
                    <a:pt x="503681" y="176784"/>
                  </a:lnTo>
                  <a:lnTo>
                    <a:pt x="502919" y="177546"/>
                  </a:lnTo>
                  <a:lnTo>
                    <a:pt x="496824" y="177546"/>
                  </a:lnTo>
                  <a:lnTo>
                    <a:pt x="495300" y="179070"/>
                  </a:lnTo>
                  <a:lnTo>
                    <a:pt x="477012" y="179070"/>
                  </a:lnTo>
                  <a:lnTo>
                    <a:pt x="475488" y="179832"/>
                  </a:lnTo>
                  <a:lnTo>
                    <a:pt x="446531" y="179832"/>
                  </a:lnTo>
                  <a:lnTo>
                    <a:pt x="445007" y="179832"/>
                  </a:lnTo>
                  <a:lnTo>
                    <a:pt x="432054" y="179832"/>
                  </a:lnTo>
                  <a:lnTo>
                    <a:pt x="430530" y="181356"/>
                  </a:lnTo>
                  <a:lnTo>
                    <a:pt x="420624" y="181356"/>
                  </a:lnTo>
                  <a:lnTo>
                    <a:pt x="420624" y="182880"/>
                  </a:lnTo>
                  <a:lnTo>
                    <a:pt x="408431" y="182880"/>
                  </a:lnTo>
                  <a:lnTo>
                    <a:pt x="407669" y="183642"/>
                  </a:lnTo>
                  <a:lnTo>
                    <a:pt x="402336" y="183642"/>
                  </a:lnTo>
                  <a:lnTo>
                    <a:pt x="402336" y="185166"/>
                  </a:lnTo>
                  <a:lnTo>
                    <a:pt x="396240" y="185166"/>
                  </a:lnTo>
                  <a:lnTo>
                    <a:pt x="396240" y="185927"/>
                  </a:lnTo>
                  <a:lnTo>
                    <a:pt x="385572" y="185927"/>
                  </a:lnTo>
                  <a:lnTo>
                    <a:pt x="385572" y="187451"/>
                  </a:lnTo>
                  <a:lnTo>
                    <a:pt x="377190" y="187451"/>
                  </a:lnTo>
                  <a:lnTo>
                    <a:pt x="375666" y="188975"/>
                  </a:lnTo>
                  <a:lnTo>
                    <a:pt x="351281" y="188975"/>
                  </a:lnTo>
                  <a:lnTo>
                    <a:pt x="350519" y="189737"/>
                  </a:lnTo>
                  <a:lnTo>
                    <a:pt x="335280" y="189737"/>
                  </a:lnTo>
                  <a:lnTo>
                    <a:pt x="334518" y="188975"/>
                  </a:lnTo>
                  <a:lnTo>
                    <a:pt x="324612" y="188975"/>
                  </a:lnTo>
                  <a:lnTo>
                    <a:pt x="324612" y="189737"/>
                  </a:lnTo>
                  <a:lnTo>
                    <a:pt x="295656" y="189737"/>
                  </a:lnTo>
                  <a:lnTo>
                    <a:pt x="295656" y="191262"/>
                  </a:lnTo>
                  <a:lnTo>
                    <a:pt x="294131" y="191262"/>
                  </a:lnTo>
                  <a:lnTo>
                    <a:pt x="292607" y="192024"/>
                  </a:lnTo>
                  <a:lnTo>
                    <a:pt x="291846" y="192024"/>
                  </a:lnTo>
                  <a:lnTo>
                    <a:pt x="291846" y="193548"/>
                  </a:lnTo>
                  <a:lnTo>
                    <a:pt x="290322" y="193548"/>
                  </a:lnTo>
                  <a:lnTo>
                    <a:pt x="289560" y="195072"/>
                  </a:lnTo>
                  <a:lnTo>
                    <a:pt x="284225" y="195072"/>
                  </a:lnTo>
                  <a:lnTo>
                    <a:pt x="284225" y="193548"/>
                  </a:lnTo>
                  <a:lnTo>
                    <a:pt x="281940" y="193548"/>
                  </a:lnTo>
                  <a:lnTo>
                    <a:pt x="281940" y="192024"/>
                  </a:lnTo>
                  <a:lnTo>
                    <a:pt x="275844" y="192024"/>
                  </a:lnTo>
                  <a:lnTo>
                    <a:pt x="274319" y="193548"/>
                  </a:lnTo>
                  <a:lnTo>
                    <a:pt x="272034" y="193548"/>
                  </a:lnTo>
                  <a:lnTo>
                    <a:pt x="271272" y="195072"/>
                  </a:lnTo>
                  <a:lnTo>
                    <a:pt x="269748" y="195072"/>
                  </a:lnTo>
                  <a:lnTo>
                    <a:pt x="268224" y="195834"/>
                  </a:lnTo>
                  <a:lnTo>
                    <a:pt x="267462" y="195834"/>
                  </a:lnTo>
                  <a:lnTo>
                    <a:pt x="265938" y="197358"/>
                  </a:lnTo>
                  <a:lnTo>
                    <a:pt x="262128" y="197358"/>
                  </a:lnTo>
                  <a:lnTo>
                    <a:pt x="262128" y="195834"/>
                  </a:lnTo>
                  <a:lnTo>
                    <a:pt x="259080" y="195834"/>
                  </a:lnTo>
                  <a:lnTo>
                    <a:pt x="257556" y="195072"/>
                  </a:lnTo>
                  <a:lnTo>
                    <a:pt x="255269" y="195072"/>
                  </a:lnTo>
                  <a:lnTo>
                    <a:pt x="255269" y="195834"/>
                  </a:lnTo>
                  <a:lnTo>
                    <a:pt x="247650" y="195834"/>
                  </a:lnTo>
                  <a:lnTo>
                    <a:pt x="246887" y="197358"/>
                  </a:lnTo>
                  <a:lnTo>
                    <a:pt x="243840" y="197358"/>
                  </a:lnTo>
                  <a:lnTo>
                    <a:pt x="243840" y="198120"/>
                  </a:lnTo>
                  <a:lnTo>
                    <a:pt x="239268" y="198120"/>
                  </a:lnTo>
                  <a:lnTo>
                    <a:pt x="237744" y="197358"/>
                  </a:lnTo>
                  <a:lnTo>
                    <a:pt x="235457" y="197358"/>
                  </a:lnTo>
                  <a:lnTo>
                    <a:pt x="234696" y="195834"/>
                  </a:lnTo>
                  <a:lnTo>
                    <a:pt x="224790" y="195834"/>
                  </a:lnTo>
                  <a:lnTo>
                    <a:pt x="223266" y="197358"/>
                  </a:lnTo>
                  <a:lnTo>
                    <a:pt x="208787" y="197358"/>
                  </a:lnTo>
                  <a:lnTo>
                    <a:pt x="208787" y="195834"/>
                  </a:lnTo>
                  <a:lnTo>
                    <a:pt x="192786" y="195834"/>
                  </a:lnTo>
                  <a:lnTo>
                    <a:pt x="192786" y="197358"/>
                  </a:lnTo>
                  <a:lnTo>
                    <a:pt x="182880" y="197358"/>
                  </a:lnTo>
                  <a:lnTo>
                    <a:pt x="182118" y="195834"/>
                  </a:lnTo>
                  <a:lnTo>
                    <a:pt x="172212" y="195834"/>
                  </a:lnTo>
                  <a:lnTo>
                    <a:pt x="170687" y="197358"/>
                  </a:lnTo>
                  <a:lnTo>
                    <a:pt x="166116" y="197358"/>
                  </a:lnTo>
                  <a:lnTo>
                    <a:pt x="164592" y="198120"/>
                  </a:lnTo>
                  <a:lnTo>
                    <a:pt x="147828" y="198120"/>
                  </a:lnTo>
                  <a:lnTo>
                    <a:pt x="146304" y="199644"/>
                  </a:lnTo>
                  <a:lnTo>
                    <a:pt x="141731" y="199644"/>
                  </a:lnTo>
                  <a:lnTo>
                    <a:pt x="140207" y="200406"/>
                  </a:lnTo>
                  <a:lnTo>
                    <a:pt x="135636" y="200406"/>
                  </a:lnTo>
                  <a:lnTo>
                    <a:pt x="134112" y="201930"/>
                  </a:lnTo>
                  <a:lnTo>
                    <a:pt x="128016" y="201930"/>
                  </a:lnTo>
                  <a:lnTo>
                    <a:pt x="127254" y="200406"/>
                  </a:lnTo>
                  <a:lnTo>
                    <a:pt x="121157" y="200406"/>
                  </a:lnTo>
                  <a:lnTo>
                    <a:pt x="119634" y="201930"/>
                  </a:lnTo>
                  <a:lnTo>
                    <a:pt x="109728" y="201930"/>
                  </a:lnTo>
                  <a:lnTo>
                    <a:pt x="108966" y="203454"/>
                  </a:lnTo>
                  <a:lnTo>
                    <a:pt x="103631" y="203454"/>
                  </a:lnTo>
                  <a:lnTo>
                    <a:pt x="102869" y="201930"/>
                  </a:lnTo>
                  <a:lnTo>
                    <a:pt x="97536" y="201930"/>
                  </a:lnTo>
                  <a:lnTo>
                    <a:pt x="74675" y="201930"/>
                  </a:lnTo>
                  <a:lnTo>
                    <a:pt x="74675" y="200406"/>
                  </a:lnTo>
                  <a:lnTo>
                    <a:pt x="46481" y="200406"/>
                  </a:lnTo>
                  <a:lnTo>
                    <a:pt x="45719" y="199644"/>
                  </a:lnTo>
                  <a:lnTo>
                    <a:pt x="38100" y="199644"/>
                  </a:lnTo>
                  <a:lnTo>
                    <a:pt x="36575" y="200406"/>
                  </a:lnTo>
                  <a:lnTo>
                    <a:pt x="30480" y="200406"/>
                  </a:lnTo>
                  <a:lnTo>
                    <a:pt x="29718" y="201930"/>
                  </a:lnTo>
                  <a:lnTo>
                    <a:pt x="7619" y="201930"/>
                  </a:lnTo>
                  <a:lnTo>
                    <a:pt x="7619" y="203454"/>
                  </a:lnTo>
                  <a:lnTo>
                    <a:pt x="5334" y="203454"/>
                  </a:lnTo>
                  <a:lnTo>
                    <a:pt x="5334" y="204216"/>
                  </a:lnTo>
                  <a:lnTo>
                    <a:pt x="3048" y="204216"/>
                  </a:lnTo>
                  <a:lnTo>
                    <a:pt x="3048" y="205739"/>
                  </a:lnTo>
                  <a:lnTo>
                    <a:pt x="0" y="205739"/>
                  </a:lnTo>
                </a:path>
              </a:pathLst>
            </a:custGeom>
            <a:ln w="6083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3" name="object 623"/>
            <p:cNvSpPr/>
            <p:nvPr/>
          </p:nvSpPr>
          <p:spPr>
            <a:xfrm>
              <a:off x="2831477" y="4438649"/>
              <a:ext cx="1892935" cy="934719"/>
            </a:xfrm>
            <a:custGeom>
              <a:avLst/>
              <a:gdLst/>
              <a:ahLst/>
              <a:cxnLst/>
              <a:rect l="l" t="t" r="r" b="b"/>
              <a:pathLst>
                <a:path w="1892935" h="934720">
                  <a:moveTo>
                    <a:pt x="1892807" y="0"/>
                  </a:moveTo>
                  <a:lnTo>
                    <a:pt x="1892807" y="1524"/>
                  </a:lnTo>
                  <a:lnTo>
                    <a:pt x="1891283" y="2286"/>
                  </a:lnTo>
                  <a:lnTo>
                    <a:pt x="1890521" y="3810"/>
                  </a:lnTo>
                  <a:lnTo>
                    <a:pt x="1888997" y="5334"/>
                  </a:lnTo>
                  <a:lnTo>
                    <a:pt x="1888997" y="6096"/>
                  </a:lnTo>
                  <a:lnTo>
                    <a:pt x="1886712" y="6096"/>
                  </a:lnTo>
                  <a:lnTo>
                    <a:pt x="1886712" y="7620"/>
                  </a:lnTo>
                  <a:lnTo>
                    <a:pt x="1885188" y="7620"/>
                  </a:lnTo>
                  <a:lnTo>
                    <a:pt x="1884426" y="8382"/>
                  </a:lnTo>
                  <a:lnTo>
                    <a:pt x="1884426" y="9905"/>
                  </a:lnTo>
                  <a:lnTo>
                    <a:pt x="1882902" y="11429"/>
                  </a:lnTo>
                  <a:lnTo>
                    <a:pt x="1882139" y="13715"/>
                  </a:lnTo>
                  <a:lnTo>
                    <a:pt x="1882139" y="20574"/>
                  </a:lnTo>
                  <a:lnTo>
                    <a:pt x="1880615" y="24384"/>
                  </a:lnTo>
                  <a:lnTo>
                    <a:pt x="1879091" y="26670"/>
                  </a:lnTo>
                  <a:lnTo>
                    <a:pt x="1879091" y="28194"/>
                  </a:lnTo>
                  <a:lnTo>
                    <a:pt x="1878329" y="28194"/>
                  </a:lnTo>
                  <a:lnTo>
                    <a:pt x="1876805" y="29717"/>
                  </a:lnTo>
                  <a:lnTo>
                    <a:pt x="1874519" y="29717"/>
                  </a:lnTo>
                  <a:lnTo>
                    <a:pt x="1872995" y="30479"/>
                  </a:lnTo>
                  <a:lnTo>
                    <a:pt x="1872995" y="32003"/>
                  </a:lnTo>
                  <a:lnTo>
                    <a:pt x="1872233" y="32765"/>
                  </a:lnTo>
                  <a:lnTo>
                    <a:pt x="1870709" y="34289"/>
                  </a:lnTo>
                  <a:lnTo>
                    <a:pt x="1870709" y="35813"/>
                  </a:lnTo>
                  <a:lnTo>
                    <a:pt x="1869947" y="35813"/>
                  </a:lnTo>
                  <a:lnTo>
                    <a:pt x="1868424" y="36575"/>
                  </a:lnTo>
                  <a:lnTo>
                    <a:pt x="1868424" y="38100"/>
                  </a:lnTo>
                  <a:lnTo>
                    <a:pt x="1866900" y="38862"/>
                  </a:lnTo>
                  <a:lnTo>
                    <a:pt x="1866138" y="41910"/>
                  </a:lnTo>
                  <a:lnTo>
                    <a:pt x="1866138" y="44958"/>
                  </a:lnTo>
                  <a:lnTo>
                    <a:pt x="1864614" y="48005"/>
                  </a:lnTo>
                  <a:lnTo>
                    <a:pt x="1863852" y="48767"/>
                  </a:lnTo>
                  <a:lnTo>
                    <a:pt x="1862327" y="51053"/>
                  </a:lnTo>
                  <a:lnTo>
                    <a:pt x="1862327" y="52577"/>
                  </a:lnTo>
                  <a:lnTo>
                    <a:pt x="1860803" y="54101"/>
                  </a:lnTo>
                  <a:lnTo>
                    <a:pt x="1860041" y="56387"/>
                  </a:lnTo>
                  <a:lnTo>
                    <a:pt x="1860041" y="57150"/>
                  </a:lnTo>
                  <a:lnTo>
                    <a:pt x="1858517" y="58674"/>
                  </a:lnTo>
                  <a:lnTo>
                    <a:pt x="1857755" y="60198"/>
                  </a:lnTo>
                  <a:lnTo>
                    <a:pt x="1856231" y="60960"/>
                  </a:lnTo>
                  <a:lnTo>
                    <a:pt x="1852421" y="60960"/>
                  </a:lnTo>
                  <a:lnTo>
                    <a:pt x="1851659" y="62484"/>
                  </a:lnTo>
                  <a:lnTo>
                    <a:pt x="1850135" y="67055"/>
                  </a:lnTo>
                  <a:lnTo>
                    <a:pt x="1848612" y="73151"/>
                  </a:lnTo>
                  <a:lnTo>
                    <a:pt x="1848612" y="74675"/>
                  </a:lnTo>
                  <a:lnTo>
                    <a:pt x="1847850" y="75437"/>
                  </a:lnTo>
                  <a:lnTo>
                    <a:pt x="1846326" y="75437"/>
                  </a:lnTo>
                  <a:lnTo>
                    <a:pt x="1846326" y="76962"/>
                  </a:lnTo>
                  <a:lnTo>
                    <a:pt x="1845564" y="78486"/>
                  </a:lnTo>
                  <a:lnTo>
                    <a:pt x="1844039" y="79248"/>
                  </a:lnTo>
                  <a:lnTo>
                    <a:pt x="1844039" y="80772"/>
                  </a:lnTo>
                  <a:lnTo>
                    <a:pt x="1842515" y="83058"/>
                  </a:lnTo>
                  <a:lnTo>
                    <a:pt x="1841753" y="84582"/>
                  </a:lnTo>
                  <a:lnTo>
                    <a:pt x="1840229" y="85344"/>
                  </a:lnTo>
                  <a:lnTo>
                    <a:pt x="1839467" y="85344"/>
                  </a:lnTo>
                  <a:lnTo>
                    <a:pt x="1839467" y="86867"/>
                  </a:lnTo>
                  <a:lnTo>
                    <a:pt x="1837943" y="86867"/>
                  </a:lnTo>
                  <a:lnTo>
                    <a:pt x="1836419" y="87629"/>
                  </a:lnTo>
                  <a:lnTo>
                    <a:pt x="1836419" y="89153"/>
                  </a:lnTo>
                  <a:lnTo>
                    <a:pt x="1835657" y="90677"/>
                  </a:lnTo>
                  <a:lnTo>
                    <a:pt x="1834133" y="92963"/>
                  </a:lnTo>
                  <a:lnTo>
                    <a:pt x="1833371" y="95250"/>
                  </a:lnTo>
                  <a:lnTo>
                    <a:pt x="1833371" y="96774"/>
                  </a:lnTo>
                  <a:lnTo>
                    <a:pt x="1831847" y="97536"/>
                  </a:lnTo>
                  <a:lnTo>
                    <a:pt x="1830324" y="99060"/>
                  </a:lnTo>
                  <a:lnTo>
                    <a:pt x="1830324" y="99822"/>
                  </a:lnTo>
                  <a:lnTo>
                    <a:pt x="1829562" y="102870"/>
                  </a:lnTo>
                  <a:lnTo>
                    <a:pt x="1828038" y="103632"/>
                  </a:lnTo>
                  <a:lnTo>
                    <a:pt x="1828038" y="105155"/>
                  </a:lnTo>
                  <a:lnTo>
                    <a:pt x="1825752" y="107441"/>
                  </a:lnTo>
                  <a:lnTo>
                    <a:pt x="1825752" y="108965"/>
                  </a:lnTo>
                  <a:lnTo>
                    <a:pt x="1824227" y="108965"/>
                  </a:lnTo>
                  <a:lnTo>
                    <a:pt x="1823465" y="109727"/>
                  </a:lnTo>
                  <a:lnTo>
                    <a:pt x="1823465" y="111251"/>
                  </a:lnTo>
                  <a:lnTo>
                    <a:pt x="1821941" y="112013"/>
                  </a:lnTo>
                  <a:lnTo>
                    <a:pt x="1821179" y="112013"/>
                  </a:lnTo>
                  <a:lnTo>
                    <a:pt x="1819655" y="113537"/>
                  </a:lnTo>
                  <a:lnTo>
                    <a:pt x="1819655" y="115062"/>
                  </a:lnTo>
                  <a:lnTo>
                    <a:pt x="1818131" y="115062"/>
                  </a:lnTo>
                  <a:lnTo>
                    <a:pt x="1815845" y="117348"/>
                  </a:lnTo>
                  <a:lnTo>
                    <a:pt x="1815083" y="119634"/>
                  </a:lnTo>
                  <a:lnTo>
                    <a:pt x="1815083" y="121158"/>
                  </a:lnTo>
                  <a:lnTo>
                    <a:pt x="1813559" y="124205"/>
                  </a:lnTo>
                  <a:lnTo>
                    <a:pt x="1812035" y="125729"/>
                  </a:lnTo>
                  <a:lnTo>
                    <a:pt x="1812035" y="128015"/>
                  </a:lnTo>
                  <a:lnTo>
                    <a:pt x="1811274" y="129539"/>
                  </a:lnTo>
                  <a:lnTo>
                    <a:pt x="1809750" y="130301"/>
                  </a:lnTo>
                  <a:lnTo>
                    <a:pt x="1808988" y="131825"/>
                  </a:lnTo>
                  <a:lnTo>
                    <a:pt x="1807464" y="133350"/>
                  </a:lnTo>
                  <a:lnTo>
                    <a:pt x="1805939" y="134112"/>
                  </a:lnTo>
                  <a:lnTo>
                    <a:pt x="1805177" y="135636"/>
                  </a:lnTo>
                  <a:lnTo>
                    <a:pt x="1803653" y="136398"/>
                  </a:lnTo>
                  <a:lnTo>
                    <a:pt x="1803653" y="137922"/>
                  </a:lnTo>
                  <a:lnTo>
                    <a:pt x="1802891" y="139446"/>
                  </a:lnTo>
                  <a:lnTo>
                    <a:pt x="1801367" y="139446"/>
                  </a:lnTo>
                  <a:lnTo>
                    <a:pt x="1801367" y="140208"/>
                  </a:lnTo>
                  <a:lnTo>
                    <a:pt x="1799843" y="141732"/>
                  </a:lnTo>
                  <a:lnTo>
                    <a:pt x="1799081" y="141732"/>
                  </a:lnTo>
                  <a:lnTo>
                    <a:pt x="1799081" y="142494"/>
                  </a:lnTo>
                  <a:lnTo>
                    <a:pt x="1797557" y="142494"/>
                  </a:lnTo>
                  <a:lnTo>
                    <a:pt x="1796795" y="144017"/>
                  </a:lnTo>
                  <a:lnTo>
                    <a:pt x="1796795" y="145541"/>
                  </a:lnTo>
                  <a:lnTo>
                    <a:pt x="1795271" y="147827"/>
                  </a:lnTo>
                  <a:lnTo>
                    <a:pt x="1793747" y="150113"/>
                  </a:lnTo>
                  <a:lnTo>
                    <a:pt x="1792985" y="152400"/>
                  </a:lnTo>
                  <a:lnTo>
                    <a:pt x="1792985" y="153924"/>
                  </a:lnTo>
                  <a:lnTo>
                    <a:pt x="1791462" y="154686"/>
                  </a:lnTo>
                  <a:lnTo>
                    <a:pt x="1790700" y="154686"/>
                  </a:lnTo>
                  <a:lnTo>
                    <a:pt x="1790700" y="156210"/>
                  </a:lnTo>
                  <a:lnTo>
                    <a:pt x="1789176" y="157734"/>
                  </a:lnTo>
                  <a:lnTo>
                    <a:pt x="1787652" y="158496"/>
                  </a:lnTo>
                  <a:lnTo>
                    <a:pt x="1787652" y="160782"/>
                  </a:lnTo>
                  <a:lnTo>
                    <a:pt x="1786889" y="162305"/>
                  </a:lnTo>
                  <a:lnTo>
                    <a:pt x="1785365" y="162305"/>
                  </a:lnTo>
                  <a:lnTo>
                    <a:pt x="1785365" y="163829"/>
                  </a:lnTo>
                  <a:lnTo>
                    <a:pt x="1783079" y="163829"/>
                  </a:lnTo>
                  <a:lnTo>
                    <a:pt x="1783079" y="164591"/>
                  </a:lnTo>
                  <a:lnTo>
                    <a:pt x="1781555" y="164591"/>
                  </a:lnTo>
                  <a:lnTo>
                    <a:pt x="1780793" y="166115"/>
                  </a:lnTo>
                  <a:lnTo>
                    <a:pt x="1779269" y="166877"/>
                  </a:lnTo>
                  <a:lnTo>
                    <a:pt x="1779269" y="168401"/>
                  </a:lnTo>
                  <a:lnTo>
                    <a:pt x="1778507" y="168401"/>
                  </a:lnTo>
                  <a:lnTo>
                    <a:pt x="1776983" y="169925"/>
                  </a:lnTo>
                  <a:lnTo>
                    <a:pt x="1776983" y="170687"/>
                  </a:lnTo>
                  <a:lnTo>
                    <a:pt x="1775459" y="172212"/>
                  </a:lnTo>
                  <a:lnTo>
                    <a:pt x="1774697" y="174498"/>
                  </a:lnTo>
                  <a:lnTo>
                    <a:pt x="1774697" y="176022"/>
                  </a:lnTo>
                  <a:lnTo>
                    <a:pt x="1773174" y="178308"/>
                  </a:lnTo>
                  <a:lnTo>
                    <a:pt x="1772412" y="179070"/>
                  </a:lnTo>
                  <a:lnTo>
                    <a:pt x="1772412" y="180594"/>
                  </a:lnTo>
                  <a:lnTo>
                    <a:pt x="1770888" y="182117"/>
                  </a:lnTo>
                  <a:lnTo>
                    <a:pt x="1769364" y="182879"/>
                  </a:lnTo>
                  <a:lnTo>
                    <a:pt x="1769364" y="184403"/>
                  </a:lnTo>
                  <a:lnTo>
                    <a:pt x="1768602" y="184403"/>
                  </a:lnTo>
                  <a:lnTo>
                    <a:pt x="1767077" y="185165"/>
                  </a:lnTo>
                  <a:lnTo>
                    <a:pt x="1766315" y="186689"/>
                  </a:lnTo>
                  <a:lnTo>
                    <a:pt x="1766315" y="188213"/>
                  </a:lnTo>
                  <a:lnTo>
                    <a:pt x="1764791" y="188975"/>
                  </a:lnTo>
                  <a:lnTo>
                    <a:pt x="1763267" y="188975"/>
                  </a:lnTo>
                  <a:lnTo>
                    <a:pt x="1763267" y="190500"/>
                  </a:lnTo>
                  <a:lnTo>
                    <a:pt x="1762505" y="190500"/>
                  </a:lnTo>
                  <a:lnTo>
                    <a:pt x="1760981" y="191262"/>
                  </a:lnTo>
                  <a:lnTo>
                    <a:pt x="1760219" y="192786"/>
                  </a:lnTo>
                  <a:lnTo>
                    <a:pt x="1758695" y="194310"/>
                  </a:lnTo>
                  <a:lnTo>
                    <a:pt x="1757171" y="195072"/>
                  </a:lnTo>
                  <a:lnTo>
                    <a:pt x="1756409" y="195072"/>
                  </a:lnTo>
                  <a:lnTo>
                    <a:pt x="1756409" y="196596"/>
                  </a:lnTo>
                  <a:lnTo>
                    <a:pt x="1754885" y="197358"/>
                  </a:lnTo>
                  <a:lnTo>
                    <a:pt x="1754124" y="200405"/>
                  </a:lnTo>
                  <a:lnTo>
                    <a:pt x="1752600" y="202691"/>
                  </a:lnTo>
                  <a:lnTo>
                    <a:pt x="1752600" y="204977"/>
                  </a:lnTo>
                  <a:lnTo>
                    <a:pt x="1751076" y="206501"/>
                  </a:lnTo>
                  <a:lnTo>
                    <a:pt x="1750314" y="207263"/>
                  </a:lnTo>
                  <a:lnTo>
                    <a:pt x="1750314" y="208787"/>
                  </a:lnTo>
                  <a:lnTo>
                    <a:pt x="1748789" y="208787"/>
                  </a:lnTo>
                  <a:lnTo>
                    <a:pt x="1748027" y="209550"/>
                  </a:lnTo>
                  <a:lnTo>
                    <a:pt x="1744979" y="212598"/>
                  </a:lnTo>
                  <a:lnTo>
                    <a:pt x="1744979" y="213360"/>
                  </a:lnTo>
                  <a:lnTo>
                    <a:pt x="1744217" y="214884"/>
                  </a:lnTo>
                  <a:lnTo>
                    <a:pt x="1742693" y="215646"/>
                  </a:lnTo>
                  <a:lnTo>
                    <a:pt x="1741931" y="217170"/>
                  </a:lnTo>
                  <a:lnTo>
                    <a:pt x="1738883" y="217170"/>
                  </a:lnTo>
                  <a:lnTo>
                    <a:pt x="1738883" y="218694"/>
                  </a:lnTo>
                  <a:lnTo>
                    <a:pt x="1738121" y="218694"/>
                  </a:lnTo>
                  <a:lnTo>
                    <a:pt x="1736597" y="219455"/>
                  </a:lnTo>
                  <a:lnTo>
                    <a:pt x="1736597" y="220979"/>
                  </a:lnTo>
                  <a:lnTo>
                    <a:pt x="1735835" y="221741"/>
                  </a:lnTo>
                  <a:lnTo>
                    <a:pt x="1734312" y="221741"/>
                  </a:lnTo>
                  <a:lnTo>
                    <a:pt x="1734312" y="223265"/>
                  </a:lnTo>
                  <a:lnTo>
                    <a:pt x="1732788" y="224789"/>
                  </a:lnTo>
                  <a:lnTo>
                    <a:pt x="1732026" y="224789"/>
                  </a:lnTo>
                  <a:lnTo>
                    <a:pt x="1732026" y="225551"/>
                  </a:lnTo>
                  <a:lnTo>
                    <a:pt x="1730502" y="227075"/>
                  </a:lnTo>
                  <a:lnTo>
                    <a:pt x="1729739" y="230124"/>
                  </a:lnTo>
                  <a:lnTo>
                    <a:pt x="1729739" y="233172"/>
                  </a:lnTo>
                  <a:lnTo>
                    <a:pt x="1728215" y="235458"/>
                  </a:lnTo>
                  <a:lnTo>
                    <a:pt x="1726691" y="235458"/>
                  </a:lnTo>
                  <a:lnTo>
                    <a:pt x="1725929" y="236220"/>
                  </a:lnTo>
                  <a:lnTo>
                    <a:pt x="1724405" y="236220"/>
                  </a:lnTo>
                  <a:lnTo>
                    <a:pt x="1723643" y="237744"/>
                  </a:lnTo>
                  <a:lnTo>
                    <a:pt x="1722119" y="239267"/>
                  </a:lnTo>
                  <a:lnTo>
                    <a:pt x="1720595" y="239267"/>
                  </a:lnTo>
                  <a:lnTo>
                    <a:pt x="1720595" y="240029"/>
                  </a:lnTo>
                  <a:lnTo>
                    <a:pt x="1719833" y="241553"/>
                  </a:lnTo>
                  <a:lnTo>
                    <a:pt x="1718309" y="242315"/>
                  </a:lnTo>
                  <a:lnTo>
                    <a:pt x="1718309" y="243839"/>
                  </a:lnTo>
                  <a:lnTo>
                    <a:pt x="1716024" y="243839"/>
                  </a:lnTo>
                  <a:lnTo>
                    <a:pt x="1716024" y="245363"/>
                  </a:lnTo>
                  <a:lnTo>
                    <a:pt x="1714500" y="245363"/>
                  </a:lnTo>
                  <a:lnTo>
                    <a:pt x="1713738" y="246125"/>
                  </a:lnTo>
                  <a:lnTo>
                    <a:pt x="1712214" y="246125"/>
                  </a:lnTo>
                  <a:lnTo>
                    <a:pt x="1712214" y="247650"/>
                  </a:lnTo>
                  <a:lnTo>
                    <a:pt x="1709927" y="249936"/>
                  </a:lnTo>
                  <a:lnTo>
                    <a:pt x="1709927" y="252222"/>
                  </a:lnTo>
                  <a:lnTo>
                    <a:pt x="1708403" y="253746"/>
                  </a:lnTo>
                  <a:lnTo>
                    <a:pt x="1707641" y="256032"/>
                  </a:lnTo>
                  <a:lnTo>
                    <a:pt x="1707641" y="257555"/>
                  </a:lnTo>
                  <a:lnTo>
                    <a:pt x="1705355" y="257555"/>
                  </a:lnTo>
                  <a:lnTo>
                    <a:pt x="1705355" y="258317"/>
                  </a:lnTo>
                  <a:lnTo>
                    <a:pt x="1703831" y="258317"/>
                  </a:lnTo>
                  <a:lnTo>
                    <a:pt x="1702307" y="259841"/>
                  </a:lnTo>
                  <a:lnTo>
                    <a:pt x="1702307" y="260603"/>
                  </a:lnTo>
                  <a:lnTo>
                    <a:pt x="1701545" y="263651"/>
                  </a:lnTo>
                  <a:lnTo>
                    <a:pt x="1700021" y="264413"/>
                  </a:lnTo>
                  <a:lnTo>
                    <a:pt x="1699259" y="264413"/>
                  </a:lnTo>
                  <a:lnTo>
                    <a:pt x="1699259" y="265938"/>
                  </a:lnTo>
                  <a:lnTo>
                    <a:pt x="1696212" y="265938"/>
                  </a:lnTo>
                  <a:lnTo>
                    <a:pt x="1696212" y="266700"/>
                  </a:lnTo>
                  <a:lnTo>
                    <a:pt x="1695450" y="268224"/>
                  </a:lnTo>
                  <a:lnTo>
                    <a:pt x="1693926" y="268224"/>
                  </a:lnTo>
                  <a:lnTo>
                    <a:pt x="1693926" y="269748"/>
                  </a:lnTo>
                  <a:lnTo>
                    <a:pt x="1693164" y="270510"/>
                  </a:lnTo>
                  <a:lnTo>
                    <a:pt x="1691639" y="270510"/>
                  </a:lnTo>
                  <a:lnTo>
                    <a:pt x="1691639" y="272034"/>
                  </a:lnTo>
                  <a:lnTo>
                    <a:pt x="1690115" y="272034"/>
                  </a:lnTo>
                  <a:lnTo>
                    <a:pt x="1687829" y="274320"/>
                  </a:lnTo>
                  <a:lnTo>
                    <a:pt x="1687067" y="276605"/>
                  </a:lnTo>
                  <a:lnTo>
                    <a:pt x="1685543" y="278129"/>
                  </a:lnTo>
                  <a:lnTo>
                    <a:pt x="1685543" y="278891"/>
                  </a:lnTo>
                  <a:lnTo>
                    <a:pt x="1684019" y="280415"/>
                  </a:lnTo>
                  <a:lnTo>
                    <a:pt x="1683257" y="280415"/>
                  </a:lnTo>
                  <a:lnTo>
                    <a:pt x="1683257" y="281939"/>
                  </a:lnTo>
                  <a:lnTo>
                    <a:pt x="1681733" y="282701"/>
                  </a:lnTo>
                  <a:lnTo>
                    <a:pt x="1680971" y="282701"/>
                  </a:lnTo>
                  <a:lnTo>
                    <a:pt x="1680971" y="284988"/>
                  </a:lnTo>
                  <a:lnTo>
                    <a:pt x="1677162" y="288798"/>
                  </a:lnTo>
                  <a:lnTo>
                    <a:pt x="1675638" y="288798"/>
                  </a:lnTo>
                  <a:lnTo>
                    <a:pt x="1675638" y="290322"/>
                  </a:lnTo>
                  <a:lnTo>
                    <a:pt x="1674876" y="290322"/>
                  </a:lnTo>
                  <a:lnTo>
                    <a:pt x="1673352" y="291084"/>
                  </a:lnTo>
                  <a:lnTo>
                    <a:pt x="1671827" y="291084"/>
                  </a:lnTo>
                  <a:lnTo>
                    <a:pt x="1671827" y="292608"/>
                  </a:lnTo>
                  <a:lnTo>
                    <a:pt x="1671065" y="294132"/>
                  </a:lnTo>
                  <a:lnTo>
                    <a:pt x="1669541" y="294132"/>
                  </a:lnTo>
                  <a:lnTo>
                    <a:pt x="1669541" y="294894"/>
                  </a:lnTo>
                  <a:lnTo>
                    <a:pt x="1668779" y="294894"/>
                  </a:lnTo>
                  <a:lnTo>
                    <a:pt x="1667255" y="296417"/>
                  </a:lnTo>
                  <a:lnTo>
                    <a:pt x="1665731" y="297179"/>
                  </a:lnTo>
                  <a:lnTo>
                    <a:pt x="1664969" y="297179"/>
                  </a:lnTo>
                  <a:lnTo>
                    <a:pt x="1664969" y="298703"/>
                  </a:lnTo>
                  <a:lnTo>
                    <a:pt x="1663445" y="300227"/>
                  </a:lnTo>
                  <a:lnTo>
                    <a:pt x="1662683" y="300227"/>
                  </a:lnTo>
                  <a:lnTo>
                    <a:pt x="1662683" y="300989"/>
                  </a:lnTo>
                  <a:lnTo>
                    <a:pt x="1661159" y="303275"/>
                  </a:lnTo>
                  <a:lnTo>
                    <a:pt x="1659635" y="304800"/>
                  </a:lnTo>
                  <a:lnTo>
                    <a:pt x="1658874" y="306324"/>
                  </a:lnTo>
                  <a:lnTo>
                    <a:pt x="1657350" y="307086"/>
                  </a:lnTo>
                  <a:lnTo>
                    <a:pt x="1656588" y="308610"/>
                  </a:lnTo>
                  <a:lnTo>
                    <a:pt x="1655064" y="309372"/>
                  </a:lnTo>
                  <a:lnTo>
                    <a:pt x="1653539" y="310896"/>
                  </a:lnTo>
                  <a:lnTo>
                    <a:pt x="1653539" y="312420"/>
                  </a:lnTo>
                  <a:lnTo>
                    <a:pt x="1650491" y="315467"/>
                  </a:lnTo>
                  <a:lnTo>
                    <a:pt x="1648967" y="315467"/>
                  </a:lnTo>
                  <a:lnTo>
                    <a:pt x="1648967" y="316991"/>
                  </a:lnTo>
                  <a:lnTo>
                    <a:pt x="1647443" y="316991"/>
                  </a:lnTo>
                  <a:lnTo>
                    <a:pt x="1646681" y="318515"/>
                  </a:lnTo>
                  <a:lnTo>
                    <a:pt x="1645157" y="318515"/>
                  </a:lnTo>
                  <a:lnTo>
                    <a:pt x="1645157" y="319277"/>
                  </a:lnTo>
                  <a:lnTo>
                    <a:pt x="1644395" y="320801"/>
                  </a:lnTo>
                  <a:lnTo>
                    <a:pt x="1642871" y="320801"/>
                  </a:lnTo>
                  <a:lnTo>
                    <a:pt x="1641347" y="321563"/>
                  </a:lnTo>
                  <a:lnTo>
                    <a:pt x="1640585" y="321563"/>
                  </a:lnTo>
                  <a:lnTo>
                    <a:pt x="1639062" y="323088"/>
                  </a:lnTo>
                  <a:lnTo>
                    <a:pt x="1638300" y="324612"/>
                  </a:lnTo>
                  <a:lnTo>
                    <a:pt x="1636776" y="325374"/>
                  </a:lnTo>
                  <a:lnTo>
                    <a:pt x="1635252" y="326898"/>
                  </a:lnTo>
                  <a:lnTo>
                    <a:pt x="1635252" y="327660"/>
                  </a:lnTo>
                  <a:lnTo>
                    <a:pt x="1634489" y="329184"/>
                  </a:lnTo>
                  <a:lnTo>
                    <a:pt x="1632203" y="331470"/>
                  </a:lnTo>
                  <a:lnTo>
                    <a:pt x="1632203" y="332994"/>
                  </a:lnTo>
                  <a:lnTo>
                    <a:pt x="1630679" y="333755"/>
                  </a:lnTo>
                  <a:lnTo>
                    <a:pt x="1629155" y="335279"/>
                  </a:lnTo>
                  <a:lnTo>
                    <a:pt x="1628393" y="336803"/>
                  </a:lnTo>
                  <a:lnTo>
                    <a:pt x="1626869" y="336803"/>
                  </a:lnTo>
                  <a:lnTo>
                    <a:pt x="1626869" y="337565"/>
                  </a:lnTo>
                  <a:lnTo>
                    <a:pt x="1626107" y="337565"/>
                  </a:lnTo>
                  <a:lnTo>
                    <a:pt x="1624583" y="339089"/>
                  </a:lnTo>
                  <a:lnTo>
                    <a:pt x="1624583" y="339851"/>
                  </a:lnTo>
                  <a:lnTo>
                    <a:pt x="1623059" y="339851"/>
                  </a:lnTo>
                  <a:lnTo>
                    <a:pt x="1622297" y="341375"/>
                  </a:lnTo>
                  <a:lnTo>
                    <a:pt x="1620774" y="342900"/>
                  </a:lnTo>
                  <a:lnTo>
                    <a:pt x="1620012" y="342900"/>
                  </a:lnTo>
                  <a:lnTo>
                    <a:pt x="1618488" y="343662"/>
                  </a:lnTo>
                  <a:lnTo>
                    <a:pt x="1616964" y="345186"/>
                  </a:lnTo>
                  <a:lnTo>
                    <a:pt x="1616202" y="345186"/>
                  </a:lnTo>
                  <a:lnTo>
                    <a:pt x="1616202" y="345948"/>
                  </a:lnTo>
                  <a:lnTo>
                    <a:pt x="1614677" y="345948"/>
                  </a:lnTo>
                  <a:lnTo>
                    <a:pt x="1613915" y="347472"/>
                  </a:lnTo>
                  <a:lnTo>
                    <a:pt x="1612391" y="348996"/>
                  </a:lnTo>
                  <a:lnTo>
                    <a:pt x="1610867" y="349758"/>
                  </a:lnTo>
                  <a:lnTo>
                    <a:pt x="1610105" y="351282"/>
                  </a:lnTo>
                  <a:lnTo>
                    <a:pt x="1608581" y="352044"/>
                  </a:lnTo>
                  <a:lnTo>
                    <a:pt x="1608581" y="353567"/>
                  </a:lnTo>
                  <a:lnTo>
                    <a:pt x="1607819" y="355091"/>
                  </a:lnTo>
                  <a:lnTo>
                    <a:pt x="1606295" y="355091"/>
                  </a:lnTo>
                  <a:lnTo>
                    <a:pt x="1604771" y="355853"/>
                  </a:lnTo>
                  <a:lnTo>
                    <a:pt x="1604009" y="357377"/>
                  </a:lnTo>
                  <a:lnTo>
                    <a:pt x="1602485" y="358139"/>
                  </a:lnTo>
                  <a:lnTo>
                    <a:pt x="1602485" y="359663"/>
                  </a:lnTo>
                  <a:lnTo>
                    <a:pt x="1601724" y="361188"/>
                  </a:lnTo>
                  <a:lnTo>
                    <a:pt x="1600200" y="361950"/>
                  </a:lnTo>
                  <a:lnTo>
                    <a:pt x="1598676" y="363474"/>
                  </a:lnTo>
                  <a:lnTo>
                    <a:pt x="1597914" y="364236"/>
                  </a:lnTo>
                  <a:lnTo>
                    <a:pt x="1596389" y="364236"/>
                  </a:lnTo>
                  <a:lnTo>
                    <a:pt x="1595627" y="365760"/>
                  </a:lnTo>
                  <a:lnTo>
                    <a:pt x="1594103" y="367284"/>
                  </a:lnTo>
                  <a:lnTo>
                    <a:pt x="1592579" y="367284"/>
                  </a:lnTo>
                  <a:lnTo>
                    <a:pt x="1589531" y="370332"/>
                  </a:lnTo>
                  <a:lnTo>
                    <a:pt x="1588007" y="370332"/>
                  </a:lnTo>
                  <a:lnTo>
                    <a:pt x="1586483" y="371855"/>
                  </a:lnTo>
                  <a:lnTo>
                    <a:pt x="1585721" y="373379"/>
                  </a:lnTo>
                  <a:lnTo>
                    <a:pt x="1584197" y="373379"/>
                  </a:lnTo>
                  <a:lnTo>
                    <a:pt x="1581912" y="375665"/>
                  </a:lnTo>
                  <a:lnTo>
                    <a:pt x="1580388" y="376427"/>
                  </a:lnTo>
                  <a:lnTo>
                    <a:pt x="1579626" y="377951"/>
                  </a:lnTo>
                  <a:lnTo>
                    <a:pt x="1578102" y="379475"/>
                  </a:lnTo>
                  <a:lnTo>
                    <a:pt x="1578102" y="380238"/>
                  </a:lnTo>
                  <a:lnTo>
                    <a:pt x="1577339" y="381762"/>
                  </a:lnTo>
                  <a:lnTo>
                    <a:pt x="1575815" y="381762"/>
                  </a:lnTo>
                  <a:lnTo>
                    <a:pt x="1575815" y="382524"/>
                  </a:lnTo>
                  <a:lnTo>
                    <a:pt x="1574291" y="384048"/>
                  </a:lnTo>
                  <a:lnTo>
                    <a:pt x="1573529" y="385572"/>
                  </a:lnTo>
                  <a:lnTo>
                    <a:pt x="1572005" y="386334"/>
                  </a:lnTo>
                  <a:lnTo>
                    <a:pt x="1571243" y="386334"/>
                  </a:lnTo>
                  <a:lnTo>
                    <a:pt x="1571243" y="387858"/>
                  </a:lnTo>
                  <a:lnTo>
                    <a:pt x="1569719" y="387858"/>
                  </a:lnTo>
                  <a:lnTo>
                    <a:pt x="1568195" y="388620"/>
                  </a:lnTo>
                  <a:lnTo>
                    <a:pt x="1567433" y="390144"/>
                  </a:lnTo>
                  <a:lnTo>
                    <a:pt x="1565909" y="390144"/>
                  </a:lnTo>
                  <a:lnTo>
                    <a:pt x="1565147" y="391667"/>
                  </a:lnTo>
                  <a:lnTo>
                    <a:pt x="1563624" y="392429"/>
                  </a:lnTo>
                  <a:lnTo>
                    <a:pt x="1562100" y="392429"/>
                  </a:lnTo>
                  <a:lnTo>
                    <a:pt x="1562100" y="393953"/>
                  </a:lnTo>
                  <a:lnTo>
                    <a:pt x="1561338" y="394715"/>
                  </a:lnTo>
                  <a:lnTo>
                    <a:pt x="1559814" y="394715"/>
                  </a:lnTo>
                  <a:lnTo>
                    <a:pt x="1559052" y="396239"/>
                  </a:lnTo>
                  <a:lnTo>
                    <a:pt x="1557527" y="396239"/>
                  </a:lnTo>
                  <a:lnTo>
                    <a:pt x="1555241" y="398525"/>
                  </a:lnTo>
                  <a:lnTo>
                    <a:pt x="1553717" y="400050"/>
                  </a:lnTo>
                  <a:lnTo>
                    <a:pt x="1552955" y="400812"/>
                  </a:lnTo>
                  <a:lnTo>
                    <a:pt x="1551431" y="400812"/>
                  </a:lnTo>
                  <a:lnTo>
                    <a:pt x="1551431" y="402336"/>
                  </a:lnTo>
                  <a:lnTo>
                    <a:pt x="1549907" y="402336"/>
                  </a:lnTo>
                  <a:lnTo>
                    <a:pt x="1549145" y="403860"/>
                  </a:lnTo>
                  <a:lnTo>
                    <a:pt x="1547621" y="404622"/>
                  </a:lnTo>
                  <a:lnTo>
                    <a:pt x="1546859" y="406146"/>
                  </a:lnTo>
                  <a:lnTo>
                    <a:pt x="1546859" y="406908"/>
                  </a:lnTo>
                  <a:lnTo>
                    <a:pt x="1545335" y="406908"/>
                  </a:lnTo>
                  <a:lnTo>
                    <a:pt x="1543812" y="408432"/>
                  </a:lnTo>
                  <a:lnTo>
                    <a:pt x="1543812" y="409955"/>
                  </a:lnTo>
                  <a:lnTo>
                    <a:pt x="1543050" y="409955"/>
                  </a:lnTo>
                  <a:lnTo>
                    <a:pt x="1541526" y="410717"/>
                  </a:lnTo>
                  <a:lnTo>
                    <a:pt x="1540764" y="412241"/>
                  </a:lnTo>
                  <a:lnTo>
                    <a:pt x="1539239" y="412241"/>
                  </a:lnTo>
                  <a:lnTo>
                    <a:pt x="1537715" y="413003"/>
                  </a:lnTo>
                  <a:lnTo>
                    <a:pt x="1537715" y="414527"/>
                  </a:lnTo>
                  <a:lnTo>
                    <a:pt x="1536953" y="414527"/>
                  </a:lnTo>
                  <a:lnTo>
                    <a:pt x="1534667" y="416813"/>
                  </a:lnTo>
                  <a:lnTo>
                    <a:pt x="1533143" y="416813"/>
                  </a:lnTo>
                  <a:lnTo>
                    <a:pt x="1531619" y="418338"/>
                  </a:lnTo>
                  <a:lnTo>
                    <a:pt x="1530857" y="418338"/>
                  </a:lnTo>
                  <a:lnTo>
                    <a:pt x="1530857" y="419100"/>
                  </a:lnTo>
                  <a:lnTo>
                    <a:pt x="1529333" y="419100"/>
                  </a:lnTo>
                  <a:lnTo>
                    <a:pt x="1528571" y="420624"/>
                  </a:lnTo>
                  <a:lnTo>
                    <a:pt x="1527047" y="420624"/>
                  </a:lnTo>
                  <a:lnTo>
                    <a:pt x="1525524" y="422148"/>
                  </a:lnTo>
                  <a:lnTo>
                    <a:pt x="1524762" y="422148"/>
                  </a:lnTo>
                  <a:lnTo>
                    <a:pt x="1524762" y="422910"/>
                  </a:lnTo>
                  <a:lnTo>
                    <a:pt x="1523238" y="424434"/>
                  </a:lnTo>
                  <a:lnTo>
                    <a:pt x="1522476" y="424434"/>
                  </a:lnTo>
                  <a:lnTo>
                    <a:pt x="1522476" y="425196"/>
                  </a:lnTo>
                  <a:lnTo>
                    <a:pt x="1520952" y="425196"/>
                  </a:lnTo>
                  <a:lnTo>
                    <a:pt x="1519427" y="426720"/>
                  </a:lnTo>
                  <a:lnTo>
                    <a:pt x="1518665" y="428244"/>
                  </a:lnTo>
                  <a:lnTo>
                    <a:pt x="1517141" y="428244"/>
                  </a:lnTo>
                  <a:lnTo>
                    <a:pt x="1517141" y="429005"/>
                  </a:lnTo>
                  <a:lnTo>
                    <a:pt x="1516379" y="429005"/>
                  </a:lnTo>
                  <a:lnTo>
                    <a:pt x="1514855" y="430529"/>
                  </a:lnTo>
                  <a:lnTo>
                    <a:pt x="1514855" y="431291"/>
                  </a:lnTo>
                  <a:lnTo>
                    <a:pt x="1513331" y="431291"/>
                  </a:lnTo>
                  <a:lnTo>
                    <a:pt x="1512569" y="432815"/>
                  </a:lnTo>
                  <a:lnTo>
                    <a:pt x="1511045" y="434339"/>
                  </a:lnTo>
                  <a:lnTo>
                    <a:pt x="1511045" y="435101"/>
                  </a:lnTo>
                  <a:lnTo>
                    <a:pt x="1510283" y="435101"/>
                  </a:lnTo>
                  <a:lnTo>
                    <a:pt x="1508759" y="436625"/>
                  </a:lnTo>
                  <a:lnTo>
                    <a:pt x="1508759" y="437388"/>
                  </a:lnTo>
                  <a:lnTo>
                    <a:pt x="1507235" y="437388"/>
                  </a:lnTo>
                  <a:lnTo>
                    <a:pt x="1506474" y="438912"/>
                  </a:lnTo>
                  <a:lnTo>
                    <a:pt x="1504950" y="438912"/>
                  </a:lnTo>
                  <a:lnTo>
                    <a:pt x="1504188" y="440436"/>
                  </a:lnTo>
                  <a:lnTo>
                    <a:pt x="1502664" y="440436"/>
                  </a:lnTo>
                  <a:lnTo>
                    <a:pt x="1501139" y="441198"/>
                  </a:lnTo>
                  <a:lnTo>
                    <a:pt x="1500377" y="442722"/>
                  </a:lnTo>
                  <a:lnTo>
                    <a:pt x="1498853" y="442722"/>
                  </a:lnTo>
                  <a:lnTo>
                    <a:pt x="1496567" y="445008"/>
                  </a:lnTo>
                  <a:lnTo>
                    <a:pt x="1495043" y="445008"/>
                  </a:lnTo>
                  <a:lnTo>
                    <a:pt x="1495043" y="446532"/>
                  </a:lnTo>
                  <a:lnTo>
                    <a:pt x="1494281" y="446532"/>
                  </a:lnTo>
                  <a:lnTo>
                    <a:pt x="1492757" y="447294"/>
                  </a:lnTo>
                  <a:lnTo>
                    <a:pt x="1490471" y="447294"/>
                  </a:lnTo>
                  <a:lnTo>
                    <a:pt x="1490471" y="448817"/>
                  </a:lnTo>
                  <a:lnTo>
                    <a:pt x="1488947" y="448817"/>
                  </a:lnTo>
                  <a:lnTo>
                    <a:pt x="1488185" y="449579"/>
                  </a:lnTo>
                  <a:lnTo>
                    <a:pt x="1488185" y="451103"/>
                  </a:lnTo>
                  <a:lnTo>
                    <a:pt x="1486662" y="452627"/>
                  </a:lnTo>
                  <a:lnTo>
                    <a:pt x="1485900" y="452627"/>
                  </a:lnTo>
                  <a:lnTo>
                    <a:pt x="1484376" y="453389"/>
                  </a:lnTo>
                  <a:lnTo>
                    <a:pt x="1484376" y="454913"/>
                  </a:lnTo>
                  <a:lnTo>
                    <a:pt x="1482852" y="454913"/>
                  </a:lnTo>
                  <a:lnTo>
                    <a:pt x="1482089" y="455675"/>
                  </a:lnTo>
                  <a:lnTo>
                    <a:pt x="1480565" y="455675"/>
                  </a:lnTo>
                  <a:lnTo>
                    <a:pt x="1479803" y="457200"/>
                  </a:lnTo>
                  <a:lnTo>
                    <a:pt x="1478279" y="458724"/>
                  </a:lnTo>
                  <a:lnTo>
                    <a:pt x="1476755" y="458724"/>
                  </a:lnTo>
                  <a:lnTo>
                    <a:pt x="1476755" y="459486"/>
                  </a:lnTo>
                  <a:lnTo>
                    <a:pt x="1475993" y="461010"/>
                  </a:lnTo>
                  <a:lnTo>
                    <a:pt x="1474469" y="461010"/>
                  </a:lnTo>
                  <a:lnTo>
                    <a:pt x="1474469" y="461772"/>
                  </a:lnTo>
                  <a:lnTo>
                    <a:pt x="1473707" y="461772"/>
                  </a:lnTo>
                  <a:lnTo>
                    <a:pt x="1472183" y="463296"/>
                  </a:lnTo>
                  <a:lnTo>
                    <a:pt x="1470659" y="463296"/>
                  </a:lnTo>
                  <a:lnTo>
                    <a:pt x="1470659" y="464820"/>
                  </a:lnTo>
                  <a:lnTo>
                    <a:pt x="1469897" y="464820"/>
                  </a:lnTo>
                  <a:lnTo>
                    <a:pt x="1468374" y="465582"/>
                  </a:lnTo>
                  <a:lnTo>
                    <a:pt x="1467612" y="465582"/>
                  </a:lnTo>
                  <a:lnTo>
                    <a:pt x="1466088" y="467105"/>
                  </a:lnTo>
                  <a:lnTo>
                    <a:pt x="1464564" y="467867"/>
                  </a:lnTo>
                  <a:lnTo>
                    <a:pt x="1463802" y="467867"/>
                  </a:lnTo>
                  <a:lnTo>
                    <a:pt x="1462277" y="469391"/>
                  </a:lnTo>
                  <a:lnTo>
                    <a:pt x="1461515" y="469391"/>
                  </a:lnTo>
                  <a:lnTo>
                    <a:pt x="1461515" y="470915"/>
                  </a:lnTo>
                  <a:lnTo>
                    <a:pt x="1458467" y="470915"/>
                  </a:lnTo>
                  <a:lnTo>
                    <a:pt x="1456181" y="473201"/>
                  </a:lnTo>
                  <a:lnTo>
                    <a:pt x="1455419" y="473201"/>
                  </a:lnTo>
                  <a:lnTo>
                    <a:pt x="1455419" y="473963"/>
                  </a:lnTo>
                  <a:lnTo>
                    <a:pt x="1453895" y="473963"/>
                  </a:lnTo>
                  <a:lnTo>
                    <a:pt x="1452371" y="475488"/>
                  </a:lnTo>
                  <a:lnTo>
                    <a:pt x="1451609" y="477012"/>
                  </a:lnTo>
                  <a:lnTo>
                    <a:pt x="1450085" y="477012"/>
                  </a:lnTo>
                  <a:lnTo>
                    <a:pt x="1450085" y="477774"/>
                  </a:lnTo>
                  <a:lnTo>
                    <a:pt x="1449324" y="477774"/>
                  </a:lnTo>
                  <a:lnTo>
                    <a:pt x="1447800" y="479298"/>
                  </a:lnTo>
                  <a:lnTo>
                    <a:pt x="1447800" y="480060"/>
                  </a:lnTo>
                  <a:lnTo>
                    <a:pt x="1446276" y="480060"/>
                  </a:lnTo>
                  <a:lnTo>
                    <a:pt x="1445514" y="481584"/>
                  </a:lnTo>
                  <a:lnTo>
                    <a:pt x="1443227" y="483870"/>
                  </a:lnTo>
                  <a:lnTo>
                    <a:pt x="1441703" y="483870"/>
                  </a:lnTo>
                  <a:lnTo>
                    <a:pt x="1441703" y="485394"/>
                  </a:lnTo>
                  <a:lnTo>
                    <a:pt x="1440179" y="485394"/>
                  </a:lnTo>
                  <a:lnTo>
                    <a:pt x="1439417" y="486155"/>
                  </a:lnTo>
                  <a:lnTo>
                    <a:pt x="1437893" y="487679"/>
                  </a:lnTo>
                  <a:lnTo>
                    <a:pt x="1437131" y="487679"/>
                  </a:lnTo>
                  <a:lnTo>
                    <a:pt x="1435607" y="489203"/>
                  </a:lnTo>
                  <a:lnTo>
                    <a:pt x="1434083" y="489203"/>
                  </a:lnTo>
                  <a:lnTo>
                    <a:pt x="1434083" y="489965"/>
                  </a:lnTo>
                  <a:lnTo>
                    <a:pt x="1431797" y="489965"/>
                  </a:lnTo>
                  <a:lnTo>
                    <a:pt x="1431035" y="491489"/>
                  </a:lnTo>
                  <a:lnTo>
                    <a:pt x="1429512" y="492251"/>
                  </a:lnTo>
                  <a:lnTo>
                    <a:pt x="1427988" y="492251"/>
                  </a:lnTo>
                  <a:lnTo>
                    <a:pt x="1427226" y="493775"/>
                  </a:lnTo>
                  <a:lnTo>
                    <a:pt x="1425702" y="493775"/>
                  </a:lnTo>
                  <a:lnTo>
                    <a:pt x="1425702" y="495300"/>
                  </a:lnTo>
                  <a:lnTo>
                    <a:pt x="1423415" y="495300"/>
                  </a:lnTo>
                  <a:lnTo>
                    <a:pt x="1423415" y="496062"/>
                  </a:lnTo>
                  <a:lnTo>
                    <a:pt x="1421129" y="496062"/>
                  </a:lnTo>
                  <a:lnTo>
                    <a:pt x="1421129" y="497586"/>
                  </a:lnTo>
                  <a:lnTo>
                    <a:pt x="1419605" y="497586"/>
                  </a:lnTo>
                  <a:lnTo>
                    <a:pt x="1418843" y="498348"/>
                  </a:lnTo>
                  <a:lnTo>
                    <a:pt x="1417319" y="498348"/>
                  </a:lnTo>
                  <a:lnTo>
                    <a:pt x="1417319" y="499872"/>
                  </a:lnTo>
                  <a:lnTo>
                    <a:pt x="1415795" y="499872"/>
                  </a:lnTo>
                  <a:lnTo>
                    <a:pt x="1415033" y="501396"/>
                  </a:lnTo>
                  <a:lnTo>
                    <a:pt x="1413509" y="502158"/>
                  </a:lnTo>
                  <a:lnTo>
                    <a:pt x="1412747" y="502158"/>
                  </a:lnTo>
                  <a:lnTo>
                    <a:pt x="1412747" y="503682"/>
                  </a:lnTo>
                  <a:lnTo>
                    <a:pt x="1411224" y="503682"/>
                  </a:lnTo>
                  <a:lnTo>
                    <a:pt x="1409700" y="504444"/>
                  </a:lnTo>
                  <a:lnTo>
                    <a:pt x="1408938" y="505967"/>
                  </a:lnTo>
                  <a:lnTo>
                    <a:pt x="1407414" y="505967"/>
                  </a:lnTo>
                  <a:lnTo>
                    <a:pt x="1407414" y="507491"/>
                  </a:lnTo>
                  <a:lnTo>
                    <a:pt x="1406652" y="507491"/>
                  </a:lnTo>
                  <a:lnTo>
                    <a:pt x="1405127" y="508253"/>
                  </a:lnTo>
                  <a:lnTo>
                    <a:pt x="1403603" y="508253"/>
                  </a:lnTo>
                  <a:lnTo>
                    <a:pt x="1403603" y="509777"/>
                  </a:lnTo>
                  <a:lnTo>
                    <a:pt x="1402841" y="509777"/>
                  </a:lnTo>
                  <a:lnTo>
                    <a:pt x="1401317" y="510539"/>
                  </a:lnTo>
                  <a:lnTo>
                    <a:pt x="1400555" y="512063"/>
                  </a:lnTo>
                  <a:lnTo>
                    <a:pt x="1399031" y="512063"/>
                  </a:lnTo>
                  <a:lnTo>
                    <a:pt x="1399031" y="513588"/>
                  </a:lnTo>
                  <a:lnTo>
                    <a:pt x="1396745" y="513588"/>
                  </a:lnTo>
                  <a:lnTo>
                    <a:pt x="1396745" y="514350"/>
                  </a:lnTo>
                  <a:lnTo>
                    <a:pt x="1394459" y="514350"/>
                  </a:lnTo>
                  <a:lnTo>
                    <a:pt x="1394459" y="515874"/>
                  </a:lnTo>
                  <a:lnTo>
                    <a:pt x="1391412" y="515874"/>
                  </a:lnTo>
                  <a:lnTo>
                    <a:pt x="1390650" y="516636"/>
                  </a:lnTo>
                  <a:lnTo>
                    <a:pt x="1389126" y="518160"/>
                  </a:lnTo>
                  <a:lnTo>
                    <a:pt x="1388364" y="518160"/>
                  </a:lnTo>
                  <a:lnTo>
                    <a:pt x="1386839" y="519684"/>
                  </a:lnTo>
                  <a:lnTo>
                    <a:pt x="1385315" y="519684"/>
                  </a:lnTo>
                  <a:lnTo>
                    <a:pt x="1385315" y="520446"/>
                  </a:lnTo>
                  <a:lnTo>
                    <a:pt x="1383029" y="520446"/>
                  </a:lnTo>
                  <a:lnTo>
                    <a:pt x="1383029" y="521970"/>
                  </a:lnTo>
                  <a:lnTo>
                    <a:pt x="1382267" y="521970"/>
                  </a:lnTo>
                  <a:lnTo>
                    <a:pt x="1380743" y="522732"/>
                  </a:lnTo>
                  <a:lnTo>
                    <a:pt x="1379219" y="522732"/>
                  </a:lnTo>
                  <a:lnTo>
                    <a:pt x="1378457" y="524255"/>
                  </a:lnTo>
                  <a:lnTo>
                    <a:pt x="1376933" y="525779"/>
                  </a:lnTo>
                  <a:lnTo>
                    <a:pt x="1376171" y="525779"/>
                  </a:lnTo>
                  <a:lnTo>
                    <a:pt x="1374647" y="526541"/>
                  </a:lnTo>
                  <a:lnTo>
                    <a:pt x="1373124" y="528065"/>
                  </a:lnTo>
                  <a:lnTo>
                    <a:pt x="1372362" y="528065"/>
                  </a:lnTo>
                  <a:lnTo>
                    <a:pt x="1372362" y="528827"/>
                  </a:lnTo>
                  <a:lnTo>
                    <a:pt x="1370838" y="530351"/>
                  </a:lnTo>
                  <a:lnTo>
                    <a:pt x="1370076" y="530351"/>
                  </a:lnTo>
                  <a:lnTo>
                    <a:pt x="1368552" y="531876"/>
                  </a:lnTo>
                  <a:lnTo>
                    <a:pt x="1367027" y="531876"/>
                  </a:lnTo>
                  <a:lnTo>
                    <a:pt x="1367027" y="532638"/>
                  </a:lnTo>
                  <a:lnTo>
                    <a:pt x="1364741" y="532638"/>
                  </a:lnTo>
                  <a:lnTo>
                    <a:pt x="1364741" y="534162"/>
                  </a:lnTo>
                  <a:lnTo>
                    <a:pt x="1363979" y="534162"/>
                  </a:lnTo>
                  <a:lnTo>
                    <a:pt x="1362455" y="534924"/>
                  </a:lnTo>
                  <a:lnTo>
                    <a:pt x="1360931" y="534924"/>
                  </a:lnTo>
                  <a:lnTo>
                    <a:pt x="1360931" y="536448"/>
                  </a:lnTo>
                  <a:lnTo>
                    <a:pt x="1358645" y="536448"/>
                  </a:lnTo>
                  <a:lnTo>
                    <a:pt x="1358645" y="537972"/>
                  </a:lnTo>
                  <a:lnTo>
                    <a:pt x="1356359" y="537972"/>
                  </a:lnTo>
                  <a:lnTo>
                    <a:pt x="1356359" y="538734"/>
                  </a:lnTo>
                  <a:lnTo>
                    <a:pt x="1354074" y="538734"/>
                  </a:lnTo>
                  <a:lnTo>
                    <a:pt x="1354074" y="540258"/>
                  </a:lnTo>
                  <a:lnTo>
                    <a:pt x="1351788" y="540258"/>
                  </a:lnTo>
                  <a:lnTo>
                    <a:pt x="1351788" y="541020"/>
                  </a:lnTo>
                  <a:lnTo>
                    <a:pt x="1348739" y="541020"/>
                  </a:lnTo>
                  <a:lnTo>
                    <a:pt x="1347977" y="542544"/>
                  </a:lnTo>
                  <a:lnTo>
                    <a:pt x="1346453" y="544067"/>
                  </a:lnTo>
                  <a:lnTo>
                    <a:pt x="1345691" y="544067"/>
                  </a:lnTo>
                  <a:lnTo>
                    <a:pt x="1344167" y="544829"/>
                  </a:lnTo>
                  <a:lnTo>
                    <a:pt x="1342643" y="544829"/>
                  </a:lnTo>
                  <a:lnTo>
                    <a:pt x="1341881" y="546353"/>
                  </a:lnTo>
                  <a:lnTo>
                    <a:pt x="1340357" y="546353"/>
                  </a:lnTo>
                  <a:lnTo>
                    <a:pt x="1340357" y="547115"/>
                  </a:lnTo>
                  <a:lnTo>
                    <a:pt x="1339595" y="547115"/>
                  </a:lnTo>
                  <a:lnTo>
                    <a:pt x="1338071" y="548639"/>
                  </a:lnTo>
                  <a:lnTo>
                    <a:pt x="1336547" y="548639"/>
                  </a:lnTo>
                  <a:lnTo>
                    <a:pt x="1335785" y="550163"/>
                  </a:lnTo>
                  <a:lnTo>
                    <a:pt x="1334262" y="550163"/>
                  </a:lnTo>
                  <a:lnTo>
                    <a:pt x="1331976" y="552450"/>
                  </a:lnTo>
                  <a:lnTo>
                    <a:pt x="1330452" y="553212"/>
                  </a:lnTo>
                  <a:lnTo>
                    <a:pt x="1329689" y="554736"/>
                  </a:lnTo>
                  <a:lnTo>
                    <a:pt x="1328165" y="554736"/>
                  </a:lnTo>
                  <a:lnTo>
                    <a:pt x="1327403" y="556260"/>
                  </a:lnTo>
                  <a:lnTo>
                    <a:pt x="1325879" y="556260"/>
                  </a:lnTo>
                  <a:lnTo>
                    <a:pt x="1324355" y="557022"/>
                  </a:lnTo>
                  <a:lnTo>
                    <a:pt x="1323593" y="558546"/>
                  </a:lnTo>
                  <a:lnTo>
                    <a:pt x="1321307" y="558546"/>
                  </a:lnTo>
                  <a:lnTo>
                    <a:pt x="1321307" y="559308"/>
                  </a:lnTo>
                  <a:lnTo>
                    <a:pt x="1319783" y="559308"/>
                  </a:lnTo>
                  <a:lnTo>
                    <a:pt x="1318259" y="559308"/>
                  </a:lnTo>
                  <a:lnTo>
                    <a:pt x="1318259" y="560832"/>
                  </a:lnTo>
                  <a:lnTo>
                    <a:pt x="1315974" y="560832"/>
                  </a:lnTo>
                  <a:lnTo>
                    <a:pt x="1315974" y="562355"/>
                  </a:lnTo>
                  <a:lnTo>
                    <a:pt x="1313688" y="562355"/>
                  </a:lnTo>
                  <a:lnTo>
                    <a:pt x="1313688" y="563117"/>
                  </a:lnTo>
                  <a:lnTo>
                    <a:pt x="1311402" y="563117"/>
                  </a:lnTo>
                  <a:lnTo>
                    <a:pt x="1311402" y="564641"/>
                  </a:lnTo>
                  <a:lnTo>
                    <a:pt x="1309115" y="564641"/>
                  </a:lnTo>
                  <a:lnTo>
                    <a:pt x="1307591" y="565403"/>
                  </a:lnTo>
                  <a:lnTo>
                    <a:pt x="1306067" y="566927"/>
                  </a:lnTo>
                  <a:lnTo>
                    <a:pt x="1305305" y="566927"/>
                  </a:lnTo>
                  <a:lnTo>
                    <a:pt x="1303781" y="568451"/>
                  </a:lnTo>
                  <a:lnTo>
                    <a:pt x="1303019" y="568451"/>
                  </a:lnTo>
                  <a:lnTo>
                    <a:pt x="1301495" y="569213"/>
                  </a:lnTo>
                  <a:lnTo>
                    <a:pt x="1299971" y="569213"/>
                  </a:lnTo>
                  <a:lnTo>
                    <a:pt x="1299209" y="570738"/>
                  </a:lnTo>
                  <a:lnTo>
                    <a:pt x="1297685" y="570738"/>
                  </a:lnTo>
                  <a:lnTo>
                    <a:pt x="1296924" y="571500"/>
                  </a:lnTo>
                  <a:lnTo>
                    <a:pt x="1295400" y="571500"/>
                  </a:lnTo>
                  <a:lnTo>
                    <a:pt x="1293876" y="573024"/>
                  </a:lnTo>
                  <a:lnTo>
                    <a:pt x="1293114" y="573024"/>
                  </a:lnTo>
                  <a:lnTo>
                    <a:pt x="1290827" y="575310"/>
                  </a:lnTo>
                  <a:lnTo>
                    <a:pt x="1289303" y="575310"/>
                  </a:lnTo>
                  <a:lnTo>
                    <a:pt x="1289303" y="576834"/>
                  </a:lnTo>
                  <a:lnTo>
                    <a:pt x="1287779" y="576834"/>
                  </a:lnTo>
                  <a:lnTo>
                    <a:pt x="1285493" y="579120"/>
                  </a:lnTo>
                  <a:lnTo>
                    <a:pt x="1284731" y="579120"/>
                  </a:lnTo>
                  <a:lnTo>
                    <a:pt x="1283207" y="580644"/>
                  </a:lnTo>
                  <a:lnTo>
                    <a:pt x="1281683" y="580644"/>
                  </a:lnTo>
                  <a:lnTo>
                    <a:pt x="1280921" y="581405"/>
                  </a:lnTo>
                  <a:lnTo>
                    <a:pt x="1279397" y="581405"/>
                  </a:lnTo>
                  <a:lnTo>
                    <a:pt x="1278635" y="582929"/>
                  </a:lnTo>
                  <a:lnTo>
                    <a:pt x="1277112" y="582929"/>
                  </a:lnTo>
                  <a:lnTo>
                    <a:pt x="1275588" y="583691"/>
                  </a:lnTo>
                  <a:lnTo>
                    <a:pt x="1274826" y="583691"/>
                  </a:lnTo>
                  <a:lnTo>
                    <a:pt x="1273302" y="585215"/>
                  </a:lnTo>
                  <a:lnTo>
                    <a:pt x="1272539" y="585215"/>
                  </a:lnTo>
                  <a:lnTo>
                    <a:pt x="1271015" y="586739"/>
                  </a:lnTo>
                  <a:lnTo>
                    <a:pt x="1269491" y="586739"/>
                  </a:lnTo>
                  <a:lnTo>
                    <a:pt x="1268729" y="587501"/>
                  </a:lnTo>
                  <a:lnTo>
                    <a:pt x="1267205" y="587501"/>
                  </a:lnTo>
                  <a:lnTo>
                    <a:pt x="1266443" y="589026"/>
                  </a:lnTo>
                  <a:lnTo>
                    <a:pt x="1263395" y="589026"/>
                  </a:lnTo>
                  <a:lnTo>
                    <a:pt x="1262633" y="589788"/>
                  </a:lnTo>
                  <a:lnTo>
                    <a:pt x="1261109" y="589788"/>
                  </a:lnTo>
                  <a:lnTo>
                    <a:pt x="1260347" y="591312"/>
                  </a:lnTo>
                  <a:lnTo>
                    <a:pt x="1258824" y="591312"/>
                  </a:lnTo>
                  <a:lnTo>
                    <a:pt x="1257300" y="592836"/>
                  </a:lnTo>
                  <a:lnTo>
                    <a:pt x="1256538" y="592836"/>
                  </a:lnTo>
                  <a:lnTo>
                    <a:pt x="1255014" y="593598"/>
                  </a:lnTo>
                  <a:lnTo>
                    <a:pt x="1254252" y="593598"/>
                  </a:lnTo>
                  <a:lnTo>
                    <a:pt x="1252727" y="595122"/>
                  </a:lnTo>
                  <a:lnTo>
                    <a:pt x="1251203" y="595122"/>
                  </a:lnTo>
                  <a:lnTo>
                    <a:pt x="1251203" y="595884"/>
                  </a:lnTo>
                  <a:lnTo>
                    <a:pt x="1248917" y="595884"/>
                  </a:lnTo>
                  <a:lnTo>
                    <a:pt x="1248917" y="597408"/>
                  </a:lnTo>
                  <a:lnTo>
                    <a:pt x="1248155" y="597408"/>
                  </a:lnTo>
                  <a:lnTo>
                    <a:pt x="1246631" y="598932"/>
                  </a:lnTo>
                  <a:lnTo>
                    <a:pt x="1245107" y="599694"/>
                  </a:lnTo>
                  <a:lnTo>
                    <a:pt x="1244345" y="599694"/>
                  </a:lnTo>
                  <a:lnTo>
                    <a:pt x="1242821" y="601217"/>
                  </a:lnTo>
                  <a:lnTo>
                    <a:pt x="1240535" y="601217"/>
                  </a:lnTo>
                  <a:lnTo>
                    <a:pt x="1240535" y="601979"/>
                  </a:lnTo>
                  <a:lnTo>
                    <a:pt x="1239012" y="601979"/>
                  </a:lnTo>
                  <a:lnTo>
                    <a:pt x="1238250" y="603503"/>
                  </a:lnTo>
                  <a:lnTo>
                    <a:pt x="1236726" y="605027"/>
                  </a:lnTo>
                  <a:lnTo>
                    <a:pt x="1235964" y="605027"/>
                  </a:lnTo>
                  <a:lnTo>
                    <a:pt x="1234439" y="605789"/>
                  </a:lnTo>
                  <a:lnTo>
                    <a:pt x="1232915" y="605789"/>
                  </a:lnTo>
                  <a:lnTo>
                    <a:pt x="1232153" y="607313"/>
                  </a:lnTo>
                  <a:lnTo>
                    <a:pt x="1229867" y="607313"/>
                  </a:lnTo>
                  <a:lnTo>
                    <a:pt x="1228343" y="608076"/>
                  </a:lnTo>
                  <a:lnTo>
                    <a:pt x="1226819" y="608076"/>
                  </a:lnTo>
                  <a:lnTo>
                    <a:pt x="1226057" y="609600"/>
                  </a:lnTo>
                  <a:lnTo>
                    <a:pt x="1224533" y="609600"/>
                  </a:lnTo>
                  <a:lnTo>
                    <a:pt x="1223771" y="611124"/>
                  </a:lnTo>
                  <a:lnTo>
                    <a:pt x="1220724" y="611124"/>
                  </a:lnTo>
                  <a:lnTo>
                    <a:pt x="1219962" y="611886"/>
                  </a:lnTo>
                  <a:lnTo>
                    <a:pt x="1217676" y="611886"/>
                  </a:lnTo>
                  <a:lnTo>
                    <a:pt x="1217676" y="613410"/>
                  </a:lnTo>
                  <a:lnTo>
                    <a:pt x="1214627" y="613410"/>
                  </a:lnTo>
                  <a:lnTo>
                    <a:pt x="1213865" y="614172"/>
                  </a:lnTo>
                  <a:lnTo>
                    <a:pt x="1211579" y="614172"/>
                  </a:lnTo>
                  <a:lnTo>
                    <a:pt x="1211579" y="615696"/>
                  </a:lnTo>
                  <a:lnTo>
                    <a:pt x="1208531" y="615696"/>
                  </a:lnTo>
                  <a:lnTo>
                    <a:pt x="1208531" y="617220"/>
                  </a:lnTo>
                  <a:lnTo>
                    <a:pt x="1207769" y="617220"/>
                  </a:lnTo>
                  <a:lnTo>
                    <a:pt x="1206245" y="617982"/>
                  </a:lnTo>
                  <a:lnTo>
                    <a:pt x="1205483" y="617982"/>
                  </a:lnTo>
                  <a:lnTo>
                    <a:pt x="1203959" y="619505"/>
                  </a:lnTo>
                  <a:lnTo>
                    <a:pt x="1202435" y="620267"/>
                  </a:lnTo>
                  <a:lnTo>
                    <a:pt x="1200150" y="620267"/>
                  </a:lnTo>
                  <a:lnTo>
                    <a:pt x="1200150" y="621791"/>
                  </a:lnTo>
                  <a:lnTo>
                    <a:pt x="1199388" y="621791"/>
                  </a:lnTo>
                  <a:lnTo>
                    <a:pt x="1197864" y="623315"/>
                  </a:lnTo>
                  <a:lnTo>
                    <a:pt x="1196339" y="623315"/>
                  </a:lnTo>
                  <a:lnTo>
                    <a:pt x="1195577" y="624077"/>
                  </a:lnTo>
                  <a:lnTo>
                    <a:pt x="1194053" y="624077"/>
                  </a:lnTo>
                  <a:lnTo>
                    <a:pt x="1193291" y="625601"/>
                  </a:lnTo>
                  <a:lnTo>
                    <a:pt x="1191767" y="625601"/>
                  </a:lnTo>
                  <a:lnTo>
                    <a:pt x="1190243" y="626363"/>
                  </a:lnTo>
                  <a:lnTo>
                    <a:pt x="1189481" y="627888"/>
                  </a:lnTo>
                  <a:lnTo>
                    <a:pt x="1187195" y="627888"/>
                  </a:lnTo>
                  <a:lnTo>
                    <a:pt x="1187195" y="629412"/>
                  </a:lnTo>
                  <a:lnTo>
                    <a:pt x="1184147" y="629412"/>
                  </a:lnTo>
                  <a:lnTo>
                    <a:pt x="1183385" y="630174"/>
                  </a:lnTo>
                  <a:lnTo>
                    <a:pt x="1181100" y="630174"/>
                  </a:lnTo>
                  <a:lnTo>
                    <a:pt x="1179576" y="631698"/>
                  </a:lnTo>
                  <a:lnTo>
                    <a:pt x="1178052" y="631698"/>
                  </a:lnTo>
                  <a:lnTo>
                    <a:pt x="1177289" y="632460"/>
                  </a:lnTo>
                  <a:lnTo>
                    <a:pt x="1175765" y="632460"/>
                  </a:lnTo>
                  <a:lnTo>
                    <a:pt x="1175003" y="633984"/>
                  </a:lnTo>
                  <a:lnTo>
                    <a:pt x="1171955" y="633984"/>
                  </a:lnTo>
                  <a:lnTo>
                    <a:pt x="1171193" y="635508"/>
                  </a:lnTo>
                  <a:lnTo>
                    <a:pt x="1168907" y="635508"/>
                  </a:lnTo>
                  <a:lnTo>
                    <a:pt x="1168907" y="636270"/>
                  </a:lnTo>
                  <a:lnTo>
                    <a:pt x="1165859" y="636270"/>
                  </a:lnTo>
                  <a:lnTo>
                    <a:pt x="1165097" y="637794"/>
                  </a:lnTo>
                  <a:lnTo>
                    <a:pt x="1163574" y="637794"/>
                  </a:lnTo>
                  <a:lnTo>
                    <a:pt x="1162812" y="638555"/>
                  </a:lnTo>
                  <a:lnTo>
                    <a:pt x="1159764" y="638555"/>
                  </a:lnTo>
                  <a:lnTo>
                    <a:pt x="1159764" y="640079"/>
                  </a:lnTo>
                  <a:lnTo>
                    <a:pt x="1157477" y="640079"/>
                  </a:lnTo>
                  <a:lnTo>
                    <a:pt x="1157477" y="641603"/>
                  </a:lnTo>
                  <a:lnTo>
                    <a:pt x="1155191" y="641603"/>
                  </a:lnTo>
                  <a:lnTo>
                    <a:pt x="1155191" y="642365"/>
                  </a:lnTo>
                  <a:lnTo>
                    <a:pt x="1152905" y="642365"/>
                  </a:lnTo>
                  <a:lnTo>
                    <a:pt x="1152905" y="643889"/>
                  </a:lnTo>
                  <a:lnTo>
                    <a:pt x="1151381" y="643889"/>
                  </a:lnTo>
                  <a:lnTo>
                    <a:pt x="1150619" y="644651"/>
                  </a:lnTo>
                  <a:lnTo>
                    <a:pt x="1149095" y="644651"/>
                  </a:lnTo>
                  <a:lnTo>
                    <a:pt x="1147571" y="646176"/>
                  </a:lnTo>
                  <a:lnTo>
                    <a:pt x="1146809" y="646176"/>
                  </a:lnTo>
                  <a:lnTo>
                    <a:pt x="1145285" y="647700"/>
                  </a:lnTo>
                  <a:lnTo>
                    <a:pt x="1144524" y="647700"/>
                  </a:lnTo>
                  <a:lnTo>
                    <a:pt x="1143000" y="648462"/>
                  </a:lnTo>
                  <a:lnTo>
                    <a:pt x="1141476" y="648462"/>
                  </a:lnTo>
                  <a:lnTo>
                    <a:pt x="1140714" y="649986"/>
                  </a:lnTo>
                  <a:lnTo>
                    <a:pt x="1139189" y="649986"/>
                  </a:lnTo>
                  <a:lnTo>
                    <a:pt x="1139189" y="650748"/>
                  </a:lnTo>
                  <a:lnTo>
                    <a:pt x="1136903" y="650748"/>
                  </a:lnTo>
                  <a:lnTo>
                    <a:pt x="1135379" y="652272"/>
                  </a:lnTo>
                  <a:lnTo>
                    <a:pt x="1133093" y="652272"/>
                  </a:lnTo>
                  <a:lnTo>
                    <a:pt x="1132331" y="653796"/>
                  </a:lnTo>
                  <a:lnTo>
                    <a:pt x="1130807" y="653796"/>
                  </a:lnTo>
                  <a:lnTo>
                    <a:pt x="1129283" y="654558"/>
                  </a:lnTo>
                  <a:lnTo>
                    <a:pt x="1126235" y="654558"/>
                  </a:lnTo>
                  <a:lnTo>
                    <a:pt x="1126235" y="656082"/>
                  </a:lnTo>
                  <a:lnTo>
                    <a:pt x="1123188" y="656082"/>
                  </a:lnTo>
                  <a:lnTo>
                    <a:pt x="1123188" y="656844"/>
                  </a:lnTo>
                  <a:lnTo>
                    <a:pt x="1120139" y="656844"/>
                  </a:lnTo>
                  <a:lnTo>
                    <a:pt x="1120139" y="658367"/>
                  </a:lnTo>
                  <a:lnTo>
                    <a:pt x="1116329" y="658367"/>
                  </a:lnTo>
                  <a:lnTo>
                    <a:pt x="1114805" y="659891"/>
                  </a:lnTo>
                  <a:lnTo>
                    <a:pt x="1112519" y="659891"/>
                  </a:lnTo>
                  <a:lnTo>
                    <a:pt x="1112519" y="660653"/>
                  </a:lnTo>
                  <a:lnTo>
                    <a:pt x="1110995" y="660653"/>
                  </a:lnTo>
                  <a:lnTo>
                    <a:pt x="1110233" y="662177"/>
                  </a:lnTo>
                  <a:lnTo>
                    <a:pt x="1108709" y="662177"/>
                  </a:lnTo>
                  <a:lnTo>
                    <a:pt x="1107947" y="662939"/>
                  </a:lnTo>
                  <a:lnTo>
                    <a:pt x="1104900" y="662939"/>
                  </a:lnTo>
                  <a:lnTo>
                    <a:pt x="1104138" y="664463"/>
                  </a:lnTo>
                  <a:lnTo>
                    <a:pt x="1102614" y="664463"/>
                  </a:lnTo>
                  <a:lnTo>
                    <a:pt x="1101852" y="665988"/>
                  </a:lnTo>
                  <a:lnTo>
                    <a:pt x="1100327" y="665988"/>
                  </a:lnTo>
                  <a:lnTo>
                    <a:pt x="1098803" y="666750"/>
                  </a:lnTo>
                  <a:lnTo>
                    <a:pt x="1098041" y="666750"/>
                  </a:lnTo>
                  <a:lnTo>
                    <a:pt x="1095755" y="669036"/>
                  </a:lnTo>
                  <a:lnTo>
                    <a:pt x="1092707" y="669036"/>
                  </a:lnTo>
                  <a:lnTo>
                    <a:pt x="1092707" y="670560"/>
                  </a:lnTo>
                  <a:lnTo>
                    <a:pt x="1090421" y="670560"/>
                  </a:lnTo>
                  <a:lnTo>
                    <a:pt x="1090421" y="672084"/>
                  </a:lnTo>
                  <a:lnTo>
                    <a:pt x="1088135" y="672084"/>
                  </a:lnTo>
                  <a:lnTo>
                    <a:pt x="1086612" y="672846"/>
                  </a:lnTo>
                  <a:lnTo>
                    <a:pt x="1084326" y="672846"/>
                  </a:lnTo>
                  <a:lnTo>
                    <a:pt x="1082802" y="674370"/>
                  </a:lnTo>
                  <a:lnTo>
                    <a:pt x="1080515" y="674370"/>
                  </a:lnTo>
                  <a:lnTo>
                    <a:pt x="1079753" y="675132"/>
                  </a:lnTo>
                  <a:lnTo>
                    <a:pt x="1078229" y="675132"/>
                  </a:lnTo>
                  <a:lnTo>
                    <a:pt x="1076705" y="676655"/>
                  </a:lnTo>
                  <a:lnTo>
                    <a:pt x="1074419" y="676655"/>
                  </a:lnTo>
                  <a:lnTo>
                    <a:pt x="1074419" y="678179"/>
                  </a:lnTo>
                  <a:lnTo>
                    <a:pt x="1070609" y="678179"/>
                  </a:lnTo>
                  <a:lnTo>
                    <a:pt x="1069847" y="678941"/>
                  </a:lnTo>
                  <a:lnTo>
                    <a:pt x="1067562" y="678941"/>
                  </a:lnTo>
                  <a:lnTo>
                    <a:pt x="1066038" y="680465"/>
                  </a:lnTo>
                  <a:lnTo>
                    <a:pt x="1063752" y="680465"/>
                  </a:lnTo>
                  <a:lnTo>
                    <a:pt x="1062227" y="681227"/>
                  </a:lnTo>
                  <a:lnTo>
                    <a:pt x="1061465" y="681227"/>
                  </a:lnTo>
                  <a:lnTo>
                    <a:pt x="1059941" y="682751"/>
                  </a:lnTo>
                  <a:lnTo>
                    <a:pt x="1058417" y="682751"/>
                  </a:lnTo>
                  <a:lnTo>
                    <a:pt x="1057655" y="684276"/>
                  </a:lnTo>
                  <a:lnTo>
                    <a:pt x="1055369" y="684276"/>
                  </a:lnTo>
                  <a:lnTo>
                    <a:pt x="1053845" y="685038"/>
                  </a:lnTo>
                  <a:lnTo>
                    <a:pt x="1051559" y="685038"/>
                  </a:lnTo>
                  <a:lnTo>
                    <a:pt x="1050035" y="686562"/>
                  </a:lnTo>
                  <a:lnTo>
                    <a:pt x="1049274" y="686562"/>
                  </a:lnTo>
                  <a:lnTo>
                    <a:pt x="1047750" y="687324"/>
                  </a:lnTo>
                  <a:lnTo>
                    <a:pt x="1046226" y="687324"/>
                  </a:lnTo>
                  <a:lnTo>
                    <a:pt x="1045463" y="688848"/>
                  </a:lnTo>
                  <a:lnTo>
                    <a:pt x="1043939" y="688848"/>
                  </a:lnTo>
                  <a:lnTo>
                    <a:pt x="1043177" y="690372"/>
                  </a:lnTo>
                  <a:lnTo>
                    <a:pt x="1040129" y="690372"/>
                  </a:lnTo>
                  <a:lnTo>
                    <a:pt x="1037843" y="692658"/>
                  </a:lnTo>
                  <a:lnTo>
                    <a:pt x="1035557" y="692658"/>
                  </a:lnTo>
                  <a:lnTo>
                    <a:pt x="1034033" y="693420"/>
                  </a:lnTo>
                  <a:lnTo>
                    <a:pt x="1031747" y="693420"/>
                  </a:lnTo>
                  <a:lnTo>
                    <a:pt x="1031747" y="694944"/>
                  </a:lnTo>
                  <a:lnTo>
                    <a:pt x="1029462" y="694944"/>
                  </a:lnTo>
                  <a:lnTo>
                    <a:pt x="1029462" y="696467"/>
                  </a:lnTo>
                  <a:lnTo>
                    <a:pt x="1025651" y="696467"/>
                  </a:lnTo>
                  <a:lnTo>
                    <a:pt x="1024889" y="697229"/>
                  </a:lnTo>
                  <a:lnTo>
                    <a:pt x="1023365" y="697229"/>
                  </a:lnTo>
                  <a:lnTo>
                    <a:pt x="1021841" y="698753"/>
                  </a:lnTo>
                  <a:lnTo>
                    <a:pt x="1018793" y="698753"/>
                  </a:lnTo>
                  <a:lnTo>
                    <a:pt x="1018793" y="699515"/>
                  </a:lnTo>
                  <a:lnTo>
                    <a:pt x="1015745" y="699515"/>
                  </a:lnTo>
                  <a:lnTo>
                    <a:pt x="1014983" y="701039"/>
                  </a:lnTo>
                  <a:lnTo>
                    <a:pt x="1011174" y="701039"/>
                  </a:lnTo>
                  <a:lnTo>
                    <a:pt x="1009650" y="702563"/>
                  </a:lnTo>
                  <a:lnTo>
                    <a:pt x="1007363" y="702563"/>
                  </a:lnTo>
                  <a:lnTo>
                    <a:pt x="1006601" y="703326"/>
                  </a:lnTo>
                  <a:lnTo>
                    <a:pt x="1003553" y="703326"/>
                  </a:lnTo>
                  <a:lnTo>
                    <a:pt x="1002791" y="704850"/>
                  </a:lnTo>
                  <a:lnTo>
                    <a:pt x="1000505" y="704850"/>
                  </a:lnTo>
                  <a:lnTo>
                    <a:pt x="998981" y="705612"/>
                  </a:lnTo>
                  <a:lnTo>
                    <a:pt x="996695" y="705612"/>
                  </a:lnTo>
                  <a:lnTo>
                    <a:pt x="996695" y="707136"/>
                  </a:lnTo>
                  <a:lnTo>
                    <a:pt x="994409" y="707136"/>
                  </a:lnTo>
                  <a:lnTo>
                    <a:pt x="994409" y="708660"/>
                  </a:lnTo>
                  <a:lnTo>
                    <a:pt x="992885" y="708660"/>
                  </a:lnTo>
                  <a:lnTo>
                    <a:pt x="991362" y="708660"/>
                  </a:lnTo>
                  <a:lnTo>
                    <a:pt x="990600" y="709422"/>
                  </a:lnTo>
                  <a:lnTo>
                    <a:pt x="989076" y="709422"/>
                  </a:lnTo>
                  <a:lnTo>
                    <a:pt x="988313" y="710946"/>
                  </a:lnTo>
                  <a:lnTo>
                    <a:pt x="985265" y="710946"/>
                  </a:lnTo>
                  <a:lnTo>
                    <a:pt x="985265" y="711708"/>
                  </a:lnTo>
                  <a:lnTo>
                    <a:pt x="982979" y="711708"/>
                  </a:lnTo>
                  <a:lnTo>
                    <a:pt x="982217" y="713232"/>
                  </a:lnTo>
                  <a:lnTo>
                    <a:pt x="979169" y="713232"/>
                  </a:lnTo>
                  <a:lnTo>
                    <a:pt x="978407" y="714755"/>
                  </a:lnTo>
                  <a:lnTo>
                    <a:pt x="976883" y="714755"/>
                  </a:lnTo>
                  <a:lnTo>
                    <a:pt x="976121" y="715517"/>
                  </a:lnTo>
                  <a:lnTo>
                    <a:pt x="974597" y="715517"/>
                  </a:lnTo>
                  <a:lnTo>
                    <a:pt x="973074" y="717041"/>
                  </a:lnTo>
                  <a:lnTo>
                    <a:pt x="970026" y="717041"/>
                  </a:lnTo>
                  <a:lnTo>
                    <a:pt x="970026" y="717803"/>
                  </a:lnTo>
                  <a:lnTo>
                    <a:pt x="966977" y="717803"/>
                  </a:lnTo>
                  <a:lnTo>
                    <a:pt x="966215" y="719327"/>
                  </a:lnTo>
                  <a:lnTo>
                    <a:pt x="963929" y="719327"/>
                  </a:lnTo>
                  <a:lnTo>
                    <a:pt x="962405" y="720851"/>
                  </a:lnTo>
                  <a:lnTo>
                    <a:pt x="958595" y="720851"/>
                  </a:lnTo>
                  <a:lnTo>
                    <a:pt x="958595" y="721613"/>
                  </a:lnTo>
                  <a:lnTo>
                    <a:pt x="954785" y="721613"/>
                  </a:lnTo>
                  <a:lnTo>
                    <a:pt x="954024" y="723138"/>
                  </a:lnTo>
                  <a:lnTo>
                    <a:pt x="951738" y="723138"/>
                  </a:lnTo>
                  <a:lnTo>
                    <a:pt x="951738" y="723900"/>
                  </a:lnTo>
                  <a:lnTo>
                    <a:pt x="945641" y="723900"/>
                  </a:lnTo>
                  <a:lnTo>
                    <a:pt x="945641" y="725424"/>
                  </a:lnTo>
                  <a:lnTo>
                    <a:pt x="942593" y="725424"/>
                  </a:lnTo>
                  <a:lnTo>
                    <a:pt x="941831" y="726948"/>
                  </a:lnTo>
                  <a:lnTo>
                    <a:pt x="939545" y="726948"/>
                  </a:lnTo>
                  <a:lnTo>
                    <a:pt x="938021" y="727710"/>
                  </a:lnTo>
                  <a:lnTo>
                    <a:pt x="935735" y="727710"/>
                  </a:lnTo>
                  <a:lnTo>
                    <a:pt x="935735" y="729234"/>
                  </a:lnTo>
                  <a:lnTo>
                    <a:pt x="933450" y="729234"/>
                  </a:lnTo>
                  <a:lnTo>
                    <a:pt x="931926" y="729996"/>
                  </a:lnTo>
                  <a:lnTo>
                    <a:pt x="929639" y="729996"/>
                  </a:lnTo>
                  <a:lnTo>
                    <a:pt x="929639" y="731520"/>
                  </a:lnTo>
                  <a:lnTo>
                    <a:pt x="927353" y="731520"/>
                  </a:lnTo>
                  <a:lnTo>
                    <a:pt x="925829" y="733044"/>
                  </a:lnTo>
                  <a:lnTo>
                    <a:pt x="923543" y="733044"/>
                  </a:lnTo>
                  <a:lnTo>
                    <a:pt x="922019" y="733805"/>
                  </a:lnTo>
                  <a:lnTo>
                    <a:pt x="921257" y="733805"/>
                  </a:lnTo>
                  <a:lnTo>
                    <a:pt x="919733" y="735329"/>
                  </a:lnTo>
                  <a:lnTo>
                    <a:pt x="918209" y="735329"/>
                  </a:lnTo>
                  <a:lnTo>
                    <a:pt x="917447" y="736091"/>
                  </a:lnTo>
                  <a:lnTo>
                    <a:pt x="915162" y="736091"/>
                  </a:lnTo>
                  <a:lnTo>
                    <a:pt x="913638" y="737615"/>
                  </a:lnTo>
                  <a:lnTo>
                    <a:pt x="911351" y="737615"/>
                  </a:lnTo>
                  <a:lnTo>
                    <a:pt x="911351" y="739139"/>
                  </a:lnTo>
                  <a:lnTo>
                    <a:pt x="906017" y="739139"/>
                  </a:lnTo>
                  <a:lnTo>
                    <a:pt x="906017" y="739901"/>
                  </a:lnTo>
                  <a:lnTo>
                    <a:pt x="902969" y="739901"/>
                  </a:lnTo>
                  <a:lnTo>
                    <a:pt x="901445" y="741426"/>
                  </a:lnTo>
                  <a:lnTo>
                    <a:pt x="899159" y="741426"/>
                  </a:lnTo>
                  <a:lnTo>
                    <a:pt x="897635" y="742188"/>
                  </a:lnTo>
                  <a:lnTo>
                    <a:pt x="893826" y="742188"/>
                  </a:lnTo>
                  <a:lnTo>
                    <a:pt x="893063" y="743712"/>
                  </a:lnTo>
                  <a:lnTo>
                    <a:pt x="889253" y="743712"/>
                  </a:lnTo>
                  <a:lnTo>
                    <a:pt x="889253" y="745236"/>
                  </a:lnTo>
                  <a:lnTo>
                    <a:pt x="884681" y="745236"/>
                  </a:lnTo>
                  <a:lnTo>
                    <a:pt x="884681" y="745998"/>
                  </a:lnTo>
                  <a:lnTo>
                    <a:pt x="881633" y="745998"/>
                  </a:lnTo>
                  <a:lnTo>
                    <a:pt x="880871" y="747522"/>
                  </a:lnTo>
                  <a:lnTo>
                    <a:pt x="877062" y="747522"/>
                  </a:lnTo>
                  <a:lnTo>
                    <a:pt x="875538" y="748284"/>
                  </a:lnTo>
                  <a:lnTo>
                    <a:pt x="873251" y="748284"/>
                  </a:lnTo>
                  <a:lnTo>
                    <a:pt x="873251" y="749808"/>
                  </a:lnTo>
                  <a:lnTo>
                    <a:pt x="870965" y="749808"/>
                  </a:lnTo>
                  <a:lnTo>
                    <a:pt x="869441" y="751332"/>
                  </a:lnTo>
                  <a:lnTo>
                    <a:pt x="866393" y="751332"/>
                  </a:lnTo>
                  <a:lnTo>
                    <a:pt x="866393" y="752094"/>
                  </a:lnTo>
                  <a:lnTo>
                    <a:pt x="862583" y="752094"/>
                  </a:lnTo>
                  <a:lnTo>
                    <a:pt x="862583" y="753617"/>
                  </a:lnTo>
                  <a:lnTo>
                    <a:pt x="860297" y="753617"/>
                  </a:lnTo>
                  <a:lnTo>
                    <a:pt x="860297" y="754379"/>
                  </a:lnTo>
                  <a:lnTo>
                    <a:pt x="857250" y="754379"/>
                  </a:lnTo>
                  <a:lnTo>
                    <a:pt x="856488" y="755903"/>
                  </a:lnTo>
                  <a:lnTo>
                    <a:pt x="852677" y="755903"/>
                  </a:lnTo>
                  <a:lnTo>
                    <a:pt x="852677" y="757427"/>
                  </a:lnTo>
                  <a:lnTo>
                    <a:pt x="850391" y="757427"/>
                  </a:lnTo>
                  <a:lnTo>
                    <a:pt x="848867" y="758189"/>
                  </a:lnTo>
                  <a:lnTo>
                    <a:pt x="846581" y="758189"/>
                  </a:lnTo>
                  <a:lnTo>
                    <a:pt x="846581" y="759713"/>
                  </a:lnTo>
                  <a:lnTo>
                    <a:pt x="842009" y="759713"/>
                  </a:lnTo>
                  <a:lnTo>
                    <a:pt x="842009" y="760476"/>
                  </a:lnTo>
                  <a:lnTo>
                    <a:pt x="838200" y="760476"/>
                  </a:lnTo>
                  <a:lnTo>
                    <a:pt x="836676" y="762000"/>
                  </a:lnTo>
                  <a:lnTo>
                    <a:pt x="832865" y="762000"/>
                  </a:lnTo>
                  <a:lnTo>
                    <a:pt x="832865" y="763524"/>
                  </a:lnTo>
                  <a:lnTo>
                    <a:pt x="828293" y="763524"/>
                  </a:lnTo>
                  <a:lnTo>
                    <a:pt x="828293" y="764286"/>
                  </a:lnTo>
                  <a:lnTo>
                    <a:pt x="824483" y="764286"/>
                  </a:lnTo>
                  <a:lnTo>
                    <a:pt x="823721" y="765810"/>
                  </a:lnTo>
                  <a:lnTo>
                    <a:pt x="818388" y="765810"/>
                  </a:lnTo>
                  <a:lnTo>
                    <a:pt x="817626" y="766572"/>
                  </a:lnTo>
                  <a:lnTo>
                    <a:pt x="814577" y="766572"/>
                  </a:lnTo>
                  <a:lnTo>
                    <a:pt x="813815" y="768096"/>
                  </a:lnTo>
                  <a:lnTo>
                    <a:pt x="810005" y="768096"/>
                  </a:lnTo>
                  <a:lnTo>
                    <a:pt x="808481" y="769620"/>
                  </a:lnTo>
                  <a:lnTo>
                    <a:pt x="806195" y="769620"/>
                  </a:lnTo>
                  <a:lnTo>
                    <a:pt x="806195" y="770382"/>
                  </a:lnTo>
                  <a:lnTo>
                    <a:pt x="802385" y="770382"/>
                  </a:lnTo>
                  <a:lnTo>
                    <a:pt x="801624" y="771905"/>
                  </a:lnTo>
                  <a:lnTo>
                    <a:pt x="799338" y="771905"/>
                  </a:lnTo>
                  <a:lnTo>
                    <a:pt x="799338" y="772667"/>
                  </a:lnTo>
                  <a:lnTo>
                    <a:pt x="795527" y="772667"/>
                  </a:lnTo>
                  <a:lnTo>
                    <a:pt x="794003" y="774191"/>
                  </a:lnTo>
                  <a:lnTo>
                    <a:pt x="791717" y="774191"/>
                  </a:lnTo>
                  <a:lnTo>
                    <a:pt x="790193" y="775715"/>
                  </a:lnTo>
                  <a:lnTo>
                    <a:pt x="789431" y="775715"/>
                  </a:lnTo>
                  <a:lnTo>
                    <a:pt x="787907" y="776477"/>
                  </a:lnTo>
                  <a:lnTo>
                    <a:pt x="785621" y="776477"/>
                  </a:lnTo>
                  <a:lnTo>
                    <a:pt x="785621" y="778001"/>
                  </a:lnTo>
                  <a:lnTo>
                    <a:pt x="781812" y="778001"/>
                  </a:lnTo>
                  <a:lnTo>
                    <a:pt x="781050" y="778763"/>
                  </a:lnTo>
                  <a:lnTo>
                    <a:pt x="778001" y="778763"/>
                  </a:lnTo>
                  <a:lnTo>
                    <a:pt x="777239" y="780288"/>
                  </a:lnTo>
                  <a:lnTo>
                    <a:pt x="771905" y="780288"/>
                  </a:lnTo>
                  <a:lnTo>
                    <a:pt x="771143" y="781812"/>
                  </a:lnTo>
                  <a:lnTo>
                    <a:pt x="767333" y="781812"/>
                  </a:lnTo>
                  <a:lnTo>
                    <a:pt x="765809" y="782574"/>
                  </a:lnTo>
                  <a:lnTo>
                    <a:pt x="762762" y="782574"/>
                  </a:lnTo>
                  <a:lnTo>
                    <a:pt x="761238" y="784098"/>
                  </a:lnTo>
                  <a:lnTo>
                    <a:pt x="755141" y="784098"/>
                  </a:lnTo>
                  <a:lnTo>
                    <a:pt x="753617" y="784860"/>
                  </a:lnTo>
                  <a:lnTo>
                    <a:pt x="752855" y="784860"/>
                  </a:lnTo>
                  <a:lnTo>
                    <a:pt x="751331" y="786384"/>
                  </a:lnTo>
                  <a:lnTo>
                    <a:pt x="747521" y="786384"/>
                  </a:lnTo>
                  <a:lnTo>
                    <a:pt x="746759" y="787908"/>
                  </a:lnTo>
                  <a:lnTo>
                    <a:pt x="741426" y="787908"/>
                  </a:lnTo>
                  <a:lnTo>
                    <a:pt x="740663" y="788670"/>
                  </a:lnTo>
                  <a:lnTo>
                    <a:pt x="736853" y="788670"/>
                  </a:lnTo>
                  <a:lnTo>
                    <a:pt x="735329" y="790194"/>
                  </a:lnTo>
                  <a:lnTo>
                    <a:pt x="733043" y="790194"/>
                  </a:lnTo>
                  <a:lnTo>
                    <a:pt x="732281" y="790955"/>
                  </a:lnTo>
                  <a:lnTo>
                    <a:pt x="729233" y="790955"/>
                  </a:lnTo>
                  <a:lnTo>
                    <a:pt x="728471" y="792479"/>
                  </a:lnTo>
                  <a:lnTo>
                    <a:pt x="726185" y="792479"/>
                  </a:lnTo>
                  <a:lnTo>
                    <a:pt x="724662" y="794003"/>
                  </a:lnTo>
                  <a:lnTo>
                    <a:pt x="722376" y="794003"/>
                  </a:lnTo>
                  <a:lnTo>
                    <a:pt x="720851" y="794765"/>
                  </a:lnTo>
                  <a:lnTo>
                    <a:pt x="718565" y="794765"/>
                  </a:lnTo>
                  <a:lnTo>
                    <a:pt x="718565" y="796289"/>
                  </a:lnTo>
                  <a:lnTo>
                    <a:pt x="714755" y="796289"/>
                  </a:lnTo>
                  <a:lnTo>
                    <a:pt x="714755" y="797051"/>
                  </a:lnTo>
                  <a:lnTo>
                    <a:pt x="710183" y="797051"/>
                  </a:lnTo>
                  <a:lnTo>
                    <a:pt x="710183" y="798576"/>
                  </a:lnTo>
                  <a:lnTo>
                    <a:pt x="707897" y="798576"/>
                  </a:lnTo>
                  <a:lnTo>
                    <a:pt x="707897" y="800100"/>
                  </a:lnTo>
                  <a:lnTo>
                    <a:pt x="701801" y="800100"/>
                  </a:lnTo>
                  <a:lnTo>
                    <a:pt x="700277" y="800862"/>
                  </a:lnTo>
                  <a:lnTo>
                    <a:pt x="696467" y="800862"/>
                  </a:lnTo>
                  <a:lnTo>
                    <a:pt x="696467" y="802386"/>
                  </a:lnTo>
                  <a:lnTo>
                    <a:pt x="691895" y="802386"/>
                  </a:lnTo>
                  <a:lnTo>
                    <a:pt x="691895" y="803148"/>
                  </a:lnTo>
                  <a:lnTo>
                    <a:pt x="685800" y="803148"/>
                  </a:lnTo>
                  <a:lnTo>
                    <a:pt x="684276" y="804672"/>
                  </a:lnTo>
                  <a:lnTo>
                    <a:pt x="680465" y="804672"/>
                  </a:lnTo>
                  <a:lnTo>
                    <a:pt x="679703" y="806196"/>
                  </a:lnTo>
                  <a:lnTo>
                    <a:pt x="672083" y="806196"/>
                  </a:lnTo>
                  <a:lnTo>
                    <a:pt x="672083" y="806958"/>
                  </a:lnTo>
                  <a:lnTo>
                    <a:pt x="668274" y="806958"/>
                  </a:lnTo>
                  <a:lnTo>
                    <a:pt x="667512" y="808482"/>
                  </a:lnTo>
                  <a:lnTo>
                    <a:pt x="665226" y="808482"/>
                  </a:lnTo>
                  <a:lnTo>
                    <a:pt x="663701" y="808482"/>
                  </a:lnTo>
                  <a:lnTo>
                    <a:pt x="662177" y="808482"/>
                  </a:lnTo>
                  <a:lnTo>
                    <a:pt x="661415" y="809244"/>
                  </a:lnTo>
                  <a:lnTo>
                    <a:pt x="657605" y="809244"/>
                  </a:lnTo>
                  <a:lnTo>
                    <a:pt x="656081" y="810767"/>
                  </a:lnTo>
                  <a:lnTo>
                    <a:pt x="655319" y="812291"/>
                  </a:lnTo>
                  <a:lnTo>
                    <a:pt x="649985" y="812291"/>
                  </a:lnTo>
                  <a:lnTo>
                    <a:pt x="649224" y="813053"/>
                  </a:lnTo>
                  <a:lnTo>
                    <a:pt x="647700" y="813053"/>
                  </a:lnTo>
                  <a:lnTo>
                    <a:pt x="646938" y="814577"/>
                  </a:lnTo>
                  <a:lnTo>
                    <a:pt x="643127" y="814577"/>
                  </a:lnTo>
                  <a:lnTo>
                    <a:pt x="643127" y="815339"/>
                  </a:lnTo>
                  <a:lnTo>
                    <a:pt x="637793" y="815339"/>
                  </a:lnTo>
                  <a:lnTo>
                    <a:pt x="637793" y="816863"/>
                  </a:lnTo>
                  <a:lnTo>
                    <a:pt x="634745" y="816863"/>
                  </a:lnTo>
                  <a:lnTo>
                    <a:pt x="634745" y="818388"/>
                  </a:lnTo>
                  <a:lnTo>
                    <a:pt x="629412" y="818388"/>
                  </a:lnTo>
                  <a:lnTo>
                    <a:pt x="629412" y="819150"/>
                  </a:lnTo>
                  <a:lnTo>
                    <a:pt x="623315" y="819150"/>
                  </a:lnTo>
                  <a:lnTo>
                    <a:pt x="622553" y="820674"/>
                  </a:lnTo>
                  <a:lnTo>
                    <a:pt x="618743" y="820674"/>
                  </a:lnTo>
                  <a:lnTo>
                    <a:pt x="617219" y="821436"/>
                  </a:lnTo>
                  <a:lnTo>
                    <a:pt x="611124" y="821436"/>
                  </a:lnTo>
                  <a:lnTo>
                    <a:pt x="610362" y="822960"/>
                  </a:lnTo>
                  <a:lnTo>
                    <a:pt x="606551" y="822960"/>
                  </a:lnTo>
                  <a:lnTo>
                    <a:pt x="605027" y="824484"/>
                  </a:lnTo>
                  <a:lnTo>
                    <a:pt x="598931" y="824484"/>
                  </a:lnTo>
                  <a:lnTo>
                    <a:pt x="598169" y="825246"/>
                  </a:lnTo>
                  <a:lnTo>
                    <a:pt x="592835" y="825246"/>
                  </a:lnTo>
                  <a:lnTo>
                    <a:pt x="592074" y="826770"/>
                  </a:lnTo>
                  <a:lnTo>
                    <a:pt x="586739" y="826770"/>
                  </a:lnTo>
                  <a:lnTo>
                    <a:pt x="586739" y="827532"/>
                  </a:lnTo>
                  <a:lnTo>
                    <a:pt x="582167" y="827532"/>
                  </a:lnTo>
                  <a:lnTo>
                    <a:pt x="580643" y="829055"/>
                  </a:lnTo>
                  <a:lnTo>
                    <a:pt x="576833" y="829055"/>
                  </a:lnTo>
                  <a:lnTo>
                    <a:pt x="576071" y="830579"/>
                  </a:lnTo>
                  <a:lnTo>
                    <a:pt x="574547" y="830579"/>
                  </a:lnTo>
                  <a:lnTo>
                    <a:pt x="573785" y="831341"/>
                  </a:lnTo>
                  <a:lnTo>
                    <a:pt x="567689" y="831341"/>
                  </a:lnTo>
                  <a:lnTo>
                    <a:pt x="567689" y="832865"/>
                  </a:lnTo>
                  <a:lnTo>
                    <a:pt x="564641" y="832865"/>
                  </a:lnTo>
                  <a:lnTo>
                    <a:pt x="564641" y="833627"/>
                  </a:lnTo>
                  <a:lnTo>
                    <a:pt x="562355" y="833627"/>
                  </a:lnTo>
                  <a:lnTo>
                    <a:pt x="561593" y="835151"/>
                  </a:lnTo>
                  <a:lnTo>
                    <a:pt x="557783" y="835151"/>
                  </a:lnTo>
                  <a:lnTo>
                    <a:pt x="556259" y="836676"/>
                  </a:lnTo>
                  <a:lnTo>
                    <a:pt x="551688" y="836676"/>
                  </a:lnTo>
                  <a:lnTo>
                    <a:pt x="550163" y="837438"/>
                  </a:lnTo>
                  <a:lnTo>
                    <a:pt x="546353" y="837438"/>
                  </a:lnTo>
                  <a:lnTo>
                    <a:pt x="545591" y="838962"/>
                  </a:lnTo>
                  <a:lnTo>
                    <a:pt x="540257" y="838962"/>
                  </a:lnTo>
                  <a:lnTo>
                    <a:pt x="539495" y="839724"/>
                  </a:lnTo>
                  <a:lnTo>
                    <a:pt x="531113" y="839724"/>
                  </a:lnTo>
                  <a:lnTo>
                    <a:pt x="531113" y="841248"/>
                  </a:lnTo>
                  <a:lnTo>
                    <a:pt x="523493" y="841248"/>
                  </a:lnTo>
                  <a:lnTo>
                    <a:pt x="521969" y="842772"/>
                  </a:lnTo>
                  <a:lnTo>
                    <a:pt x="517397" y="842772"/>
                  </a:lnTo>
                  <a:lnTo>
                    <a:pt x="515874" y="843534"/>
                  </a:lnTo>
                  <a:lnTo>
                    <a:pt x="511301" y="843534"/>
                  </a:lnTo>
                  <a:lnTo>
                    <a:pt x="509777" y="845058"/>
                  </a:lnTo>
                  <a:lnTo>
                    <a:pt x="503681" y="845058"/>
                  </a:lnTo>
                  <a:lnTo>
                    <a:pt x="503681" y="845820"/>
                  </a:lnTo>
                  <a:lnTo>
                    <a:pt x="500633" y="845820"/>
                  </a:lnTo>
                  <a:lnTo>
                    <a:pt x="499109" y="847344"/>
                  </a:lnTo>
                  <a:lnTo>
                    <a:pt x="495300" y="847344"/>
                  </a:lnTo>
                  <a:lnTo>
                    <a:pt x="494538" y="848867"/>
                  </a:lnTo>
                  <a:lnTo>
                    <a:pt x="490727" y="848867"/>
                  </a:lnTo>
                  <a:lnTo>
                    <a:pt x="490727" y="849629"/>
                  </a:lnTo>
                  <a:lnTo>
                    <a:pt x="486917" y="849629"/>
                  </a:lnTo>
                  <a:lnTo>
                    <a:pt x="485393" y="851153"/>
                  </a:lnTo>
                  <a:lnTo>
                    <a:pt x="482345" y="851153"/>
                  </a:lnTo>
                  <a:lnTo>
                    <a:pt x="482345" y="851915"/>
                  </a:lnTo>
                  <a:lnTo>
                    <a:pt x="478535" y="851915"/>
                  </a:lnTo>
                  <a:lnTo>
                    <a:pt x="477012" y="853439"/>
                  </a:lnTo>
                  <a:lnTo>
                    <a:pt x="472439" y="853439"/>
                  </a:lnTo>
                  <a:lnTo>
                    <a:pt x="470915" y="854963"/>
                  </a:lnTo>
                  <a:lnTo>
                    <a:pt x="464819" y="854963"/>
                  </a:lnTo>
                  <a:lnTo>
                    <a:pt x="464057" y="855726"/>
                  </a:lnTo>
                  <a:lnTo>
                    <a:pt x="461009" y="855726"/>
                  </a:lnTo>
                  <a:lnTo>
                    <a:pt x="460247" y="857250"/>
                  </a:lnTo>
                  <a:lnTo>
                    <a:pt x="452627" y="857250"/>
                  </a:lnTo>
                  <a:lnTo>
                    <a:pt x="451865" y="858012"/>
                  </a:lnTo>
                  <a:lnTo>
                    <a:pt x="442721" y="858012"/>
                  </a:lnTo>
                  <a:lnTo>
                    <a:pt x="441959" y="859536"/>
                  </a:lnTo>
                  <a:lnTo>
                    <a:pt x="432053" y="859536"/>
                  </a:lnTo>
                  <a:lnTo>
                    <a:pt x="430529" y="861060"/>
                  </a:lnTo>
                  <a:lnTo>
                    <a:pt x="425957" y="861060"/>
                  </a:lnTo>
                  <a:lnTo>
                    <a:pt x="424433" y="861822"/>
                  </a:lnTo>
                  <a:lnTo>
                    <a:pt x="419849" y="861822"/>
                  </a:lnTo>
                  <a:lnTo>
                    <a:pt x="418338" y="863346"/>
                  </a:lnTo>
                  <a:lnTo>
                    <a:pt x="415290" y="863346"/>
                  </a:lnTo>
                  <a:lnTo>
                    <a:pt x="413766" y="864108"/>
                  </a:lnTo>
                  <a:lnTo>
                    <a:pt x="409194" y="864108"/>
                  </a:lnTo>
                  <a:lnTo>
                    <a:pt x="407669" y="865632"/>
                  </a:lnTo>
                  <a:lnTo>
                    <a:pt x="403098" y="865632"/>
                  </a:lnTo>
                  <a:lnTo>
                    <a:pt x="401574" y="867155"/>
                  </a:lnTo>
                  <a:lnTo>
                    <a:pt x="399288" y="867155"/>
                  </a:lnTo>
                  <a:lnTo>
                    <a:pt x="397763" y="867917"/>
                  </a:lnTo>
                  <a:lnTo>
                    <a:pt x="395478" y="867917"/>
                  </a:lnTo>
                  <a:lnTo>
                    <a:pt x="393954" y="869441"/>
                  </a:lnTo>
                  <a:lnTo>
                    <a:pt x="391668" y="869441"/>
                  </a:lnTo>
                  <a:lnTo>
                    <a:pt x="390906" y="870203"/>
                  </a:lnTo>
                  <a:lnTo>
                    <a:pt x="383286" y="870203"/>
                  </a:lnTo>
                  <a:lnTo>
                    <a:pt x="381762" y="871727"/>
                  </a:lnTo>
                  <a:lnTo>
                    <a:pt x="377190" y="871727"/>
                  </a:lnTo>
                  <a:lnTo>
                    <a:pt x="377190" y="873251"/>
                  </a:lnTo>
                  <a:lnTo>
                    <a:pt x="372618" y="873251"/>
                  </a:lnTo>
                  <a:lnTo>
                    <a:pt x="372618" y="874013"/>
                  </a:lnTo>
                  <a:lnTo>
                    <a:pt x="358902" y="874013"/>
                  </a:lnTo>
                  <a:lnTo>
                    <a:pt x="357378" y="875538"/>
                  </a:lnTo>
                  <a:lnTo>
                    <a:pt x="354330" y="875538"/>
                  </a:lnTo>
                  <a:lnTo>
                    <a:pt x="352806" y="876300"/>
                  </a:lnTo>
                  <a:lnTo>
                    <a:pt x="340613" y="876300"/>
                  </a:lnTo>
                  <a:lnTo>
                    <a:pt x="339090" y="877824"/>
                  </a:lnTo>
                  <a:lnTo>
                    <a:pt x="332231" y="877824"/>
                  </a:lnTo>
                  <a:lnTo>
                    <a:pt x="332231" y="879348"/>
                  </a:lnTo>
                  <a:lnTo>
                    <a:pt x="328422" y="879348"/>
                  </a:lnTo>
                  <a:lnTo>
                    <a:pt x="326898" y="880110"/>
                  </a:lnTo>
                  <a:lnTo>
                    <a:pt x="320802" y="880110"/>
                  </a:lnTo>
                  <a:lnTo>
                    <a:pt x="320040" y="881634"/>
                  </a:lnTo>
                  <a:lnTo>
                    <a:pt x="317754" y="881634"/>
                  </a:lnTo>
                  <a:lnTo>
                    <a:pt x="313944" y="881634"/>
                  </a:lnTo>
                  <a:lnTo>
                    <a:pt x="312419" y="882396"/>
                  </a:lnTo>
                  <a:lnTo>
                    <a:pt x="310134" y="882396"/>
                  </a:lnTo>
                  <a:lnTo>
                    <a:pt x="308610" y="883920"/>
                  </a:lnTo>
                  <a:lnTo>
                    <a:pt x="305562" y="883920"/>
                  </a:lnTo>
                  <a:lnTo>
                    <a:pt x="305562" y="885444"/>
                  </a:lnTo>
                  <a:lnTo>
                    <a:pt x="300228" y="885444"/>
                  </a:lnTo>
                  <a:lnTo>
                    <a:pt x="300228" y="886205"/>
                  </a:lnTo>
                  <a:lnTo>
                    <a:pt x="293369" y="886205"/>
                  </a:lnTo>
                  <a:lnTo>
                    <a:pt x="291846" y="887729"/>
                  </a:lnTo>
                  <a:lnTo>
                    <a:pt x="288036" y="887729"/>
                  </a:lnTo>
                  <a:lnTo>
                    <a:pt x="287274" y="888491"/>
                  </a:lnTo>
                  <a:lnTo>
                    <a:pt x="283463" y="888491"/>
                  </a:lnTo>
                  <a:lnTo>
                    <a:pt x="283463" y="890015"/>
                  </a:lnTo>
                  <a:lnTo>
                    <a:pt x="267462" y="890015"/>
                  </a:lnTo>
                  <a:lnTo>
                    <a:pt x="267462" y="891539"/>
                  </a:lnTo>
                  <a:lnTo>
                    <a:pt x="256794" y="891539"/>
                  </a:lnTo>
                  <a:lnTo>
                    <a:pt x="256794" y="892301"/>
                  </a:lnTo>
                  <a:lnTo>
                    <a:pt x="244602" y="892301"/>
                  </a:lnTo>
                  <a:lnTo>
                    <a:pt x="243078" y="893826"/>
                  </a:lnTo>
                  <a:lnTo>
                    <a:pt x="233172" y="893826"/>
                  </a:lnTo>
                  <a:lnTo>
                    <a:pt x="232410" y="894588"/>
                  </a:lnTo>
                  <a:lnTo>
                    <a:pt x="228600" y="894588"/>
                  </a:lnTo>
                  <a:lnTo>
                    <a:pt x="227075" y="896112"/>
                  </a:lnTo>
                  <a:lnTo>
                    <a:pt x="222504" y="896112"/>
                  </a:lnTo>
                  <a:lnTo>
                    <a:pt x="220980" y="897636"/>
                  </a:lnTo>
                  <a:lnTo>
                    <a:pt x="218694" y="897636"/>
                  </a:lnTo>
                  <a:lnTo>
                    <a:pt x="217169" y="898398"/>
                  </a:lnTo>
                  <a:lnTo>
                    <a:pt x="211074" y="898398"/>
                  </a:lnTo>
                  <a:lnTo>
                    <a:pt x="211074" y="899922"/>
                  </a:lnTo>
                  <a:lnTo>
                    <a:pt x="208787" y="899922"/>
                  </a:lnTo>
                  <a:lnTo>
                    <a:pt x="208787" y="900684"/>
                  </a:lnTo>
                  <a:lnTo>
                    <a:pt x="200406" y="900684"/>
                  </a:lnTo>
                  <a:lnTo>
                    <a:pt x="198881" y="902208"/>
                  </a:lnTo>
                  <a:lnTo>
                    <a:pt x="195834" y="902208"/>
                  </a:lnTo>
                  <a:lnTo>
                    <a:pt x="195834" y="903732"/>
                  </a:lnTo>
                  <a:lnTo>
                    <a:pt x="186690" y="903732"/>
                  </a:lnTo>
                  <a:lnTo>
                    <a:pt x="186690" y="904494"/>
                  </a:lnTo>
                  <a:lnTo>
                    <a:pt x="173736" y="904494"/>
                  </a:lnTo>
                  <a:lnTo>
                    <a:pt x="173736" y="906017"/>
                  </a:lnTo>
                  <a:lnTo>
                    <a:pt x="162306" y="906017"/>
                  </a:lnTo>
                  <a:lnTo>
                    <a:pt x="161544" y="906779"/>
                  </a:lnTo>
                  <a:lnTo>
                    <a:pt x="157734" y="906779"/>
                  </a:lnTo>
                  <a:lnTo>
                    <a:pt x="156210" y="906017"/>
                  </a:lnTo>
                  <a:lnTo>
                    <a:pt x="151637" y="906017"/>
                  </a:lnTo>
                  <a:lnTo>
                    <a:pt x="150113" y="906779"/>
                  </a:lnTo>
                  <a:lnTo>
                    <a:pt x="147828" y="906779"/>
                  </a:lnTo>
                  <a:lnTo>
                    <a:pt x="147066" y="908303"/>
                  </a:lnTo>
                  <a:lnTo>
                    <a:pt x="147066" y="906779"/>
                  </a:lnTo>
                  <a:lnTo>
                    <a:pt x="141731" y="906779"/>
                  </a:lnTo>
                  <a:lnTo>
                    <a:pt x="141731" y="908303"/>
                  </a:lnTo>
                  <a:lnTo>
                    <a:pt x="139446" y="908303"/>
                  </a:lnTo>
                  <a:lnTo>
                    <a:pt x="139446" y="909827"/>
                  </a:lnTo>
                  <a:lnTo>
                    <a:pt x="134874" y="909827"/>
                  </a:lnTo>
                  <a:lnTo>
                    <a:pt x="133350" y="908303"/>
                  </a:lnTo>
                  <a:lnTo>
                    <a:pt x="129540" y="908303"/>
                  </a:lnTo>
                  <a:lnTo>
                    <a:pt x="128778" y="909827"/>
                  </a:lnTo>
                  <a:lnTo>
                    <a:pt x="125730" y="909827"/>
                  </a:lnTo>
                  <a:lnTo>
                    <a:pt x="125730" y="910589"/>
                  </a:lnTo>
                  <a:lnTo>
                    <a:pt x="119634" y="910589"/>
                  </a:lnTo>
                  <a:lnTo>
                    <a:pt x="119634" y="912113"/>
                  </a:lnTo>
                  <a:lnTo>
                    <a:pt x="118872" y="912113"/>
                  </a:lnTo>
                  <a:lnTo>
                    <a:pt x="117348" y="912876"/>
                  </a:lnTo>
                  <a:lnTo>
                    <a:pt x="108966" y="912876"/>
                  </a:lnTo>
                  <a:lnTo>
                    <a:pt x="107442" y="914400"/>
                  </a:lnTo>
                  <a:lnTo>
                    <a:pt x="106680" y="914400"/>
                  </a:lnTo>
                  <a:lnTo>
                    <a:pt x="105156" y="915924"/>
                  </a:lnTo>
                  <a:lnTo>
                    <a:pt x="92963" y="915924"/>
                  </a:lnTo>
                  <a:lnTo>
                    <a:pt x="92963" y="916686"/>
                  </a:lnTo>
                  <a:lnTo>
                    <a:pt x="92202" y="916686"/>
                  </a:lnTo>
                  <a:lnTo>
                    <a:pt x="90678" y="918210"/>
                  </a:lnTo>
                  <a:lnTo>
                    <a:pt x="86106" y="918210"/>
                  </a:lnTo>
                  <a:lnTo>
                    <a:pt x="86106" y="916686"/>
                  </a:lnTo>
                  <a:lnTo>
                    <a:pt x="82296" y="916686"/>
                  </a:lnTo>
                  <a:lnTo>
                    <a:pt x="82296" y="915924"/>
                  </a:lnTo>
                  <a:lnTo>
                    <a:pt x="76962" y="915924"/>
                  </a:lnTo>
                  <a:lnTo>
                    <a:pt x="76200" y="916686"/>
                  </a:lnTo>
                  <a:lnTo>
                    <a:pt x="74675" y="916686"/>
                  </a:lnTo>
                  <a:lnTo>
                    <a:pt x="74675" y="918210"/>
                  </a:lnTo>
                  <a:lnTo>
                    <a:pt x="73913" y="918972"/>
                  </a:lnTo>
                  <a:lnTo>
                    <a:pt x="72390" y="918972"/>
                  </a:lnTo>
                  <a:lnTo>
                    <a:pt x="72390" y="920496"/>
                  </a:lnTo>
                  <a:lnTo>
                    <a:pt x="67818" y="920496"/>
                  </a:lnTo>
                  <a:lnTo>
                    <a:pt x="66293" y="918972"/>
                  </a:lnTo>
                  <a:lnTo>
                    <a:pt x="64769" y="918972"/>
                  </a:lnTo>
                  <a:lnTo>
                    <a:pt x="64008" y="920496"/>
                  </a:lnTo>
                  <a:lnTo>
                    <a:pt x="60198" y="920496"/>
                  </a:lnTo>
                  <a:lnTo>
                    <a:pt x="58674" y="918972"/>
                  </a:lnTo>
                  <a:lnTo>
                    <a:pt x="57912" y="918210"/>
                  </a:lnTo>
                  <a:lnTo>
                    <a:pt x="54102" y="918210"/>
                  </a:lnTo>
                  <a:lnTo>
                    <a:pt x="52578" y="918972"/>
                  </a:lnTo>
                  <a:lnTo>
                    <a:pt x="50292" y="918972"/>
                  </a:lnTo>
                  <a:lnTo>
                    <a:pt x="48768" y="920496"/>
                  </a:lnTo>
                  <a:lnTo>
                    <a:pt x="42672" y="920496"/>
                  </a:lnTo>
                  <a:lnTo>
                    <a:pt x="42672" y="922020"/>
                  </a:lnTo>
                  <a:lnTo>
                    <a:pt x="41910" y="920496"/>
                  </a:lnTo>
                  <a:lnTo>
                    <a:pt x="36575" y="920496"/>
                  </a:lnTo>
                  <a:lnTo>
                    <a:pt x="36575" y="918972"/>
                  </a:lnTo>
                  <a:lnTo>
                    <a:pt x="28193" y="918972"/>
                  </a:lnTo>
                  <a:lnTo>
                    <a:pt x="27431" y="920496"/>
                  </a:lnTo>
                  <a:lnTo>
                    <a:pt x="25908" y="920496"/>
                  </a:lnTo>
                  <a:lnTo>
                    <a:pt x="25908" y="922020"/>
                  </a:lnTo>
                  <a:lnTo>
                    <a:pt x="24384" y="922020"/>
                  </a:lnTo>
                  <a:lnTo>
                    <a:pt x="23622" y="922782"/>
                  </a:lnTo>
                  <a:lnTo>
                    <a:pt x="22098" y="922020"/>
                  </a:lnTo>
                  <a:lnTo>
                    <a:pt x="21336" y="922020"/>
                  </a:lnTo>
                  <a:lnTo>
                    <a:pt x="21336" y="920496"/>
                  </a:lnTo>
                  <a:lnTo>
                    <a:pt x="18287" y="920496"/>
                  </a:lnTo>
                  <a:lnTo>
                    <a:pt x="17525" y="922782"/>
                  </a:lnTo>
                  <a:lnTo>
                    <a:pt x="16002" y="925067"/>
                  </a:lnTo>
                  <a:lnTo>
                    <a:pt x="16002" y="926591"/>
                  </a:lnTo>
                  <a:lnTo>
                    <a:pt x="13716" y="926591"/>
                  </a:lnTo>
                  <a:lnTo>
                    <a:pt x="12192" y="925067"/>
                  </a:lnTo>
                  <a:lnTo>
                    <a:pt x="11430" y="924305"/>
                  </a:lnTo>
                  <a:lnTo>
                    <a:pt x="9906" y="924305"/>
                  </a:lnTo>
                  <a:lnTo>
                    <a:pt x="9906" y="922782"/>
                  </a:lnTo>
                  <a:lnTo>
                    <a:pt x="7619" y="922782"/>
                  </a:lnTo>
                  <a:lnTo>
                    <a:pt x="6096" y="924305"/>
                  </a:lnTo>
                  <a:lnTo>
                    <a:pt x="5334" y="925067"/>
                  </a:lnTo>
                  <a:lnTo>
                    <a:pt x="5334" y="930401"/>
                  </a:lnTo>
                  <a:lnTo>
                    <a:pt x="3810" y="932688"/>
                  </a:lnTo>
                  <a:lnTo>
                    <a:pt x="3048" y="934212"/>
                  </a:lnTo>
                  <a:lnTo>
                    <a:pt x="1524" y="934212"/>
                  </a:lnTo>
                  <a:lnTo>
                    <a:pt x="0" y="932688"/>
                  </a:lnTo>
                </a:path>
              </a:pathLst>
            </a:custGeom>
            <a:ln w="6083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4" name="object 624"/>
          <p:cNvSpPr txBox="1"/>
          <p:nvPr/>
        </p:nvSpPr>
        <p:spPr>
          <a:xfrm>
            <a:off x="5396553" y="5077335"/>
            <a:ext cx="100330" cy="19300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1150" spc="-10" dirty="0">
                <a:latin typeface="Arial MT"/>
                <a:cs typeface="Arial MT"/>
              </a:rPr>
              <a:t>||</a:t>
            </a:r>
            <a:endParaRPr sz="1150">
              <a:latin typeface="Arial MT"/>
              <a:cs typeface="Arial MT"/>
            </a:endParaRPr>
          </a:p>
        </p:txBody>
      </p:sp>
      <p:sp>
        <p:nvSpPr>
          <p:cNvPr id="625" name="object 625"/>
          <p:cNvSpPr txBox="1"/>
          <p:nvPr/>
        </p:nvSpPr>
        <p:spPr>
          <a:xfrm>
            <a:off x="5396553" y="6013282"/>
            <a:ext cx="115570" cy="17697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spcBef>
                <a:spcPts val="120"/>
              </a:spcBef>
            </a:pPr>
            <a:r>
              <a:rPr sz="1050" spc="15" dirty="0">
                <a:latin typeface="Symbol"/>
                <a:cs typeface="Symbol"/>
              </a:rPr>
              <a:t></a:t>
            </a:r>
            <a:endParaRPr sz="1050">
              <a:latin typeface="Symbol"/>
              <a:cs typeface="Symbol"/>
            </a:endParaRPr>
          </a:p>
        </p:txBody>
      </p:sp>
      <p:sp>
        <p:nvSpPr>
          <p:cNvPr id="626" name="object 626"/>
          <p:cNvSpPr txBox="1"/>
          <p:nvPr/>
        </p:nvSpPr>
        <p:spPr>
          <a:xfrm>
            <a:off x="3421195" y="6349759"/>
            <a:ext cx="3401060" cy="431800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R="17780" algn="ctr">
              <a:spcBef>
                <a:spcPts val="660"/>
              </a:spcBef>
              <a:tabLst>
                <a:tab pos="433705" algn="l"/>
                <a:tab pos="840105" algn="l"/>
                <a:tab pos="1273810" algn="l"/>
                <a:tab pos="1708785" algn="l"/>
                <a:tab pos="2142490" algn="l"/>
                <a:tab pos="2578100" algn="l"/>
                <a:tab pos="3011805" algn="l"/>
              </a:tabLst>
            </a:pPr>
            <a:r>
              <a:rPr sz="800" spc="5" dirty="0">
                <a:latin typeface="Arial MT"/>
                <a:cs typeface="Arial MT"/>
              </a:rPr>
              <a:t>6000	</a:t>
            </a:r>
            <a:r>
              <a:rPr sz="800" dirty="0">
                <a:latin typeface="Arial MT"/>
                <a:cs typeface="Arial MT"/>
              </a:rPr>
              <a:t>8000	10000	</a:t>
            </a:r>
            <a:r>
              <a:rPr sz="800" spc="5" dirty="0">
                <a:latin typeface="Arial MT"/>
                <a:cs typeface="Arial MT"/>
              </a:rPr>
              <a:t>12000	14000	16000	18000	20000</a:t>
            </a:r>
            <a:endParaRPr sz="800">
              <a:latin typeface="Arial MT"/>
              <a:cs typeface="Arial MT"/>
            </a:endParaRPr>
          </a:p>
          <a:p>
            <a:pPr marR="45720" algn="ctr">
              <a:spcBef>
                <a:spcPts val="650"/>
              </a:spcBef>
            </a:pPr>
            <a:r>
              <a:rPr sz="850" spc="15" dirty="0">
                <a:latin typeface="Arial MT"/>
                <a:cs typeface="Arial MT"/>
              </a:rPr>
              <a:t>Wavenumber</a:t>
            </a:r>
            <a:r>
              <a:rPr sz="850" spc="-5" dirty="0">
                <a:latin typeface="Arial MT"/>
                <a:cs typeface="Arial MT"/>
              </a:rPr>
              <a:t> </a:t>
            </a:r>
            <a:r>
              <a:rPr sz="850" spc="10" dirty="0">
                <a:latin typeface="Arial MT"/>
                <a:cs typeface="Arial MT"/>
              </a:rPr>
              <a:t>(cm</a:t>
            </a:r>
            <a:r>
              <a:rPr sz="750" spc="15" baseline="55555" dirty="0">
                <a:latin typeface="Arial MT"/>
                <a:cs typeface="Arial MT"/>
              </a:rPr>
              <a:t>-1</a:t>
            </a:r>
            <a:r>
              <a:rPr sz="850" spc="10" dirty="0">
                <a:latin typeface="Arial MT"/>
                <a:cs typeface="Arial MT"/>
              </a:rPr>
              <a:t>)</a:t>
            </a:r>
            <a:endParaRPr sz="850">
              <a:latin typeface="Arial MT"/>
              <a:cs typeface="Arial MT"/>
            </a:endParaRPr>
          </a:p>
        </p:txBody>
      </p:sp>
      <p:sp>
        <p:nvSpPr>
          <p:cNvPr id="627" name="object 627"/>
          <p:cNvSpPr txBox="1"/>
          <p:nvPr/>
        </p:nvSpPr>
        <p:spPr>
          <a:xfrm>
            <a:off x="3107118" y="5067077"/>
            <a:ext cx="130805" cy="788670"/>
          </a:xfrm>
          <a:prstGeom prst="rect">
            <a:avLst/>
          </a:prstGeom>
        </p:spPr>
        <p:txBody>
          <a:bodyPr vert="vert270" wrap="square" lIns="0" tIns="6350" rIns="0" bIns="0" rtlCol="0">
            <a:spAutoFit/>
          </a:bodyPr>
          <a:lstStyle/>
          <a:p>
            <a:pPr marL="12700">
              <a:spcBef>
                <a:spcPts val="50"/>
              </a:spcBef>
            </a:pPr>
            <a:r>
              <a:rPr sz="850" spc="10" dirty="0">
                <a:latin typeface="Arial MT"/>
                <a:cs typeface="Arial MT"/>
              </a:rPr>
              <a:t>refractive</a:t>
            </a:r>
            <a:r>
              <a:rPr sz="850" spc="-25" dirty="0">
                <a:latin typeface="Arial MT"/>
                <a:cs typeface="Arial MT"/>
              </a:rPr>
              <a:t> </a:t>
            </a:r>
            <a:r>
              <a:rPr sz="850" spc="10" dirty="0">
                <a:latin typeface="Arial MT"/>
                <a:cs typeface="Arial MT"/>
              </a:rPr>
              <a:t>index</a:t>
            </a:r>
            <a:endParaRPr sz="850">
              <a:latin typeface="Arial MT"/>
              <a:cs typeface="Arial MT"/>
            </a:endParaRPr>
          </a:p>
        </p:txBody>
      </p:sp>
      <p:sp>
        <p:nvSpPr>
          <p:cNvPr id="628" name="object 628"/>
          <p:cNvSpPr txBox="1"/>
          <p:nvPr/>
        </p:nvSpPr>
        <p:spPr>
          <a:xfrm>
            <a:off x="7229924" y="3653590"/>
            <a:ext cx="1682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800" spc="5" dirty="0">
                <a:latin typeface="Arial MT"/>
                <a:cs typeface="Arial MT"/>
              </a:rPr>
              <a:t>0</a:t>
            </a:r>
            <a:r>
              <a:rPr sz="800" spc="-10" dirty="0">
                <a:latin typeface="Arial MT"/>
                <a:cs typeface="Arial MT"/>
              </a:rPr>
              <a:t>.</a:t>
            </a:r>
            <a:r>
              <a:rPr sz="800" dirty="0">
                <a:latin typeface="Arial MT"/>
                <a:cs typeface="Arial MT"/>
              </a:rPr>
              <a:t>0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629" name="object 629"/>
          <p:cNvSpPr txBox="1"/>
          <p:nvPr/>
        </p:nvSpPr>
        <p:spPr>
          <a:xfrm>
            <a:off x="7229924" y="3244395"/>
            <a:ext cx="1682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800" spc="5" dirty="0">
                <a:latin typeface="Arial MT"/>
                <a:cs typeface="Arial MT"/>
              </a:rPr>
              <a:t>0</a:t>
            </a:r>
            <a:r>
              <a:rPr sz="800" spc="-10" dirty="0">
                <a:latin typeface="Arial MT"/>
                <a:cs typeface="Arial MT"/>
              </a:rPr>
              <a:t>.</a:t>
            </a:r>
            <a:r>
              <a:rPr sz="800" dirty="0">
                <a:latin typeface="Arial MT"/>
                <a:cs typeface="Arial MT"/>
              </a:rPr>
              <a:t>2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630" name="object 630"/>
          <p:cNvSpPr txBox="1"/>
          <p:nvPr/>
        </p:nvSpPr>
        <p:spPr>
          <a:xfrm>
            <a:off x="7229924" y="2834442"/>
            <a:ext cx="1682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800" spc="5" dirty="0">
                <a:latin typeface="Arial MT"/>
                <a:cs typeface="Arial MT"/>
              </a:rPr>
              <a:t>0</a:t>
            </a:r>
            <a:r>
              <a:rPr sz="800" spc="-10" dirty="0">
                <a:latin typeface="Arial MT"/>
                <a:cs typeface="Arial MT"/>
              </a:rPr>
              <a:t>.</a:t>
            </a:r>
            <a:r>
              <a:rPr sz="800" dirty="0">
                <a:latin typeface="Arial MT"/>
                <a:cs typeface="Arial MT"/>
              </a:rPr>
              <a:t>4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631" name="object 631"/>
          <p:cNvSpPr txBox="1"/>
          <p:nvPr/>
        </p:nvSpPr>
        <p:spPr>
          <a:xfrm>
            <a:off x="7229924" y="2425248"/>
            <a:ext cx="1682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800" spc="5" dirty="0">
                <a:latin typeface="Arial MT"/>
                <a:cs typeface="Arial MT"/>
              </a:rPr>
              <a:t>0</a:t>
            </a:r>
            <a:r>
              <a:rPr sz="800" spc="-10" dirty="0">
                <a:latin typeface="Arial MT"/>
                <a:cs typeface="Arial MT"/>
              </a:rPr>
              <a:t>.</a:t>
            </a:r>
            <a:r>
              <a:rPr sz="800" dirty="0">
                <a:latin typeface="Arial MT"/>
                <a:cs typeface="Arial MT"/>
              </a:rPr>
              <a:t>6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632" name="object 632"/>
          <p:cNvSpPr txBox="1"/>
          <p:nvPr/>
        </p:nvSpPr>
        <p:spPr>
          <a:xfrm>
            <a:off x="7229924" y="2015294"/>
            <a:ext cx="1682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800" spc="5" dirty="0">
                <a:latin typeface="Arial MT"/>
                <a:cs typeface="Arial MT"/>
              </a:rPr>
              <a:t>0</a:t>
            </a:r>
            <a:r>
              <a:rPr sz="800" spc="-10" dirty="0">
                <a:latin typeface="Arial MT"/>
                <a:cs typeface="Arial MT"/>
              </a:rPr>
              <a:t>.</a:t>
            </a:r>
            <a:r>
              <a:rPr sz="800" dirty="0">
                <a:latin typeface="Arial MT"/>
                <a:cs typeface="Arial MT"/>
              </a:rPr>
              <a:t>8</a:t>
            </a:r>
            <a:endParaRPr sz="800">
              <a:latin typeface="Arial MT"/>
              <a:cs typeface="Arial MT"/>
            </a:endParaRPr>
          </a:p>
        </p:txBody>
      </p:sp>
      <p:grpSp>
        <p:nvGrpSpPr>
          <p:cNvPr id="633" name="object 633"/>
          <p:cNvGrpSpPr/>
          <p:nvPr/>
        </p:nvGrpSpPr>
        <p:grpSpPr>
          <a:xfrm>
            <a:off x="7426584" y="1682953"/>
            <a:ext cx="3051810" cy="2062480"/>
            <a:chOff x="6056572" y="1682953"/>
            <a:chExt cx="3051810" cy="2062480"/>
          </a:xfrm>
        </p:grpSpPr>
        <p:sp>
          <p:nvSpPr>
            <p:cNvPr id="634" name="object 634"/>
            <p:cNvSpPr/>
            <p:nvPr/>
          </p:nvSpPr>
          <p:spPr>
            <a:xfrm>
              <a:off x="6060833" y="1693164"/>
              <a:ext cx="3042920" cy="2047875"/>
            </a:xfrm>
            <a:custGeom>
              <a:avLst/>
              <a:gdLst/>
              <a:ahLst/>
              <a:cxnLst/>
              <a:rect l="l" t="t" r="r" b="b"/>
              <a:pathLst>
                <a:path w="3042920" h="2047875">
                  <a:moveTo>
                    <a:pt x="0" y="2047494"/>
                  </a:moveTo>
                  <a:lnTo>
                    <a:pt x="0" y="2026920"/>
                  </a:lnTo>
                </a:path>
                <a:path w="3042920" h="2047875">
                  <a:moveTo>
                    <a:pt x="202679" y="2047494"/>
                  </a:moveTo>
                  <a:lnTo>
                    <a:pt x="202679" y="2006346"/>
                  </a:lnTo>
                </a:path>
                <a:path w="3042920" h="2047875">
                  <a:moveTo>
                    <a:pt x="406146" y="2047494"/>
                  </a:moveTo>
                  <a:lnTo>
                    <a:pt x="406146" y="2026920"/>
                  </a:lnTo>
                </a:path>
                <a:path w="3042920" h="2047875">
                  <a:moveTo>
                    <a:pt x="608063" y="2047494"/>
                  </a:moveTo>
                  <a:lnTo>
                    <a:pt x="608063" y="2006346"/>
                  </a:lnTo>
                </a:path>
                <a:path w="3042920" h="2047875">
                  <a:moveTo>
                    <a:pt x="810755" y="2047494"/>
                  </a:moveTo>
                  <a:lnTo>
                    <a:pt x="810755" y="2026920"/>
                  </a:lnTo>
                </a:path>
                <a:path w="3042920" h="2047875">
                  <a:moveTo>
                    <a:pt x="1014222" y="2047494"/>
                  </a:moveTo>
                  <a:lnTo>
                    <a:pt x="1014222" y="2006346"/>
                  </a:lnTo>
                </a:path>
                <a:path w="3042920" h="2047875">
                  <a:moveTo>
                    <a:pt x="1216914" y="2047494"/>
                  </a:moveTo>
                  <a:lnTo>
                    <a:pt x="1216914" y="2026920"/>
                  </a:lnTo>
                </a:path>
                <a:path w="3042920" h="2047875">
                  <a:moveTo>
                    <a:pt x="1419593" y="2047494"/>
                  </a:moveTo>
                  <a:lnTo>
                    <a:pt x="1419593" y="2006346"/>
                  </a:lnTo>
                </a:path>
                <a:path w="3042920" h="2047875">
                  <a:moveTo>
                    <a:pt x="1623059" y="2047494"/>
                  </a:moveTo>
                  <a:lnTo>
                    <a:pt x="1623059" y="2026920"/>
                  </a:lnTo>
                </a:path>
                <a:path w="3042920" h="2047875">
                  <a:moveTo>
                    <a:pt x="1824990" y="2047494"/>
                  </a:moveTo>
                  <a:lnTo>
                    <a:pt x="1824990" y="2006346"/>
                  </a:lnTo>
                </a:path>
                <a:path w="3042920" h="2047875">
                  <a:moveTo>
                    <a:pt x="2027681" y="2047494"/>
                  </a:moveTo>
                  <a:lnTo>
                    <a:pt x="2027681" y="2026920"/>
                  </a:lnTo>
                </a:path>
                <a:path w="3042920" h="2047875">
                  <a:moveTo>
                    <a:pt x="2231135" y="2047494"/>
                  </a:moveTo>
                  <a:lnTo>
                    <a:pt x="2231135" y="2006346"/>
                  </a:lnTo>
                </a:path>
                <a:path w="3042920" h="2047875">
                  <a:moveTo>
                    <a:pt x="2433815" y="2047494"/>
                  </a:moveTo>
                  <a:lnTo>
                    <a:pt x="2433815" y="2026920"/>
                  </a:lnTo>
                </a:path>
                <a:path w="3042920" h="2047875">
                  <a:moveTo>
                    <a:pt x="2636520" y="2047494"/>
                  </a:moveTo>
                  <a:lnTo>
                    <a:pt x="2636520" y="2006346"/>
                  </a:lnTo>
                </a:path>
                <a:path w="3042920" h="2047875">
                  <a:moveTo>
                    <a:pt x="2839961" y="2047494"/>
                  </a:moveTo>
                  <a:lnTo>
                    <a:pt x="2839961" y="2026920"/>
                  </a:lnTo>
                </a:path>
                <a:path w="3042920" h="2047875">
                  <a:moveTo>
                    <a:pt x="3042666" y="2047494"/>
                  </a:moveTo>
                  <a:lnTo>
                    <a:pt x="3042666" y="2006346"/>
                  </a:lnTo>
                </a:path>
                <a:path w="3042920" h="2047875">
                  <a:moveTo>
                    <a:pt x="0" y="2047494"/>
                  </a:moveTo>
                  <a:lnTo>
                    <a:pt x="3042666" y="2047494"/>
                  </a:lnTo>
                </a:path>
                <a:path w="3042920" h="2047875">
                  <a:moveTo>
                    <a:pt x="0" y="2047494"/>
                  </a:moveTo>
                  <a:lnTo>
                    <a:pt x="41148" y="2047494"/>
                  </a:lnTo>
                </a:path>
                <a:path w="3042920" h="2047875">
                  <a:moveTo>
                    <a:pt x="0" y="1843277"/>
                  </a:moveTo>
                  <a:lnTo>
                    <a:pt x="20574" y="1843277"/>
                  </a:lnTo>
                </a:path>
                <a:path w="3042920" h="2047875">
                  <a:moveTo>
                    <a:pt x="0" y="1638300"/>
                  </a:moveTo>
                  <a:lnTo>
                    <a:pt x="41148" y="1638300"/>
                  </a:lnTo>
                </a:path>
                <a:path w="3042920" h="2047875">
                  <a:moveTo>
                    <a:pt x="0" y="1433322"/>
                  </a:moveTo>
                  <a:lnTo>
                    <a:pt x="20574" y="1433322"/>
                  </a:lnTo>
                </a:path>
                <a:path w="3042920" h="2047875">
                  <a:moveTo>
                    <a:pt x="0" y="1228344"/>
                  </a:moveTo>
                  <a:lnTo>
                    <a:pt x="41148" y="1228344"/>
                  </a:lnTo>
                </a:path>
                <a:path w="3042920" h="2047875">
                  <a:moveTo>
                    <a:pt x="0" y="1024128"/>
                  </a:moveTo>
                  <a:lnTo>
                    <a:pt x="20574" y="1024128"/>
                  </a:lnTo>
                </a:path>
                <a:path w="3042920" h="2047875">
                  <a:moveTo>
                    <a:pt x="0" y="819150"/>
                  </a:moveTo>
                  <a:lnTo>
                    <a:pt x="41148" y="819150"/>
                  </a:lnTo>
                </a:path>
                <a:path w="3042920" h="2047875">
                  <a:moveTo>
                    <a:pt x="0" y="614172"/>
                  </a:moveTo>
                  <a:lnTo>
                    <a:pt x="20574" y="614172"/>
                  </a:lnTo>
                </a:path>
                <a:path w="3042920" h="2047875">
                  <a:moveTo>
                    <a:pt x="0" y="409194"/>
                  </a:moveTo>
                  <a:lnTo>
                    <a:pt x="41148" y="409194"/>
                  </a:lnTo>
                </a:path>
                <a:path w="3042920" h="2047875">
                  <a:moveTo>
                    <a:pt x="0" y="204978"/>
                  </a:moveTo>
                  <a:lnTo>
                    <a:pt x="20574" y="204978"/>
                  </a:lnTo>
                </a:path>
                <a:path w="3042920" h="2047875">
                  <a:moveTo>
                    <a:pt x="0" y="0"/>
                  </a:moveTo>
                  <a:lnTo>
                    <a:pt x="41148" y="0"/>
                  </a:lnTo>
                </a:path>
                <a:path w="3042920" h="2047875">
                  <a:moveTo>
                    <a:pt x="0" y="2047494"/>
                  </a:moveTo>
                  <a:lnTo>
                    <a:pt x="0" y="0"/>
                  </a:lnTo>
                </a:path>
                <a:path w="3042920" h="2047875">
                  <a:moveTo>
                    <a:pt x="0" y="0"/>
                  </a:moveTo>
                  <a:lnTo>
                    <a:pt x="3042666" y="0"/>
                  </a:lnTo>
                </a:path>
                <a:path w="3042920" h="2047875">
                  <a:moveTo>
                    <a:pt x="3042666" y="2047494"/>
                  </a:moveTo>
                  <a:lnTo>
                    <a:pt x="3042666" y="0"/>
                  </a:lnTo>
                </a:path>
              </a:pathLst>
            </a:custGeom>
            <a:ln w="852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5" name="object 635"/>
            <p:cNvSpPr/>
            <p:nvPr/>
          </p:nvSpPr>
          <p:spPr>
            <a:xfrm>
              <a:off x="6264275" y="2142744"/>
              <a:ext cx="912494" cy="609600"/>
            </a:xfrm>
            <a:custGeom>
              <a:avLst/>
              <a:gdLst/>
              <a:ahLst/>
              <a:cxnLst/>
              <a:rect l="l" t="t" r="r" b="b"/>
              <a:pathLst>
                <a:path w="912495" h="609600">
                  <a:moveTo>
                    <a:pt x="912114" y="497586"/>
                  </a:moveTo>
                  <a:lnTo>
                    <a:pt x="911351" y="507492"/>
                  </a:lnTo>
                  <a:lnTo>
                    <a:pt x="909840" y="529589"/>
                  </a:lnTo>
                  <a:lnTo>
                    <a:pt x="909840" y="548639"/>
                  </a:lnTo>
                  <a:lnTo>
                    <a:pt x="908316" y="557022"/>
                  </a:lnTo>
                  <a:lnTo>
                    <a:pt x="907554" y="560069"/>
                  </a:lnTo>
                  <a:lnTo>
                    <a:pt x="907554" y="564642"/>
                  </a:lnTo>
                  <a:lnTo>
                    <a:pt x="906030" y="574548"/>
                  </a:lnTo>
                  <a:lnTo>
                    <a:pt x="906030" y="583692"/>
                  </a:lnTo>
                  <a:lnTo>
                    <a:pt x="905268" y="589788"/>
                  </a:lnTo>
                  <a:lnTo>
                    <a:pt x="903744" y="595122"/>
                  </a:lnTo>
                  <a:lnTo>
                    <a:pt x="903744" y="597407"/>
                  </a:lnTo>
                  <a:lnTo>
                    <a:pt x="902220" y="592836"/>
                  </a:lnTo>
                  <a:lnTo>
                    <a:pt x="901446" y="581406"/>
                  </a:lnTo>
                  <a:lnTo>
                    <a:pt x="901446" y="574548"/>
                  </a:lnTo>
                  <a:lnTo>
                    <a:pt x="899922" y="569213"/>
                  </a:lnTo>
                  <a:lnTo>
                    <a:pt x="899172" y="566166"/>
                  </a:lnTo>
                  <a:lnTo>
                    <a:pt x="899172" y="557022"/>
                  </a:lnTo>
                  <a:lnTo>
                    <a:pt x="897635" y="550926"/>
                  </a:lnTo>
                  <a:lnTo>
                    <a:pt x="896111" y="548639"/>
                  </a:lnTo>
                  <a:lnTo>
                    <a:pt x="896111" y="542544"/>
                  </a:lnTo>
                  <a:lnTo>
                    <a:pt x="895350" y="528066"/>
                  </a:lnTo>
                  <a:lnTo>
                    <a:pt x="895350" y="512063"/>
                  </a:lnTo>
                  <a:lnTo>
                    <a:pt x="893826" y="505968"/>
                  </a:lnTo>
                  <a:lnTo>
                    <a:pt x="893064" y="508254"/>
                  </a:lnTo>
                  <a:lnTo>
                    <a:pt x="893064" y="514350"/>
                  </a:lnTo>
                  <a:lnTo>
                    <a:pt x="891552" y="521969"/>
                  </a:lnTo>
                  <a:lnTo>
                    <a:pt x="890028" y="532638"/>
                  </a:lnTo>
                  <a:lnTo>
                    <a:pt x="890028" y="550926"/>
                  </a:lnTo>
                  <a:lnTo>
                    <a:pt x="889266" y="570738"/>
                  </a:lnTo>
                  <a:lnTo>
                    <a:pt x="887742" y="586739"/>
                  </a:lnTo>
                  <a:lnTo>
                    <a:pt x="887742" y="595122"/>
                  </a:lnTo>
                  <a:lnTo>
                    <a:pt x="886980" y="598932"/>
                  </a:lnTo>
                  <a:lnTo>
                    <a:pt x="885456" y="605028"/>
                  </a:lnTo>
                  <a:lnTo>
                    <a:pt x="885456" y="609600"/>
                  </a:lnTo>
                  <a:lnTo>
                    <a:pt x="883932" y="609600"/>
                  </a:lnTo>
                  <a:lnTo>
                    <a:pt x="883932" y="603504"/>
                  </a:lnTo>
                  <a:lnTo>
                    <a:pt x="883170" y="595883"/>
                  </a:lnTo>
                  <a:lnTo>
                    <a:pt x="881646" y="592836"/>
                  </a:lnTo>
                  <a:lnTo>
                    <a:pt x="881646" y="593598"/>
                  </a:lnTo>
                  <a:lnTo>
                    <a:pt x="880872" y="593598"/>
                  </a:lnTo>
                  <a:lnTo>
                    <a:pt x="879348" y="587501"/>
                  </a:lnTo>
                  <a:lnTo>
                    <a:pt x="879348" y="576833"/>
                  </a:lnTo>
                  <a:lnTo>
                    <a:pt x="877824" y="566928"/>
                  </a:lnTo>
                  <a:lnTo>
                    <a:pt x="877061" y="557022"/>
                  </a:lnTo>
                  <a:lnTo>
                    <a:pt x="877061" y="547878"/>
                  </a:lnTo>
                  <a:lnTo>
                    <a:pt x="875538" y="536448"/>
                  </a:lnTo>
                  <a:lnTo>
                    <a:pt x="874776" y="523494"/>
                  </a:lnTo>
                  <a:lnTo>
                    <a:pt x="874776" y="509778"/>
                  </a:lnTo>
                  <a:lnTo>
                    <a:pt x="873251" y="499872"/>
                  </a:lnTo>
                  <a:lnTo>
                    <a:pt x="873251" y="493775"/>
                  </a:lnTo>
                  <a:lnTo>
                    <a:pt x="871740" y="493013"/>
                  </a:lnTo>
                  <a:lnTo>
                    <a:pt x="870978" y="493013"/>
                  </a:lnTo>
                  <a:lnTo>
                    <a:pt x="870978" y="493775"/>
                  </a:lnTo>
                  <a:lnTo>
                    <a:pt x="869454" y="499110"/>
                  </a:lnTo>
                  <a:lnTo>
                    <a:pt x="868692" y="507492"/>
                  </a:lnTo>
                  <a:lnTo>
                    <a:pt x="868692" y="521969"/>
                  </a:lnTo>
                  <a:lnTo>
                    <a:pt x="867168" y="537972"/>
                  </a:lnTo>
                  <a:lnTo>
                    <a:pt x="865644" y="553974"/>
                  </a:lnTo>
                  <a:lnTo>
                    <a:pt x="865644" y="563118"/>
                  </a:lnTo>
                  <a:lnTo>
                    <a:pt x="864882" y="572262"/>
                  </a:lnTo>
                  <a:lnTo>
                    <a:pt x="864882" y="580644"/>
                  </a:lnTo>
                  <a:lnTo>
                    <a:pt x="863346" y="586739"/>
                  </a:lnTo>
                  <a:lnTo>
                    <a:pt x="862596" y="586739"/>
                  </a:lnTo>
                  <a:lnTo>
                    <a:pt x="862596" y="581406"/>
                  </a:lnTo>
                  <a:lnTo>
                    <a:pt x="861072" y="574548"/>
                  </a:lnTo>
                  <a:lnTo>
                    <a:pt x="859535" y="570738"/>
                  </a:lnTo>
                  <a:lnTo>
                    <a:pt x="859535" y="566166"/>
                  </a:lnTo>
                  <a:lnTo>
                    <a:pt x="858774" y="560069"/>
                  </a:lnTo>
                  <a:lnTo>
                    <a:pt x="857250" y="552450"/>
                  </a:lnTo>
                  <a:lnTo>
                    <a:pt x="857250" y="544068"/>
                  </a:lnTo>
                  <a:lnTo>
                    <a:pt x="856488" y="534162"/>
                  </a:lnTo>
                  <a:lnTo>
                    <a:pt x="854964" y="520445"/>
                  </a:lnTo>
                  <a:lnTo>
                    <a:pt x="854964" y="507492"/>
                  </a:lnTo>
                  <a:lnTo>
                    <a:pt x="853452" y="495300"/>
                  </a:lnTo>
                  <a:lnTo>
                    <a:pt x="853452" y="486918"/>
                  </a:lnTo>
                  <a:lnTo>
                    <a:pt x="852690" y="480822"/>
                  </a:lnTo>
                  <a:lnTo>
                    <a:pt x="851166" y="477774"/>
                  </a:lnTo>
                  <a:lnTo>
                    <a:pt x="850404" y="477774"/>
                  </a:lnTo>
                  <a:lnTo>
                    <a:pt x="848880" y="479298"/>
                  </a:lnTo>
                  <a:lnTo>
                    <a:pt x="848880" y="483869"/>
                  </a:lnTo>
                  <a:lnTo>
                    <a:pt x="847356" y="497586"/>
                  </a:lnTo>
                  <a:lnTo>
                    <a:pt x="846594" y="512063"/>
                  </a:lnTo>
                  <a:lnTo>
                    <a:pt x="846594" y="520445"/>
                  </a:lnTo>
                  <a:lnTo>
                    <a:pt x="845070" y="525780"/>
                  </a:lnTo>
                  <a:lnTo>
                    <a:pt x="844296" y="531876"/>
                  </a:lnTo>
                  <a:lnTo>
                    <a:pt x="844296" y="542544"/>
                  </a:lnTo>
                  <a:lnTo>
                    <a:pt x="842772" y="554736"/>
                  </a:lnTo>
                  <a:lnTo>
                    <a:pt x="842772" y="564642"/>
                  </a:lnTo>
                  <a:lnTo>
                    <a:pt x="841248" y="572262"/>
                  </a:lnTo>
                  <a:lnTo>
                    <a:pt x="840485" y="574548"/>
                  </a:lnTo>
                  <a:lnTo>
                    <a:pt x="840485" y="569213"/>
                  </a:lnTo>
                  <a:lnTo>
                    <a:pt x="838961" y="558545"/>
                  </a:lnTo>
                  <a:lnTo>
                    <a:pt x="838200" y="550163"/>
                  </a:lnTo>
                  <a:lnTo>
                    <a:pt x="838200" y="542544"/>
                  </a:lnTo>
                  <a:lnTo>
                    <a:pt x="836676" y="532638"/>
                  </a:lnTo>
                  <a:lnTo>
                    <a:pt x="835151" y="519683"/>
                  </a:lnTo>
                  <a:lnTo>
                    <a:pt x="835151" y="508254"/>
                  </a:lnTo>
                  <a:lnTo>
                    <a:pt x="834402" y="499872"/>
                  </a:lnTo>
                  <a:lnTo>
                    <a:pt x="832878" y="489966"/>
                  </a:lnTo>
                  <a:lnTo>
                    <a:pt x="832878" y="475488"/>
                  </a:lnTo>
                  <a:lnTo>
                    <a:pt x="832116" y="462533"/>
                  </a:lnTo>
                  <a:lnTo>
                    <a:pt x="832116" y="456438"/>
                  </a:lnTo>
                  <a:lnTo>
                    <a:pt x="830592" y="454913"/>
                  </a:lnTo>
                  <a:lnTo>
                    <a:pt x="829068" y="453389"/>
                  </a:lnTo>
                  <a:lnTo>
                    <a:pt x="829068" y="452628"/>
                  </a:lnTo>
                  <a:lnTo>
                    <a:pt x="828306" y="457200"/>
                  </a:lnTo>
                  <a:lnTo>
                    <a:pt x="826782" y="463295"/>
                  </a:lnTo>
                  <a:lnTo>
                    <a:pt x="826782" y="471678"/>
                  </a:lnTo>
                  <a:lnTo>
                    <a:pt x="826020" y="483107"/>
                  </a:lnTo>
                  <a:lnTo>
                    <a:pt x="824496" y="493775"/>
                  </a:lnTo>
                  <a:lnTo>
                    <a:pt x="824496" y="505206"/>
                  </a:lnTo>
                  <a:lnTo>
                    <a:pt x="822972" y="518160"/>
                  </a:lnTo>
                  <a:lnTo>
                    <a:pt x="822972" y="532638"/>
                  </a:lnTo>
                  <a:lnTo>
                    <a:pt x="822198" y="544830"/>
                  </a:lnTo>
                  <a:lnTo>
                    <a:pt x="820674" y="554736"/>
                  </a:lnTo>
                  <a:lnTo>
                    <a:pt x="820674" y="564642"/>
                  </a:lnTo>
                  <a:lnTo>
                    <a:pt x="819911" y="570738"/>
                  </a:lnTo>
                  <a:lnTo>
                    <a:pt x="818388" y="574548"/>
                  </a:lnTo>
                  <a:lnTo>
                    <a:pt x="818388" y="573024"/>
                  </a:lnTo>
                  <a:lnTo>
                    <a:pt x="816864" y="566928"/>
                  </a:lnTo>
                  <a:lnTo>
                    <a:pt x="816101" y="558545"/>
                  </a:lnTo>
                  <a:lnTo>
                    <a:pt x="816101" y="550926"/>
                  </a:lnTo>
                  <a:lnTo>
                    <a:pt x="814590" y="546354"/>
                  </a:lnTo>
                  <a:lnTo>
                    <a:pt x="813828" y="540257"/>
                  </a:lnTo>
                  <a:lnTo>
                    <a:pt x="813828" y="531876"/>
                  </a:lnTo>
                  <a:lnTo>
                    <a:pt x="812304" y="523494"/>
                  </a:lnTo>
                  <a:lnTo>
                    <a:pt x="812304" y="514350"/>
                  </a:lnTo>
                  <a:lnTo>
                    <a:pt x="810780" y="507492"/>
                  </a:lnTo>
                  <a:lnTo>
                    <a:pt x="810018" y="497586"/>
                  </a:lnTo>
                  <a:lnTo>
                    <a:pt x="810018" y="491489"/>
                  </a:lnTo>
                  <a:lnTo>
                    <a:pt x="808494" y="489204"/>
                  </a:lnTo>
                  <a:lnTo>
                    <a:pt x="807732" y="489204"/>
                  </a:lnTo>
                  <a:lnTo>
                    <a:pt x="806196" y="489966"/>
                  </a:lnTo>
                  <a:lnTo>
                    <a:pt x="804672" y="495300"/>
                  </a:lnTo>
                  <a:lnTo>
                    <a:pt x="804672" y="505968"/>
                  </a:lnTo>
                  <a:lnTo>
                    <a:pt x="803922" y="523494"/>
                  </a:lnTo>
                  <a:lnTo>
                    <a:pt x="802385" y="541782"/>
                  </a:lnTo>
                  <a:lnTo>
                    <a:pt x="802385" y="556260"/>
                  </a:lnTo>
                  <a:lnTo>
                    <a:pt x="801624" y="566166"/>
                  </a:lnTo>
                  <a:lnTo>
                    <a:pt x="801624" y="573024"/>
                  </a:lnTo>
                  <a:lnTo>
                    <a:pt x="800100" y="581406"/>
                  </a:lnTo>
                  <a:lnTo>
                    <a:pt x="798576" y="589788"/>
                  </a:lnTo>
                  <a:lnTo>
                    <a:pt x="798576" y="595122"/>
                  </a:lnTo>
                  <a:lnTo>
                    <a:pt x="797814" y="593598"/>
                  </a:lnTo>
                  <a:lnTo>
                    <a:pt x="796302" y="593598"/>
                  </a:lnTo>
                  <a:lnTo>
                    <a:pt x="795540" y="586739"/>
                  </a:lnTo>
                  <a:lnTo>
                    <a:pt x="794016" y="573024"/>
                  </a:lnTo>
                  <a:lnTo>
                    <a:pt x="794016" y="560832"/>
                  </a:lnTo>
                  <a:lnTo>
                    <a:pt x="792492" y="550926"/>
                  </a:lnTo>
                  <a:lnTo>
                    <a:pt x="791730" y="541782"/>
                  </a:lnTo>
                  <a:lnTo>
                    <a:pt x="791730" y="531876"/>
                  </a:lnTo>
                  <a:lnTo>
                    <a:pt x="790206" y="521969"/>
                  </a:lnTo>
                  <a:lnTo>
                    <a:pt x="790206" y="508254"/>
                  </a:lnTo>
                  <a:lnTo>
                    <a:pt x="789444" y="493775"/>
                  </a:lnTo>
                  <a:lnTo>
                    <a:pt x="787920" y="479298"/>
                  </a:lnTo>
                  <a:lnTo>
                    <a:pt x="787920" y="469392"/>
                  </a:lnTo>
                  <a:lnTo>
                    <a:pt x="786396" y="462533"/>
                  </a:lnTo>
                  <a:lnTo>
                    <a:pt x="785622" y="458724"/>
                  </a:lnTo>
                  <a:lnTo>
                    <a:pt x="785622" y="459486"/>
                  </a:lnTo>
                  <a:lnTo>
                    <a:pt x="784098" y="463295"/>
                  </a:lnTo>
                  <a:lnTo>
                    <a:pt x="783335" y="467106"/>
                  </a:lnTo>
                  <a:lnTo>
                    <a:pt x="783335" y="471678"/>
                  </a:lnTo>
                  <a:lnTo>
                    <a:pt x="781811" y="480822"/>
                  </a:lnTo>
                  <a:lnTo>
                    <a:pt x="781811" y="496062"/>
                  </a:lnTo>
                  <a:lnTo>
                    <a:pt x="780288" y="513588"/>
                  </a:lnTo>
                  <a:lnTo>
                    <a:pt x="779526" y="528066"/>
                  </a:lnTo>
                  <a:lnTo>
                    <a:pt x="779526" y="537972"/>
                  </a:lnTo>
                  <a:lnTo>
                    <a:pt x="778001" y="547878"/>
                  </a:lnTo>
                  <a:lnTo>
                    <a:pt x="777252" y="558545"/>
                  </a:lnTo>
                  <a:lnTo>
                    <a:pt x="777252" y="566928"/>
                  </a:lnTo>
                  <a:lnTo>
                    <a:pt x="775728" y="569213"/>
                  </a:lnTo>
                  <a:lnTo>
                    <a:pt x="774204" y="566166"/>
                  </a:lnTo>
                  <a:lnTo>
                    <a:pt x="774204" y="554736"/>
                  </a:lnTo>
                  <a:lnTo>
                    <a:pt x="773442" y="544068"/>
                  </a:lnTo>
                  <a:lnTo>
                    <a:pt x="771918" y="532638"/>
                  </a:lnTo>
                  <a:lnTo>
                    <a:pt x="771918" y="524256"/>
                  </a:lnTo>
                  <a:lnTo>
                    <a:pt x="771156" y="514350"/>
                  </a:lnTo>
                  <a:lnTo>
                    <a:pt x="771156" y="503681"/>
                  </a:lnTo>
                  <a:lnTo>
                    <a:pt x="769632" y="493013"/>
                  </a:lnTo>
                  <a:lnTo>
                    <a:pt x="768096" y="480822"/>
                  </a:lnTo>
                  <a:lnTo>
                    <a:pt x="768096" y="469392"/>
                  </a:lnTo>
                  <a:lnTo>
                    <a:pt x="767346" y="463295"/>
                  </a:lnTo>
                  <a:lnTo>
                    <a:pt x="765822" y="456438"/>
                  </a:lnTo>
                  <a:lnTo>
                    <a:pt x="765822" y="444245"/>
                  </a:lnTo>
                  <a:lnTo>
                    <a:pt x="765048" y="432054"/>
                  </a:lnTo>
                  <a:lnTo>
                    <a:pt x="763524" y="425957"/>
                  </a:lnTo>
                  <a:lnTo>
                    <a:pt x="762000" y="432054"/>
                  </a:lnTo>
                  <a:lnTo>
                    <a:pt x="761238" y="442722"/>
                  </a:lnTo>
                  <a:lnTo>
                    <a:pt x="761238" y="452628"/>
                  </a:lnTo>
                  <a:lnTo>
                    <a:pt x="759714" y="462533"/>
                  </a:lnTo>
                  <a:lnTo>
                    <a:pt x="759714" y="474725"/>
                  </a:lnTo>
                  <a:lnTo>
                    <a:pt x="758951" y="489204"/>
                  </a:lnTo>
                  <a:lnTo>
                    <a:pt x="757440" y="502157"/>
                  </a:lnTo>
                  <a:lnTo>
                    <a:pt x="757440" y="512063"/>
                  </a:lnTo>
                  <a:lnTo>
                    <a:pt x="755916" y="521969"/>
                  </a:lnTo>
                  <a:lnTo>
                    <a:pt x="755154" y="530351"/>
                  </a:lnTo>
                  <a:lnTo>
                    <a:pt x="755154" y="536448"/>
                  </a:lnTo>
                  <a:lnTo>
                    <a:pt x="753630" y="536448"/>
                  </a:lnTo>
                  <a:lnTo>
                    <a:pt x="752868" y="535686"/>
                  </a:lnTo>
                  <a:lnTo>
                    <a:pt x="752868" y="531876"/>
                  </a:lnTo>
                  <a:lnTo>
                    <a:pt x="751344" y="526542"/>
                  </a:lnTo>
                  <a:lnTo>
                    <a:pt x="749820" y="518160"/>
                  </a:lnTo>
                  <a:lnTo>
                    <a:pt x="749820" y="505206"/>
                  </a:lnTo>
                  <a:lnTo>
                    <a:pt x="749046" y="487680"/>
                  </a:lnTo>
                  <a:lnTo>
                    <a:pt x="749046" y="474725"/>
                  </a:lnTo>
                  <a:lnTo>
                    <a:pt x="747522" y="463295"/>
                  </a:lnTo>
                  <a:lnTo>
                    <a:pt x="746772" y="452628"/>
                  </a:lnTo>
                  <a:lnTo>
                    <a:pt x="746772" y="436625"/>
                  </a:lnTo>
                  <a:lnTo>
                    <a:pt x="745235" y="419862"/>
                  </a:lnTo>
                  <a:lnTo>
                    <a:pt x="743711" y="412242"/>
                  </a:lnTo>
                  <a:lnTo>
                    <a:pt x="743711" y="414528"/>
                  </a:lnTo>
                  <a:lnTo>
                    <a:pt x="742950" y="418338"/>
                  </a:lnTo>
                  <a:lnTo>
                    <a:pt x="741426" y="416813"/>
                  </a:lnTo>
                  <a:lnTo>
                    <a:pt x="741426" y="416051"/>
                  </a:lnTo>
                  <a:lnTo>
                    <a:pt x="740664" y="419862"/>
                  </a:lnTo>
                  <a:lnTo>
                    <a:pt x="740664" y="429006"/>
                  </a:lnTo>
                  <a:lnTo>
                    <a:pt x="739152" y="440436"/>
                  </a:lnTo>
                  <a:lnTo>
                    <a:pt x="737628" y="454913"/>
                  </a:lnTo>
                  <a:lnTo>
                    <a:pt x="737628" y="471678"/>
                  </a:lnTo>
                  <a:lnTo>
                    <a:pt x="736866" y="491489"/>
                  </a:lnTo>
                  <a:lnTo>
                    <a:pt x="735342" y="512063"/>
                  </a:lnTo>
                  <a:lnTo>
                    <a:pt x="735342" y="529589"/>
                  </a:lnTo>
                  <a:lnTo>
                    <a:pt x="734580" y="540257"/>
                  </a:lnTo>
                  <a:lnTo>
                    <a:pt x="733056" y="548639"/>
                  </a:lnTo>
                  <a:lnTo>
                    <a:pt x="733056" y="557022"/>
                  </a:lnTo>
                  <a:lnTo>
                    <a:pt x="731532" y="564642"/>
                  </a:lnTo>
                  <a:lnTo>
                    <a:pt x="730770" y="568451"/>
                  </a:lnTo>
                  <a:lnTo>
                    <a:pt x="730770" y="563118"/>
                  </a:lnTo>
                  <a:lnTo>
                    <a:pt x="729246" y="553974"/>
                  </a:lnTo>
                  <a:lnTo>
                    <a:pt x="729246" y="541782"/>
                  </a:lnTo>
                  <a:lnTo>
                    <a:pt x="728472" y="529589"/>
                  </a:lnTo>
                  <a:lnTo>
                    <a:pt x="726948" y="517398"/>
                  </a:lnTo>
                  <a:lnTo>
                    <a:pt x="726948" y="503681"/>
                  </a:lnTo>
                  <a:lnTo>
                    <a:pt x="725424" y="491489"/>
                  </a:lnTo>
                  <a:lnTo>
                    <a:pt x="724661" y="480822"/>
                  </a:lnTo>
                  <a:lnTo>
                    <a:pt x="724661" y="469392"/>
                  </a:lnTo>
                  <a:lnTo>
                    <a:pt x="723138" y="461010"/>
                  </a:lnTo>
                  <a:lnTo>
                    <a:pt x="722376" y="451104"/>
                  </a:lnTo>
                  <a:lnTo>
                    <a:pt x="722376" y="444245"/>
                  </a:lnTo>
                  <a:lnTo>
                    <a:pt x="720851" y="438912"/>
                  </a:lnTo>
                  <a:lnTo>
                    <a:pt x="719340" y="438150"/>
                  </a:lnTo>
                  <a:lnTo>
                    <a:pt x="719340" y="438912"/>
                  </a:lnTo>
                  <a:lnTo>
                    <a:pt x="718578" y="445007"/>
                  </a:lnTo>
                  <a:lnTo>
                    <a:pt x="718578" y="458724"/>
                  </a:lnTo>
                  <a:lnTo>
                    <a:pt x="717054" y="473201"/>
                  </a:lnTo>
                  <a:lnTo>
                    <a:pt x="716292" y="487680"/>
                  </a:lnTo>
                  <a:lnTo>
                    <a:pt x="716292" y="502157"/>
                  </a:lnTo>
                  <a:lnTo>
                    <a:pt x="714768" y="520445"/>
                  </a:lnTo>
                  <a:lnTo>
                    <a:pt x="713244" y="537972"/>
                  </a:lnTo>
                  <a:lnTo>
                    <a:pt x="713244" y="552450"/>
                  </a:lnTo>
                  <a:lnTo>
                    <a:pt x="712482" y="562356"/>
                  </a:lnTo>
                  <a:lnTo>
                    <a:pt x="710946" y="570738"/>
                  </a:lnTo>
                  <a:lnTo>
                    <a:pt x="710946" y="575310"/>
                  </a:lnTo>
                  <a:lnTo>
                    <a:pt x="710196" y="573024"/>
                  </a:lnTo>
                  <a:lnTo>
                    <a:pt x="708672" y="566928"/>
                  </a:lnTo>
                  <a:lnTo>
                    <a:pt x="708672" y="560832"/>
                  </a:lnTo>
                  <a:lnTo>
                    <a:pt x="707135" y="552450"/>
                  </a:lnTo>
                  <a:lnTo>
                    <a:pt x="707135" y="540257"/>
                  </a:lnTo>
                  <a:lnTo>
                    <a:pt x="706374" y="526542"/>
                  </a:lnTo>
                  <a:lnTo>
                    <a:pt x="704850" y="514350"/>
                  </a:lnTo>
                  <a:lnTo>
                    <a:pt x="704850" y="503681"/>
                  </a:lnTo>
                  <a:lnTo>
                    <a:pt x="704088" y="493013"/>
                  </a:lnTo>
                  <a:lnTo>
                    <a:pt x="702564" y="481583"/>
                  </a:lnTo>
                  <a:lnTo>
                    <a:pt x="702564" y="468630"/>
                  </a:lnTo>
                  <a:lnTo>
                    <a:pt x="701052" y="454913"/>
                  </a:lnTo>
                  <a:lnTo>
                    <a:pt x="700290" y="442722"/>
                  </a:lnTo>
                  <a:lnTo>
                    <a:pt x="700290" y="434339"/>
                  </a:lnTo>
                  <a:lnTo>
                    <a:pt x="698766" y="428244"/>
                  </a:lnTo>
                  <a:lnTo>
                    <a:pt x="698766" y="424433"/>
                  </a:lnTo>
                  <a:lnTo>
                    <a:pt x="698004" y="422910"/>
                  </a:lnTo>
                  <a:lnTo>
                    <a:pt x="696480" y="429006"/>
                  </a:lnTo>
                  <a:lnTo>
                    <a:pt x="696480" y="438150"/>
                  </a:lnTo>
                  <a:lnTo>
                    <a:pt x="694956" y="450342"/>
                  </a:lnTo>
                  <a:lnTo>
                    <a:pt x="694194" y="463295"/>
                  </a:lnTo>
                  <a:lnTo>
                    <a:pt x="694194" y="477774"/>
                  </a:lnTo>
                  <a:lnTo>
                    <a:pt x="692670" y="489966"/>
                  </a:lnTo>
                  <a:lnTo>
                    <a:pt x="691896" y="503681"/>
                  </a:lnTo>
                  <a:lnTo>
                    <a:pt x="691896" y="517398"/>
                  </a:lnTo>
                  <a:lnTo>
                    <a:pt x="690372" y="529589"/>
                  </a:lnTo>
                  <a:lnTo>
                    <a:pt x="688848" y="538733"/>
                  </a:lnTo>
                  <a:lnTo>
                    <a:pt x="688848" y="548639"/>
                  </a:lnTo>
                  <a:lnTo>
                    <a:pt x="688085" y="557022"/>
                  </a:lnTo>
                  <a:lnTo>
                    <a:pt x="688085" y="563118"/>
                  </a:lnTo>
                  <a:lnTo>
                    <a:pt x="686561" y="563118"/>
                  </a:lnTo>
                  <a:lnTo>
                    <a:pt x="685800" y="554736"/>
                  </a:lnTo>
                  <a:lnTo>
                    <a:pt x="685800" y="540257"/>
                  </a:lnTo>
                  <a:lnTo>
                    <a:pt x="684276" y="525780"/>
                  </a:lnTo>
                  <a:lnTo>
                    <a:pt x="682751" y="511301"/>
                  </a:lnTo>
                  <a:lnTo>
                    <a:pt x="682751" y="493775"/>
                  </a:lnTo>
                  <a:lnTo>
                    <a:pt x="682002" y="473201"/>
                  </a:lnTo>
                  <a:lnTo>
                    <a:pt x="680478" y="454913"/>
                  </a:lnTo>
                  <a:lnTo>
                    <a:pt x="680478" y="440436"/>
                  </a:lnTo>
                  <a:lnTo>
                    <a:pt x="679716" y="425957"/>
                  </a:lnTo>
                  <a:lnTo>
                    <a:pt x="678192" y="412242"/>
                  </a:lnTo>
                  <a:lnTo>
                    <a:pt x="678192" y="400050"/>
                  </a:lnTo>
                  <a:lnTo>
                    <a:pt x="676668" y="391668"/>
                  </a:lnTo>
                  <a:lnTo>
                    <a:pt x="676668" y="385572"/>
                  </a:lnTo>
                  <a:lnTo>
                    <a:pt x="675906" y="380238"/>
                  </a:lnTo>
                  <a:lnTo>
                    <a:pt x="674382" y="377951"/>
                  </a:lnTo>
                  <a:lnTo>
                    <a:pt x="674382" y="380238"/>
                  </a:lnTo>
                  <a:lnTo>
                    <a:pt x="673620" y="387857"/>
                  </a:lnTo>
                  <a:lnTo>
                    <a:pt x="672096" y="401574"/>
                  </a:lnTo>
                  <a:lnTo>
                    <a:pt x="672096" y="416813"/>
                  </a:lnTo>
                  <a:lnTo>
                    <a:pt x="670572" y="432054"/>
                  </a:lnTo>
                  <a:lnTo>
                    <a:pt x="669798" y="446531"/>
                  </a:lnTo>
                  <a:lnTo>
                    <a:pt x="669798" y="461010"/>
                  </a:lnTo>
                  <a:lnTo>
                    <a:pt x="668274" y="479298"/>
                  </a:lnTo>
                  <a:lnTo>
                    <a:pt x="667511" y="496062"/>
                  </a:lnTo>
                  <a:lnTo>
                    <a:pt x="667511" y="507492"/>
                  </a:lnTo>
                  <a:lnTo>
                    <a:pt x="665988" y="512063"/>
                  </a:lnTo>
                  <a:lnTo>
                    <a:pt x="665988" y="513588"/>
                  </a:lnTo>
                  <a:lnTo>
                    <a:pt x="664464" y="512063"/>
                  </a:lnTo>
                  <a:lnTo>
                    <a:pt x="663701" y="507492"/>
                  </a:lnTo>
                  <a:lnTo>
                    <a:pt x="663701" y="499110"/>
                  </a:lnTo>
                  <a:lnTo>
                    <a:pt x="662190" y="489204"/>
                  </a:lnTo>
                  <a:lnTo>
                    <a:pt x="661428" y="479298"/>
                  </a:lnTo>
                  <a:lnTo>
                    <a:pt x="661428" y="465581"/>
                  </a:lnTo>
                  <a:lnTo>
                    <a:pt x="659904" y="448818"/>
                  </a:lnTo>
                  <a:lnTo>
                    <a:pt x="658380" y="432054"/>
                  </a:lnTo>
                  <a:lnTo>
                    <a:pt x="658380" y="416813"/>
                  </a:lnTo>
                  <a:lnTo>
                    <a:pt x="657618" y="403860"/>
                  </a:lnTo>
                  <a:lnTo>
                    <a:pt x="657618" y="389381"/>
                  </a:lnTo>
                  <a:lnTo>
                    <a:pt x="656094" y="375666"/>
                  </a:lnTo>
                  <a:lnTo>
                    <a:pt x="654570" y="367283"/>
                  </a:lnTo>
                  <a:lnTo>
                    <a:pt x="654570" y="361188"/>
                  </a:lnTo>
                  <a:lnTo>
                    <a:pt x="653796" y="357378"/>
                  </a:lnTo>
                  <a:lnTo>
                    <a:pt x="652272" y="357378"/>
                  </a:lnTo>
                  <a:lnTo>
                    <a:pt x="652272" y="361188"/>
                  </a:lnTo>
                  <a:lnTo>
                    <a:pt x="651522" y="369569"/>
                  </a:lnTo>
                  <a:lnTo>
                    <a:pt x="649985" y="383286"/>
                  </a:lnTo>
                  <a:lnTo>
                    <a:pt x="649985" y="401574"/>
                  </a:lnTo>
                  <a:lnTo>
                    <a:pt x="648461" y="424433"/>
                  </a:lnTo>
                  <a:lnTo>
                    <a:pt x="647700" y="447294"/>
                  </a:lnTo>
                  <a:lnTo>
                    <a:pt x="647700" y="467106"/>
                  </a:lnTo>
                  <a:lnTo>
                    <a:pt x="646176" y="483107"/>
                  </a:lnTo>
                  <a:lnTo>
                    <a:pt x="646176" y="499872"/>
                  </a:lnTo>
                  <a:lnTo>
                    <a:pt x="645414" y="515874"/>
                  </a:lnTo>
                  <a:lnTo>
                    <a:pt x="643902" y="526542"/>
                  </a:lnTo>
                  <a:lnTo>
                    <a:pt x="643902" y="532638"/>
                  </a:lnTo>
                  <a:lnTo>
                    <a:pt x="642378" y="535686"/>
                  </a:lnTo>
                  <a:lnTo>
                    <a:pt x="641616" y="537972"/>
                  </a:lnTo>
                  <a:lnTo>
                    <a:pt x="641616" y="536448"/>
                  </a:lnTo>
                  <a:lnTo>
                    <a:pt x="640092" y="530351"/>
                  </a:lnTo>
                  <a:lnTo>
                    <a:pt x="639330" y="518160"/>
                  </a:lnTo>
                  <a:lnTo>
                    <a:pt x="639330" y="505206"/>
                  </a:lnTo>
                  <a:lnTo>
                    <a:pt x="637806" y="493013"/>
                  </a:lnTo>
                  <a:lnTo>
                    <a:pt x="636282" y="479298"/>
                  </a:lnTo>
                  <a:lnTo>
                    <a:pt x="636282" y="462533"/>
                  </a:lnTo>
                  <a:lnTo>
                    <a:pt x="635520" y="445007"/>
                  </a:lnTo>
                  <a:lnTo>
                    <a:pt x="635520" y="428244"/>
                  </a:lnTo>
                  <a:lnTo>
                    <a:pt x="633996" y="413766"/>
                  </a:lnTo>
                  <a:lnTo>
                    <a:pt x="633222" y="402336"/>
                  </a:lnTo>
                  <a:lnTo>
                    <a:pt x="633222" y="395478"/>
                  </a:lnTo>
                  <a:lnTo>
                    <a:pt x="631698" y="389381"/>
                  </a:lnTo>
                  <a:lnTo>
                    <a:pt x="630174" y="385572"/>
                  </a:lnTo>
                  <a:lnTo>
                    <a:pt x="629411" y="389381"/>
                  </a:lnTo>
                  <a:lnTo>
                    <a:pt x="627888" y="397763"/>
                  </a:lnTo>
                  <a:lnTo>
                    <a:pt x="627888" y="409956"/>
                  </a:lnTo>
                  <a:lnTo>
                    <a:pt x="627126" y="428244"/>
                  </a:lnTo>
                  <a:lnTo>
                    <a:pt x="625601" y="446531"/>
                  </a:lnTo>
                  <a:lnTo>
                    <a:pt x="625601" y="463295"/>
                  </a:lnTo>
                  <a:lnTo>
                    <a:pt x="624090" y="483107"/>
                  </a:lnTo>
                  <a:lnTo>
                    <a:pt x="624090" y="501395"/>
                  </a:lnTo>
                  <a:lnTo>
                    <a:pt x="623328" y="518160"/>
                  </a:lnTo>
                  <a:lnTo>
                    <a:pt x="621804" y="530351"/>
                  </a:lnTo>
                  <a:lnTo>
                    <a:pt x="621804" y="540257"/>
                  </a:lnTo>
                  <a:lnTo>
                    <a:pt x="621042" y="546354"/>
                  </a:lnTo>
                  <a:lnTo>
                    <a:pt x="619518" y="548639"/>
                  </a:lnTo>
                  <a:lnTo>
                    <a:pt x="619518" y="547878"/>
                  </a:lnTo>
                  <a:lnTo>
                    <a:pt x="617994" y="544830"/>
                  </a:lnTo>
                  <a:lnTo>
                    <a:pt x="617232" y="541782"/>
                  </a:lnTo>
                  <a:lnTo>
                    <a:pt x="617232" y="534162"/>
                  </a:lnTo>
                  <a:lnTo>
                    <a:pt x="615696" y="520445"/>
                  </a:lnTo>
                  <a:lnTo>
                    <a:pt x="615696" y="503681"/>
                  </a:lnTo>
                  <a:lnTo>
                    <a:pt x="614946" y="483869"/>
                  </a:lnTo>
                  <a:lnTo>
                    <a:pt x="613422" y="465581"/>
                  </a:lnTo>
                  <a:lnTo>
                    <a:pt x="613422" y="448818"/>
                  </a:lnTo>
                  <a:lnTo>
                    <a:pt x="611885" y="432816"/>
                  </a:lnTo>
                  <a:lnTo>
                    <a:pt x="611124" y="418338"/>
                  </a:lnTo>
                  <a:lnTo>
                    <a:pt x="611124" y="402336"/>
                  </a:lnTo>
                  <a:lnTo>
                    <a:pt x="609600" y="389381"/>
                  </a:lnTo>
                  <a:lnTo>
                    <a:pt x="608838" y="381762"/>
                  </a:lnTo>
                  <a:lnTo>
                    <a:pt x="608838" y="377951"/>
                  </a:lnTo>
                  <a:lnTo>
                    <a:pt x="607314" y="377951"/>
                  </a:lnTo>
                  <a:lnTo>
                    <a:pt x="605802" y="381762"/>
                  </a:lnTo>
                  <a:lnTo>
                    <a:pt x="605802" y="389381"/>
                  </a:lnTo>
                  <a:lnTo>
                    <a:pt x="605040" y="402336"/>
                  </a:lnTo>
                  <a:lnTo>
                    <a:pt x="605040" y="419862"/>
                  </a:lnTo>
                  <a:lnTo>
                    <a:pt x="603516" y="438150"/>
                  </a:lnTo>
                  <a:lnTo>
                    <a:pt x="602754" y="454913"/>
                  </a:lnTo>
                  <a:lnTo>
                    <a:pt x="602754" y="471678"/>
                  </a:lnTo>
                  <a:lnTo>
                    <a:pt x="601230" y="491489"/>
                  </a:lnTo>
                  <a:lnTo>
                    <a:pt x="599706" y="508254"/>
                  </a:lnTo>
                  <a:lnTo>
                    <a:pt x="599706" y="521969"/>
                  </a:lnTo>
                  <a:lnTo>
                    <a:pt x="598944" y="530351"/>
                  </a:lnTo>
                  <a:lnTo>
                    <a:pt x="597420" y="536448"/>
                  </a:lnTo>
                  <a:lnTo>
                    <a:pt x="597420" y="540257"/>
                  </a:lnTo>
                  <a:lnTo>
                    <a:pt x="596646" y="538733"/>
                  </a:lnTo>
                  <a:lnTo>
                    <a:pt x="595122" y="531876"/>
                  </a:lnTo>
                  <a:lnTo>
                    <a:pt x="595122" y="519683"/>
                  </a:lnTo>
                  <a:lnTo>
                    <a:pt x="593598" y="505206"/>
                  </a:lnTo>
                  <a:lnTo>
                    <a:pt x="593598" y="489204"/>
                  </a:lnTo>
                  <a:lnTo>
                    <a:pt x="592835" y="470916"/>
                  </a:lnTo>
                  <a:lnTo>
                    <a:pt x="591311" y="452628"/>
                  </a:lnTo>
                  <a:lnTo>
                    <a:pt x="591311" y="432816"/>
                  </a:lnTo>
                  <a:lnTo>
                    <a:pt x="590550" y="413766"/>
                  </a:lnTo>
                  <a:lnTo>
                    <a:pt x="589026" y="393954"/>
                  </a:lnTo>
                  <a:lnTo>
                    <a:pt x="589026" y="375666"/>
                  </a:lnTo>
                  <a:lnTo>
                    <a:pt x="587501" y="358901"/>
                  </a:lnTo>
                  <a:lnTo>
                    <a:pt x="586752" y="341375"/>
                  </a:lnTo>
                  <a:lnTo>
                    <a:pt x="586752" y="329183"/>
                  </a:lnTo>
                  <a:lnTo>
                    <a:pt x="585228" y="319278"/>
                  </a:lnTo>
                  <a:lnTo>
                    <a:pt x="584466" y="313181"/>
                  </a:lnTo>
                  <a:lnTo>
                    <a:pt x="584466" y="312419"/>
                  </a:lnTo>
                  <a:lnTo>
                    <a:pt x="582942" y="316992"/>
                  </a:lnTo>
                  <a:lnTo>
                    <a:pt x="582942" y="326898"/>
                  </a:lnTo>
                  <a:lnTo>
                    <a:pt x="581418" y="343662"/>
                  </a:lnTo>
                  <a:lnTo>
                    <a:pt x="580656" y="365760"/>
                  </a:lnTo>
                  <a:lnTo>
                    <a:pt x="580656" y="390144"/>
                  </a:lnTo>
                  <a:lnTo>
                    <a:pt x="579132" y="410718"/>
                  </a:lnTo>
                  <a:lnTo>
                    <a:pt x="578370" y="429006"/>
                  </a:lnTo>
                  <a:lnTo>
                    <a:pt x="578370" y="446531"/>
                  </a:lnTo>
                  <a:lnTo>
                    <a:pt x="576846" y="463295"/>
                  </a:lnTo>
                  <a:lnTo>
                    <a:pt x="575309" y="477774"/>
                  </a:lnTo>
                  <a:lnTo>
                    <a:pt x="575309" y="487680"/>
                  </a:lnTo>
                  <a:lnTo>
                    <a:pt x="574548" y="495300"/>
                  </a:lnTo>
                  <a:lnTo>
                    <a:pt x="573024" y="495300"/>
                  </a:lnTo>
                  <a:lnTo>
                    <a:pt x="573024" y="489966"/>
                  </a:lnTo>
                  <a:lnTo>
                    <a:pt x="572261" y="485394"/>
                  </a:lnTo>
                  <a:lnTo>
                    <a:pt x="572261" y="477774"/>
                  </a:lnTo>
                  <a:lnTo>
                    <a:pt x="570738" y="465581"/>
                  </a:lnTo>
                  <a:lnTo>
                    <a:pt x="569214" y="448818"/>
                  </a:lnTo>
                  <a:lnTo>
                    <a:pt x="569214" y="429006"/>
                  </a:lnTo>
                  <a:lnTo>
                    <a:pt x="568451" y="406145"/>
                  </a:lnTo>
                  <a:lnTo>
                    <a:pt x="566940" y="386333"/>
                  </a:lnTo>
                  <a:lnTo>
                    <a:pt x="566940" y="371094"/>
                  </a:lnTo>
                  <a:lnTo>
                    <a:pt x="566178" y="355854"/>
                  </a:lnTo>
                  <a:lnTo>
                    <a:pt x="564654" y="340613"/>
                  </a:lnTo>
                  <a:lnTo>
                    <a:pt x="564654" y="328422"/>
                  </a:lnTo>
                  <a:lnTo>
                    <a:pt x="563130" y="322325"/>
                  </a:lnTo>
                  <a:lnTo>
                    <a:pt x="563130" y="319278"/>
                  </a:lnTo>
                  <a:lnTo>
                    <a:pt x="562368" y="319278"/>
                  </a:lnTo>
                  <a:lnTo>
                    <a:pt x="560844" y="318516"/>
                  </a:lnTo>
                  <a:lnTo>
                    <a:pt x="560844" y="320801"/>
                  </a:lnTo>
                  <a:lnTo>
                    <a:pt x="560082" y="330707"/>
                  </a:lnTo>
                  <a:lnTo>
                    <a:pt x="558546" y="346710"/>
                  </a:lnTo>
                  <a:lnTo>
                    <a:pt x="558546" y="367283"/>
                  </a:lnTo>
                  <a:lnTo>
                    <a:pt x="557022" y="392430"/>
                  </a:lnTo>
                  <a:lnTo>
                    <a:pt x="556259" y="418338"/>
                  </a:lnTo>
                  <a:lnTo>
                    <a:pt x="556259" y="441198"/>
                  </a:lnTo>
                  <a:lnTo>
                    <a:pt x="554735" y="459486"/>
                  </a:lnTo>
                  <a:lnTo>
                    <a:pt x="553974" y="475488"/>
                  </a:lnTo>
                  <a:lnTo>
                    <a:pt x="553974" y="489204"/>
                  </a:lnTo>
                  <a:lnTo>
                    <a:pt x="552450" y="501395"/>
                  </a:lnTo>
                  <a:lnTo>
                    <a:pt x="552450" y="507492"/>
                  </a:lnTo>
                  <a:lnTo>
                    <a:pt x="550926" y="505968"/>
                  </a:lnTo>
                  <a:lnTo>
                    <a:pt x="550164" y="499110"/>
                  </a:lnTo>
                  <a:lnTo>
                    <a:pt x="550164" y="493775"/>
                  </a:lnTo>
                  <a:lnTo>
                    <a:pt x="548652" y="487680"/>
                  </a:lnTo>
                  <a:lnTo>
                    <a:pt x="547890" y="477774"/>
                  </a:lnTo>
                  <a:lnTo>
                    <a:pt x="547890" y="462533"/>
                  </a:lnTo>
                  <a:lnTo>
                    <a:pt x="546366" y="445007"/>
                  </a:lnTo>
                  <a:lnTo>
                    <a:pt x="544842" y="428244"/>
                  </a:lnTo>
                  <a:lnTo>
                    <a:pt x="544842" y="410718"/>
                  </a:lnTo>
                  <a:lnTo>
                    <a:pt x="544080" y="393954"/>
                  </a:lnTo>
                  <a:lnTo>
                    <a:pt x="542556" y="375666"/>
                  </a:lnTo>
                  <a:lnTo>
                    <a:pt x="542556" y="358901"/>
                  </a:lnTo>
                  <a:lnTo>
                    <a:pt x="541794" y="341375"/>
                  </a:lnTo>
                  <a:lnTo>
                    <a:pt x="541794" y="328422"/>
                  </a:lnTo>
                  <a:lnTo>
                    <a:pt x="540270" y="316992"/>
                  </a:lnTo>
                  <a:lnTo>
                    <a:pt x="538746" y="310895"/>
                  </a:lnTo>
                  <a:lnTo>
                    <a:pt x="537972" y="318516"/>
                  </a:lnTo>
                  <a:lnTo>
                    <a:pt x="536448" y="335280"/>
                  </a:lnTo>
                  <a:lnTo>
                    <a:pt x="536448" y="355092"/>
                  </a:lnTo>
                  <a:lnTo>
                    <a:pt x="535685" y="371856"/>
                  </a:lnTo>
                  <a:lnTo>
                    <a:pt x="534161" y="387857"/>
                  </a:lnTo>
                  <a:lnTo>
                    <a:pt x="534161" y="409956"/>
                  </a:lnTo>
                  <a:lnTo>
                    <a:pt x="532638" y="435101"/>
                  </a:lnTo>
                  <a:lnTo>
                    <a:pt x="531876" y="462533"/>
                  </a:lnTo>
                  <a:lnTo>
                    <a:pt x="531876" y="486918"/>
                  </a:lnTo>
                  <a:lnTo>
                    <a:pt x="530351" y="505968"/>
                  </a:lnTo>
                  <a:lnTo>
                    <a:pt x="530351" y="521969"/>
                  </a:lnTo>
                  <a:lnTo>
                    <a:pt x="529602" y="530351"/>
                  </a:lnTo>
                  <a:lnTo>
                    <a:pt x="528078" y="534162"/>
                  </a:lnTo>
                  <a:lnTo>
                    <a:pt x="528078" y="535686"/>
                  </a:lnTo>
                  <a:lnTo>
                    <a:pt x="526554" y="532638"/>
                  </a:lnTo>
                  <a:lnTo>
                    <a:pt x="525792" y="528066"/>
                  </a:lnTo>
                  <a:lnTo>
                    <a:pt x="525792" y="518160"/>
                  </a:lnTo>
                  <a:lnTo>
                    <a:pt x="524268" y="505206"/>
                  </a:lnTo>
                  <a:lnTo>
                    <a:pt x="523506" y="486918"/>
                  </a:lnTo>
                  <a:lnTo>
                    <a:pt x="523506" y="464819"/>
                  </a:lnTo>
                  <a:lnTo>
                    <a:pt x="521982" y="441198"/>
                  </a:lnTo>
                  <a:lnTo>
                    <a:pt x="521982" y="422148"/>
                  </a:lnTo>
                  <a:lnTo>
                    <a:pt x="520446" y="407669"/>
                  </a:lnTo>
                  <a:lnTo>
                    <a:pt x="519696" y="393954"/>
                  </a:lnTo>
                  <a:lnTo>
                    <a:pt x="519696" y="377951"/>
                  </a:lnTo>
                  <a:lnTo>
                    <a:pt x="518159" y="363474"/>
                  </a:lnTo>
                  <a:lnTo>
                    <a:pt x="517398" y="349757"/>
                  </a:lnTo>
                  <a:lnTo>
                    <a:pt x="517398" y="339089"/>
                  </a:lnTo>
                  <a:lnTo>
                    <a:pt x="515874" y="331469"/>
                  </a:lnTo>
                  <a:lnTo>
                    <a:pt x="514350" y="335280"/>
                  </a:lnTo>
                  <a:lnTo>
                    <a:pt x="514350" y="346710"/>
                  </a:lnTo>
                  <a:lnTo>
                    <a:pt x="513588" y="358901"/>
                  </a:lnTo>
                  <a:lnTo>
                    <a:pt x="512064" y="369569"/>
                  </a:lnTo>
                  <a:lnTo>
                    <a:pt x="512064" y="385572"/>
                  </a:lnTo>
                  <a:lnTo>
                    <a:pt x="511301" y="408431"/>
                  </a:lnTo>
                  <a:lnTo>
                    <a:pt x="511301" y="434339"/>
                  </a:lnTo>
                  <a:lnTo>
                    <a:pt x="509790" y="458724"/>
                  </a:lnTo>
                  <a:lnTo>
                    <a:pt x="508266" y="477774"/>
                  </a:lnTo>
                  <a:lnTo>
                    <a:pt x="508266" y="493775"/>
                  </a:lnTo>
                  <a:lnTo>
                    <a:pt x="507504" y="508254"/>
                  </a:lnTo>
                  <a:lnTo>
                    <a:pt x="505980" y="520445"/>
                  </a:lnTo>
                  <a:lnTo>
                    <a:pt x="505980" y="530351"/>
                  </a:lnTo>
                  <a:lnTo>
                    <a:pt x="505218" y="530351"/>
                  </a:lnTo>
                  <a:lnTo>
                    <a:pt x="503694" y="523494"/>
                  </a:lnTo>
                  <a:lnTo>
                    <a:pt x="503694" y="513588"/>
                  </a:lnTo>
                  <a:lnTo>
                    <a:pt x="502170" y="503681"/>
                  </a:lnTo>
                  <a:lnTo>
                    <a:pt x="501396" y="487680"/>
                  </a:lnTo>
                  <a:lnTo>
                    <a:pt x="501396" y="468630"/>
                  </a:lnTo>
                  <a:lnTo>
                    <a:pt x="499872" y="446531"/>
                  </a:lnTo>
                  <a:lnTo>
                    <a:pt x="499872" y="422910"/>
                  </a:lnTo>
                  <a:lnTo>
                    <a:pt x="499109" y="401574"/>
                  </a:lnTo>
                  <a:lnTo>
                    <a:pt x="497585" y="383286"/>
                  </a:lnTo>
                  <a:lnTo>
                    <a:pt x="497585" y="368045"/>
                  </a:lnTo>
                  <a:lnTo>
                    <a:pt x="496061" y="349757"/>
                  </a:lnTo>
                  <a:lnTo>
                    <a:pt x="495300" y="329183"/>
                  </a:lnTo>
                  <a:lnTo>
                    <a:pt x="495300" y="310895"/>
                  </a:lnTo>
                  <a:lnTo>
                    <a:pt x="493775" y="298704"/>
                  </a:lnTo>
                  <a:lnTo>
                    <a:pt x="493014" y="291845"/>
                  </a:lnTo>
                  <a:lnTo>
                    <a:pt x="493014" y="286512"/>
                  </a:lnTo>
                  <a:lnTo>
                    <a:pt x="491502" y="282701"/>
                  </a:lnTo>
                  <a:lnTo>
                    <a:pt x="489978" y="286512"/>
                  </a:lnTo>
                  <a:lnTo>
                    <a:pt x="489978" y="297942"/>
                  </a:lnTo>
                  <a:lnTo>
                    <a:pt x="489216" y="316230"/>
                  </a:lnTo>
                  <a:lnTo>
                    <a:pt x="489216" y="337566"/>
                  </a:lnTo>
                  <a:lnTo>
                    <a:pt x="487692" y="361950"/>
                  </a:lnTo>
                  <a:lnTo>
                    <a:pt x="486930" y="387857"/>
                  </a:lnTo>
                  <a:lnTo>
                    <a:pt x="486930" y="414528"/>
                  </a:lnTo>
                  <a:lnTo>
                    <a:pt x="485406" y="440436"/>
                  </a:lnTo>
                  <a:lnTo>
                    <a:pt x="483882" y="459486"/>
                  </a:lnTo>
                  <a:lnTo>
                    <a:pt x="483882" y="474725"/>
                  </a:lnTo>
                  <a:lnTo>
                    <a:pt x="483120" y="485394"/>
                  </a:lnTo>
                  <a:lnTo>
                    <a:pt x="481596" y="493775"/>
                  </a:lnTo>
                  <a:lnTo>
                    <a:pt x="481596" y="496062"/>
                  </a:lnTo>
                  <a:lnTo>
                    <a:pt x="480822" y="491489"/>
                  </a:lnTo>
                  <a:lnTo>
                    <a:pt x="480822" y="483107"/>
                  </a:lnTo>
                  <a:lnTo>
                    <a:pt x="479298" y="470916"/>
                  </a:lnTo>
                  <a:lnTo>
                    <a:pt x="477774" y="454913"/>
                  </a:lnTo>
                  <a:lnTo>
                    <a:pt x="477774" y="435101"/>
                  </a:lnTo>
                  <a:lnTo>
                    <a:pt x="477011" y="414528"/>
                  </a:lnTo>
                  <a:lnTo>
                    <a:pt x="475488" y="393954"/>
                  </a:lnTo>
                  <a:lnTo>
                    <a:pt x="475488" y="373380"/>
                  </a:lnTo>
                  <a:lnTo>
                    <a:pt x="474725" y="351281"/>
                  </a:lnTo>
                  <a:lnTo>
                    <a:pt x="473201" y="329183"/>
                  </a:lnTo>
                  <a:lnTo>
                    <a:pt x="473201" y="310133"/>
                  </a:lnTo>
                  <a:lnTo>
                    <a:pt x="471690" y="290322"/>
                  </a:lnTo>
                  <a:lnTo>
                    <a:pt x="470928" y="274319"/>
                  </a:lnTo>
                  <a:lnTo>
                    <a:pt x="470928" y="262128"/>
                  </a:lnTo>
                  <a:lnTo>
                    <a:pt x="469404" y="255269"/>
                  </a:lnTo>
                  <a:lnTo>
                    <a:pt x="469404" y="251460"/>
                  </a:lnTo>
                  <a:lnTo>
                    <a:pt x="468642" y="255269"/>
                  </a:lnTo>
                  <a:lnTo>
                    <a:pt x="467118" y="264413"/>
                  </a:lnTo>
                  <a:lnTo>
                    <a:pt x="467118" y="278130"/>
                  </a:lnTo>
                  <a:lnTo>
                    <a:pt x="465594" y="294131"/>
                  </a:lnTo>
                  <a:lnTo>
                    <a:pt x="464832" y="314706"/>
                  </a:lnTo>
                  <a:lnTo>
                    <a:pt x="464832" y="337566"/>
                  </a:lnTo>
                  <a:lnTo>
                    <a:pt x="463296" y="363474"/>
                  </a:lnTo>
                  <a:lnTo>
                    <a:pt x="462546" y="387857"/>
                  </a:lnTo>
                  <a:lnTo>
                    <a:pt x="462546" y="412242"/>
                  </a:lnTo>
                  <a:lnTo>
                    <a:pt x="461009" y="432054"/>
                  </a:lnTo>
                  <a:lnTo>
                    <a:pt x="459485" y="448818"/>
                  </a:lnTo>
                  <a:lnTo>
                    <a:pt x="459485" y="464819"/>
                  </a:lnTo>
                  <a:lnTo>
                    <a:pt x="458724" y="474725"/>
                  </a:lnTo>
                  <a:lnTo>
                    <a:pt x="458724" y="477774"/>
                  </a:lnTo>
                  <a:lnTo>
                    <a:pt x="457200" y="474725"/>
                  </a:lnTo>
                  <a:lnTo>
                    <a:pt x="456438" y="463295"/>
                  </a:lnTo>
                  <a:lnTo>
                    <a:pt x="456438" y="447294"/>
                  </a:lnTo>
                  <a:lnTo>
                    <a:pt x="454914" y="430530"/>
                  </a:lnTo>
                  <a:lnTo>
                    <a:pt x="453402" y="414528"/>
                  </a:lnTo>
                  <a:lnTo>
                    <a:pt x="453402" y="397763"/>
                  </a:lnTo>
                  <a:lnTo>
                    <a:pt x="452640" y="379475"/>
                  </a:lnTo>
                  <a:lnTo>
                    <a:pt x="451116" y="357378"/>
                  </a:lnTo>
                  <a:lnTo>
                    <a:pt x="451116" y="336804"/>
                  </a:lnTo>
                  <a:lnTo>
                    <a:pt x="450354" y="316230"/>
                  </a:lnTo>
                  <a:lnTo>
                    <a:pt x="448830" y="294894"/>
                  </a:lnTo>
                  <a:lnTo>
                    <a:pt x="448830" y="278130"/>
                  </a:lnTo>
                  <a:lnTo>
                    <a:pt x="447306" y="265938"/>
                  </a:lnTo>
                  <a:lnTo>
                    <a:pt x="447306" y="258318"/>
                  </a:lnTo>
                  <a:lnTo>
                    <a:pt x="446544" y="255269"/>
                  </a:lnTo>
                  <a:lnTo>
                    <a:pt x="445020" y="253745"/>
                  </a:lnTo>
                  <a:lnTo>
                    <a:pt x="445020" y="256031"/>
                  </a:lnTo>
                  <a:lnTo>
                    <a:pt x="444246" y="267462"/>
                  </a:lnTo>
                  <a:lnTo>
                    <a:pt x="442722" y="286512"/>
                  </a:lnTo>
                  <a:lnTo>
                    <a:pt x="442722" y="310133"/>
                  </a:lnTo>
                  <a:lnTo>
                    <a:pt x="441198" y="337566"/>
                  </a:lnTo>
                  <a:lnTo>
                    <a:pt x="440435" y="368045"/>
                  </a:lnTo>
                  <a:lnTo>
                    <a:pt x="440435" y="398525"/>
                  </a:lnTo>
                  <a:lnTo>
                    <a:pt x="438911" y="425957"/>
                  </a:lnTo>
                  <a:lnTo>
                    <a:pt x="438911" y="447294"/>
                  </a:lnTo>
                  <a:lnTo>
                    <a:pt x="438150" y="470916"/>
                  </a:lnTo>
                  <a:lnTo>
                    <a:pt x="436625" y="491489"/>
                  </a:lnTo>
                  <a:lnTo>
                    <a:pt x="436625" y="508254"/>
                  </a:lnTo>
                  <a:lnTo>
                    <a:pt x="435101" y="518160"/>
                  </a:lnTo>
                  <a:lnTo>
                    <a:pt x="434352" y="521969"/>
                  </a:lnTo>
                  <a:lnTo>
                    <a:pt x="432828" y="515874"/>
                  </a:lnTo>
                  <a:lnTo>
                    <a:pt x="432066" y="505968"/>
                  </a:lnTo>
                  <a:lnTo>
                    <a:pt x="432066" y="489966"/>
                  </a:lnTo>
                  <a:lnTo>
                    <a:pt x="430542" y="471678"/>
                  </a:lnTo>
                  <a:lnTo>
                    <a:pt x="429018" y="451104"/>
                  </a:lnTo>
                  <a:lnTo>
                    <a:pt x="429018" y="430530"/>
                  </a:lnTo>
                  <a:lnTo>
                    <a:pt x="428256" y="408431"/>
                  </a:lnTo>
                  <a:lnTo>
                    <a:pt x="428256" y="384048"/>
                  </a:lnTo>
                  <a:lnTo>
                    <a:pt x="426732" y="361188"/>
                  </a:lnTo>
                  <a:lnTo>
                    <a:pt x="425970" y="337566"/>
                  </a:lnTo>
                  <a:lnTo>
                    <a:pt x="425970" y="316992"/>
                  </a:lnTo>
                  <a:lnTo>
                    <a:pt x="424446" y="300228"/>
                  </a:lnTo>
                  <a:lnTo>
                    <a:pt x="422909" y="285750"/>
                  </a:lnTo>
                  <a:lnTo>
                    <a:pt x="422909" y="273557"/>
                  </a:lnTo>
                  <a:lnTo>
                    <a:pt x="422148" y="268224"/>
                  </a:lnTo>
                  <a:lnTo>
                    <a:pt x="420624" y="270510"/>
                  </a:lnTo>
                  <a:lnTo>
                    <a:pt x="420624" y="279654"/>
                  </a:lnTo>
                  <a:lnTo>
                    <a:pt x="419861" y="294131"/>
                  </a:lnTo>
                  <a:lnTo>
                    <a:pt x="418338" y="314706"/>
                  </a:lnTo>
                  <a:lnTo>
                    <a:pt x="418338" y="340613"/>
                  </a:lnTo>
                  <a:lnTo>
                    <a:pt x="416814" y="368045"/>
                  </a:lnTo>
                  <a:lnTo>
                    <a:pt x="416814" y="395478"/>
                  </a:lnTo>
                  <a:lnTo>
                    <a:pt x="416051" y="420624"/>
                  </a:lnTo>
                  <a:lnTo>
                    <a:pt x="414540" y="444245"/>
                  </a:lnTo>
                  <a:lnTo>
                    <a:pt x="414540" y="463295"/>
                  </a:lnTo>
                  <a:lnTo>
                    <a:pt x="413778" y="483107"/>
                  </a:lnTo>
                  <a:lnTo>
                    <a:pt x="412254" y="499872"/>
                  </a:lnTo>
                  <a:lnTo>
                    <a:pt x="412254" y="511301"/>
                  </a:lnTo>
                  <a:lnTo>
                    <a:pt x="410730" y="514350"/>
                  </a:lnTo>
                  <a:lnTo>
                    <a:pt x="409968" y="512063"/>
                  </a:lnTo>
                  <a:lnTo>
                    <a:pt x="409968" y="507492"/>
                  </a:lnTo>
                  <a:lnTo>
                    <a:pt x="408444" y="499110"/>
                  </a:lnTo>
                  <a:lnTo>
                    <a:pt x="407682" y="486918"/>
                  </a:lnTo>
                  <a:lnTo>
                    <a:pt x="407682" y="470916"/>
                  </a:lnTo>
                  <a:lnTo>
                    <a:pt x="406146" y="452628"/>
                  </a:lnTo>
                  <a:lnTo>
                    <a:pt x="406146" y="432054"/>
                  </a:lnTo>
                  <a:lnTo>
                    <a:pt x="404622" y="408431"/>
                  </a:lnTo>
                  <a:lnTo>
                    <a:pt x="403859" y="381762"/>
                  </a:lnTo>
                  <a:lnTo>
                    <a:pt x="403859" y="353568"/>
                  </a:lnTo>
                  <a:lnTo>
                    <a:pt x="402335" y="328422"/>
                  </a:lnTo>
                  <a:lnTo>
                    <a:pt x="401574" y="307086"/>
                  </a:lnTo>
                  <a:lnTo>
                    <a:pt x="401574" y="291845"/>
                  </a:lnTo>
                  <a:lnTo>
                    <a:pt x="400050" y="279654"/>
                  </a:lnTo>
                  <a:lnTo>
                    <a:pt x="398525" y="269748"/>
                  </a:lnTo>
                  <a:lnTo>
                    <a:pt x="398525" y="262128"/>
                  </a:lnTo>
                  <a:lnTo>
                    <a:pt x="397764" y="259842"/>
                  </a:lnTo>
                  <a:lnTo>
                    <a:pt x="397764" y="263651"/>
                  </a:lnTo>
                  <a:lnTo>
                    <a:pt x="396252" y="275844"/>
                  </a:lnTo>
                  <a:lnTo>
                    <a:pt x="395490" y="292607"/>
                  </a:lnTo>
                  <a:lnTo>
                    <a:pt x="395490" y="316230"/>
                  </a:lnTo>
                  <a:lnTo>
                    <a:pt x="393966" y="341375"/>
                  </a:lnTo>
                  <a:lnTo>
                    <a:pt x="392442" y="368045"/>
                  </a:lnTo>
                  <a:lnTo>
                    <a:pt x="392442" y="396239"/>
                  </a:lnTo>
                  <a:lnTo>
                    <a:pt x="391680" y="422910"/>
                  </a:lnTo>
                  <a:lnTo>
                    <a:pt x="390156" y="446531"/>
                  </a:lnTo>
                  <a:lnTo>
                    <a:pt x="390156" y="465581"/>
                  </a:lnTo>
                  <a:lnTo>
                    <a:pt x="389394" y="480822"/>
                  </a:lnTo>
                  <a:lnTo>
                    <a:pt x="387870" y="491489"/>
                  </a:lnTo>
                  <a:lnTo>
                    <a:pt x="387870" y="497586"/>
                  </a:lnTo>
                  <a:lnTo>
                    <a:pt x="386346" y="499872"/>
                  </a:lnTo>
                  <a:lnTo>
                    <a:pt x="386346" y="495300"/>
                  </a:lnTo>
                  <a:lnTo>
                    <a:pt x="385572" y="483869"/>
                  </a:lnTo>
                  <a:lnTo>
                    <a:pt x="384048" y="465581"/>
                  </a:lnTo>
                  <a:lnTo>
                    <a:pt x="384048" y="444245"/>
                  </a:lnTo>
                  <a:lnTo>
                    <a:pt x="383285" y="419862"/>
                  </a:lnTo>
                  <a:lnTo>
                    <a:pt x="381761" y="393954"/>
                  </a:lnTo>
                  <a:lnTo>
                    <a:pt x="381761" y="367283"/>
                  </a:lnTo>
                  <a:lnTo>
                    <a:pt x="380238" y="339089"/>
                  </a:lnTo>
                  <a:lnTo>
                    <a:pt x="379475" y="310895"/>
                  </a:lnTo>
                  <a:lnTo>
                    <a:pt x="379475" y="284225"/>
                  </a:lnTo>
                  <a:lnTo>
                    <a:pt x="377951" y="258318"/>
                  </a:lnTo>
                  <a:lnTo>
                    <a:pt x="377202" y="233933"/>
                  </a:lnTo>
                  <a:lnTo>
                    <a:pt x="377202" y="214883"/>
                  </a:lnTo>
                  <a:lnTo>
                    <a:pt x="375678" y="201168"/>
                  </a:lnTo>
                  <a:lnTo>
                    <a:pt x="375678" y="190500"/>
                  </a:lnTo>
                  <a:lnTo>
                    <a:pt x="374154" y="182880"/>
                  </a:lnTo>
                  <a:lnTo>
                    <a:pt x="373392" y="185166"/>
                  </a:lnTo>
                  <a:lnTo>
                    <a:pt x="373392" y="196595"/>
                  </a:lnTo>
                  <a:lnTo>
                    <a:pt x="371868" y="214883"/>
                  </a:lnTo>
                  <a:lnTo>
                    <a:pt x="371106" y="236981"/>
                  </a:lnTo>
                  <a:lnTo>
                    <a:pt x="371106" y="262128"/>
                  </a:lnTo>
                  <a:lnTo>
                    <a:pt x="369582" y="291845"/>
                  </a:lnTo>
                  <a:lnTo>
                    <a:pt x="368046" y="323088"/>
                  </a:lnTo>
                  <a:lnTo>
                    <a:pt x="368046" y="357378"/>
                  </a:lnTo>
                  <a:lnTo>
                    <a:pt x="367296" y="389381"/>
                  </a:lnTo>
                  <a:lnTo>
                    <a:pt x="365759" y="416051"/>
                  </a:lnTo>
                  <a:lnTo>
                    <a:pt x="365759" y="438150"/>
                  </a:lnTo>
                  <a:lnTo>
                    <a:pt x="364998" y="453389"/>
                  </a:lnTo>
                  <a:lnTo>
                    <a:pt x="364998" y="462533"/>
                  </a:lnTo>
                  <a:lnTo>
                    <a:pt x="363474" y="467106"/>
                  </a:lnTo>
                  <a:lnTo>
                    <a:pt x="361950" y="467106"/>
                  </a:lnTo>
                  <a:lnTo>
                    <a:pt x="361950" y="461010"/>
                  </a:lnTo>
                  <a:lnTo>
                    <a:pt x="361188" y="450342"/>
                  </a:lnTo>
                  <a:lnTo>
                    <a:pt x="359664" y="434339"/>
                  </a:lnTo>
                  <a:lnTo>
                    <a:pt x="359664" y="413766"/>
                  </a:lnTo>
                  <a:lnTo>
                    <a:pt x="358901" y="391668"/>
                  </a:lnTo>
                  <a:lnTo>
                    <a:pt x="357390" y="367283"/>
                  </a:lnTo>
                  <a:lnTo>
                    <a:pt x="357390" y="343662"/>
                  </a:lnTo>
                  <a:lnTo>
                    <a:pt x="355866" y="318516"/>
                  </a:lnTo>
                  <a:lnTo>
                    <a:pt x="355866" y="291845"/>
                  </a:lnTo>
                  <a:lnTo>
                    <a:pt x="355104" y="265938"/>
                  </a:lnTo>
                  <a:lnTo>
                    <a:pt x="353580" y="243078"/>
                  </a:lnTo>
                  <a:lnTo>
                    <a:pt x="353580" y="224789"/>
                  </a:lnTo>
                  <a:lnTo>
                    <a:pt x="352818" y="209550"/>
                  </a:lnTo>
                  <a:lnTo>
                    <a:pt x="351294" y="198881"/>
                  </a:lnTo>
                  <a:lnTo>
                    <a:pt x="351294" y="192786"/>
                  </a:lnTo>
                  <a:lnTo>
                    <a:pt x="349770" y="194310"/>
                  </a:lnTo>
                  <a:lnTo>
                    <a:pt x="348996" y="201168"/>
                  </a:lnTo>
                  <a:lnTo>
                    <a:pt x="348996" y="214883"/>
                  </a:lnTo>
                  <a:lnTo>
                    <a:pt x="347472" y="236981"/>
                  </a:lnTo>
                  <a:lnTo>
                    <a:pt x="346709" y="261366"/>
                  </a:lnTo>
                  <a:lnTo>
                    <a:pt x="346709" y="288798"/>
                  </a:lnTo>
                  <a:lnTo>
                    <a:pt x="345185" y="318516"/>
                  </a:lnTo>
                  <a:lnTo>
                    <a:pt x="345185" y="351281"/>
                  </a:lnTo>
                  <a:lnTo>
                    <a:pt x="343661" y="384048"/>
                  </a:lnTo>
                  <a:lnTo>
                    <a:pt x="342900" y="413766"/>
                  </a:lnTo>
                  <a:lnTo>
                    <a:pt x="342900" y="438150"/>
                  </a:lnTo>
                  <a:lnTo>
                    <a:pt x="341375" y="457200"/>
                  </a:lnTo>
                  <a:lnTo>
                    <a:pt x="340614" y="471678"/>
                  </a:lnTo>
                  <a:lnTo>
                    <a:pt x="340614" y="483107"/>
                  </a:lnTo>
                  <a:lnTo>
                    <a:pt x="339102" y="487680"/>
                  </a:lnTo>
                  <a:lnTo>
                    <a:pt x="337578" y="483869"/>
                  </a:lnTo>
                  <a:lnTo>
                    <a:pt x="337578" y="471678"/>
                  </a:lnTo>
                  <a:lnTo>
                    <a:pt x="336816" y="456438"/>
                  </a:lnTo>
                  <a:lnTo>
                    <a:pt x="335292" y="438912"/>
                  </a:lnTo>
                  <a:lnTo>
                    <a:pt x="335292" y="418338"/>
                  </a:lnTo>
                  <a:lnTo>
                    <a:pt x="334530" y="393954"/>
                  </a:lnTo>
                  <a:lnTo>
                    <a:pt x="334530" y="368045"/>
                  </a:lnTo>
                  <a:lnTo>
                    <a:pt x="333006" y="341375"/>
                  </a:lnTo>
                  <a:lnTo>
                    <a:pt x="331482" y="313181"/>
                  </a:lnTo>
                  <a:lnTo>
                    <a:pt x="331482" y="288798"/>
                  </a:lnTo>
                  <a:lnTo>
                    <a:pt x="330720" y="267462"/>
                  </a:lnTo>
                  <a:lnTo>
                    <a:pt x="329196" y="246125"/>
                  </a:lnTo>
                  <a:lnTo>
                    <a:pt x="329196" y="227075"/>
                  </a:lnTo>
                  <a:lnTo>
                    <a:pt x="328422" y="213360"/>
                  </a:lnTo>
                  <a:lnTo>
                    <a:pt x="326898" y="206501"/>
                  </a:lnTo>
                  <a:lnTo>
                    <a:pt x="326898" y="203454"/>
                  </a:lnTo>
                  <a:lnTo>
                    <a:pt x="325374" y="206501"/>
                  </a:lnTo>
                  <a:lnTo>
                    <a:pt x="324611" y="217169"/>
                  </a:lnTo>
                  <a:lnTo>
                    <a:pt x="324611" y="233933"/>
                  </a:lnTo>
                  <a:lnTo>
                    <a:pt x="323088" y="258318"/>
                  </a:lnTo>
                  <a:lnTo>
                    <a:pt x="323088" y="288036"/>
                  </a:lnTo>
                  <a:lnTo>
                    <a:pt x="322325" y="320801"/>
                  </a:lnTo>
                  <a:lnTo>
                    <a:pt x="320801" y="355092"/>
                  </a:lnTo>
                  <a:lnTo>
                    <a:pt x="320801" y="389381"/>
                  </a:lnTo>
                  <a:lnTo>
                    <a:pt x="319290" y="420624"/>
                  </a:lnTo>
                  <a:lnTo>
                    <a:pt x="318528" y="447294"/>
                  </a:lnTo>
                  <a:lnTo>
                    <a:pt x="318528" y="473201"/>
                  </a:lnTo>
                  <a:lnTo>
                    <a:pt x="317004" y="496062"/>
                  </a:lnTo>
                  <a:lnTo>
                    <a:pt x="316242" y="511301"/>
                  </a:lnTo>
                  <a:lnTo>
                    <a:pt x="316242" y="519683"/>
                  </a:lnTo>
                  <a:lnTo>
                    <a:pt x="314718" y="520445"/>
                  </a:lnTo>
                  <a:lnTo>
                    <a:pt x="314718" y="519683"/>
                  </a:lnTo>
                  <a:lnTo>
                    <a:pt x="313194" y="513588"/>
                  </a:lnTo>
                  <a:lnTo>
                    <a:pt x="312432" y="503681"/>
                  </a:lnTo>
                  <a:lnTo>
                    <a:pt x="312432" y="486918"/>
                  </a:lnTo>
                  <a:lnTo>
                    <a:pt x="310896" y="461010"/>
                  </a:lnTo>
                  <a:lnTo>
                    <a:pt x="310146" y="432816"/>
                  </a:lnTo>
                  <a:lnTo>
                    <a:pt x="310146" y="403860"/>
                  </a:lnTo>
                  <a:lnTo>
                    <a:pt x="308609" y="374142"/>
                  </a:lnTo>
                  <a:lnTo>
                    <a:pt x="307085" y="346710"/>
                  </a:lnTo>
                  <a:lnTo>
                    <a:pt x="307085" y="320801"/>
                  </a:lnTo>
                  <a:lnTo>
                    <a:pt x="306324" y="294131"/>
                  </a:lnTo>
                  <a:lnTo>
                    <a:pt x="304800" y="267462"/>
                  </a:lnTo>
                  <a:lnTo>
                    <a:pt x="304800" y="249174"/>
                  </a:lnTo>
                  <a:lnTo>
                    <a:pt x="304038" y="237744"/>
                  </a:lnTo>
                  <a:lnTo>
                    <a:pt x="304038" y="230886"/>
                  </a:lnTo>
                  <a:lnTo>
                    <a:pt x="302514" y="221742"/>
                  </a:lnTo>
                  <a:lnTo>
                    <a:pt x="301002" y="219456"/>
                  </a:lnTo>
                  <a:lnTo>
                    <a:pt x="301002" y="224789"/>
                  </a:lnTo>
                  <a:lnTo>
                    <a:pt x="300240" y="237744"/>
                  </a:lnTo>
                  <a:lnTo>
                    <a:pt x="298716" y="261366"/>
                  </a:lnTo>
                  <a:lnTo>
                    <a:pt x="298716" y="290322"/>
                  </a:lnTo>
                  <a:lnTo>
                    <a:pt x="297954" y="320801"/>
                  </a:lnTo>
                  <a:lnTo>
                    <a:pt x="296430" y="348995"/>
                  </a:lnTo>
                  <a:lnTo>
                    <a:pt x="296430" y="377189"/>
                  </a:lnTo>
                  <a:lnTo>
                    <a:pt x="294906" y="406145"/>
                  </a:lnTo>
                  <a:lnTo>
                    <a:pt x="294144" y="432816"/>
                  </a:lnTo>
                  <a:lnTo>
                    <a:pt x="294144" y="457200"/>
                  </a:lnTo>
                  <a:lnTo>
                    <a:pt x="292620" y="477774"/>
                  </a:lnTo>
                  <a:lnTo>
                    <a:pt x="292620" y="493775"/>
                  </a:lnTo>
                  <a:lnTo>
                    <a:pt x="291846" y="502157"/>
                  </a:lnTo>
                  <a:lnTo>
                    <a:pt x="290322" y="502157"/>
                  </a:lnTo>
                  <a:lnTo>
                    <a:pt x="290322" y="495300"/>
                  </a:lnTo>
                  <a:lnTo>
                    <a:pt x="288798" y="483107"/>
                  </a:lnTo>
                  <a:lnTo>
                    <a:pt x="288035" y="468630"/>
                  </a:lnTo>
                  <a:lnTo>
                    <a:pt x="288035" y="448818"/>
                  </a:lnTo>
                  <a:lnTo>
                    <a:pt x="286511" y="425957"/>
                  </a:lnTo>
                  <a:lnTo>
                    <a:pt x="285750" y="401574"/>
                  </a:lnTo>
                  <a:lnTo>
                    <a:pt x="285750" y="377189"/>
                  </a:lnTo>
                  <a:lnTo>
                    <a:pt x="284225" y="349757"/>
                  </a:lnTo>
                  <a:lnTo>
                    <a:pt x="282701" y="318516"/>
                  </a:lnTo>
                  <a:lnTo>
                    <a:pt x="282701" y="288036"/>
                  </a:lnTo>
                  <a:lnTo>
                    <a:pt x="281952" y="259842"/>
                  </a:lnTo>
                  <a:lnTo>
                    <a:pt x="281952" y="235457"/>
                  </a:lnTo>
                  <a:lnTo>
                    <a:pt x="280428" y="211074"/>
                  </a:lnTo>
                  <a:lnTo>
                    <a:pt x="279666" y="190500"/>
                  </a:lnTo>
                  <a:lnTo>
                    <a:pt x="279666" y="178307"/>
                  </a:lnTo>
                  <a:lnTo>
                    <a:pt x="278142" y="172974"/>
                  </a:lnTo>
                  <a:lnTo>
                    <a:pt x="276618" y="176783"/>
                  </a:lnTo>
                  <a:lnTo>
                    <a:pt x="276618" y="191262"/>
                  </a:lnTo>
                  <a:lnTo>
                    <a:pt x="275856" y="213360"/>
                  </a:lnTo>
                  <a:lnTo>
                    <a:pt x="274332" y="233933"/>
                  </a:lnTo>
                  <a:lnTo>
                    <a:pt x="274332" y="256031"/>
                  </a:lnTo>
                  <a:lnTo>
                    <a:pt x="273570" y="284225"/>
                  </a:lnTo>
                  <a:lnTo>
                    <a:pt x="272046" y="316992"/>
                  </a:lnTo>
                  <a:lnTo>
                    <a:pt x="272046" y="352806"/>
                  </a:lnTo>
                  <a:lnTo>
                    <a:pt x="270509" y="387857"/>
                  </a:lnTo>
                  <a:lnTo>
                    <a:pt x="270509" y="418338"/>
                  </a:lnTo>
                  <a:lnTo>
                    <a:pt x="269748" y="442722"/>
                  </a:lnTo>
                  <a:lnTo>
                    <a:pt x="268224" y="464819"/>
                  </a:lnTo>
                  <a:lnTo>
                    <a:pt x="268224" y="479298"/>
                  </a:lnTo>
                  <a:lnTo>
                    <a:pt x="267461" y="483869"/>
                  </a:lnTo>
                  <a:lnTo>
                    <a:pt x="265938" y="479298"/>
                  </a:lnTo>
                  <a:lnTo>
                    <a:pt x="265938" y="470916"/>
                  </a:lnTo>
                  <a:lnTo>
                    <a:pt x="264414" y="463295"/>
                  </a:lnTo>
                  <a:lnTo>
                    <a:pt x="263651" y="453389"/>
                  </a:lnTo>
                  <a:lnTo>
                    <a:pt x="263651" y="438150"/>
                  </a:lnTo>
                  <a:lnTo>
                    <a:pt x="262140" y="412242"/>
                  </a:lnTo>
                  <a:lnTo>
                    <a:pt x="262140" y="377189"/>
                  </a:lnTo>
                  <a:lnTo>
                    <a:pt x="261378" y="339089"/>
                  </a:lnTo>
                  <a:lnTo>
                    <a:pt x="259854" y="302513"/>
                  </a:lnTo>
                  <a:lnTo>
                    <a:pt x="259854" y="268224"/>
                  </a:lnTo>
                  <a:lnTo>
                    <a:pt x="258330" y="236981"/>
                  </a:lnTo>
                  <a:lnTo>
                    <a:pt x="257568" y="207263"/>
                  </a:lnTo>
                  <a:lnTo>
                    <a:pt x="257568" y="182118"/>
                  </a:lnTo>
                  <a:lnTo>
                    <a:pt x="256044" y="160019"/>
                  </a:lnTo>
                  <a:lnTo>
                    <a:pt x="255282" y="137922"/>
                  </a:lnTo>
                  <a:lnTo>
                    <a:pt x="255282" y="117348"/>
                  </a:lnTo>
                  <a:lnTo>
                    <a:pt x="253746" y="103631"/>
                  </a:lnTo>
                  <a:lnTo>
                    <a:pt x="252222" y="102869"/>
                  </a:lnTo>
                  <a:lnTo>
                    <a:pt x="252222" y="115062"/>
                  </a:lnTo>
                  <a:lnTo>
                    <a:pt x="251459" y="136398"/>
                  </a:lnTo>
                  <a:lnTo>
                    <a:pt x="251459" y="160019"/>
                  </a:lnTo>
                  <a:lnTo>
                    <a:pt x="249935" y="185166"/>
                  </a:lnTo>
                  <a:lnTo>
                    <a:pt x="249174" y="218694"/>
                  </a:lnTo>
                  <a:lnTo>
                    <a:pt x="249174" y="257556"/>
                  </a:lnTo>
                  <a:lnTo>
                    <a:pt x="247650" y="294894"/>
                  </a:lnTo>
                  <a:lnTo>
                    <a:pt x="246125" y="334518"/>
                  </a:lnTo>
                  <a:lnTo>
                    <a:pt x="246125" y="374142"/>
                  </a:lnTo>
                  <a:lnTo>
                    <a:pt x="245364" y="406145"/>
                  </a:lnTo>
                  <a:lnTo>
                    <a:pt x="243852" y="426719"/>
                  </a:lnTo>
                  <a:lnTo>
                    <a:pt x="243852" y="440436"/>
                  </a:lnTo>
                  <a:lnTo>
                    <a:pt x="243090" y="447294"/>
                  </a:lnTo>
                  <a:lnTo>
                    <a:pt x="241566" y="450342"/>
                  </a:lnTo>
                  <a:lnTo>
                    <a:pt x="240042" y="447294"/>
                  </a:lnTo>
                  <a:lnTo>
                    <a:pt x="240042" y="438912"/>
                  </a:lnTo>
                  <a:lnTo>
                    <a:pt x="239280" y="422148"/>
                  </a:lnTo>
                  <a:lnTo>
                    <a:pt x="237756" y="400050"/>
                  </a:lnTo>
                  <a:lnTo>
                    <a:pt x="237756" y="377189"/>
                  </a:lnTo>
                  <a:lnTo>
                    <a:pt x="236982" y="352806"/>
                  </a:lnTo>
                  <a:lnTo>
                    <a:pt x="235458" y="323088"/>
                  </a:lnTo>
                  <a:lnTo>
                    <a:pt x="235458" y="286512"/>
                  </a:lnTo>
                  <a:lnTo>
                    <a:pt x="233946" y="249174"/>
                  </a:lnTo>
                  <a:lnTo>
                    <a:pt x="233184" y="217169"/>
                  </a:lnTo>
                  <a:lnTo>
                    <a:pt x="233184" y="192786"/>
                  </a:lnTo>
                  <a:lnTo>
                    <a:pt x="231660" y="172974"/>
                  </a:lnTo>
                  <a:lnTo>
                    <a:pt x="230898" y="158495"/>
                  </a:lnTo>
                  <a:lnTo>
                    <a:pt x="230898" y="150113"/>
                  </a:lnTo>
                  <a:lnTo>
                    <a:pt x="229362" y="148589"/>
                  </a:lnTo>
                  <a:lnTo>
                    <a:pt x="229362" y="151637"/>
                  </a:lnTo>
                  <a:lnTo>
                    <a:pt x="227837" y="158495"/>
                  </a:lnTo>
                  <a:lnTo>
                    <a:pt x="227075" y="174498"/>
                  </a:lnTo>
                  <a:lnTo>
                    <a:pt x="227075" y="200406"/>
                  </a:lnTo>
                  <a:lnTo>
                    <a:pt x="225551" y="233933"/>
                  </a:lnTo>
                  <a:lnTo>
                    <a:pt x="224802" y="272033"/>
                  </a:lnTo>
                  <a:lnTo>
                    <a:pt x="224802" y="310133"/>
                  </a:lnTo>
                  <a:lnTo>
                    <a:pt x="223278" y="341375"/>
                  </a:lnTo>
                  <a:lnTo>
                    <a:pt x="221754" y="368045"/>
                  </a:lnTo>
                  <a:lnTo>
                    <a:pt x="221754" y="397763"/>
                  </a:lnTo>
                  <a:lnTo>
                    <a:pt x="220992" y="429006"/>
                  </a:lnTo>
                  <a:lnTo>
                    <a:pt x="220992" y="456438"/>
                  </a:lnTo>
                  <a:lnTo>
                    <a:pt x="219468" y="471678"/>
                  </a:lnTo>
                  <a:lnTo>
                    <a:pt x="218706" y="481583"/>
                  </a:lnTo>
                  <a:lnTo>
                    <a:pt x="218706" y="487680"/>
                  </a:lnTo>
                  <a:lnTo>
                    <a:pt x="217170" y="489204"/>
                  </a:lnTo>
                  <a:lnTo>
                    <a:pt x="215646" y="481583"/>
                  </a:lnTo>
                  <a:lnTo>
                    <a:pt x="215646" y="469392"/>
                  </a:lnTo>
                  <a:lnTo>
                    <a:pt x="214896" y="453389"/>
                  </a:lnTo>
                  <a:lnTo>
                    <a:pt x="213372" y="434339"/>
                  </a:lnTo>
                  <a:lnTo>
                    <a:pt x="213372" y="407669"/>
                  </a:lnTo>
                  <a:lnTo>
                    <a:pt x="212610" y="375666"/>
                  </a:lnTo>
                  <a:lnTo>
                    <a:pt x="211074" y="342900"/>
                  </a:lnTo>
                  <a:lnTo>
                    <a:pt x="211074" y="310133"/>
                  </a:lnTo>
                  <a:lnTo>
                    <a:pt x="209550" y="276606"/>
                  </a:lnTo>
                  <a:lnTo>
                    <a:pt x="209550" y="246125"/>
                  </a:lnTo>
                  <a:lnTo>
                    <a:pt x="208787" y="219456"/>
                  </a:lnTo>
                  <a:lnTo>
                    <a:pt x="207263" y="195072"/>
                  </a:lnTo>
                  <a:lnTo>
                    <a:pt x="207263" y="178307"/>
                  </a:lnTo>
                  <a:lnTo>
                    <a:pt x="206501" y="164592"/>
                  </a:lnTo>
                  <a:lnTo>
                    <a:pt x="204990" y="156210"/>
                  </a:lnTo>
                  <a:lnTo>
                    <a:pt x="204990" y="152400"/>
                  </a:lnTo>
                  <a:lnTo>
                    <a:pt x="203466" y="154686"/>
                  </a:lnTo>
                  <a:lnTo>
                    <a:pt x="202704" y="166878"/>
                  </a:lnTo>
                  <a:lnTo>
                    <a:pt x="202704" y="186689"/>
                  </a:lnTo>
                  <a:lnTo>
                    <a:pt x="201180" y="217169"/>
                  </a:lnTo>
                  <a:lnTo>
                    <a:pt x="200418" y="255269"/>
                  </a:lnTo>
                  <a:lnTo>
                    <a:pt x="200418" y="294894"/>
                  </a:lnTo>
                  <a:lnTo>
                    <a:pt x="198882" y="335280"/>
                  </a:lnTo>
                  <a:lnTo>
                    <a:pt x="198882" y="371856"/>
                  </a:lnTo>
                  <a:lnTo>
                    <a:pt x="197358" y="404622"/>
                  </a:lnTo>
                  <a:lnTo>
                    <a:pt x="196596" y="436625"/>
                  </a:lnTo>
                  <a:lnTo>
                    <a:pt x="196596" y="468630"/>
                  </a:lnTo>
                  <a:lnTo>
                    <a:pt x="195084" y="493013"/>
                  </a:lnTo>
                  <a:lnTo>
                    <a:pt x="194322" y="507492"/>
                  </a:lnTo>
                  <a:lnTo>
                    <a:pt x="194322" y="517398"/>
                  </a:lnTo>
                  <a:lnTo>
                    <a:pt x="192798" y="523494"/>
                  </a:lnTo>
                  <a:lnTo>
                    <a:pt x="191262" y="520445"/>
                  </a:lnTo>
                  <a:lnTo>
                    <a:pt x="191262" y="512063"/>
                  </a:lnTo>
                  <a:lnTo>
                    <a:pt x="190500" y="496062"/>
                  </a:lnTo>
                  <a:lnTo>
                    <a:pt x="188975" y="474725"/>
                  </a:lnTo>
                  <a:lnTo>
                    <a:pt x="188975" y="450342"/>
                  </a:lnTo>
                  <a:lnTo>
                    <a:pt x="188213" y="422148"/>
                  </a:lnTo>
                  <a:lnTo>
                    <a:pt x="188213" y="389381"/>
                  </a:lnTo>
                  <a:lnTo>
                    <a:pt x="186702" y="351281"/>
                  </a:lnTo>
                  <a:lnTo>
                    <a:pt x="185178" y="312419"/>
                  </a:lnTo>
                  <a:lnTo>
                    <a:pt x="185178" y="276606"/>
                  </a:lnTo>
                  <a:lnTo>
                    <a:pt x="184416" y="246125"/>
                  </a:lnTo>
                  <a:lnTo>
                    <a:pt x="182892" y="219456"/>
                  </a:lnTo>
                  <a:lnTo>
                    <a:pt x="182892" y="195072"/>
                  </a:lnTo>
                  <a:lnTo>
                    <a:pt x="182130" y="174498"/>
                  </a:lnTo>
                  <a:lnTo>
                    <a:pt x="180606" y="157733"/>
                  </a:lnTo>
                  <a:lnTo>
                    <a:pt x="180606" y="147828"/>
                  </a:lnTo>
                  <a:lnTo>
                    <a:pt x="179070" y="145542"/>
                  </a:lnTo>
                  <a:lnTo>
                    <a:pt x="179070" y="153924"/>
                  </a:lnTo>
                  <a:lnTo>
                    <a:pt x="178308" y="172212"/>
                  </a:lnTo>
                  <a:lnTo>
                    <a:pt x="176796" y="194310"/>
                  </a:lnTo>
                  <a:lnTo>
                    <a:pt x="176796" y="223266"/>
                  </a:lnTo>
                  <a:lnTo>
                    <a:pt x="176034" y="257556"/>
                  </a:lnTo>
                  <a:lnTo>
                    <a:pt x="174510" y="294131"/>
                  </a:lnTo>
                  <a:lnTo>
                    <a:pt x="174510" y="330707"/>
                  </a:lnTo>
                  <a:lnTo>
                    <a:pt x="172974" y="367283"/>
                  </a:lnTo>
                  <a:lnTo>
                    <a:pt x="172212" y="400050"/>
                  </a:lnTo>
                  <a:lnTo>
                    <a:pt x="172212" y="428244"/>
                  </a:lnTo>
                  <a:lnTo>
                    <a:pt x="170687" y="452628"/>
                  </a:lnTo>
                  <a:lnTo>
                    <a:pt x="169925" y="473201"/>
                  </a:lnTo>
                  <a:lnTo>
                    <a:pt x="169925" y="485394"/>
                  </a:lnTo>
                  <a:lnTo>
                    <a:pt x="168401" y="491489"/>
                  </a:lnTo>
                  <a:lnTo>
                    <a:pt x="166890" y="483107"/>
                  </a:lnTo>
                  <a:lnTo>
                    <a:pt x="166128" y="465581"/>
                  </a:lnTo>
                  <a:lnTo>
                    <a:pt x="166128" y="445007"/>
                  </a:lnTo>
                  <a:lnTo>
                    <a:pt x="164604" y="422148"/>
                  </a:lnTo>
                  <a:lnTo>
                    <a:pt x="163842" y="393954"/>
                  </a:lnTo>
                  <a:lnTo>
                    <a:pt x="163842" y="361950"/>
                  </a:lnTo>
                  <a:lnTo>
                    <a:pt x="162318" y="326898"/>
                  </a:lnTo>
                  <a:lnTo>
                    <a:pt x="160782" y="292607"/>
                  </a:lnTo>
                  <a:lnTo>
                    <a:pt x="160782" y="255269"/>
                  </a:lnTo>
                  <a:lnTo>
                    <a:pt x="160020" y="217169"/>
                  </a:lnTo>
                  <a:lnTo>
                    <a:pt x="158496" y="184404"/>
                  </a:lnTo>
                  <a:lnTo>
                    <a:pt x="158496" y="157733"/>
                  </a:lnTo>
                  <a:lnTo>
                    <a:pt x="157746" y="134112"/>
                  </a:lnTo>
                  <a:lnTo>
                    <a:pt x="157746" y="115824"/>
                  </a:lnTo>
                  <a:lnTo>
                    <a:pt x="156222" y="105156"/>
                  </a:lnTo>
                  <a:lnTo>
                    <a:pt x="154698" y="101345"/>
                  </a:lnTo>
                  <a:lnTo>
                    <a:pt x="154698" y="102869"/>
                  </a:lnTo>
                  <a:lnTo>
                    <a:pt x="153924" y="112013"/>
                  </a:lnTo>
                  <a:lnTo>
                    <a:pt x="152400" y="133350"/>
                  </a:lnTo>
                  <a:lnTo>
                    <a:pt x="152400" y="164592"/>
                  </a:lnTo>
                  <a:lnTo>
                    <a:pt x="151637" y="200406"/>
                  </a:lnTo>
                  <a:lnTo>
                    <a:pt x="150113" y="237744"/>
                  </a:lnTo>
                  <a:lnTo>
                    <a:pt x="150113" y="278130"/>
                  </a:lnTo>
                  <a:lnTo>
                    <a:pt x="148602" y="318516"/>
                  </a:lnTo>
                  <a:lnTo>
                    <a:pt x="147840" y="358901"/>
                  </a:lnTo>
                  <a:lnTo>
                    <a:pt x="147840" y="397763"/>
                  </a:lnTo>
                  <a:lnTo>
                    <a:pt x="146316" y="428244"/>
                  </a:lnTo>
                  <a:lnTo>
                    <a:pt x="146316" y="448818"/>
                  </a:lnTo>
                  <a:lnTo>
                    <a:pt x="145554" y="462533"/>
                  </a:lnTo>
                  <a:lnTo>
                    <a:pt x="144030" y="470916"/>
                  </a:lnTo>
                  <a:lnTo>
                    <a:pt x="144030" y="475488"/>
                  </a:lnTo>
                  <a:lnTo>
                    <a:pt x="142506" y="474725"/>
                  </a:lnTo>
                  <a:lnTo>
                    <a:pt x="141732" y="468630"/>
                  </a:lnTo>
                  <a:lnTo>
                    <a:pt x="141732" y="454913"/>
                  </a:lnTo>
                  <a:lnTo>
                    <a:pt x="140208" y="432816"/>
                  </a:lnTo>
                  <a:lnTo>
                    <a:pt x="139446" y="403860"/>
                  </a:lnTo>
                  <a:lnTo>
                    <a:pt x="139446" y="369569"/>
                  </a:lnTo>
                  <a:lnTo>
                    <a:pt x="137934" y="332994"/>
                  </a:lnTo>
                  <a:lnTo>
                    <a:pt x="137934" y="294894"/>
                  </a:lnTo>
                  <a:lnTo>
                    <a:pt x="136410" y="257556"/>
                  </a:lnTo>
                  <a:lnTo>
                    <a:pt x="135648" y="219456"/>
                  </a:lnTo>
                  <a:lnTo>
                    <a:pt x="135648" y="180594"/>
                  </a:lnTo>
                  <a:lnTo>
                    <a:pt x="134112" y="142494"/>
                  </a:lnTo>
                  <a:lnTo>
                    <a:pt x="133350" y="109728"/>
                  </a:lnTo>
                  <a:lnTo>
                    <a:pt x="133350" y="84581"/>
                  </a:lnTo>
                  <a:lnTo>
                    <a:pt x="131825" y="64769"/>
                  </a:lnTo>
                  <a:lnTo>
                    <a:pt x="130301" y="54863"/>
                  </a:lnTo>
                  <a:lnTo>
                    <a:pt x="130301" y="54101"/>
                  </a:lnTo>
                  <a:lnTo>
                    <a:pt x="129552" y="60198"/>
                  </a:lnTo>
                  <a:lnTo>
                    <a:pt x="128028" y="74675"/>
                  </a:lnTo>
                  <a:lnTo>
                    <a:pt x="128028" y="97536"/>
                  </a:lnTo>
                  <a:lnTo>
                    <a:pt x="127266" y="128016"/>
                  </a:lnTo>
                  <a:lnTo>
                    <a:pt x="127266" y="163830"/>
                  </a:lnTo>
                  <a:lnTo>
                    <a:pt x="125742" y="203454"/>
                  </a:lnTo>
                  <a:lnTo>
                    <a:pt x="124218" y="247650"/>
                  </a:lnTo>
                  <a:lnTo>
                    <a:pt x="124218" y="288798"/>
                  </a:lnTo>
                  <a:lnTo>
                    <a:pt x="123456" y="328422"/>
                  </a:lnTo>
                  <a:lnTo>
                    <a:pt x="121920" y="363474"/>
                  </a:lnTo>
                  <a:lnTo>
                    <a:pt x="121920" y="391668"/>
                  </a:lnTo>
                  <a:lnTo>
                    <a:pt x="121158" y="413766"/>
                  </a:lnTo>
                  <a:lnTo>
                    <a:pt x="119646" y="432054"/>
                  </a:lnTo>
                  <a:lnTo>
                    <a:pt x="119646" y="444245"/>
                  </a:lnTo>
                  <a:lnTo>
                    <a:pt x="118122" y="450342"/>
                  </a:lnTo>
                  <a:lnTo>
                    <a:pt x="117360" y="451104"/>
                  </a:lnTo>
                  <a:lnTo>
                    <a:pt x="117360" y="444245"/>
                  </a:lnTo>
                  <a:lnTo>
                    <a:pt x="115824" y="429006"/>
                  </a:lnTo>
                  <a:lnTo>
                    <a:pt x="115824" y="407669"/>
                  </a:lnTo>
                  <a:lnTo>
                    <a:pt x="115062" y="380238"/>
                  </a:lnTo>
                  <a:lnTo>
                    <a:pt x="113537" y="351281"/>
                  </a:lnTo>
                  <a:lnTo>
                    <a:pt x="113537" y="318516"/>
                  </a:lnTo>
                  <a:lnTo>
                    <a:pt x="112013" y="286512"/>
                  </a:lnTo>
                  <a:lnTo>
                    <a:pt x="111251" y="253745"/>
                  </a:lnTo>
                  <a:lnTo>
                    <a:pt x="111251" y="219456"/>
                  </a:lnTo>
                  <a:lnTo>
                    <a:pt x="109740" y="186689"/>
                  </a:lnTo>
                  <a:lnTo>
                    <a:pt x="108978" y="153924"/>
                  </a:lnTo>
                  <a:lnTo>
                    <a:pt x="108978" y="123443"/>
                  </a:lnTo>
                  <a:lnTo>
                    <a:pt x="107454" y="99060"/>
                  </a:lnTo>
                  <a:lnTo>
                    <a:pt x="105930" y="81533"/>
                  </a:lnTo>
                  <a:lnTo>
                    <a:pt x="105930" y="76962"/>
                  </a:lnTo>
                  <a:lnTo>
                    <a:pt x="105168" y="79248"/>
                  </a:lnTo>
                  <a:lnTo>
                    <a:pt x="105168" y="89154"/>
                  </a:lnTo>
                  <a:lnTo>
                    <a:pt x="103632" y="108966"/>
                  </a:lnTo>
                  <a:lnTo>
                    <a:pt x="102870" y="137922"/>
                  </a:lnTo>
                  <a:lnTo>
                    <a:pt x="102870" y="176022"/>
                  </a:lnTo>
                  <a:lnTo>
                    <a:pt x="101346" y="217169"/>
                  </a:lnTo>
                  <a:lnTo>
                    <a:pt x="99834" y="259842"/>
                  </a:lnTo>
                  <a:lnTo>
                    <a:pt x="99834" y="302513"/>
                  </a:lnTo>
                  <a:lnTo>
                    <a:pt x="99072" y="342900"/>
                  </a:lnTo>
                  <a:lnTo>
                    <a:pt x="97548" y="379475"/>
                  </a:lnTo>
                  <a:lnTo>
                    <a:pt x="97548" y="412242"/>
                  </a:lnTo>
                  <a:lnTo>
                    <a:pt x="96774" y="441198"/>
                  </a:lnTo>
                  <a:lnTo>
                    <a:pt x="96774" y="467106"/>
                  </a:lnTo>
                  <a:lnTo>
                    <a:pt x="95250" y="486918"/>
                  </a:lnTo>
                  <a:lnTo>
                    <a:pt x="93725" y="499110"/>
                  </a:lnTo>
                  <a:lnTo>
                    <a:pt x="93725" y="502157"/>
                  </a:lnTo>
                  <a:lnTo>
                    <a:pt x="92963" y="497586"/>
                  </a:lnTo>
                  <a:lnTo>
                    <a:pt x="91452" y="485394"/>
                  </a:lnTo>
                  <a:lnTo>
                    <a:pt x="91452" y="465581"/>
                  </a:lnTo>
                  <a:lnTo>
                    <a:pt x="90690" y="442722"/>
                  </a:lnTo>
                  <a:lnTo>
                    <a:pt x="89166" y="413766"/>
                  </a:lnTo>
                  <a:lnTo>
                    <a:pt x="89166" y="379475"/>
                  </a:lnTo>
                  <a:lnTo>
                    <a:pt x="87642" y="343662"/>
                  </a:lnTo>
                  <a:lnTo>
                    <a:pt x="86880" y="306324"/>
                  </a:lnTo>
                  <a:lnTo>
                    <a:pt x="86880" y="267462"/>
                  </a:lnTo>
                  <a:lnTo>
                    <a:pt x="85356" y="229362"/>
                  </a:lnTo>
                  <a:lnTo>
                    <a:pt x="85356" y="194310"/>
                  </a:lnTo>
                  <a:lnTo>
                    <a:pt x="84582" y="163830"/>
                  </a:lnTo>
                  <a:lnTo>
                    <a:pt x="83058" y="137922"/>
                  </a:lnTo>
                  <a:lnTo>
                    <a:pt x="83058" y="117348"/>
                  </a:lnTo>
                  <a:lnTo>
                    <a:pt x="81546" y="101345"/>
                  </a:lnTo>
                  <a:lnTo>
                    <a:pt x="80784" y="92963"/>
                  </a:lnTo>
                  <a:lnTo>
                    <a:pt x="80784" y="91439"/>
                  </a:lnTo>
                  <a:lnTo>
                    <a:pt x="79260" y="101345"/>
                  </a:lnTo>
                  <a:lnTo>
                    <a:pt x="78498" y="121919"/>
                  </a:lnTo>
                  <a:lnTo>
                    <a:pt x="78498" y="148589"/>
                  </a:lnTo>
                  <a:lnTo>
                    <a:pt x="76962" y="179069"/>
                  </a:lnTo>
                  <a:lnTo>
                    <a:pt x="75437" y="214883"/>
                  </a:lnTo>
                  <a:lnTo>
                    <a:pt x="75437" y="253745"/>
                  </a:lnTo>
                  <a:lnTo>
                    <a:pt x="74675" y="297942"/>
                  </a:lnTo>
                  <a:lnTo>
                    <a:pt x="74675" y="345186"/>
                  </a:lnTo>
                  <a:lnTo>
                    <a:pt x="73151" y="391668"/>
                  </a:lnTo>
                  <a:lnTo>
                    <a:pt x="72402" y="430530"/>
                  </a:lnTo>
                  <a:lnTo>
                    <a:pt x="72402" y="461010"/>
                  </a:lnTo>
                  <a:lnTo>
                    <a:pt x="70878" y="486918"/>
                  </a:lnTo>
                  <a:lnTo>
                    <a:pt x="69354" y="503681"/>
                  </a:lnTo>
                  <a:lnTo>
                    <a:pt x="69354" y="515874"/>
                  </a:lnTo>
                  <a:lnTo>
                    <a:pt x="68592" y="520445"/>
                  </a:lnTo>
                  <a:lnTo>
                    <a:pt x="67068" y="519683"/>
                  </a:lnTo>
                  <a:lnTo>
                    <a:pt x="67068" y="509778"/>
                  </a:lnTo>
                  <a:lnTo>
                    <a:pt x="66306" y="493013"/>
                  </a:lnTo>
                  <a:lnTo>
                    <a:pt x="64770" y="470916"/>
                  </a:lnTo>
                  <a:lnTo>
                    <a:pt x="64770" y="444245"/>
                  </a:lnTo>
                  <a:lnTo>
                    <a:pt x="63246" y="412242"/>
                  </a:lnTo>
                  <a:lnTo>
                    <a:pt x="63246" y="377951"/>
                  </a:lnTo>
                  <a:lnTo>
                    <a:pt x="62496" y="340613"/>
                  </a:lnTo>
                  <a:lnTo>
                    <a:pt x="60972" y="298704"/>
                  </a:lnTo>
                  <a:lnTo>
                    <a:pt x="60972" y="257556"/>
                  </a:lnTo>
                  <a:lnTo>
                    <a:pt x="60210" y="218694"/>
                  </a:lnTo>
                  <a:lnTo>
                    <a:pt x="58674" y="184404"/>
                  </a:lnTo>
                  <a:lnTo>
                    <a:pt x="58674" y="154686"/>
                  </a:lnTo>
                  <a:lnTo>
                    <a:pt x="57150" y="129539"/>
                  </a:lnTo>
                  <a:lnTo>
                    <a:pt x="56387" y="107442"/>
                  </a:lnTo>
                  <a:lnTo>
                    <a:pt x="56387" y="93725"/>
                  </a:lnTo>
                  <a:lnTo>
                    <a:pt x="54863" y="89154"/>
                  </a:lnTo>
                  <a:lnTo>
                    <a:pt x="54863" y="95250"/>
                  </a:lnTo>
                  <a:lnTo>
                    <a:pt x="54101" y="109728"/>
                  </a:lnTo>
                  <a:lnTo>
                    <a:pt x="52590" y="134112"/>
                  </a:lnTo>
                  <a:lnTo>
                    <a:pt x="52590" y="164592"/>
                  </a:lnTo>
                  <a:lnTo>
                    <a:pt x="51066" y="202692"/>
                  </a:lnTo>
                  <a:lnTo>
                    <a:pt x="50304" y="246125"/>
                  </a:lnTo>
                  <a:lnTo>
                    <a:pt x="50304" y="291845"/>
                  </a:lnTo>
                  <a:lnTo>
                    <a:pt x="48780" y="335280"/>
                  </a:lnTo>
                  <a:lnTo>
                    <a:pt x="48018" y="371856"/>
                  </a:lnTo>
                  <a:lnTo>
                    <a:pt x="48018" y="404622"/>
                  </a:lnTo>
                  <a:lnTo>
                    <a:pt x="46482" y="434339"/>
                  </a:lnTo>
                  <a:lnTo>
                    <a:pt x="44958" y="459486"/>
                  </a:lnTo>
                  <a:lnTo>
                    <a:pt x="44958" y="477774"/>
                  </a:lnTo>
                  <a:lnTo>
                    <a:pt x="44196" y="487680"/>
                  </a:lnTo>
                  <a:lnTo>
                    <a:pt x="42684" y="481583"/>
                  </a:lnTo>
                  <a:lnTo>
                    <a:pt x="41922" y="471678"/>
                  </a:lnTo>
                  <a:lnTo>
                    <a:pt x="41922" y="457200"/>
                  </a:lnTo>
                  <a:lnTo>
                    <a:pt x="40398" y="436625"/>
                  </a:lnTo>
                  <a:lnTo>
                    <a:pt x="38862" y="408431"/>
                  </a:lnTo>
                  <a:lnTo>
                    <a:pt x="38862" y="377189"/>
                  </a:lnTo>
                  <a:lnTo>
                    <a:pt x="38100" y="340613"/>
                  </a:lnTo>
                  <a:lnTo>
                    <a:pt x="36575" y="298704"/>
                  </a:lnTo>
                  <a:lnTo>
                    <a:pt x="36575" y="256031"/>
                  </a:lnTo>
                  <a:lnTo>
                    <a:pt x="35813" y="214883"/>
                  </a:lnTo>
                  <a:lnTo>
                    <a:pt x="34302" y="172212"/>
                  </a:lnTo>
                  <a:lnTo>
                    <a:pt x="34302" y="130301"/>
                  </a:lnTo>
                  <a:lnTo>
                    <a:pt x="32778" y="96774"/>
                  </a:lnTo>
                  <a:lnTo>
                    <a:pt x="32778" y="72389"/>
                  </a:lnTo>
                  <a:lnTo>
                    <a:pt x="32016" y="57150"/>
                  </a:lnTo>
                  <a:lnTo>
                    <a:pt x="30492" y="48768"/>
                  </a:lnTo>
                  <a:lnTo>
                    <a:pt x="30492" y="44957"/>
                  </a:lnTo>
                  <a:lnTo>
                    <a:pt x="29730" y="50292"/>
                  </a:lnTo>
                  <a:lnTo>
                    <a:pt x="28206" y="64769"/>
                  </a:lnTo>
                  <a:lnTo>
                    <a:pt x="28206" y="91439"/>
                  </a:lnTo>
                  <a:lnTo>
                    <a:pt x="26670" y="125730"/>
                  </a:lnTo>
                  <a:lnTo>
                    <a:pt x="25908" y="163830"/>
                  </a:lnTo>
                  <a:lnTo>
                    <a:pt x="25908" y="203454"/>
                  </a:lnTo>
                  <a:lnTo>
                    <a:pt x="24396" y="251460"/>
                  </a:lnTo>
                  <a:lnTo>
                    <a:pt x="23634" y="302513"/>
                  </a:lnTo>
                  <a:lnTo>
                    <a:pt x="23634" y="347472"/>
                  </a:lnTo>
                  <a:lnTo>
                    <a:pt x="22110" y="385572"/>
                  </a:lnTo>
                  <a:lnTo>
                    <a:pt x="22110" y="414528"/>
                  </a:lnTo>
                  <a:lnTo>
                    <a:pt x="20574" y="441198"/>
                  </a:lnTo>
                  <a:lnTo>
                    <a:pt x="19812" y="463295"/>
                  </a:lnTo>
                  <a:lnTo>
                    <a:pt x="19812" y="481583"/>
                  </a:lnTo>
                  <a:lnTo>
                    <a:pt x="18287" y="491489"/>
                  </a:lnTo>
                  <a:lnTo>
                    <a:pt x="17525" y="489204"/>
                  </a:lnTo>
                  <a:lnTo>
                    <a:pt x="17525" y="471678"/>
                  </a:lnTo>
                  <a:lnTo>
                    <a:pt x="16001" y="447294"/>
                  </a:lnTo>
                  <a:lnTo>
                    <a:pt x="14490" y="424433"/>
                  </a:lnTo>
                  <a:lnTo>
                    <a:pt x="14490" y="396239"/>
                  </a:lnTo>
                  <a:lnTo>
                    <a:pt x="13728" y="361950"/>
                  </a:lnTo>
                  <a:lnTo>
                    <a:pt x="13728" y="322325"/>
                  </a:lnTo>
                  <a:lnTo>
                    <a:pt x="12204" y="279654"/>
                  </a:lnTo>
                  <a:lnTo>
                    <a:pt x="11442" y="235457"/>
                  </a:lnTo>
                  <a:lnTo>
                    <a:pt x="11442" y="188975"/>
                  </a:lnTo>
                  <a:lnTo>
                    <a:pt x="9918" y="141731"/>
                  </a:lnTo>
                  <a:lnTo>
                    <a:pt x="8382" y="96774"/>
                  </a:lnTo>
                  <a:lnTo>
                    <a:pt x="8382" y="52578"/>
                  </a:lnTo>
                  <a:lnTo>
                    <a:pt x="7620" y="16001"/>
                  </a:lnTo>
                  <a:lnTo>
                    <a:pt x="6096" y="0"/>
                  </a:lnTo>
                  <a:lnTo>
                    <a:pt x="5346" y="16001"/>
                  </a:lnTo>
                  <a:lnTo>
                    <a:pt x="3822" y="54101"/>
                  </a:lnTo>
                  <a:lnTo>
                    <a:pt x="3822" y="105918"/>
                  </a:lnTo>
                  <a:lnTo>
                    <a:pt x="2298" y="148589"/>
                  </a:lnTo>
                  <a:lnTo>
                    <a:pt x="2298" y="160781"/>
                  </a:lnTo>
                  <a:lnTo>
                    <a:pt x="1524" y="145542"/>
                  </a:lnTo>
                  <a:lnTo>
                    <a:pt x="0" y="128016"/>
                  </a:lnTo>
                  <a:lnTo>
                    <a:pt x="0" y="117348"/>
                  </a:lnTo>
                </a:path>
              </a:pathLst>
            </a:custGeom>
            <a:ln w="365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6" name="object 636"/>
            <p:cNvSpPr/>
            <p:nvPr/>
          </p:nvSpPr>
          <p:spPr>
            <a:xfrm>
              <a:off x="6871589" y="2372106"/>
              <a:ext cx="2232025" cy="1369060"/>
            </a:xfrm>
            <a:custGeom>
              <a:avLst/>
              <a:gdLst/>
              <a:ahLst/>
              <a:cxnLst/>
              <a:rect l="l" t="t" r="r" b="b"/>
              <a:pathLst>
                <a:path w="2232025" h="1369060">
                  <a:moveTo>
                    <a:pt x="2231910" y="1316735"/>
                  </a:moveTo>
                  <a:lnTo>
                    <a:pt x="2230386" y="1309115"/>
                  </a:lnTo>
                  <a:lnTo>
                    <a:pt x="2230386" y="1331214"/>
                  </a:lnTo>
                  <a:lnTo>
                    <a:pt x="2228850" y="1355597"/>
                  </a:lnTo>
                  <a:lnTo>
                    <a:pt x="2228087" y="1362455"/>
                  </a:lnTo>
                  <a:lnTo>
                    <a:pt x="2228087" y="1341119"/>
                  </a:lnTo>
                  <a:lnTo>
                    <a:pt x="2226576" y="1329689"/>
                  </a:lnTo>
                  <a:lnTo>
                    <a:pt x="2225814" y="1331976"/>
                  </a:lnTo>
                  <a:lnTo>
                    <a:pt x="2225814" y="1344167"/>
                  </a:lnTo>
                  <a:lnTo>
                    <a:pt x="2224290" y="1354073"/>
                  </a:lnTo>
                  <a:lnTo>
                    <a:pt x="2222766" y="1347977"/>
                  </a:lnTo>
                  <a:lnTo>
                    <a:pt x="2222766" y="1341881"/>
                  </a:lnTo>
                  <a:lnTo>
                    <a:pt x="2222004" y="1347977"/>
                  </a:lnTo>
                  <a:lnTo>
                    <a:pt x="2220480" y="1351788"/>
                  </a:lnTo>
                  <a:lnTo>
                    <a:pt x="2220480" y="1353311"/>
                  </a:lnTo>
                  <a:lnTo>
                    <a:pt x="2219718" y="1353311"/>
                  </a:lnTo>
                  <a:lnTo>
                    <a:pt x="2219718" y="1341881"/>
                  </a:lnTo>
                  <a:lnTo>
                    <a:pt x="2218181" y="1331976"/>
                  </a:lnTo>
                  <a:lnTo>
                    <a:pt x="2216657" y="1325879"/>
                  </a:lnTo>
                  <a:lnTo>
                    <a:pt x="2216657" y="1323593"/>
                  </a:lnTo>
                  <a:lnTo>
                    <a:pt x="2215908" y="1325879"/>
                  </a:lnTo>
                  <a:lnTo>
                    <a:pt x="2214384" y="1331976"/>
                  </a:lnTo>
                  <a:lnTo>
                    <a:pt x="2214384" y="1338071"/>
                  </a:lnTo>
                  <a:lnTo>
                    <a:pt x="2213609" y="1347977"/>
                  </a:lnTo>
                  <a:lnTo>
                    <a:pt x="2212085" y="1357883"/>
                  </a:lnTo>
                  <a:lnTo>
                    <a:pt x="2210561" y="1341119"/>
                  </a:lnTo>
                  <a:lnTo>
                    <a:pt x="2209800" y="1319021"/>
                  </a:lnTo>
                  <a:lnTo>
                    <a:pt x="2209800" y="1319783"/>
                  </a:lnTo>
                  <a:lnTo>
                    <a:pt x="2208288" y="1349502"/>
                  </a:lnTo>
                  <a:lnTo>
                    <a:pt x="2208288" y="1363979"/>
                  </a:lnTo>
                  <a:lnTo>
                    <a:pt x="2207526" y="1368552"/>
                  </a:lnTo>
                  <a:lnTo>
                    <a:pt x="2206002" y="1354073"/>
                  </a:lnTo>
                  <a:lnTo>
                    <a:pt x="2206002" y="1344167"/>
                  </a:lnTo>
                  <a:lnTo>
                    <a:pt x="2204478" y="1339595"/>
                  </a:lnTo>
                  <a:lnTo>
                    <a:pt x="2203716" y="1341881"/>
                  </a:lnTo>
                  <a:lnTo>
                    <a:pt x="2203716" y="1345691"/>
                  </a:lnTo>
                  <a:lnTo>
                    <a:pt x="2202192" y="1344167"/>
                  </a:lnTo>
                  <a:lnTo>
                    <a:pt x="2201430" y="1338071"/>
                  </a:lnTo>
                  <a:lnTo>
                    <a:pt x="2201430" y="1335785"/>
                  </a:lnTo>
                  <a:lnTo>
                    <a:pt x="2199906" y="1343405"/>
                  </a:lnTo>
                  <a:lnTo>
                    <a:pt x="2199906" y="1357883"/>
                  </a:lnTo>
                  <a:lnTo>
                    <a:pt x="2198382" y="1347215"/>
                  </a:lnTo>
                  <a:lnTo>
                    <a:pt x="2197607" y="1344167"/>
                  </a:lnTo>
                  <a:lnTo>
                    <a:pt x="2197607" y="1356359"/>
                  </a:lnTo>
                  <a:lnTo>
                    <a:pt x="2196083" y="1354073"/>
                  </a:lnTo>
                  <a:lnTo>
                    <a:pt x="2195334" y="1350264"/>
                  </a:lnTo>
                  <a:lnTo>
                    <a:pt x="2195334" y="1357883"/>
                  </a:lnTo>
                  <a:lnTo>
                    <a:pt x="2193810" y="1360169"/>
                  </a:lnTo>
                  <a:lnTo>
                    <a:pt x="2192286" y="1350264"/>
                  </a:lnTo>
                  <a:lnTo>
                    <a:pt x="2192286" y="1335023"/>
                  </a:lnTo>
                  <a:lnTo>
                    <a:pt x="2191511" y="1325879"/>
                  </a:lnTo>
                  <a:lnTo>
                    <a:pt x="2189987" y="1325117"/>
                  </a:lnTo>
                  <a:lnTo>
                    <a:pt x="2189987" y="1327403"/>
                  </a:lnTo>
                  <a:lnTo>
                    <a:pt x="2189238" y="1344167"/>
                  </a:lnTo>
                  <a:lnTo>
                    <a:pt x="2189238" y="1357883"/>
                  </a:lnTo>
                  <a:lnTo>
                    <a:pt x="2187714" y="1337309"/>
                  </a:lnTo>
                  <a:lnTo>
                    <a:pt x="2186190" y="1331976"/>
                  </a:lnTo>
                  <a:lnTo>
                    <a:pt x="2186190" y="1337309"/>
                  </a:lnTo>
                  <a:lnTo>
                    <a:pt x="2185428" y="1341881"/>
                  </a:lnTo>
                  <a:lnTo>
                    <a:pt x="2183904" y="1337309"/>
                  </a:lnTo>
                  <a:lnTo>
                    <a:pt x="2183904" y="1327403"/>
                  </a:lnTo>
                  <a:lnTo>
                    <a:pt x="2183142" y="1329689"/>
                  </a:lnTo>
                  <a:lnTo>
                    <a:pt x="2181605" y="1339595"/>
                  </a:lnTo>
                  <a:lnTo>
                    <a:pt x="2181605" y="1344167"/>
                  </a:lnTo>
                  <a:lnTo>
                    <a:pt x="2180081" y="1347215"/>
                  </a:lnTo>
                  <a:lnTo>
                    <a:pt x="2179332" y="1349502"/>
                  </a:lnTo>
                  <a:lnTo>
                    <a:pt x="2179332" y="1361693"/>
                  </a:lnTo>
                  <a:lnTo>
                    <a:pt x="2177808" y="1351788"/>
                  </a:lnTo>
                  <a:lnTo>
                    <a:pt x="2177808" y="1345691"/>
                  </a:lnTo>
                  <a:lnTo>
                    <a:pt x="2177033" y="1351788"/>
                  </a:lnTo>
                  <a:lnTo>
                    <a:pt x="2175509" y="1341881"/>
                  </a:lnTo>
                  <a:lnTo>
                    <a:pt x="2175509" y="1339595"/>
                  </a:lnTo>
                  <a:lnTo>
                    <a:pt x="2173985" y="1347215"/>
                  </a:lnTo>
                  <a:lnTo>
                    <a:pt x="2173236" y="1345691"/>
                  </a:lnTo>
                  <a:lnTo>
                    <a:pt x="2173236" y="1335785"/>
                  </a:lnTo>
                  <a:lnTo>
                    <a:pt x="2171700" y="1337309"/>
                  </a:lnTo>
                  <a:lnTo>
                    <a:pt x="2170937" y="1351788"/>
                  </a:lnTo>
                  <a:lnTo>
                    <a:pt x="2170937" y="1337309"/>
                  </a:lnTo>
                  <a:lnTo>
                    <a:pt x="2169426" y="1325117"/>
                  </a:lnTo>
                  <a:lnTo>
                    <a:pt x="2167902" y="1337309"/>
                  </a:lnTo>
                  <a:lnTo>
                    <a:pt x="2167902" y="1349502"/>
                  </a:lnTo>
                  <a:lnTo>
                    <a:pt x="2167140" y="1341881"/>
                  </a:lnTo>
                  <a:lnTo>
                    <a:pt x="2167140" y="1343405"/>
                  </a:lnTo>
                  <a:lnTo>
                    <a:pt x="2165616" y="1350264"/>
                  </a:lnTo>
                  <a:lnTo>
                    <a:pt x="2164854" y="1354073"/>
                  </a:lnTo>
                  <a:lnTo>
                    <a:pt x="2164854" y="1361693"/>
                  </a:lnTo>
                  <a:lnTo>
                    <a:pt x="2163330" y="1357883"/>
                  </a:lnTo>
                  <a:lnTo>
                    <a:pt x="2161806" y="1345691"/>
                  </a:lnTo>
                  <a:lnTo>
                    <a:pt x="2161806" y="1339595"/>
                  </a:lnTo>
                  <a:lnTo>
                    <a:pt x="2161031" y="1344167"/>
                  </a:lnTo>
                  <a:lnTo>
                    <a:pt x="2159507" y="1351788"/>
                  </a:lnTo>
                  <a:lnTo>
                    <a:pt x="2159507" y="1357883"/>
                  </a:lnTo>
                  <a:lnTo>
                    <a:pt x="2158758" y="1366265"/>
                  </a:lnTo>
                  <a:lnTo>
                    <a:pt x="2158758" y="1355597"/>
                  </a:lnTo>
                  <a:lnTo>
                    <a:pt x="2157234" y="1339595"/>
                  </a:lnTo>
                  <a:lnTo>
                    <a:pt x="2155710" y="1337309"/>
                  </a:lnTo>
                  <a:lnTo>
                    <a:pt x="2155710" y="1347215"/>
                  </a:lnTo>
                  <a:lnTo>
                    <a:pt x="2154935" y="1356359"/>
                  </a:lnTo>
                  <a:lnTo>
                    <a:pt x="2153411" y="1361693"/>
                  </a:lnTo>
                  <a:lnTo>
                    <a:pt x="2153411" y="1356359"/>
                  </a:lnTo>
                  <a:lnTo>
                    <a:pt x="2152650" y="1356359"/>
                  </a:lnTo>
                  <a:lnTo>
                    <a:pt x="2151138" y="1354073"/>
                  </a:lnTo>
                  <a:lnTo>
                    <a:pt x="2151138" y="1350264"/>
                  </a:lnTo>
                  <a:lnTo>
                    <a:pt x="2149614" y="1344167"/>
                  </a:lnTo>
                  <a:lnTo>
                    <a:pt x="2148852" y="1338071"/>
                  </a:lnTo>
                  <a:lnTo>
                    <a:pt x="2148852" y="1333499"/>
                  </a:lnTo>
                  <a:lnTo>
                    <a:pt x="2147328" y="1335785"/>
                  </a:lnTo>
                  <a:lnTo>
                    <a:pt x="2147328" y="1341119"/>
                  </a:lnTo>
                  <a:lnTo>
                    <a:pt x="2146566" y="1344167"/>
                  </a:lnTo>
                  <a:lnTo>
                    <a:pt x="2145042" y="1355597"/>
                  </a:lnTo>
                  <a:lnTo>
                    <a:pt x="2145042" y="1351788"/>
                  </a:lnTo>
                  <a:lnTo>
                    <a:pt x="2143505" y="1338071"/>
                  </a:lnTo>
                  <a:lnTo>
                    <a:pt x="2142756" y="1331214"/>
                  </a:lnTo>
                  <a:lnTo>
                    <a:pt x="2141232" y="1344167"/>
                  </a:lnTo>
                  <a:lnTo>
                    <a:pt x="2140457" y="1367789"/>
                  </a:lnTo>
                  <a:lnTo>
                    <a:pt x="2140457" y="1339595"/>
                  </a:lnTo>
                  <a:lnTo>
                    <a:pt x="2138933" y="1325879"/>
                  </a:lnTo>
                  <a:lnTo>
                    <a:pt x="2137409" y="1329689"/>
                  </a:lnTo>
                  <a:lnTo>
                    <a:pt x="2137409" y="1338071"/>
                  </a:lnTo>
                  <a:lnTo>
                    <a:pt x="2136660" y="1350264"/>
                  </a:lnTo>
                  <a:lnTo>
                    <a:pt x="2136660" y="1355597"/>
                  </a:lnTo>
                  <a:lnTo>
                    <a:pt x="2135136" y="1344167"/>
                  </a:lnTo>
                  <a:lnTo>
                    <a:pt x="2134361" y="1341119"/>
                  </a:lnTo>
                  <a:lnTo>
                    <a:pt x="2134361" y="1350264"/>
                  </a:lnTo>
                  <a:lnTo>
                    <a:pt x="2132837" y="1366265"/>
                  </a:lnTo>
                  <a:lnTo>
                    <a:pt x="2131326" y="1359407"/>
                  </a:lnTo>
                  <a:lnTo>
                    <a:pt x="2130564" y="1362455"/>
                  </a:lnTo>
                  <a:lnTo>
                    <a:pt x="2129040" y="1355597"/>
                  </a:lnTo>
                  <a:lnTo>
                    <a:pt x="2129040" y="1347215"/>
                  </a:lnTo>
                  <a:lnTo>
                    <a:pt x="2128278" y="1345691"/>
                  </a:lnTo>
                  <a:lnTo>
                    <a:pt x="2126754" y="1351788"/>
                  </a:lnTo>
                  <a:lnTo>
                    <a:pt x="2126754" y="1356359"/>
                  </a:lnTo>
                  <a:lnTo>
                    <a:pt x="2125230" y="1357883"/>
                  </a:lnTo>
                  <a:lnTo>
                    <a:pt x="2125230" y="1344167"/>
                  </a:lnTo>
                  <a:lnTo>
                    <a:pt x="2124455" y="1335023"/>
                  </a:lnTo>
                  <a:lnTo>
                    <a:pt x="2122931" y="1339595"/>
                  </a:lnTo>
                  <a:lnTo>
                    <a:pt x="2122931" y="1350264"/>
                  </a:lnTo>
                  <a:lnTo>
                    <a:pt x="2122182" y="1357883"/>
                  </a:lnTo>
                  <a:lnTo>
                    <a:pt x="2120658" y="1365503"/>
                  </a:lnTo>
                  <a:lnTo>
                    <a:pt x="2120658" y="1363979"/>
                  </a:lnTo>
                  <a:lnTo>
                    <a:pt x="2119134" y="1357883"/>
                  </a:lnTo>
                  <a:lnTo>
                    <a:pt x="2118359" y="1347977"/>
                  </a:lnTo>
                  <a:lnTo>
                    <a:pt x="2118359" y="1338071"/>
                  </a:lnTo>
                  <a:lnTo>
                    <a:pt x="2116835" y="1335023"/>
                  </a:lnTo>
                  <a:lnTo>
                    <a:pt x="2116086" y="1343405"/>
                  </a:lnTo>
                  <a:lnTo>
                    <a:pt x="2116086" y="1353311"/>
                  </a:lnTo>
                  <a:lnTo>
                    <a:pt x="2114550" y="1356359"/>
                  </a:lnTo>
                  <a:lnTo>
                    <a:pt x="2114550" y="1349502"/>
                  </a:lnTo>
                  <a:lnTo>
                    <a:pt x="2113038" y="1337309"/>
                  </a:lnTo>
                  <a:lnTo>
                    <a:pt x="2112276" y="1337309"/>
                  </a:lnTo>
                  <a:lnTo>
                    <a:pt x="2112276" y="1353311"/>
                  </a:lnTo>
                  <a:lnTo>
                    <a:pt x="2110752" y="1354073"/>
                  </a:lnTo>
                  <a:lnTo>
                    <a:pt x="2109990" y="1339595"/>
                  </a:lnTo>
                  <a:lnTo>
                    <a:pt x="2109990" y="1338071"/>
                  </a:lnTo>
                  <a:lnTo>
                    <a:pt x="2108466" y="1347977"/>
                  </a:lnTo>
                  <a:lnTo>
                    <a:pt x="2106942" y="1350264"/>
                  </a:lnTo>
                  <a:lnTo>
                    <a:pt x="2106942" y="1347977"/>
                  </a:lnTo>
                  <a:lnTo>
                    <a:pt x="2106180" y="1360169"/>
                  </a:lnTo>
                  <a:lnTo>
                    <a:pt x="2106180" y="1365503"/>
                  </a:lnTo>
                  <a:lnTo>
                    <a:pt x="2104656" y="1363979"/>
                  </a:lnTo>
                  <a:lnTo>
                    <a:pt x="2103881" y="1356359"/>
                  </a:lnTo>
                  <a:lnTo>
                    <a:pt x="2103881" y="1367789"/>
                  </a:lnTo>
                  <a:lnTo>
                    <a:pt x="2102357" y="1347977"/>
                  </a:lnTo>
                  <a:lnTo>
                    <a:pt x="2100833" y="1337309"/>
                  </a:lnTo>
                  <a:lnTo>
                    <a:pt x="2100084" y="1341881"/>
                  </a:lnTo>
                  <a:lnTo>
                    <a:pt x="2098560" y="1351788"/>
                  </a:lnTo>
                  <a:lnTo>
                    <a:pt x="2098560" y="1355597"/>
                  </a:lnTo>
                  <a:lnTo>
                    <a:pt x="2097785" y="1349502"/>
                  </a:lnTo>
                  <a:lnTo>
                    <a:pt x="2096261" y="1343405"/>
                  </a:lnTo>
                  <a:lnTo>
                    <a:pt x="2096261" y="1339595"/>
                  </a:lnTo>
                  <a:lnTo>
                    <a:pt x="2094737" y="1338071"/>
                  </a:lnTo>
                  <a:lnTo>
                    <a:pt x="2094737" y="1337309"/>
                  </a:lnTo>
                  <a:lnTo>
                    <a:pt x="2093988" y="1333499"/>
                  </a:lnTo>
                  <a:lnTo>
                    <a:pt x="2092464" y="1325879"/>
                  </a:lnTo>
                  <a:lnTo>
                    <a:pt x="2092464" y="1323593"/>
                  </a:lnTo>
                  <a:lnTo>
                    <a:pt x="2091702" y="1322831"/>
                  </a:lnTo>
                  <a:lnTo>
                    <a:pt x="2090178" y="1313688"/>
                  </a:lnTo>
                  <a:lnTo>
                    <a:pt x="2090178" y="1312926"/>
                  </a:lnTo>
                  <a:lnTo>
                    <a:pt x="2088654" y="1325879"/>
                  </a:lnTo>
                  <a:lnTo>
                    <a:pt x="2087892" y="1341881"/>
                  </a:lnTo>
                  <a:lnTo>
                    <a:pt x="2087892" y="1344167"/>
                  </a:lnTo>
                  <a:lnTo>
                    <a:pt x="2086355" y="1337309"/>
                  </a:lnTo>
                  <a:lnTo>
                    <a:pt x="2085606" y="1328927"/>
                  </a:lnTo>
                  <a:lnTo>
                    <a:pt x="2085606" y="1325117"/>
                  </a:lnTo>
                  <a:lnTo>
                    <a:pt x="2084082" y="1329689"/>
                  </a:lnTo>
                  <a:lnTo>
                    <a:pt x="2084082" y="1337309"/>
                  </a:lnTo>
                  <a:lnTo>
                    <a:pt x="2082558" y="1341881"/>
                  </a:lnTo>
                  <a:lnTo>
                    <a:pt x="2081783" y="1343405"/>
                  </a:lnTo>
                  <a:lnTo>
                    <a:pt x="2081783" y="1344167"/>
                  </a:lnTo>
                  <a:lnTo>
                    <a:pt x="2080259" y="1350264"/>
                  </a:lnTo>
                  <a:lnTo>
                    <a:pt x="2079510" y="1355597"/>
                  </a:lnTo>
                  <a:lnTo>
                    <a:pt x="2079510" y="1361693"/>
                  </a:lnTo>
                  <a:lnTo>
                    <a:pt x="2077986" y="1365503"/>
                  </a:lnTo>
                  <a:lnTo>
                    <a:pt x="2076450" y="1368552"/>
                  </a:lnTo>
                  <a:lnTo>
                    <a:pt x="2076450" y="1355597"/>
                  </a:lnTo>
                  <a:lnTo>
                    <a:pt x="2075687" y="1338071"/>
                  </a:lnTo>
                  <a:lnTo>
                    <a:pt x="2074176" y="1329689"/>
                  </a:lnTo>
                  <a:lnTo>
                    <a:pt x="2074176" y="1331214"/>
                  </a:lnTo>
                  <a:lnTo>
                    <a:pt x="2073414" y="1337309"/>
                  </a:lnTo>
                  <a:lnTo>
                    <a:pt x="2073414" y="1341119"/>
                  </a:lnTo>
                  <a:lnTo>
                    <a:pt x="2071890" y="1337309"/>
                  </a:lnTo>
                  <a:lnTo>
                    <a:pt x="2070366" y="1337309"/>
                  </a:lnTo>
                  <a:lnTo>
                    <a:pt x="2070366" y="1341119"/>
                  </a:lnTo>
                  <a:lnTo>
                    <a:pt x="2069604" y="1343405"/>
                  </a:lnTo>
                  <a:lnTo>
                    <a:pt x="2068080" y="1339595"/>
                  </a:lnTo>
                  <a:lnTo>
                    <a:pt x="2068080" y="1335785"/>
                  </a:lnTo>
                  <a:lnTo>
                    <a:pt x="2067305" y="1333499"/>
                  </a:lnTo>
                  <a:lnTo>
                    <a:pt x="2065781" y="1333499"/>
                  </a:lnTo>
                  <a:lnTo>
                    <a:pt x="2065781" y="1329689"/>
                  </a:lnTo>
                  <a:lnTo>
                    <a:pt x="2064257" y="1319021"/>
                  </a:lnTo>
                  <a:lnTo>
                    <a:pt x="2064257" y="1311402"/>
                  </a:lnTo>
                  <a:lnTo>
                    <a:pt x="2063508" y="1322831"/>
                  </a:lnTo>
                  <a:lnTo>
                    <a:pt x="2061984" y="1337309"/>
                  </a:lnTo>
                  <a:lnTo>
                    <a:pt x="2061984" y="1341119"/>
                  </a:lnTo>
                  <a:lnTo>
                    <a:pt x="2061209" y="1338071"/>
                  </a:lnTo>
                  <a:lnTo>
                    <a:pt x="2059685" y="1333499"/>
                  </a:lnTo>
                  <a:lnTo>
                    <a:pt x="2059685" y="1339595"/>
                  </a:lnTo>
                  <a:lnTo>
                    <a:pt x="2058161" y="1356359"/>
                  </a:lnTo>
                  <a:lnTo>
                    <a:pt x="2057400" y="1356359"/>
                  </a:lnTo>
                  <a:lnTo>
                    <a:pt x="2057400" y="1333499"/>
                  </a:lnTo>
                  <a:lnTo>
                    <a:pt x="2055888" y="1310639"/>
                  </a:lnTo>
                  <a:lnTo>
                    <a:pt x="2055126" y="1303019"/>
                  </a:lnTo>
                  <a:lnTo>
                    <a:pt x="2055126" y="1304543"/>
                  </a:lnTo>
                  <a:lnTo>
                    <a:pt x="2053602" y="1307591"/>
                  </a:lnTo>
                  <a:lnTo>
                    <a:pt x="2053602" y="1319021"/>
                  </a:lnTo>
                  <a:lnTo>
                    <a:pt x="2052078" y="1331214"/>
                  </a:lnTo>
                  <a:lnTo>
                    <a:pt x="2051316" y="1337309"/>
                  </a:lnTo>
                  <a:lnTo>
                    <a:pt x="2051316" y="1331214"/>
                  </a:lnTo>
                  <a:lnTo>
                    <a:pt x="2049792" y="1319783"/>
                  </a:lnTo>
                  <a:lnTo>
                    <a:pt x="2048255" y="1319021"/>
                  </a:lnTo>
                  <a:lnTo>
                    <a:pt x="2048255" y="1328927"/>
                  </a:lnTo>
                  <a:lnTo>
                    <a:pt x="2047506" y="1341881"/>
                  </a:lnTo>
                  <a:lnTo>
                    <a:pt x="2045982" y="1350264"/>
                  </a:lnTo>
                  <a:lnTo>
                    <a:pt x="2045982" y="1347977"/>
                  </a:lnTo>
                  <a:lnTo>
                    <a:pt x="2045207" y="1335785"/>
                  </a:lnTo>
                  <a:lnTo>
                    <a:pt x="2043683" y="1319783"/>
                  </a:lnTo>
                  <a:lnTo>
                    <a:pt x="2043683" y="1315211"/>
                  </a:lnTo>
                  <a:lnTo>
                    <a:pt x="2042159" y="1329689"/>
                  </a:lnTo>
                  <a:lnTo>
                    <a:pt x="2042159" y="1345691"/>
                  </a:lnTo>
                  <a:lnTo>
                    <a:pt x="2041410" y="1338071"/>
                  </a:lnTo>
                  <a:lnTo>
                    <a:pt x="2039886" y="1328927"/>
                  </a:lnTo>
                  <a:lnTo>
                    <a:pt x="2039886" y="1325879"/>
                  </a:lnTo>
                  <a:lnTo>
                    <a:pt x="2039111" y="1331976"/>
                  </a:lnTo>
                  <a:lnTo>
                    <a:pt x="2037587" y="1341119"/>
                  </a:lnTo>
                  <a:lnTo>
                    <a:pt x="2037587" y="1344167"/>
                  </a:lnTo>
                  <a:lnTo>
                    <a:pt x="2036076" y="1343405"/>
                  </a:lnTo>
                  <a:lnTo>
                    <a:pt x="2035314" y="1344167"/>
                  </a:lnTo>
                  <a:lnTo>
                    <a:pt x="2035314" y="1350264"/>
                  </a:lnTo>
                  <a:lnTo>
                    <a:pt x="2033790" y="1345691"/>
                  </a:lnTo>
                  <a:lnTo>
                    <a:pt x="2033028" y="1323593"/>
                  </a:lnTo>
                  <a:lnTo>
                    <a:pt x="2033028" y="1306829"/>
                  </a:lnTo>
                  <a:lnTo>
                    <a:pt x="2031504" y="1306829"/>
                  </a:lnTo>
                  <a:lnTo>
                    <a:pt x="2031504" y="1309115"/>
                  </a:lnTo>
                  <a:lnTo>
                    <a:pt x="2029980" y="1309115"/>
                  </a:lnTo>
                  <a:lnTo>
                    <a:pt x="2029205" y="1319021"/>
                  </a:lnTo>
                  <a:lnTo>
                    <a:pt x="2029205" y="1328927"/>
                  </a:lnTo>
                  <a:lnTo>
                    <a:pt x="2027681" y="1325879"/>
                  </a:lnTo>
                  <a:lnTo>
                    <a:pt x="2026932" y="1315211"/>
                  </a:lnTo>
                  <a:lnTo>
                    <a:pt x="2026932" y="1300733"/>
                  </a:lnTo>
                  <a:lnTo>
                    <a:pt x="2025408" y="1292352"/>
                  </a:lnTo>
                  <a:lnTo>
                    <a:pt x="2023884" y="1298447"/>
                  </a:lnTo>
                  <a:lnTo>
                    <a:pt x="2023884" y="1309115"/>
                  </a:lnTo>
                  <a:lnTo>
                    <a:pt x="2023109" y="1307591"/>
                  </a:lnTo>
                  <a:lnTo>
                    <a:pt x="2023109" y="1299209"/>
                  </a:lnTo>
                  <a:lnTo>
                    <a:pt x="2021585" y="1294638"/>
                  </a:lnTo>
                  <a:lnTo>
                    <a:pt x="2020836" y="1293114"/>
                  </a:lnTo>
                  <a:lnTo>
                    <a:pt x="2020836" y="1295399"/>
                  </a:lnTo>
                  <a:lnTo>
                    <a:pt x="2019300" y="1300733"/>
                  </a:lnTo>
                  <a:lnTo>
                    <a:pt x="2017788" y="1305305"/>
                  </a:lnTo>
                  <a:lnTo>
                    <a:pt x="2017788" y="1307591"/>
                  </a:lnTo>
                  <a:lnTo>
                    <a:pt x="2017026" y="1305305"/>
                  </a:lnTo>
                  <a:lnTo>
                    <a:pt x="2015502" y="1300733"/>
                  </a:lnTo>
                  <a:lnTo>
                    <a:pt x="2014740" y="1304543"/>
                  </a:lnTo>
                  <a:lnTo>
                    <a:pt x="2013216" y="1303019"/>
                  </a:lnTo>
                  <a:lnTo>
                    <a:pt x="2013216" y="1300733"/>
                  </a:lnTo>
                  <a:lnTo>
                    <a:pt x="2011692" y="1303019"/>
                  </a:lnTo>
                  <a:lnTo>
                    <a:pt x="2011692" y="1311402"/>
                  </a:lnTo>
                  <a:lnTo>
                    <a:pt x="2010930" y="1316735"/>
                  </a:lnTo>
                  <a:lnTo>
                    <a:pt x="2009406" y="1306829"/>
                  </a:lnTo>
                  <a:lnTo>
                    <a:pt x="2009406" y="1298447"/>
                  </a:lnTo>
                  <a:lnTo>
                    <a:pt x="2008631" y="1298447"/>
                  </a:lnTo>
                  <a:lnTo>
                    <a:pt x="2007107" y="1307591"/>
                  </a:lnTo>
                  <a:lnTo>
                    <a:pt x="2007107" y="1321307"/>
                  </a:lnTo>
                  <a:lnTo>
                    <a:pt x="2005583" y="1329689"/>
                  </a:lnTo>
                  <a:lnTo>
                    <a:pt x="2004834" y="1325879"/>
                  </a:lnTo>
                  <a:lnTo>
                    <a:pt x="2004834" y="1317497"/>
                  </a:lnTo>
                  <a:lnTo>
                    <a:pt x="2003310" y="1316735"/>
                  </a:lnTo>
                  <a:lnTo>
                    <a:pt x="2002535" y="1319021"/>
                  </a:lnTo>
                  <a:lnTo>
                    <a:pt x="2002535" y="1322831"/>
                  </a:lnTo>
                  <a:lnTo>
                    <a:pt x="2001011" y="1322831"/>
                  </a:lnTo>
                  <a:lnTo>
                    <a:pt x="2001011" y="1310639"/>
                  </a:lnTo>
                  <a:lnTo>
                    <a:pt x="1999487" y="1303019"/>
                  </a:lnTo>
                  <a:lnTo>
                    <a:pt x="1998738" y="1304543"/>
                  </a:lnTo>
                  <a:lnTo>
                    <a:pt x="1998738" y="1310639"/>
                  </a:lnTo>
                  <a:lnTo>
                    <a:pt x="1997214" y="1316735"/>
                  </a:lnTo>
                  <a:lnTo>
                    <a:pt x="1996452" y="1319783"/>
                  </a:lnTo>
                  <a:lnTo>
                    <a:pt x="1994928" y="1321307"/>
                  </a:lnTo>
                  <a:lnTo>
                    <a:pt x="1993404" y="1325879"/>
                  </a:lnTo>
                  <a:lnTo>
                    <a:pt x="1993404" y="1325117"/>
                  </a:lnTo>
                  <a:lnTo>
                    <a:pt x="1992642" y="1323593"/>
                  </a:lnTo>
                  <a:lnTo>
                    <a:pt x="1991105" y="1325879"/>
                  </a:lnTo>
                  <a:lnTo>
                    <a:pt x="1991105" y="1327403"/>
                  </a:lnTo>
                  <a:lnTo>
                    <a:pt x="1990356" y="1323593"/>
                  </a:lnTo>
                  <a:lnTo>
                    <a:pt x="1990356" y="1319021"/>
                  </a:lnTo>
                  <a:lnTo>
                    <a:pt x="1988832" y="1313688"/>
                  </a:lnTo>
                  <a:lnTo>
                    <a:pt x="1987308" y="1307591"/>
                  </a:lnTo>
                  <a:lnTo>
                    <a:pt x="1987308" y="1306829"/>
                  </a:lnTo>
                  <a:lnTo>
                    <a:pt x="1986533" y="1311402"/>
                  </a:lnTo>
                  <a:lnTo>
                    <a:pt x="1985009" y="1316735"/>
                  </a:lnTo>
                  <a:lnTo>
                    <a:pt x="1985009" y="1319783"/>
                  </a:lnTo>
                  <a:lnTo>
                    <a:pt x="1984260" y="1313688"/>
                  </a:lnTo>
                  <a:lnTo>
                    <a:pt x="1982736" y="1305305"/>
                  </a:lnTo>
                  <a:lnTo>
                    <a:pt x="1981200" y="1309115"/>
                  </a:lnTo>
                  <a:lnTo>
                    <a:pt x="1981200" y="1310639"/>
                  </a:lnTo>
                  <a:lnTo>
                    <a:pt x="1980437" y="1306829"/>
                  </a:lnTo>
                  <a:lnTo>
                    <a:pt x="1978926" y="1300733"/>
                  </a:lnTo>
                  <a:lnTo>
                    <a:pt x="1978926" y="1298447"/>
                  </a:lnTo>
                  <a:lnTo>
                    <a:pt x="1978164" y="1298447"/>
                  </a:lnTo>
                  <a:lnTo>
                    <a:pt x="1976640" y="1293114"/>
                  </a:lnTo>
                  <a:lnTo>
                    <a:pt x="1976640" y="1287017"/>
                  </a:lnTo>
                  <a:lnTo>
                    <a:pt x="1975116" y="1292352"/>
                  </a:lnTo>
                  <a:lnTo>
                    <a:pt x="1974354" y="1305305"/>
                  </a:lnTo>
                  <a:lnTo>
                    <a:pt x="1974354" y="1319021"/>
                  </a:lnTo>
                  <a:lnTo>
                    <a:pt x="1972830" y="1323593"/>
                  </a:lnTo>
                  <a:lnTo>
                    <a:pt x="1972055" y="1319783"/>
                  </a:lnTo>
                  <a:lnTo>
                    <a:pt x="1972055" y="1312926"/>
                  </a:lnTo>
                  <a:lnTo>
                    <a:pt x="1970531" y="1309115"/>
                  </a:lnTo>
                  <a:lnTo>
                    <a:pt x="1970531" y="1307591"/>
                  </a:lnTo>
                  <a:lnTo>
                    <a:pt x="1969007" y="1311402"/>
                  </a:lnTo>
                  <a:lnTo>
                    <a:pt x="1968258" y="1317497"/>
                  </a:lnTo>
                  <a:lnTo>
                    <a:pt x="1968258" y="1323593"/>
                  </a:lnTo>
                  <a:lnTo>
                    <a:pt x="1966734" y="1328927"/>
                  </a:lnTo>
                  <a:lnTo>
                    <a:pt x="1965959" y="1321307"/>
                  </a:lnTo>
                  <a:lnTo>
                    <a:pt x="1965959" y="1309115"/>
                  </a:lnTo>
                  <a:lnTo>
                    <a:pt x="1964435" y="1305305"/>
                  </a:lnTo>
                  <a:lnTo>
                    <a:pt x="1962911" y="1316735"/>
                  </a:lnTo>
                  <a:lnTo>
                    <a:pt x="1962911" y="1331214"/>
                  </a:lnTo>
                  <a:lnTo>
                    <a:pt x="1962150" y="1338071"/>
                  </a:lnTo>
                  <a:lnTo>
                    <a:pt x="1960638" y="1335023"/>
                  </a:lnTo>
                  <a:lnTo>
                    <a:pt x="1960638" y="1322831"/>
                  </a:lnTo>
                  <a:lnTo>
                    <a:pt x="1959876" y="1309115"/>
                  </a:lnTo>
                  <a:lnTo>
                    <a:pt x="1959876" y="1300733"/>
                  </a:lnTo>
                  <a:lnTo>
                    <a:pt x="1958352" y="1299209"/>
                  </a:lnTo>
                  <a:lnTo>
                    <a:pt x="1956828" y="1301495"/>
                  </a:lnTo>
                  <a:lnTo>
                    <a:pt x="1956828" y="1306829"/>
                  </a:lnTo>
                  <a:lnTo>
                    <a:pt x="1956066" y="1304543"/>
                  </a:lnTo>
                  <a:lnTo>
                    <a:pt x="1954542" y="1298447"/>
                  </a:lnTo>
                  <a:lnTo>
                    <a:pt x="1954542" y="1303019"/>
                  </a:lnTo>
                  <a:lnTo>
                    <a:pt x="1953780" y="1319021"/>
                  </a:lnTo>
                  <a:lnTo>
                    <a:pt x="1952256" y="1331214"/>
                  </a:lnTo>
                  <a:lnTo>
                    <a:pt x="1952256" y="1329689"/>
                  </a:lnTo>
                  <a:lnTo>
                    <a:pt x="1950732" y="1321307"/>
                  </a:lnTo>
                  <a:lnTo>
                    <a:pt x="1949957" y="1317497"/>
                  </a:lnTo>
                  <a:lnTo>
                    <a:pt x="1949957" y="1315211"/>
                  </a:lnTo>
                  <a:lnTo>
                    <a:pt x="1948433" y="1310639"/>
                  </a:lnTo>
                  <a:lnTo>
                    <a:pt x="1948433" y="1303019"/>
                  </a:lnTo>
                  <a:lnTo>
                    <a:pt x="1947684" y="1298447"/>
                  </a:lnTo>
                  <a:lnTo>
                    <a:pt x="1946160" y="1293114"/>
                  </a:lnTo>
                  <a:lnTo>
                    <a:pt x="1946160" y="1288541"/>
                  </a:lnTo>
                  <a:lnTo>
                    <a:pt x="1944636" y="1286255"/>
                  </a:lnTo>
                  <a:lnTo>
                    <a:pt x="1943861" y="1294638"/>
                  </a:lnTo>
                  <a:lnTo>
                    <a:pt x="1943861" y="1310639"/>
                  </a:lnTo>
                  <a:lnTo>
                    <a:pt x="1942337" y="1313688"/>
                  </a:lnTo>
                  <a:lnTo>
                    <a:pt x="1941588" y="1306829"/>
                  </a:lnTo>
                  <a:lnTo>
                    <a:pt x="1941588" y="1299209"/>
                  </a:lnTo>
                  <a:lnTo>
                    <a:pt x="1940064" y="1296923"/>
                  </a:lnTo>
                  <a:lnTo>
                    <a:pt x="1940064" y="1301495"/>
                  </a:lnTo>
                  <a:lnTo>
                    <a:pt x="1938540" y="1310639"/>
                  </a:lnTo>
                  <a:lnTo>
                    <a:pt x="1937778" y="1312926"/>
                  </a:lnTo>
                  <a:lnTo>
                    <a:pt x="1937778" y="1307591"/>
                  </a:lnTo>
                  <a:lnTo>
                    <a:pt x="1936254" y="1305305"/>
                  </a:lnTo>
                  <a:lnTo>
                    <a:pt x="1935492" y="1307591"/>
                  </a:lnTo>
                  <a:lnTo>
                    <a:pt x="1935492" y="1310639"/>
                  </a:lnTo>
                  <a:lnTo>
                    <a:pt x="1933955" y="1309115"/>
                  </a:lnTo>
                  <a:lnTo>
                    <a:pt x="1932431" y="1307591"/>
                  </a:lnTo>
                  <a:lnTo>
                    <a:pt x="1932431" y="1311402"/>
                  </a:lnTo>
                  <a:lnTo>
                    <a:pt x="1931682" y="1312926"/>
                  </a:lnTo>
                  <a:lnTo>
                    <a:pt x="1930158" y="1309115"/>
                  </a:lnTo>
                  <a:lnTo>
                    <a:pt x="1929383" y="1312926"/>
                  </a:lnTo>
                  <a:lnTo>
                    <a:pt x="1929383" y="1310639"/>
                  </a:lnTo>
                  <a:lnTo>
                    <a:pt x="1927859" y="1301495"/>
                  </a:lnTo>
                  <a:lnTo>
                    <a:pt x="1926335" y="1293114"/>
                  </a:lnTo>
                  <a:lnTo>
                    <a:pt x="1926335" y="1290827"/>
                  </a:lnTo>
                  <a:lnTo>
                    <a:pt x="1925586" y="1294638"/>
                  </a:lnTo>
                  <a:lnTo>
                    <a:pt x="1924050" y="1299209"/>
                  </a:lnTo>
                  <a:lnTo>
                    <a:pt x="1923287" y="1298447"/>
                  </a:lnTo>
                  <a:lnTo>
                    <a:pt x="1921776" y="1300733"/>
                  </a:lnTo>
                  <a:lnTo>
                    <a:pt x="1921776" y="1303019"/>
                  </a:lnTo>
                  <a:lnTo>
                    <a:pt x="1920252" y="1303019"/>
                  </a:lnTo>
                  <a:lnTo>
                    <a:pt x="1919490" y="1305305"/>
                  </a:lnTo>
                  <a:lnTo>
                    <a:pt x="1919490" y="1310639"/>
                  </a:lnTo>
                  <a:lnTo>
                    <a:pt x="1917966" y="1313688"/>
                  </a:lnTo>
                  <a:lnTo>
                    <a:pt x="1917966" y="1316735"/>
                  </a:lnTo>
                  <a:lnTo>
                    <a:pt x="1917204" y="1313688"/>
                  </a:lnTo>
                  <a:lnTo>
                    <a:pt x="1915680" y="1307591"/>
                  </a:lnTo>
                  <a:lnTo>
                    <a:pt x="1915680" y="1304543"/>
                  </a:lnTo>
                  <a:lnTo>
                    <a:pt x="1914156" y="1303019"/>
                  </a:lnTo>
                  <a:lnTo>
                    <a:pt x="1913381" y="1300733"/>
                  </a:lnTo>
                  <a:lnTo>
                    <a:pt x="1913381" y="1298447"/>
                  </a:lnTo>
                  <a:lnTo>
                    <a:pt x="1911857" y="1295399"/>
                  </a:lnTo>
                  <a:lnTo>
                    <a:pt x="1911108" y="1296923"/>
                  </a:lnTo>
                  <a:lnTo>
                    <a:pt x="1911108" y="1300733"/>
                  </a:lnTo>
                  <a:lnTo>
                    <a:pt x="1909584" y="1304543"/>
                  </a:lnTo>
                  <a:lnTo>
                    <a:pt x="1908060" y="1306829"/>
                  </a:lnTo>
                  <a:lnTo>
                    <a:pt x="1907285" y="1299209"/>
                  </a:lnTo>
                  <a:lnTo>
                    <a:pt x="1907285" y="1292352"/>
                  </a:lnTo>
                  <a:lnTo>
                    <a:pt x="1905761" y="1286255"/>
                  </a:lnTo>
                  <a:lnTo>
                    <a:pt x="1905000" y="1280159"/>
                  </a:lnTo>
                  <a:lnTo>
                    <a:pt x="1905000" y="1272539"/>
                  </a:lnTo>
                  <a:lnTo>
                    <a:pt x="1903488" y="1267967"/>
                  </a:lnTo>
                  <a:lnTo>
                    <a:pt x="1901964" y="1270253"/>
                  </a:lnTo>
                  <a:lnTo>
                    <a:pt x="1901964" y="1278635"/>
                  </a:lnTo>
                  <a:lnTo>
                    <a:pt x="1901202" y="1287017"/>
                  </a:lnTo>
                  <a:lnTo>
                    <a:pt x="1899678" y="1292352"/>
                  </a:lnTo>
                  <a:lnTo>
                    <a:pt x="1899678" y="1290827"/>
                  </a:lnTo>
                  <a:lnTo>
                    <a:pt x="1898916" y="1280921"/>
                  </a:lnTo>
                  <a:lnTo>
                    <a:pt x="1898916" y="1270253"/>
                  </a:lnTo>
                  <a:lnTo>
                    <a:pt x="1897392" y="1266443"/>
                  </a:lnTo>
                  <a:lnTo>
                    <a:pt x="1895855" y="1274064"/>
                  </a:lnTo>
                  <a:lnTo>
                    <a:pt x="1895855" y="1284731"/>
                  </a:lnTo>
                  <a:lnTo>
                    <a:pt x="1895106" y="1289303"/>
                  </a:lnTo>
                  <a:lnTo>
                    <a:pt x="1893582" y="1288541"/>
                  </a:lnTo>
                  <a:lnTo>
                    <a:pt x="1893582" y="1289303"/>
                  </a:lnTo>
                  <a:lnTo>
                    <a:pt x="1892807" y="1295399"/>
                  </a:lnTo>
                  <a:lnTo>
                    <a:pt x="1891283" y="1298447"/>
                  </a:lnTo>
                  <a:lnTo>
                    <a:pt x="1891283" y="1294638"/>
                  </a:lnTo>
                  <a:lnTo>
                    <a:pt x="1889759" y="1284731"/>
                  </a:lnTo>
                  <a:lnTo>
                    <a:pt x="1889010" y="1274826"/>
                  </a:lnTo>
                  <a:lnTo>
                    <a:pt x="1889010" y="1270253"/>
                  </a:lnTo>
                  <a:lnTo>
                    <a:pt x="1887486" y="1268729"/>
                  </a:lnTo>
                  <a:lnTo>
                    <a:pt x="1887486" y="1270253"/>
                  </a:lnTo>
                  <a:lnTo>
                    <a:pt x="1885187" y="1270253"/>
                  </a:lnTo>
                  <a:lnTo>
                    <a:pt x="1883676" y="1268729"/>
                  </a:lnTo>
                  <a:lnTo>
                    <a:pt x="1882914" y="1264919"/>
                  </a:lnTo>
                  <a:lnTo>
                    <a:pt x="1881390" y="1268729"/>
                  </a:lnTo>
                  <a:lnTo>
                    <a:pt x="1880628" y="1271015"/>
                  </a:lnTo>
                  <a:lnTo>
                    <a:pt x="1879104" y="1270253"/>
                  </a:lnTo>
                  <a:lnTo>
                    <a:pt x="1877580" y="1272539"/>
                  </a:lnTo>
                  <a:lnTo>
                    <a:pt x="1877580" y="1274064"/>
                  </a:lnTo>
                  <a:lnTo>
                    <a:pt x="1876805" y="1270253"/>
                  </a:lnTo>
                  <a:lnTo>
                    <a:pt x="1876805" y="1264157"/>
                  </a:lnTo>
                  <a:lnTo>
                    <a:pt x="1875281" y="1262633"/>
                  </a:lnTo>
                  <a:lnTo>
                    <a:pt x="1874532" y="1264919"/>
                  </a:lnTo>
                  <a:lnTo>
                    <a:pt x="1874532" y="1264157"/>
                  </a:lnTo>
                  <a:lnTo>
                    <a:pt x="1873008" y="1258823"/>
                  </a:lnTo>
                  <a:lnTo>
                    <a:pt x="1871484" y="1256538"/>
                  </a:lnTo>
                  <a:lnTo>
                    <a:pt x="1871484" y="1254252"/>
                  </a:lnTo>
                  <a:lnTo>
                    <a:pt x="1870709" y="1248155"/>
                  </a:lnTo>
                  <a:lnTo>
                    <a:pt x="1869185" y="1246631"/>
                  </a:lnTo>
                  <a:lnTo>
                    <a:pt x="1869185" y="1250441"/>
                  </a:lnTo>
                  <a:lnTo>
                    <a:pt x="1868436" y="1252727"/>
                  </a:lnTo>
                  <a:lnTo>
                    <a:pt x="1866900" y="1258061"/>
                  </a:lnTo>
                  <a:lnTo>
                    <a:pt x="1866900" y="1266443"/>
                  </a:lnTo>
                  <a:lnTo>
                    <a:pt x="1865388" y="1274064"/>
                  </a:lnTo>
                  <a:lnTo>
                    <a:pt x="1865388" y="1276349"/>
                  </a:lnTo>
                  <a:lnTo>
                    <a:pt x="1864626" y="1272539"/>
                  </a:lnTo>
                  <a:lnTo>
                    <a:pt x="1863102" y="1266443"/>
                  </a:lnTo>
                  <a:lnTo>
                    <a:pt x="1863102" y="1258823"/>
                  </a:lnTo>
                  <a:lnTo>
                    <a:pt x="1862340" y="1255776"/>
                  </a:lnTo>
                  <a:lnTo>
                    <a:pt x="1860816" y="1255776"/>
                  </a:lnTo>
                  <a:lnTo>
                    <a:pt x="1859292" y="1254252"/>
                  </a:lnTo>
                  <a:lnTo>
                    <a:pt x="1858530" y="1248155"/>
                  </a:lnTo>
                  <a:lnTo>
                    <a:pt x="1858530" y="1243583"/>
                  </a:lnTo>
                  <a:lnTo>
                    <a:pt x="1856231" y="1243583"/>
                  </a:lnTo>
                  <a:lnTo>
                    <a:pt x="1854707" y="1245869"/>
                  </a:lnTo>
                  <a:lnTo>
                    <a:pt x="1854707" y="1249679"/>
                  </a:lnTo>
                  <a:lnTo>
                    <a:pt x="1853183" y="1252727"/>
                  </a:lnTo>
                  <a:lnTo>
                    <a:pt x="1852434" y="1251965"/>
                  </a:lnTo>
                  <a:lnTo>
                    <a:pt x="1852434" y="1240535"/>
                  </a:lnTo>
                  <a:lnTo>
                    <a:pt x="1850910" y="1222247"/>
                  </a:lnTo>
                  <a:lnTo>
                    <a:pt x="1850135" y="1215389"/>
                  </a:lnTo>
                  <a:lnTo>
                    <a:pt x="1850135" y="1221485"/>
                  </a:lnTo>
                  <a:lnTo>
                    <a:pt x="1848611" y="1231391"/>
                  </a:lnTo>
                  <a:lnTo>
                    <a:pt x="1847087" y="1239773"/>
                  </a:lnTo>
                  <a:lnTo>
                    <a:pt x="1847087" y="1244345"/>
                  </a:lnTo>
                  <a:lnTo>
                    <a:pt x="1846338" y="1242059"/>
                  </a:lnTo>
                  <a:lnTo>
                    <a:pt x="1846338" y="1233677"/>
                  </a:lnTo>
                  <a:lnTo>
                    <a:pt x="1844814" y="1227581"/>
                  </a:lnTo>
                  <a:lnTo>
                    <a:pt x="1844052" y="1229867"/>
                  </a:lnTo>
                  <a:lnTo>
                    <a:pt x="1844052" y="1233677"/>
                  </a:lnTo>
                  <a:lnTo>
                    <a:pt x="1842528" y="1231391"/>
                  </a:lnTo>
                  <a:lnTo>
                    <a:pt x="1841004" y="1223771"/>
                  </a:lnTo>
                  <a:lnTo>
                    <a:pt x="1841004" y="1219199"/>
                  </a:lnTo>
                  <a:lnTo>
                    <a:pt x="1840242" y="1221485"/>
                  </a:lnTo>
                  <a:lnTo>
                    <a:pt x="1838705" y="1225295"/>
                  </a:lnTo>
                  <a:lnTo>
                    <a:pt x="1837956" y="1221485"/>
                  </a:lnTo>
                  <a:lnTo>
                    <a:pt x="1836432" y="1213865"/>
                  </a:lnTo>
                  <a:lnTo>
                    <a:pt x="1836432" y="1209293"/>
                  </a:lnTo>
                  <a:lnTo>
                    <a:pt x="1834908" y="1207007"/>
                  </a:lnTo>
                  <a:lnTo>
                    <a:pt x="1834908" y="1210055"/>
                  </a:lnTo>
                  <a:lnTo>
                    <a:pt x="1834133" y="1215389"/>
                  </a:lnTo>
                  <a:lnTo>
                    <a:pt x="1832609" y="1222247"/>
                  </a:lnTo>
                  <a:lnTo>
                    <a:pt x="1832609" y="1227581"/>
                  </a:lnTo>
                  <a:lnTo>
                    <a:pt x="1831860" y="1226057"/>
                  </a:lnTo>
                  <a:lnTo>
                    <a:pt x="1830336" y="1219199"/>
                  </a:lnTo>
                  <a:lnTo>
                    <a:pt x="1830336" y="1210055"/>
                  </a:lnTo>
                  <a:lnTo>
                    <a:pt x="1828800" y="1207007"/>
                  </a:lnTo>
                  <a:lnTo>
                    <a:pt x="1828037" y="1207007"/>
                  </a:lnTo>
                  <a:lnTo>
                    <a:pt x="1826526" y="1210055"/>
                  </a:lnTo>
                  <a:lnTo>
                    <a:pt x="1825764" y="1215389"/>
                  </a:lnTo>
                  <a:lnTo>
                    <a:pt x="1825764" y="1216152"/>
                  </a:lnTo>
                  <a:lnTo>
                    <a:pt x="1824240" y="1217676"/>
                  </a:lnTo>
                  <a:lnTo>
                    <a:pt x="1824240" y="1222247"/>
                  </a:lnTo>
                  <a:lnTo>
                    <a:pt x="1822716" y="1219199"/>
                  </a:lnTo>
                  <a:lnTo>
                    <a:pt x="1821954" y="1203959"/>
                  </a:lnTo>
                  <a:lnTo>
                    <a:pt x="1821954" y="1189481"/>
                  </a:lnTo>
                  <a:lnTo>
                    <a:pt x="1820430" y="1184909"/>
                  </a:lnTo>
                  <a:lnTo>
                    <a:pt x="1819655" y="1187195"/>
                  </a:lnTo>
                  <a:lnTo>
                    <a:pt x="1819655" y="1193291"/>
                  </a:lnTo>
                  <a:lnTo>
                    <a:pt x="1818131" y="1197864"/>
                  </a:lnTo>
                  <a:lnTo>
                    <a:pt x="1816607" y="1195577"/>
                  </a:lnTo>
                  <a:lnTo>
                    <a:pt x="1816607" y="1185671"/>
                  </a:lnTo>
                  <a:lnTo>
                    <a:pt x="1815858" y="1176527"/>
                  </a:lnTo>
                  <a:lnTo>
                    <a:pt x="1814334" y="1176527"/>
                  </a:lnTo>
                  <a:lnTo>
                    <a:pt x="1814334" y="1185671"/>
                  </a:lnTo>
                  <a:lnTo>
                    <a:pt x="1813559" y="1193291"/>
                  </a:lnTo>
                  <a:lnTo>
                    <a:pt x="1813559" y="1191767"/>
                  </a:lnTo>
                  <a:lnTo>
                    <a:pt x="1812035" y="1184909"/>
                  </a:lnTo>
                  <a:lnTo>
                    <a:pt x="1810511" y="1177289"/>
                  </a:lnTo>
                  <a:lnTo>
                    <a:pt x="1810511" y="1170431"/>
                  </a:lnTo>
                  <a:lnTo>
                    <a:pt x="1809750" y="1165097"/>
                  </a:lnTo>
                  <a:lnTo>
                    <a:pt x="1808238" y="1167383"/>
                  </a:lnTo>
                  <a:lnTo>
                    <a:pt x="1808238" y="1173479"/>
                  </a:lnTo>
                  <a:lnTo>
                    <a:pt x="1807476" y="1177289"/>
                  </a:lnTo>
                  <a:lnTo>
                    <a:pt x="1805952" y="1181099"/>
                  </a:lnTo>
                  <a:lnTo>
                    <a:pt x="1805952" y="1185671"/>
                  </a:lnTo>
                  <a:lnTo>
                    <a:pt x="1804428" y="1183385"/>
                  </a:lnTo>
                  <a:lnTo>
                    <a:pt x="1804428" y="1175003"/>
                  </a:lnTo>
                  <a:lnTo>
                    <a:pt x="1803666" y="1171193"/>
                  </a:lnTo>
                  <a:lnTo>
                    <a:pt x="1802142" y="1175003"/>
                  </a:lnTo>
                  <a:lnTo>
                    <a:pt x="1802142" y="1179576"/>
                  </a:lnTo>
                  <a:lnTo>
                    <a:pt x="1801380" y="1178814"/>
                  </a:lnTo>
                  <a:lnTo>
                    <a:pt x="1799856" y="1170431"/>
                  </a:lnTo>
                  <a:lnTo>
                    <a:pt x="1799856" y="1164335"/>
                  </a:lnTo>
                  <a:lnTo>
                    <a:pt x="1798332" y="1164335"/>
                  </a:lnTo>
                  <a:lnTo>
                    <a:pt x="1797557" y="1165097"/>
                  </a:lnTo>
                  <a:lnTo>
                    <a:pt x="1797557" y="1167383"/>
                  </a:lnTo>
                  <a:lnTo>
                    <a:pt x="1796033" y="1171193"/>
                  </a:lnTo>
                  <a:lnTo>
                    <a:pt x="1795284" y="1166621"/>
                  </a:lnTo>
                  <a:lnTo>
                    <a:pt x="1795284" y="1156715"/>
                  </a:lnTo>
                  <a:lnTo>
                    <a:pt x="1793760" y="1152905"/>
                  </a:lnTo>
                  <a:lnTo>
                    <a:pt x="1793760" y="1155191"/>
                  </a:lnTo>
                  <a:lnTo>
                    <a:pt x="1792236" y="1160526"/>
                  </a:lnTo>
                  <a:lnTo>
                    <a:pt x="1791461" y="1166621"/>
                  </a:lnTo>
                  <a:lnTo>
                    <a:pt x="1791461" y="1171193"/>
                  </a:lnTo>
                  <a:lnTo>
                    <a:pt x="1789937" y="1167383"/>
                  </a:lnTo>
                  <a:lnTo>
                    <a:pt x="1789188" y="1158239"/>
                  </a:lnTo>
                  <a:lnTo>
                    <a:pt x="1789188" y="1149095"/>
                  </a:lnTo>
                  <a:lnTo>
                    <a:pt x="1787664" y="1144523"/>
                  </a:lnTo>
                  <a:lnTo>
                    <a:pt x="1786140" y="1146809"/>
                  </a:lnTo>
                  <a:lnTo>
                    <a:pt x="1786140" y="1155191"/>
                  </a:lnTo>
                  <a:lnTo>
                    <a:pt x="1785378" y="1164335"/>
                  </a:lnTo>
                  <a:lnTo>
                    <a:pt x="1783854" y="1164335"/>
                  </a:lnTo>
                  <a:lnTo>
                    <a:pt x="1783854" y="1159002"/>
                  </a:lnTo>
                  <a:lnTo>
                    <a:pt x="1783092" y="1155191"/>
                  </a:lnTo>
                  <a:lnTo>
                    <a:pt x="1783092" y="1148333"/>
                  </a:lnTo>
                  <a:lnTo>
                    <a:pt x="1781555" y="1144523"/>
                  </a:lnTo>
                  <a:lnTo>
                    <a:pt x="1780031" y="1144523"/>
                  </a:lnTo>
                  <a:lnTo>
                    <a:pt x="1780031" y="1142999"/>
                  </a:lnTo>
                  <a:lnTo>
                    <a:pt x="1779282" y="1136141"/>
                  </a:lnTo>
                  <a:lnTo>
                    <a:pt x="1777758" y="1130807"/>
                  </a:lnTo>
                  <a:lnTo>
                    <a:pt x="1777758" y="1132331"/>
                  </a:lnTo>
                  <a:lnTo>
                    <a:pt x="1776983" y="1138427"/>
                  </a:lnTo>
                  <a:lnTo>
                    <a:pt x="1775459" y="1144523"/>
                  </a:lnTo>
                  <a:lnTo>
                    <a:pt x="1775459" y="1148333"/>
                  </a:lnTo>
                  <a:lnTo>
                    <a:pt x="1773935" y="1148333"/>
                  </a:lnTo>
                  <a:lnTo>
                    <a:pt x="1773186" y="1144523"/>
                  </a:lnTo>
                  <a:lnTo>
                    <a:pt x="1773186" y="1140714"/>
                  </a:lnTo>
                  <a:lnTo>
                    <a:pt x="1771650" y="1130807"/>
                  </a:lnTo>
                  <a:lnTo>
                    <a:pt x="1771650" y="1123949"/>
                  </a:lnTo>
                  <a:lnTo>
                    <a:pt x="1770887" y="1123949"/>
                  </a:lnTo>
                  <a:lnTo>
                    <a:pt x="1769376" y="1127759"/>
                  </a:lnTo>
                  <a:lnTo>
                    <a:pt x="1769376" y="1130807"/>
                  </a:lnTo>
                  <a:lnTo>
                    <a:pt x="1767852" y="1133855"/>
                  </a:lnTo>
                  <a:lnTo>
                    <a:pt x="1767090" y="1136903"/>
                  </a:lnTo>
                  <a:lnTo>
                    <a:pt x="1767090" y="1140714"/>
                  </a:lnTo>
                  <a:lnTo>
                    <a:pt x="1765566" y="1142999"/>
                  </a:lnTo>
                  <a:lnTo>
                    <a:pt x="1764804" y="1136903"/>
                  </a:lnTo>
                  <a:lnTo>
                    <a:pt x="1764804" y="1127759"/>
                  </a:lnTo>
                  <a:lnTo>
                    <a:pt x="1763280" y="1124711"/>
                  </a:lnTo>
                  <a:lnTo>
                    <a:pt x="1763280" y="1130807"/>
                  </a:lnTo>
                  <a:lnTo>
                    <a:pt x="1761756" y="1136903"/>
                  </a:lnTo>
                  <a:lnTo>
                    <a:pt x="1760981" y="1136903"/>
                  </a:lnTo>
                  <a:lnTo>
                    <a:pt x="1760981" y="1132331"/>
                  </a:lnTo>
                  <a:lnTo>
                    <a:pt x="1759457" y="1128521"/>
                  </a:lnTo>
                  <a:lnTo>
                    <a:pt x="1758708" y="1126235"/>
                  </a:lnTo>
                  <a:lnTo>
                    <a:pt x="1758708" y="1122426"/>
                  </a:lnTo>
                  <a:lnTo>
                    <a:pt x="1757184" y="1116329"/>
                  </a:lnTo>
                  <a:lnTo>
                    <a:pt x="1755660" y="1112519"/>
                  </a:lnTo>
                  <a:lnTo>
                    <a:pt x="1755660" y="1114043"/>
                  </a:lnTo>
                  <a:lnTo>
                    <a:pt x="1754885" y="1118615"/>
                  </a:lnTo>
                  <a:lnTo>
                    <a:pt x="1753361" y="1118615"/>
                  </a:lnTo>
                  <a:lnTo>
                    <a:pt x="1753361" y="1117853"/>
                  </a:lnTo>
                  <a:lnTo>
                    <a:pt x="1752600" y="1116329"/>
                  </a:lnTo>
                  <a:lnTo>
                    <a:pt x="1752600" y="1112519"/>
                  </a:lnTo>
                  <a:lnTo>
                    <a:pt x="1751088" y="1107947"/>
                  </a:lnTo>
                  <a:lnTo>
                    <a:pt x="1749564" y="1104138"/>
                  </a:lnTo>
                  <a:lnTo>
                    <a:pt x="1749564" y="1106423"/>
                  </a:lnTo>
                  <a:lnTo>
                    <a:pt x="1748802" y="1111757"/>
                  </a:lnTo>
                  <a:lnTo>
                    <a:pt x="1747278" y="1114043"/>
                  </a:lnTo>
                  <a:lnTo>
                    <a:pt x="1747278" y="1115567"/>
                  </a:lnTo>
                  <a:lnTo>
                    <a:pt x="1746516" y="1114043"/>
                  </a:lnTo>
                  <a:lnTo>
                    <a:pt x="1744992" y="1109471"/>
                  </a:lnTo>
                  <a:lnTo>
                    <a:pt x="1744992" y="1105661"/>
                  </a:lnTo>
                  <a:lnTo>
                    <a:pt x="1742706" y="1105661"/>
                  </a:lnTo>
                  <a:lnTo>
                    <a:pt x="1742706" y="1106423"/>
                  </a:lnTo>
                  <a:lnTo>
                    <a:pt x="1741182" y="1105661"/>
                  </a:lnTo>
                  <a:lnTo>
                    <a:pt x="1741182" y="1101852"/>
                  </a:lnTo>
                  <a:lnTo>
                    <a:pt x="1740407" y="1097279"/>
                  </a:lnTo>
                  <a:lnTo>
                    <a:pt x="1738883" y="1091183"/>
                  </a:lnTo>
                  <a:lnTo>
                    <a:pt x="1738883" y="1088135"/>
                  </a:lnTo>
                  <a:lnTo>
                    <a:pt x="1737359" y="1091183"/>
                  </a:lnTo>
                  <a:lnTo>
                    <a:pt x="1736610" y="1097279"/>
                  </a:lnTo>
                  <a:lnTo>
                    <a:pt x="1736610" y="1103376"/>
                  </a:lnTo>
                  <a:lnTo>
                    <a:pt x="1735086" y="1106423"/>
                  </a:lnTo>
                  <a:lnTo>
                    <a:pt x="1734311" y="1107947"/>
                  </a:lnTo>
                  <a:lnTo>
                    <a:pt x="1734311" y="1105661"/>
                  </a:lnTo>
                  <a:lnTo>
                    <a:pt x="1732787" y="1101852"/>
                  </a:lnTo>
                  <a:lnTo>
                    <a:pt x="1731276" y="1099565"/>
                  </a:lnTo>
                  <a:lnTo>
                    <a:pt x="1731276" y="1097279"/>
                  </a:lnTo>
                  <a:lnTo>
                    <a:pt x="1730514" y="1091945"/>
                  </a:lnTo>
                  <a:lnTo>
                    <a:pt x="1730514" y="1087373"/>
                  </a:lnTo>
                  <a:lnTo>
                    <a:pt x="1728990" y="1088135"/>
                  </a:lnTo>
                  <a:lnTo>
                    <a:pt x="1728228" y="1094231"/>
                  </a:lnTo>
                  <a:lnTo>
                    <a:pt x="1728228" y="1098041"/>
                  </a:lnTo>
                  <a:lnTo>
                    <a:pt x="1726704" y="1095755"/>
                  </a:lnTo>
                  <a:lnTo>
                    <a:pt x="1725180" y="1088135"/>
                  </a:lnTo>
                  <a:lnTo>
                    <a:pt x="1725180" y="1079753"/>
                  </a:lnTo>
                  <a:lnTo>
                    <a:pt x="1724418" y="1075943"/>
                  </a:lnTo>
                  <a:lnTo>
                    <a:pt x="1722894" y="1075943"/>
                  </a:lnTo>
                  <a:lnTo>
                    <a:pt x="1722894" y="1078991"/>
                  </a:lnTo>
                  <a:lnTo>
                    <a:pt x="1722132" y="1082039"/>
                  </a:lnTo>
                  <a:lnTo>
                    <a:pt x="1722132" y="1087373"/>
                  </a:lnTo>
                  <a:lnTo>
                    <a:pt x="1720608" y="1089659"/>
                  </a:lnTo>
                  <a:lnTo>
                    <a:pt x="1719084" y="1088135"/>
                  </a:lnTo>
                  <a:lnTo>
                    <a:pt x="1719084" y="1083564"/>
                  </a:lnTo>
                  <a:lnTo>
                    <a:pt x="1718309" y="1079753"/>
                  </a:lnTo>
                  <a:lnTo>
                    <a:pt x="1716785" y="1085088"/>
                  </a:lnTo>
                  <a:lnTo>
                    <a:pt x="1716785" y="1091183"/>
                  </a:lnTo>
                  <a:lnTo>
                    <a:pt x="1716024" y="1091183"/>
                  </a:lnTo>
                  <a:lnTo>
                    <a:pt x="1714500" y="1087373"/>
                  </a:lnTo>
                  <a:lnTo>
                    <a:pt x="1714500" y="1081277"/>
                  </a:lnTo>
                  <a:lnTo>
                    <a:pt x="1712988" y="1072895"/>
                  </a:lnTo>
                  <a:lnTo>
                    <a:pt x="1712226" y="1066799"/>
                  </a:lnTo>
                  <a:lnTo>
                    <a:pt x="1712226" y="1065276"/>
                  </a:lnTo>
                  <a:lnTo>
                    <a:pt x="1710702" y="1064514"/>
                  </a:lnTo>
                  <a:lnTo>
                    <a:pt x="1710702" y="1065276"/>
                  </a:lnTo>
                  <a:lnTo>
                    <a:pt x="1709940" y="1069085"/>
                  </a:lnTo>
                  <a:lnTo>
                    <a:pt x="1708416" y="1072895"/>
                  </a:lnTo>
                  <a:lnTo>
                    <a:pt x="1708416" y="1075943"/>
                  </a:lnTo>
                  <a:lnTo>
                    <a:pt x="1706892" y="1077467"/>
                  </a:lnTo>
                  <a:lnTo>
                    <a:pt x="1706130" y="1077467"/>
                  </a:lnTo>
                  <a:lnTo>
                    <a:pt x="1706130" y="1073657"/>
                  </a:lnTo>
                  <a:lnTo>
                    <a:pt x="1703844" y="1069085"/>
                  </a:lnTo>
                  <a:lnTo>
                    <a:pt x="1703844" y="1067561"/>
                  </a:lnTo>
                  <a:lnTo>
                    <a:pt x="1702307" y="1066799"/>
                  </a:lnTo>
                  <a:lnTo>
                    <a:pt x="1700783" y="1064514"/>
                  </a:lnTo>
                  <a:lnTo>
                    <a:pt x="1700783" y="1061465"/>
                  </a:lnTo>
                  <a:lnTo>
                    <a:pt x="1700034" y="1060703"/>
                  </a:lnTo>
                  <a:lnTo>
                    <a:pt x="1700034" y="1059179"/>
                  </a:lnTo>
                  <a:lnTo>
                    <a:pt x="1698497" y="1056893"/>
                  </a:lnTo>
                  <a:lnTo>
                    <a:pt x="1697735" y="1053083"/>
                  </a:lnTo>
                  <a:lnTo>
                    <a:pt x="1697735" y="1052321"/>
                  </a:lnTo>
                  <a:lnTo>
                    <a:pt x="1696211" y="1056893"/>
                  </a:lnTo>
                  <a:lnTo>
                    <a:pt x="1694687" y="1060703"/>
                  </a:lnTo>
                  <a:lnTo>
                    <a:pt x="1694687" y="1056893"/>
                  </a:lnTo>
                  <a:lnTo>
                    <a:pt x="1693938" y="1049273"/>
                  </a:lnTo>
                  <a:lnTo>
                    <a:pt x="1692414" y="1048511"/>
                  </a:lnTo>
                  <a:lnTo>
                    <a:pt x="1692414" y="1053083"/>
                  </a:lnTo>
                  <a:lnTo>
                    <a:pt x="1691652" y="1058417"/>
                  </a:lnTo>
                  <a:lnTo>
                    <a:pt x="1690128" y="1060703"/>
                  </a:lnTo>
                  <a:lnTo>
                    <a:pt x="1688604" y="1056893"/>
                  </a:lnTo>
                  <a:lnTo>
                    <a:pt x="1688604" y="1052321"/>
                  </a:lnTo>
                  <a:lnTo>
                    <a:pt x="1687842" y="1048511"/>
                  </a:lnTo>
                  <a:lnTo>
                    <a:pt x="1686318" y="1044701"/>
                  </a:lnTo>
                  <a:lnTo>
                    <a:pt x="1686318" y="1046226"/>
                  </a:lnTo>
                  <a:lnTo>
                    <a:pt x="1685556" y="1048511"/>
                  </a:lnTo>
                  <a:lnTo>
                    <a:pt x="1684032" y="1049273"/>
                  </a:lnTo>
                  <a:lnTo>
                    <a:pt x="1682508" y="1046988"/>
                  </a:lnTo>
                  <a:lnTo>
                    <a:pt x="1681733" y="1042415"/>
                  </a:lnTo>
                  <a:lnTo>
                    <a:pt x="1680209" y="1043177"/>
                  </a:lnTo>
                  <a:lnTo>
                    <a:pt x="1680209" y="1040129"/>
                  </a:lnTo>
                  <a:lnTo>
                    <a:pt x="1679447" y="1034033"/>
                  </a:lnTo>
                  <a:lnTo>
                    <a:pt x="1677924" y="1032509"/>
                  </a:lnTo>
                  <a:lnTo>
                    <a:pt x="1677924" y="1034795"/>
                  </a:lnTo>
                  <a:lnTo>
                    <a:pt x="1676400" y="1040129"/>
                  </a:lnTo>
                  <a:lnTo>
                    <a:pt x="1675637" y="1044701"/>
                  </a:lnTo>
                  <a:lnTo>
                    <a:pt x="1674126" y="1040891"/>
                  </a:lnTo>
                  <a:lnTo>
                    <a:pt x="1673364" y="1037081"/>
                  </a:lnTo>
                  <a:lnTo>
                    <a:pt x="1673364" y="1034795"/>
                  </a:lnTo>
                  <a:lnTo>
                    <a:pt x="1671840" y="1037081"/>
                  </a:lnTo>
                  <a:lnTo>
                    <a:pt x="1670316" y="1042415"/>
                  </a:lnTo>
                  <a:lnTo>
                    <a:pt x="1670316" y="1048511"/>
                  </a:lnTo>
                  <a:lnTo>
                    <a:pt x="1669554" y="1050797"/>
                  </a:lnTo>
                  <a:lnTo>
                    <a:pt x="1668030" y="1046226"/>
                  </a:lnTo>
                  <a:lnTo>
                    <a:pt x="1667268" y="1038605"/>
                  </a:lnTo>
                  <a:lnTo>
                    <a:pt x="1667268" y="1034033"/>
                  </a:lnTo>
                  <a:lnTo>
                    <a:pt x="1665744" y="1030985"/>
                  </a:lnTo>
                  <a:lnTo>
                    <a:pt x="1664207" y="1030223"/>
                  </a:lnTo>
                  <a:lnTo>
                    <a:pt x="1664207" y="1030985"/>
                  </a:lnTo>
                  <a:lnTo>
                    <a:pt x="1663458" y="1034033"/>
                  </a:lnTo>
                  <a:lnTo>
                    <a:pt x="1661934" y="1037081"/>
                  </a:lnTo>
                  <a:lnTo>
                    <a:pt x="1661159" y="1034795"/>
                  </a:lnTo>
                  <a:lnTo>
                    <a:pt x="1659635" y="1030985"/>
                  </a:lnTo>
                  <a:lnTo>
                    <a:pt x="1659635" y="1027938"/>
                  </a:lnTo>
                  <a:lnTo>
                    <a:pt x="1658111" y="1027938"/>
                  </a:lnTo>
                  <a:lnTo>
                    <a:pt x="1658111" y="1030223"/>
                  </a:lnTo>
                  <a:lnTo>
                    <a:pt x="1657350" y="1030985"/>
                  </a:lnTo>
                  <a:lnTo>
                    <a:pt x="1655838" y="1030223"/>
                  </a:lnTo>
                  <a:lnTo>
                    <a:pt x="1655076" y="1030985"/>
                  </a:lnTo>
                  <a:lnTo>
                    <a:pt x="1653552" y="1030985"/>
                  </a:lnTo>
                  <a:lnTo>
                    <a:pt x="1653552" y="1030223"/>
                  </a:lnTo>
                  <a:lnTo>
                    <a:pt x="1652028" y="1028699"/>
                  </a:lnTo>
                  <a:lnTo>
                    <a:pt x="1651266" y="1028699"/>
                  </a:lnTo>
                  <a:lnTo>
                    <a:pt x="1651266" y="1030223"/>
                  </a:lnTo>
                  <a:lnTo>
                    <a:pt x="1649742" y="1028699"/>
                  </a:lnTo>
                  <a:lnTo>
                    <a:pt x="1648980" y="1024889"/>
                  </a:lnTo>
                  <a:lnTo>
                    <a:pt x="1648980" y="1018793"/>
                  </a:lnTo>
                  <a:lnTo>
                    <a:pt x="1647456" y="1011935"/>
                  </a:lnTo>
                  <a:lnTo>
                    <a:pt x="1647456" y="1010411"/>
                  </a:lnTo>
                  <a:lnTo>
                    <a:pt x="1645932" y="1012697"/>
                  </a:lnTo>
                  <a:lnTo>
                    <a:pt x="1645157" y="1016507"/>
                  </a:lnTo>
                  <a:lnTo>
                    <a:pt x="1645157" y="1020317"/>
                  </a:lnTo>
                  <a:lnTo>
                    <a:pt x="1643633" y="1018031"/>
                  </a:lnTo>
                  <a:lnTo>
                    <a:pt x="1642884" y="1018031"/>
                  </a:lnTo>
                  <a:lnTo>
                    <a:pt x="1642884" y="1024889"/>
                  </a:lnTo>
                  <a:lnTo>
                    <a:pt x="1641347" y="1032509"/>
                  </a:lnTo>
                  <a:lnTo>
                    <a:pt x="1639824" y="1032509"/>
                  </a:lnTo>
                  <a:lnTo>
                    <a:pt x="1639824" y="1028699"/>
                  </a:lnTo>
                  <a:lnTo>
                    <a:pt x="1639061" y="1027938"/>
                  </a:lnTo>
                  <a:lnTo>
                    <a:pt x="1637537" y="1024889"/>
                  </a:lnTo>
                  <a:lnTo>
                    <a:pt x="1636788" y="1020317"/>
                  </a:lnTo>
                  <a:lnTo>
                    <a:pt x="1636788" y="1018031"/>
                  </a:lnTo>
                  <a:lnTo>
                    <a:pt x="1635264" y="1015745"/>
                  </a:lnTo>
                  <a:lnTo>
                    <a:pt x="1633740" y="1010411"/>
                  </a:lnTo>
                  <a:lnTo>
                    <a:pt x="1632978" y="1014221"/>
                  </a:lnTo>
                  <a:lnTo>
                    <a:pt x="1631454" y="1014221"/>
                  </a:lnTo>
                  <a:lnTo>
                    <a:pt x="1631454" y="1010411"/>
                  </a:lnTo>
                  <a:lnTo>
                    <a:pt x="1630692" y="1005839"/>
                  </a:lnTo>
                  <a:lnTo>
                    <a:pt x="1629168" y="1004315"/>
                  </a:lnTo>
                  <a:lnTo>
                    <a:pt x="1629168" y="1002029"/>
                  </a:lnTo>
                  <a:lnTo>
                    <a:pt x="1627644" y="999743"/>
                  </a:lnTo>
                  <a:lnTo>
                    <a:pt x="1626882" y="1000505"/>
                  </a:lnTo>
                  <a:lnTo>
                    <a:pt x="1625358" y="1003553"/>
                  </a:lnTo>
                  <a:lnTo>
                    <a:pt x="1625358" y="1006601"/>
                  </a:lnTo>
                  <a:lnTo>
                    <a:pt x="1624583" y="1008126"/>
                  </a:lnTo>
                  <a:lnTo>
                    <a:pt x="1623059" y="1008126"/>
                  </a:lnTo>
                  <a:lnTo>
                    <a:pt x="1623059" y="1003553"/>
                  </a:lnTo>
                  <a:lnTo>
                    <a:pt x="1621535" y="994409"/>
                  </a:lnTo>
                  <a:lnTo>
                    <a:pt x="1620774" y="991361"/>
                  </a:lnTo>
                  <a:lnTo>
                    <a:pt x="1620774" y="994409"/>
                  </a:lnTo>
                  <a:lnTo>
                    <a:pt x="1619250" y="998219"/>
                  </a:lnTo>
                  <a:lnTo>
                    <a:pt x="1618487" y="1002029"/>
                  </a:lnTo>
                  <a:lnTo>
                    <a:pt x="1616976" y="999743"/>
                  </a:lnTo>
                  <a:lnTo>
                    <a:pt x="1616976" y="994409"/>
                  </a:lnTo>
                  <a:lnTo>
                    <a:pt x="1615452" y="992123"/>
                  </a:lnTo>
                  <a:lnTo>
                    <a:pt x="1614690" y="989838"/>
                  </a:lnTo>
                  <a:lnTo>
                    <a:pt x="1614690" y="987551"/>
                  </a:lnTo>
                  <a:lnTo>
                    <a:pt x="1613166" y="989838"/>
                  </a:lnTo>
                  <a:lnTo>
                    <a:pt x="1612404" y="997457"/>
                  </a:lnTo>
                  <a:lnTo>
                    <a:pt x="1612404" y="1000505"/>
                  </a:lnTo>
                  <a:lnTo>
                    <a:pt x="1610880" y="1000505"/>
                  </a:lnTo>
                  <a:lnTo>
                    <a:pt x="1609356" y="998219"/>
                  </a:lnTo>
                  <a:lnTo>
                    <a:pt x="1609356" y="999743"/>
                  </a:lnTo>
                  <a:lnTo>
                    <a:pt x="1608594" y="1002029"/>
                  </a:lnTo>
                  <a:lnTo>
                    <a:pt x="1607057" y="1002029"/>
                  </a:lnTo>
                  <a:lnTo>
                    <a:pt x="1607057" y="992123"/>
                  </a:lnTo>
                  <a:lnTo>
                    <a:pt x="1606308" y="983741"/>
                  </a:lnTo>
                  <a:lnTo>
                    <a:pt x="1606308" y="979931"/>
                  </a:lnTo>
                  <a:lnTo>
                    <a:pt x="1604784" y="982217"/>
                  </a:lnTo>
                  <a:lnTo>
                    <a:pt x="1603247" y="986027"/>
                  </a:lnTo>
                  <a:lnTo>
                    <a:pt x="1603247" y="989838"/>
                  </a:lnTo>
                  <a:lnTo>
                    <a:pt x="1602485" y="993647"/>
                  </a:lnTo>
                  <a:lnTo>
                    <a:pt x="1600961" y="994409"/>
                  </a:lnTo>
                  <a:lnTo>
                    <a:pt x="1600961" y="998219"/>
                  </a:lnTo>
                  <a:lnTo>
                    <a:pt x="1600200" y="1002029"/>
                  </a:lnTo>
                  <a:lnTo>
                    <a:pt x="1598688" y="1002029"/>
                  </a:lnTo>
                  <a:lnTo>
                    <a:pt x="1598688" y="995933"/>
                  </a:lnTo>
                  <a:lnTo>
                    <a:pt x="1597164" y="988313"/>
                  </a:lnTo>
                  <a:lnTo>
                    <a:pt x="1597164" y="983741"/>
                  </a:lnTo>
                  <a:lnTo>
                    <a:pt x="1596402" y="982217"/>
                  </a:lnTo>
                  <a:lnTo>
                    <a:pt x="1594878" y="983741"/>
                  </a:lnTo>
                  <a:lnTo>
                    <a:pt x="1594878" y="986027"/>
                  </a:lnTo>
                  <a:lnTo>
                    <a:pt x="1594116" y="988313"/>
                  </a:lnTo>
                  <a:lnTo>
                    <a:pt x="1592592" y="992123"/>
                  </a:lnTo>
                  <a:lnTo>
                    <a:pt x="1592592" y="994409"/>
                  </a:lnTo>
                  <a:lnTo>
                    <a:pt x="1591068" y="994409"/>
                  </a:lnTo>
                  <a:lnTo>
                    <a:pt x="1590306" y="992123"/>
                  </a:lnTo>
                  <a:lnTo>
                    <a:pt x="1590306" y="988313"/>
                  </a:lnTo>
                  <a:lnTo>
                    <a:pt x="1588782" y="986027"/>
                  </a:lnTo>
                  <a:lnTo>
                    <a:pt x="1588007" y="986027"/>
                  </a:lnTo>
                  <a:lnTo>
                    <a:pt x="1588007" y="988313"/>
                  </a:lnTo>
                  <a:lnTo>
                    <a:pt x="1586483" y="987551"/>
                  </a:lnTo>
                  <a:lnTo>
                    <a:pt x="1586483" y="983741"/>
                  </a:lnTo>
                  <a:lnTo>
                    <a:pt x="1584959" y="979931"/>
                  </a:lnTo>
                  <a:lnTo>
                    <a:pt x="1584197" y="981455"/>
                  </a:lnTo>
                  <a:lnTo>
                    <a:pt x="1584197" y="982217"/>
                  </a:lnTo>
                  <a:lnTo>
                    <a:pt x="1582674" y="976121"/>
                  </a:lnTo>
                  <a:lnTo>
                    <a:pt x="1581911" y="967739"/>
                  </a:lnTo>
                  <a:lnTo>
                    <a:pt x="1581911" y="961643"/>
                  </a:lnTo>
                  <a:lnTo>
                    <a:pt x="1580387" y="957071"/>
                  </a:lnTo>
                  <a:lnTo>
                    <a:pt x="1578876" y="951738"/>
                  </a:lnTo>
                  <a:lnTo>
                    <a:pt x="1578876" y="953261"/>
                  </a:lnTo>
                  <a:lnTo>
                    <a:pt x="1578114" y="961643"/>
                  </a:lnTo>
                  <a:lnTo>
                    <a:pt x="1576590" y="971549"/>
                  </a:lnTo>
                  <a:lnTo>
                    <a:pt x="1576590" y="979169"/>
                  </a:lnTo>
                  <a:lnTo>
                    <a:pt x="1575828" y="982217"/>
                  </a:lnTo>
                  <a:lnTo>
                    <a:pt x="1575828" y="981455"/>
                  </a:lnTo>
                  <a:lnTo>
                    <a:pt x="1574304" y="979169"/>
                  </a:lnTo>
                  <a:lnTo>
                    <a:pt x="1572780" y="975359"/>
                  </a:lnTo>
                  <a:lnTo>
                    <a:pt x="1572780" y="971549"/>
                  </a:lnTo>
                  <a:lnTo>
                    <a:pt x="1572018" y="967739"/>
                  </a:lnTo>
                  <a:lnTo>
                    <a:pt x="1570494" y="963167"/>
                  </a:lnTo>
                  <a:lnTo>
                    <a:pt x="1570494" y="961643"/>
                  </a:lnTo>
                  <a:lnTo>
                    <a:pt x="1569732" y="965453"/>
                  </a:lnTo>
                  <a:lnTo>
                    <a:pt x="1568208" y="967739"/>
                  </a:lnTo>
                  <a:lnTo>
                    <a:pt x="1568208" y="965453"/>
                  </a:lnTo>
                  <a:lnTo>
                    <a:pt x="1566684" y="961643"/>
                  </a:lnTo>
                  <a:lnTo>
                    <a:pt x="1565909" y="957833"/>
                  </a:lnTo>
                  <a:lnTo>
                    <a:pt x="1565909" y="953261"/>
                  </a:lnTo>
                  <a:lnTo>
                    <a:pt x="1564385" y="947165"/>
                  </a:lnTo>
                  <a:lnTo>
                    <a:pt x="1564385" y="942593"/>
                  </a:lnTo>
                  <a:lnTo>
                    <a:pt x="1563624" y="941069"/>
                  </a:lnTo>
                  <a:lnTo>
                    <a:pt x="1562100" y="944879"/>
                  </a:lnTo>
                  <a:lnTo>
                    <a:pt x="1562100" y="951738"/>
                  </a:lnTo>
                  <a:lnTo>
                    <a:pt x="1560588" y="959357"/>
                  </a:lnTo>
                  <a:lnTo>
                    <a:pt x="1559826" y="965453"/>
                  </a:lnTo>
                  <a:lnTo>
                    <a:pt x="1559826" y="967739"/>
                  </a:lnTo>
                  <a:lnTo>
                    <a:pt x="1558302" y="966977"/>
                  </a:lnTo>
                  <a:lnTo>
                    <a:pt x="1557540" y="961643"/>
                  </a:lnTo>
                  <a:lnTo>
                    <a:pt x="1557540" y="953261"/>
                  </a:lnTo>
                  <a:lnTo>
                    <a:pt x="1556016" y="945641"/>
                  </a:lnTo>
                  <a:lnTo>
                    <a:pt x="1554492" y="949451"/>
                  </a:lnTo>
                  <a:lnTo>
                    <a:pt x="1553730" y="954785"/>
                  </a:lnTo>
                  <a:lnTo>
                    <a:pt x="1553730" y="960881"/>
                  </a:lnTo>
                  <a:lnTo>
                    <a:pt x="1552206" y="965453"/>
                  </a:lnTo>
                  <a:lnTo>
                    <a:pt x="1551444" y="967739"/>
                  </a:lnTo>
                  <a:lnTo>
                    <a:pt x="1549907" y="965453"/>
                  </a:lnTo>
                  <a:lnTo>
                    <a:pt x="1548383" y="961643"/>
                  </a:lnTo>
                  <a:lnTo>
                    <a:pt x="1548383" y="957833"/>
                  </a:lnTo>
                  <a:lnTo>
                    <a:pt x="1547634" y="951738"/>
                  </a:lnTo>
                  <a:lnTo>
                    <a:pt x="1546097" y="943355"/>
                  </a:lnTo>
                  <a:lnTo>
                    <a:pt x="1546097" y="938783"/>
                  </a:lnTo>
                  <a:lnTo>
                    <a:pt x="1545335" y="939545"/>
                  </a:lnTo>
                  <a:lnTo>
                    <a:pt x="1545335" y="945641"/>
                  </a:lnTo>
                  <a:lnTo>
                    <a:pt x="1543811" y="947165"/>
                  </a:lnTo>
                  <a:lnTo>
                    <a:pt x="1542287" y="945641"/>
                  </a:lnTo>
                  <a:lnTo>
                    <a:pt x="1542287" y="943355"/>
                  </a:lnTo>
                  <a:lnTo>
                    <a:pt x="1541538" y="943355"/>
                  </a:lnTo>
                  <a:lnTo>
                    <a:pt x="1540014" y="945641"/>
                  </a:lnTo>
                  <a:lnTo>
                    <a:pt x="1539252" y="944879"/>
                  </a:lnTo>
                  <a:lnTo>
                    <a:pt x="1537728" y="944879"/>
                  </a:lnTo>
                  <a:lnTo>
                    <a:pt x="1537728" y="943355"/>
                  </a:lnTo>
                  <a:lnTo>
                    <a:pt x="1536204" y="941069"/>
                  </a:lnTo>
                  <a:lnTo>
                    <a:pt x="1535442" y="939545"/>
                  </a:lnTo>
                  <a:lnTo>
                    <a:pt x="1535442" y="942593"/>
                  </a:lnTo>
                  <a:lnTo>
                    <a:pt x="1533918" y="947165"/>
                  </a:lnTo>
                  <a:lnTo>
                    <a:pt x="1533918" y="951738"/>
                  </a:lnTo>
                  <a:lnTo>
                    <a:pt x="1533156" y="950976"/>
                  </a:lnTo>
                  <a:lnTo>
                    <a:pt x="1531632" y="944879"/>
                  </a:lnTo>
                  <a:lnTo>
                    <a:pt x="1531632" y="938783"/>
                  </a:lnTo>
                  <a:lnTo>
                    <a:pt x="1530108" y="934973"/>
                  </a:lnTo>
                  <a:lnTo>
                    <a:pt x="1529333" y="934973"/>
                  </a:lnTo>
                  <a:lnTo>
                    <a:pt x="1529333" y="933449"/>
                  </a:lnTo>
                  <a:lnTo>
                    <a:pt x="1527047" y="928877"/>
                  </a:lnTo>
                  <a:lnTo>
                    <a:pt x="1527047" y="931163"/>
                  </a:lnTo>
                  <a:lnTo>
                    <a:pt x="1525524" y="938783"/>
                  </a:lnTo>
                  <a:lnTo>
                    <a:pt x="1524000" y="944879"/>
                  </a:lnTo>
                  <a:lnTo>
                    <a:pt x="1524000" y="948689"/>
                  </a:lnTo>
                  <a:lnTo>
                    <a:pt x="1523237" y="950976"/>
                  </a:lnTo>
                  <a:lnTo>
                    <a:pt x="1523237" y="949451"/>
                  </a:lnTo>
                  <a:lnTo>
                    <a:pt x="1521726" y="943355"/>
                  </a:lnTo>
                  <a:lnTo>
                    <a:pt x="1520964" y="937259"/>
                  </a:lnTo>
                  <a:lnTo>
                    <a:pt x="1520964" y="932688"/>
                  </a:lnTo>
                  <a:lnTo>
                    <a:pt x="1519440" y="931163"/>
                  </a:lnTo>
                  <a:lnTo>
                    <a:pt x="1517916" y="932688"/>
                  </a:lnTo>
                  <a:lnTo>
                    <a:pt x="1517154" y="928877"/>
                  </a:lnTo>
                  <a:lnTo>
                    <a:pt x="1515630" y="925067"/>
                  </a:lnTo>
                  <a:lnTo>
                    <a:pt x="1515630" y="924305"/>
                  </a:lnTo>
                  <a:lnTo>
                    <a:pt x="1514868" y="922781"/>
                  </a:lnTo>
                  <a:lnTo>
                    <a:pt x="1513344" y="921257"/>
                  </a:lnTo>
                  <a:lnTo>
                    <a:pt x="1513344" y="920495"/>
                  </a:lnTo>
                  <a:lnTo>
                    <a:pt x="1511807" y="918209"/>
                  </a:lnTo>
                  <a:lnTo>
                    <a:pt x="1511807" y="916685"/>
                  </a:lnTo>
                  <a:lnTo>
                    <a:pt x="1511058" y="918209"/>
                  </a:lnTo>
                  <a:lnTo>
                    <a:pt x="1509534" y="916685"/>
                  </a:lnTo>
                  <a:lnTo>
                    <a:pt x="1509534" y="915161"/>
                  </a:lnTo>
                  <a:lnTo>
                    <a:pt x="1508759" y="915161"/>
                  </a:lnTo>
                  <a:lnTo>
                    <a:pt x="1507235" y="920495"/>
                  </a:lnTo>
                  <a:lnTo>
                    <a:pt x="1507235" y="925067"/>
                  </a:lnTo>
                  <a:lnTo>
                    <a:pt x="1505711" y="927353"/>
                  </a:lnTo>
                  <a:lnTo>
                    <a:pt x="1504950" y="926591"/>
                  </a:lnTo>
                  <a:lnTo>
                    <a:pt x="1504950" y="922781"/>
                  </a:lnTo>
                  <a:lnTo>
                    <a:pt x="1503438" y="918971"/>
                  </a:lnTo>
                  <a:lnTo>
                    <a:pt x="1503438" y="916685"/>
                  </a:lnTo>
                  <a:lnTo>
                    <a:pt x="1502676" y="916685"/>
                  </a:lnTo>
                  <a:lnTo>
                    <a:pt x="1501152" y="915161"/>
                  </a:lnTo>
                  <a:lnTo>
                    <a:pt x="1501152" y="914399"/>
                  </a:lnTo>
                  <a:lnTo>
                    <a:pt x="1499628" y="912876"/>
                  </a:lnTo>
                  <a:lnTo>
                    <a:pt x="1498866" y="915161"/>
                  </a:lnTo>
                  <a:lnTo>
                    <a:pt x="1498866" y="921257"/>
                  </a:lnTo>
                  <a:lnTo>
                    <a:pt x="1497342" y="926591"/>
                  </a:lnTo>
                  <a:lnTo>
                    <a:pt x="1496580" y="928877"/>
                  </a:lnTo>
                  <a:lnTo>
                    <a:pt x="1496580" y="927353"/>
                  </a:lnTo>
                  <a:lnTo>
                    <a:pt x="1495056" y="925067"/>
                  </a:lnTo>
                  <a:lnTo>
                    <a:pt x="1493532" y="918971"/>
                  </a:lnTo>
                  <a:lnTo>
                    <a:pt x="1493532" y="912113"/>
                  </a:lnTo>
                  <a:lnTo>
                    <a:pt x="1492757" y="904493"/>
                  </a:lnTo>
                  <a:lnTo>
                    <a:pt x="1492757" y="900683"/>
                  </a:lnTo>
                  <a:lnTo>
                    <a:pt x="1491233" y="898397"/>
                  </a:lnTo>
                  <a:lnTo>
                    <a:pt x="1490484" y="898397"/>
                  </a:lnTo>
                  <a:lnTo>
                    <a:pt x="1488947" y="902969"/>
                  </a:lnTo>
                  <a:lnTo>
                    <a:pt x="1487424" y="910589"/>
                  </a:lnTo>
                  <a:lnTo>
                    <a:pt x="1487424" y="918209"/>
                  </a:lnTo>
                  <a:lnTo>
                    <a:pt x="1486661" y="918971"/>
                  </a:lnTo>
                  <a:lnTo>
                    <a:pt x="1485137" y="912876"/>
                  </a:lnTo>
                  <a:lnTo>
                    <a:pt x="1485137" y="906017"/>
                  </a:lnTo>
                  <a:lnTo>
                    <a:pt x="1484388" y="902207"/>
                  </a:lnTo>
                  <a:lnTo>
                    <a:pt x="1482864" y="902207"/>
                  </a:lnTo>
                  <a:lnTo>
                    <a:pt x="1482864" y="902969"/>
                  </a:lnTo>
                  <a:lnTo>
                    <a:pt x="1481340" y="902207"/>
                  </a:lnTo>
                  <a:lnTo>
                    <a:pt x="1481340" y="900683"/>
                  </a:lnTo>
                  <a:lnTo>
                    <a:pt x="1480578" y="899921"/>
                  </a:lnTo>
                  <a:lnTo>
                    <a:pt x="1479054" y="899921"/>
                  </a:lnTo>
                  <a:lnTo>
                    <a:pt x="1479054" y="900683"/>
                  </a:lnTo>
                  <a:lnTo>
                    <a:pt x="1478292" y="904493"/>
                  </a:lnTo>
                  <a:lnTo>
                    <a:pt x="1476768" y="912113"/>
                  </a:lnTo>
                  <a:lnTo>
                    <a:pt x="1476768" y="915161"/>
                  </a:lnTo>
                  <a:lnTo>
                    <a:pt x="1475244" y="912113"/>
                  </a:lnTo>
                  <a:lnTo>
                    <a:pt x="1474482" y="906017"/>
                  </a:lnTo>
                  <a:lnTo>
                    <a:pt x="1474482" y="900683"/>
                  </a:lnTo>
                  <a:lnTo>
                    <a:pt x="1472958" y="896873"/>
                  </a:lnTo>
                  <a:lnTo>
                    <a:pt x="1472183" y="893826"/>
                  </a:lnTo>
                  <a:lnTo>
                    <a:pt x="1472183" y="892301"/>
                  </a:lnTo>
                  <a:lnTo>
                    <a:pt x="1470659" y="894588"/>
                  </a:lnTo>
                  <a:lnTo>
                    <a:pt x="1469135" y="892301"/>
                  </a:lnTo>
                  <a:lnTo>
                    <a:pt x="1468374" y="890015"/>
                  </a:lnTo>
                  <a:lnTo>
                    <a:pt x="1468374" y="890777"/>
                  </a:lnTo>
                  <a:lnTo>
                    <a:pt x="1466850" y="898397"/>
                  </a:lnTo>
                  <a:lnTo>
                    <a:pt x="1466087" y="906017"/>
                  </a:lnTo>
                  <a:lnTo>
                    <a:pt x="1466087" y="906779"/>
                  </a:lnTo>
                  <a:lnTo>
                    <a:pt x="1464576" y="904493"/>
                  </a:lnTo>
                  <a:lnTo>
                    <a:pt x="1463052" y="898397"/>
                  </a:lnTo>
                  <a:lnTo>
                    <a:pt x="1463052" y="888491"/>
                  </a:lnTo>
                  <a:lnTo>
                    <a:pt x="1462290" y="878586"/>
                  </a:lnTo>
                  <a:lnTo>
                    <a:pt x="1462290" y="874013"/>
                  </a:lnTo>
                  <a:lnTo>
                    <a:pt x="1460766" y="874013"/>
                  </a:lnTo>
                  <a:lnTo>
                    <a:pt x="1460004" y="872489"/>
                  </a:lnTo>
                  <a:lnTo>
                    <a:pt x="1460004" y="874013"/>
                  </a:lnTo>
                  <a:lnTo>
                    <a:pt x="1458480" y="880109"/>
                  </a:lnTo>
                  <a:lnTo>
                    <a:pt x="1456956" y="888491"/>
                  </a:lnTo>
                  <a:lnTo>
                    <a:pt x="1456956" y="894588"/>
                  </a:lnTo>
                  <a:lnTo>
                    <a:pt x="1456194" y="896111"/>
                  </a:lnTo>
                  <a:lnTo>
                    <a:pt x="1454657" y="890777"/>
                  </a:lnTo>
                  <a:lnTo>
                    <a:pt x="1454657" y="881633"/>
                  </a:lnTo>
                  <a:lnTo>
                    <a:pt x="1453908" y="872489"/>
                  </a:lnTo>
                  <a:lnTo>
                    <a:pt x="1452384" y="866394"/>
                  </a:lnTo>
                  <a:lnTo>
                    <a:pt x="1452384" y="863345"/>
                  </a:lnTo>
                  <a:lnTo>
                    <a:pt x="1450847" y="866394"/>
                  </a:lnTo>
                  <a:lnTo>
                    <a:pt x="1450847" y="875538"/>
                  </a:lnTo>
                  <a:lnTo>
                    <a:pt x="1450085" y="884681"/>
                  </a:lnTo>
                  <a:lnTo>
                    <a:pt x="1448561" y="892301"/>
                  </a:lnTo>
                  <a:lnTo>
                    <a:pt x="1448561" y="898397"/>
                  </a:lnTo>
                  <a:lnTo>
                    <a:pt x="1447800" y="902207"/>
                  </a:lnTo>
                  <a:lnTo>
                    <a:pt x="1446288" y="900683"/>
                  </a:lnTo>
                  <a:lnTo>
                    <a:pt x="1446288" y="896111"/>
                  </a:lnTo>
                  <a:lnTo>
                    <a:pt x="1444764" y="888491"/>
                  </a:lnTo>
                  <a:lnTo>
                    <a:pt x="1444002" y="880109"/>
                  </a:lnTo>
                  <a:lnTo>
                    <a:pt x="1444002" y="875538"/>
                  </a:lnTo>
                  <a:lnTo>
                    <a:pt x="1442478" y="869442"/>
                  </a:lnTo>
                  <a:lnTo>
                    <a:pt x="1441716" y="864107"/>
                  </a:lnTo>
                  <a:lnTo>
                    <a:pt x="1441716" y="863345"/>
                  </a:lnTo>
                  <a:lnTo>
                    <a:pt x="1440192" y="863345"/>
                  </a:lnTo>
                  <a:lnTo>
                    <a:pt x="1440192" y="865632"/>
                  </a:lnTo>
                  <a:lnTo>
                    <a:pt x="1438668" y="867918"/>
                  </a:lnTo>
                  <a:lnTo>
                    <a:pt x="1437906" y="870204"/>
                  </a:lnTo>
                  <a:lnTo>
                    <a:pt x="1437906" y="874013"/>
                  </a:lnTo>
                  <a:lnTo>
                    <a:pt x="1436382" y="877824"/>
                  </a:lnTo>
                  <a:lnTo>
                    <a:pt x="1435607" y="876300"/>
                  </a:lnTo>
                  <a:lnTo>
                    <a:pt x="1435607" y="874013"/>
                  </a:lnTo>
                  <a:lnTo>
                    <a:pt x="1432559" y="861821"/>
                  </a:lnTo>
                  <a:lnTo>
                    <a:pt x="1432559" y="855726"/>
                  </a:lnTo>
                  <a:lnTo>
                    <a:pt x="1431797" y="853439"/>
                  </a:lnTo>
                  <a:lnTo>
                    <a:pt x="1430274" y="854201"/>
                  </a:lnTo>
                  <a:lnTo>
                    <a:pt x="1430274" y="858012"/>
                  </a:lnTo>
                  <a:lnTo>
                    <a:pt x="1429511" y="865632"/>
                  </a:lnTo>
                  <a:lnTo>
                    <a:pt x="1429511" y="871727"/>
                  </a:lnTo>
                  <a:lnTo>
                    <a:pt x="1427987" y="875538"/>
                  </a:lnTo>
                  <a:lnTo>
                    <a:pt x="1426476" y="874013"/>
                  </a:lnTo>
                  <a:lnTo>
                    <a:pt x="1425714" y="875538"/>
                  </a:lnTo>
                  <a:lnTo>
                    <a:pt x="1424190" y="875538"/>
                  </a:lnTo>
                  <a:lnTo>
                    <a:pt x="1424190" y="872489"/>
                  </a:lnTo>
                  <a:lnTo>
                    <a:pt x="1423428" y="869442"/>
                  </a:lnTo>
                  <a:lnTo>
                    <a:pt x="1421904" y="865632"/>
                  </a:lnTo>
                  <a:lnTo>
                    <a:pt x="1421904" y="860298"/>
                  </a:lnTo>
                  <a:lnTo>
                    <a:pt x="1420380" y="858012"/>
                  </a:lnTo>
                  <a:lnTo>
                    <a:pt x="1420380" y="859536"/>
                  </a:lnTo>
                  <a:lnTo>
                    <a:pt x="1419618" y="860298"/>
                  </a:lnTo>
                  <a:lnTo>
                    <a:pt x="1418094" y="861821"/>
                  </a:lnTo>
                  <a:lnTo>
                    <a:pt x="1418094" y="864107"/>
                  </a:lnTo>
                  <a:lnTo>
                    <a:pt x="1417332" y="869442"/>
                  </a:lnTo>
                  <a:lnTo>
                    <a:pt x="1415808" y="875538"/>
                  </a:lnTo>
                  <a:lnTo>
                    <a:pt x="1415808" y="878586"/>
                  </a:lnTo>
                  <a:lnTo>
                    <a:pt x="1414284" y="875538"/>
                  </a:lnTo>
                  <a:lnTo>
                    <a:pt x="1413509" y="865632"/>
                  </a:lnTo>
                  <a:lnTo>
                    <a:pt x="1413509" y="857250"/>
                  </a:lnTo>
                  <a:lnTo>
                    <a:pt x="1411985" y="848106"/>
                  </a:lnTo>
                  <a:lnTo>
                    <a:pt x="1411224" y="842010"/>
                  </a:lnTo>
                  <a:lnTo>
                    <a:pt x="1411224" y="838962"/>
                  </a:lnTo>
                  <a:lnTo>
                    <a:pt x="1409700" y="838962"/>
                  </a:lnTo>
                  <a:lnTo>
                    <a:pt x="1409700" y="843533"/>
                  </a:lnTo>
                  <a:lnTo>
                    <a:pt x="1408188" y="849630"/>
                  </a:lnTo>
                  <a:lnTo>
                    <a:pt x="1407426" y="855726"/>
                  </a:lnTo>
                  <a:lnTo>
                    <a:pt x="1407426" y="857250"/>
                  </a:lnTo>
                  <a:lnTo>
                    <a:pt x="1405902" y="854201"/>
                  </a:lnTo>
                  <a:lnTo>
                    <a:pt x="1405140" y="854201"/>
                  </a:lnTo>
                  <a:lnTo>
                    <a:pt x="1405140" y="853439"/>
                  </a:lnTo>
                  <a:lnTo>
                    <a:pt x="1403616" y="849630"/>
                  </a:lnTo>
                  <a:lnTo>
                    <a:pt x="1402092" y="843533"/>
                  </a:lnTo>
                  <a:lnTo>
                    <a:pt x="1402092" y="838962"/>
                  </a:lnTo>
                  <a:lnTo>
                    <a:pt x="1401330" y="837438"/>
                  </a:lnTo>
                  <a:lnTo>
                    <a:pt x="1399806" y="839724"/>
                  </a:lnTo>
                  <a:lnTo>
                    <a:pt x="1399044" y="841248"/>
                  </a:lnTo>
                  <a:lnTo>
                    <a:pt x="1399044" y="845057"/>
                  </a:lnTo>
                  <a:lnTo>
                    <a:pt x="1397507" y="848106"/>
                  </a:lnTo>
                  <a:lnTo>
                    <a:pt x="1395983" y="851154"/>
                  </a:lnTo>
                  <a:lnTo>
                    <a:pt x="1395983" y="857250"/>
                  </a:lnTo>
                  <a:lnTo>
                    <a:pt x="1395234" y="864107"/>
                  </a:lnTo>
                  <a:lnTo>
                    <a:pt x="1393697" y="866394"/>
                  </a:lnTo>
                  <a:lnTo>
                    <a:pt x="1393697" y="859536"/>
                  </a:lnTo>
                  <a:lnTo>
                    <a:pt x="1392935" y="851154"/>
                  </a:lnTo>
                  <a:lnTo>
                    <a:pt x="1391411" y="845819"/>
                  </a:lnTo>
                  <a:lnTo>
                    <a:pt x="1391411" y="845057"/>
                  </a:lnTo>
                  <a:lnTo>
                    <a:pt x="1389887" y="843533"/>
                  </a:lnTo>
                  <a:lnTo>
                    <a:pt x="1389138" y="842010"/>
                  </a:lnTo>
                  <a:lnTo>
                    <a:pt x="1389138" y="841248"/>
                  </a:lnTo>
                  <a:lnTo>
                    <a:pt x="1387614" y="841248"/>
                  </a:lnTo>
                  <a:lnTo>
                    <a:pt x="1387614" y="843533"/>
                  </a:lnTo>
                  <a:lnTo>
                    <a:pt x="1386852" y="848106"/>
                  </a:lnTo>
                  <a:lnTo>
                    <a:pt x="1385328" y="851916"/>
                  </a:lnTo>
                  <a:lnTo>
                    <a:pt x="1385328" y="853439"/>
                  </a:lnTo>
                  <a:lnTo>
                    <a:pt x="1383804" y="851916"/>
                  </a:lnTo>
                  <a:lnTo>
                    <a:pt x="1383042" y="851916"/>
                  </a:lnTo>
                  <a:lnTo>
                    <a:pt x="1383042" y="851154"/>
                  </a:lnTo>
                  <a:lnTo>
                    <a:pt x="1381518" y="843533"/>
                  </a:lnTo>
                  <a:lnTo>
                    <a:pt x="1380756" y="831342"/>
                  </a:lnTo>
                  <a:lnTo>
                    <a:pt x="1380756" y="819150"/>
                  </a:lnTo>
                  <a:lnTo>
                    <a:pt x="1379232" y="814577"/>
                  </a:lnTo>
                  <a:lnTo>
                    <a:pt x="1379232" y="815339"/>
                  </a:lnTo>
                  <a:lnTo>
                    <a:pt x="1377708" y="820674"/>
                  </a:lnTo>
                  <a:lnTo>
                    <a:pt x="1376933" y="826769"/>
                  </a:lnTo>
                  <a:lnTo>
                    <a:pt x="1376933" y="831342"/>
                  </a:lnTo>
                  <a:lnTo>
                    <a:pt x="1375409" y="833627"/>
                  </a:lnTo>
                  <a:lnTo>
                    <a:pt x="1374647" y="835151"/>
                  </a:lnTo>
                  <a:lnTo>
                    <a:pt x="1374647" y="835913"/>
                  </a:lnTo>
                  <a:lnTo>
                    <a:pt x="1373124" y="835913"/>
                  </a:lnTo>
                  <a:lnTo>
                    <a:pt x="1371600" y="835151"/>
                  </a:lnTo>
                  <a:lnTo>
                    <a:pt x="1371600" y="833627"/>
                  </a:lnTo>
                  <a:lnTo>
                    <a:pt x="1370837" y="832866"/>
                  </a:lnTo>
                  <a:lnTo>
                    <a:pt x="1369326" y="827532"/>
                  </a:lnTo>
                  <a:lnTo>
                    <a:pt x="1369326" y="820674"/>
                  </a:lnTo>
                  <a:lnTo>
                    <a:pt x="1368564" y="816863"/>
                  </a:lnTo>
                  <a:lnTo>
                    <a:pt x="1367040" y="819150"/>
                  </a:lnTo>
                  <a:lnTo>
                    <a:pt x="1365516" y="821436"/>
                  </a:lnTo>
                  <a:lnTo>
                    <a:pt x="1365516" y="823721"/>
                  </a:lnTo>
                  <a:lnTo>
                    <a:pt x="1364754" y="829056"/>
                  </a:lnTo>
                  <a:lnTo>
                    <a:pt x="1363230" y="833627"/>
                  </a:lnTo>
                  <a:lnTo>
                    <a:pt x="1363230" y="841248"/>
                  </a:lnTo>
                  <a:lnTo>
                    <a:pt x="1362468" y="845819"/>
                  </a:lnTo>
                  <a:lnTo>
                    <a:pt x="1360944" y="845819"/>
                  </a:lnTo>
                  <a:lnTo>
                    <a:pt x="1360944" y="842010"/>
                  </a:lnTo>
                  <a:lnTo>
                    <a:pt x="1359407" y="837438"/>
                  </a:lnTo>
                  <a:lnTo>
                    <a:pt x="1358658" y="832866"/>
                  </a:lnTo>
                  <a:lnTo>
                    <a:pt x="1358658" y="827532"/>
                  </a:lnTo>
                  <a:lnTo>
                    <a:pt x="1357134" y="821436"/>
                  </a:lnTo>
                  <a:lnTo>
                    <a:pt x="1357134" y="816863"/>
                  </a:lnTo>
                  <a:lnTo>
                    <a:pt x="1356359" y="815339"/>
                  </a:lnTo>
                  <a:lnTo>
                    <a:pt x="1354835" y="817626"/>
                  </a:lnTo>
                  <a:lnTo>
                    <a:pt x="1354835" y="822960"/>
                  </a:lnTo>
                  <a:lnTo>
                    <a:pt x="1353311" y="829818"/>
                  </a:lnTo>
                  <a:lnTo>
                    <a:pt x="1352550" y="833627"/>
                  </a:lnTo>
                  <a:lnTo>
                    <a:pt x="1352550" y="835151"/>
                  </a:lnTo>
                  <a:lnTo>
                    <a:pt x="1351038" y="833627"/>
                  </a:lnTo>
                  <a:lnTo>
                    <a:pt x="1350276" y="831342"/>
                  </a:lnTo>
                  <a:lnTo>
                    <a:pt x="1350276" y="825245"/>
                  </a:lnTo>
                  <a:lnTo>
                    <a:pt x="1348752" y="817626"/>
                  </a:lnTo>
                  <a:lnTo>
                    <a:pt x="1347228" y="811530"/>
                  </a:lnTo>
                  <a:lnTo>
                    <a:pt x="1347228" y="804671"/>
                  </a:lnTo>
                  <a:lnTo>
                    <a:pt x="1346466" y="797051"/>
                  </a:lnTo>
                  <a:lnTo>
                    <a:pt x="1346466" y="790956"/>
                  </a:lnTo>
                  <a:lnTo>
                    <a:pt x="1344942" y="788669"/>
                  </a:lnTo>
                  <a:lnTo>
                    <a:pt x="1344180" y="787145"/>
                  </a:lnTo>
                  <a:lnTo>
                    <a:pt x="1344180" y="790956"/>
                  </a:lnTo>
                  <a:lnTo>
                    <a:pt x="1342656" y="798576"/>
                  </a:lnTo>
                  <a:lnTo>
                    <a:pt x="1341132" y="805433"/>
                  </a:lnTo>
                  <a:lnTo>
                    <a:pt x="1341132" y="811530"/>
                  </a:lnTo>
                  <a:lnTo>
                    <a:pt x="1340357" y="816863"/>
                  </a:lnTo>
                  <a:lnTo>
                    <a:pt x="1338833" y="820674"/>
                  </a:lnTo>
                  <a:lnTo>
                    <a:pt x="1338833" y="822960"/>
                  </a:lnTo>
                  <a:lnTo>
                    <a:pt x="1338084" y="823721"/>
                  </a:lnTo>
                  <a:lnTo>
                    <a:pt x="1338084" y="821436"/>
                  </a:lnTo>
                  <a:lnTo>
                    <a:pt x="1336547" y="815339"/>
                  </a:lnTo>
                  <a:lnTo>
                    <a:pt x="1335024" y="808482"/>
                  </a:lnTo>
                  <a:lnTo>
                    <a:pt x="1335024" y="799338"/>
                  </a:lnTo>
                  <a:lnTo>
                    <a:pt x="1334261" y="794766"/>
                  </a:lnTo>
                  <a:lnTo>
                    <a:pt x="1332737" y="794766"/>
                  </a:lnTo>
                  <a:lnTo>
                    <a:pt x="1332737" y="798576"/>
                  </a:lnTo>
                  <a:lnTo>
                    <a:pt x="1331988" y="804671"/>
                  </a:lnTo>
                  <a:lnTo>
                    <a:pt x="1330464" y="809244"/>
                  </a:lnTo>
                  <a:lnTo>
                    <a:pt x="1330464" y="814577"/>
                  </a:lnTo>
                  <a:lnTo>
                    <a:pt x="1328940" y="819150"/>
                  </a:lnTo>
                  <a:lnTo>
                    <a:pt x="1328178" y="827532"/>
                  </a:lnTo>
                  <a:lnTo>
                    <a:pt x="1328178" y="831342"/>
                  </a:lnTo>
                  <a:lnTo>
                    <a:pt x="1326654" y="825245"/>
                  </a:lnTo>
                  <a:lnTo>
                    <a:pt x="1326654" y="813054"/>
                  </a:lnTo>
                  <a:lnTo>
                    <a:pt x="1325892" y="803148"/>
                  </a:lnTo>
                  <a:lnTo>
                    <a:pt x="1324368" y="798576"/>
                  </a:lnTo>
                  <a:lnTo>
                    <a:pt x="1324368" y="796289"/>
                  </a:lnTo>
                  <a:lnTo>
                    <a:pt x="1322844" y="796289"/>
                  </a:lnTo>
                  <a:lnTo>
                    <a:pt x="1322082" y="793242"/>
                  </a:lnTo>
                  <a:lnTo>
                    <a:pt x="1322082" y="790956"/>
                  </a:lnTo>
                  <a:lnTo>
                    <a:pt x="1320558" y="790956"/>
                  </a:lnTo>
                  <a:lnTo>
                    <a:pt x="1319783" y="797051"/>
                  </a:lnTo>
                  <a:lnTo>
                    <a:pt x="1319783" y="803148"/>
                  </a:lnTo>
                  <a:lnTo>
                    <a:pt x="1318259" y="805433"/>
                  </a:lnTo>
                  <a:lnTo>
                    <a:pt x="1316735" y="805433"/>
                  </a:lnTo>
                  <a:lnTo>
                    <a:pt x="1316735" y="808482"/>
                  </a:lnTo>
                  <a:lnTo>
                    <a:pt x="1315974" y="809244"/>
                  </a:lnTo>
                  <a:lnTo>
                    <a:pt x="1315974" y="803148"/>
                  </a:lnTo>
                  <a:lnTo>
                    <a:pt x="1314450" y="796289"/>
                  </a:lnTo>
                  <a:lnTo>
                    <a:pt x="1313687" y="790194"/>
                  </a:lnTo>
                  <a:lnTo>
                    <a:pt x="1313687" y="786383"/>
                  </a:lnTo>
                  <a:lnTo>
                    <a:pt x="1310652" y="778763"/>
                  </a:lnTo>
                  <a:lnTo>
                    <a:pt x="1310652" y="774954"/>
                  </a:lnTo>
                  <a:lnTo>
                    <a:pt x="1309890" y="774192"/>
                  </a:lnTo>
                  <a:lnTo>
                    <a:pt x="1308366" y="776477"/>
                  </a:lnTo>
                  <a:lnTo>
                    <a:pt x="1308366" y="780288"/>
                  </a:lnTo>
                  <a:lnTo>
                    <a:pt x="1307604" y="784860"/>
                  </a:lnTo>
                  <a:lnTo>
                    <a:pt x="1306080" y="787145"/>
                  </a:lnTo>
                  <a:lnTo>
                    <a:pt x="1306080" y="792480"/>
                  </a:lnTo>
                  <a:lnTo>
                    <a:pt x="1304556" y="798576"/>
                  </a:lnTo>
                  <a:lnTo>
                    <a:pt x="1304556" y="802386"/>
                  </a:lnTo>
                  <a:lnTo>
                    <a:pt x="1303781" y="800862"/>
                  </a:lnTo>
                  <a:lnTo>
                    <a:pt x="1302257" y="794766"/>
                  </a:lnTo>
                  <a:lnTo>
                    <a:pt x="1302257" y="790956"/>
                  </a:lnTo>
                  <a:lnTo>
                    <a:pt x="1301508" y="790194"/>
                  </a:lnTo>
                  <a:lnTo>
                    <a:pt x="1299984" y="788669"/>
                  </a:lnTo>
                  <a:lnTo>
                    <a:pt x="1299984" y="784098"/>
                  </a:lnTo>
                  <a:lnTo>
                    <a:pt x="1298447" y="778763"/>
                  </a:lnTo>
                  <a:lnTo>
                    <a:pt x="1297685" y="774954"/>
                  </a:lnTo>
                  <a:lnTo>
                    <a:pt x="1297685" y="774192"/>
                  </a:lnTo>
                  <a:lnTo>
                    <a:pt x="1296161" y="776477"/>
                  </a:lnTo>
                  <a:lnTo>
                    <a:pt x="1296161" y="780288"/>
                  </a:lnTo>
                  <a:lnTo>
                    <a:pt x="1295400" y="787145"/>
                  </a:lnTo>
                  <a:lnTo>
                    <a:pt x="1293888" y="794766"/>
                  </a:lnTo>
                  <a:lnTo>
                    <a:pt x="1293888" y="802386"/>
                  </a:lnTo>
                  <a:lnTo>
                    <a:pt x="1292364" y="808482"/>
                  </a:lnTo>
                  <a:lnTo>
                    <a:pt x="1291602" y="809244"/>
                  </a:lnTo>
                  <a:lnTo>
                    <a:pt x="1291602" y="804671"/>
                  </a:lnTo>
                  <a:lnTo>
                    <a:pt x="1290078" y="797051"/>
                  </a:lnTo>
                  <a:lnTo>
                    <a:pt x="1289316" y="788669"/>
                  </a:lnTo>
                  <a:lnTo>
                    <a:pt x="1289316" y="782574"/>
                  </a:lnTo>
                  <a:lnTo>
                    <a:pt x="1287792" y="776477"/>
                  </a:lnTo>
                  <a:lnTo>
                    <a:pt x="1286268" y="771906"/>
                  </a:lnTo>
                  <a:lnTo>
                    <a:pt x="1286268" y="766571"/>
                  </a:lnTo>
                  <a:lnTo>
                    <a:pt x="1285506" y="762762"/>
                  </a:lnTo>
                  <a:lnTo>
                    <a:pt x="1283982" y="771906"/>
                  </a:lnTo>
                  <a:lnTo>
                    <a:pt x="1283207" y="781050"/>
                  </a:lnTo>
                  <a:lnTo>
                    <a:pt x="1283207" y="788669"/>
                  </a:lnTo>
                  <a:lnTo>
                    <a:pt x="1281683" y="790956"/>
                  </a:lnTo>
                  <a:lnTo>
                    <a:pt x="1280159" y="790194"/>
                  </a:lnTo>
                  <a:lnTo>
                    <a:pt x="1280159" y="786383"/>
                  </a:lnTo>
                  <a:lnTo>
                    <a:pt x="1279397" y="782574"/>
                  </a:lnTo>
                  <a:lnTo>
                    <a:pt x="1277874" y="778763"/>
                  </a:lnTo>
                  <a:lnTo>
                    <a:pt x="1277874" y="774954"/>
                  </a:lnTo>
                  <a:lnTo>
                    <a:pt x="1277111" y="771906"/>
                  </a:lnTo>
                  <a:lnTo>
                    <a:pt x="1275587" y="764286"/>
                  </a:lnTo>
                  <a:lnTo>
                    <a:pt x="1275587" y="754380"/>
                  </a:lnTo>
                  <a:lnTo>
                    <a:pt x="1274076" y="743712"/>
                  </a:lnTo>
                  <a:lnTo>
                    <a:pt x="1274076" y="737616"/>
                  </a:lnTo>
                  <a:lnTo>
                    <a:pt x="1273314" y="738377"/>
                  </a:lnTo>
                  <a:lnTo>
                    <a:pt x="1271790" y="742188"/>
                  </a:lnTo>
                  <a:lnTo>
                    <a:pt x="1271790" y="747521"/>
                  </a:lnTo>
                  <a:lnTo>
                    <a:pt x="1271028" y="754380"/>
                  </a:lnTo>
                  <a:lnTo>
                    <a:pt x="1269504" y="765810"/>
                  </a:lnTo>
                  <a:lnTo>
                    <a:pt x="1269504" y="778001"/>
                  </a:lnTo>
                  <a:lnTo>
                    <a:pt x="1267980" y="782574"/>
                  </a:lnTo>
                  <a:lnTo>
                    <a:pt x="1267218" y="782574"/>
                  </a:lnTo>
                  <a:lnTo>
                    <a:pt x="1267218" y="778001"/>
                  </a:lnTo>
                  <a:lnTo>
                    <a:pt x="1265681" y="771906"/>
                  </a:lnTo>
                  <a:lnTo>
                    <a:pt x="1264932" y="762762"/>
                  </a:lnTo>
                  <a:lnTo>
                    <a:pt x="1264932" y="753618"/>
                  </a:lnTo>
                  <a:lnTo>
                    <a:pt x="1263408" y="745998"/>
                  </a:lnTo>
                  <a:lnTo>
                    <a:pt x="1263408" y="742188"/>
                  </a:lnTo>
                  <a:lnTo>
                    <a:pt x="1261884" y="741426"/>
                  </a:lnTo>
                  <a:lnTo>
                    <a:pt x="1261109" y="744474"/>
                  </a:lnTo>
                  <a:lnTo>
                    <a:pt x="1261109" y="750569"/>
                  </a:lnTo>
                  <a:lnTo>
                    <a:pt x="1259585" y="759713"/>
                  </a:lnTo>
                  <a:lnTo>
                    <a:pt x="1258824" y="766571"/>
                  </a:lnTo>
                  <a:lnTo>
                    <a:pt x="1258824" y="772668"/>
                  </a:lnTo>
                  <a:lnTo>
                    <a:pt x="1257300" y="778763"/>
                  </a:lnTo>
                  <a:lnTo>
                    <a:pt x="1255788" y="782574"/>
                  </a:lnTo>
                  <a:lnTo>
                    <a:pt x="1255788" y="784098"/>
                  </a:lnTo>
                  <a:lnTo>
                    <a:pt x="1255026" y="784860"/>
                  </a:lnTo>
                  <a:lnTo>
                    <a:pt x="1255026" y="781050"/>
                  </a:lnTo>
                  <a:lnTo>
                    <a:pt x="1253502" y="776477"/>
                  </a:lnTo>
                  <a:lnTo>
                    <a:pt x="1252740" y="772668"/>
                  </a:lnTo>
                  <a:lnTo>
                    <a:pt x="1252740" y="768857"/>
                  </a:lnTo>
                  <a:lnTo>
                    <a:pt x="1251216" y="764286"/>
                  </a:lnTo>
                  <a:lnTo>
                    <a:pt x="1249692" y="756666"/>
                  </a:lnTo>
                  <a:lnTo>
                    <a:pt x="1249692" y="750569"/>
                  </a:lnTo>
                  <a:lnTo>
                    <a:pt x="1248930" y="745998"/>
                  </a:lnTo>
                  <a:lnTo>
                    <a:pt x="1247406" y="748283"/>
                  </a:lnTo>
                  <a:lnTo>
                    <a:pt x="1247406" y="753618"/>
                  </a:lnTo>
                  <a:lnTo>
                    <a:pt x="1246631" y="758189"/>
                  </a:lnTo>
                  <a:lnTo>
                    <a:pt x="1245107" y="760476"/>
                  </a:lnTo>
                  <a:lnTo>
                    <a:pt x="1245107" y="762000"/>
                  </a:lnTo>
                  <a:lnTo>
                    <a:pt x="1243583" y="762000"/>
                  </a:lnTo>
                  <a:lnTo>
                    <a:pt x="1243583" y="764286"/>
                  </a:lnTo>
                  <a:lnTo>
                    <a:pt x="1242834" y="764286"/>
                  </a:lnTo>
                  <a:lnTo>
                    <a:pt x="1241297" y="760476"/>
                  </a:lnTo>
                  <a:lnTo>
                    <a:pt x="1241297" y="752094"/>
                  </a:lnTo>
                  <a:lnTo>
                    <a:pt x="1240535" y="743712"/>
                  </a:lnTo>
                  <a:lnTo>
                    <a:pt x="1239011" y="735330"/>
                  </a:lnTo>
                  <a:lnTo>
                    <a:pt x="1239011" y="729233"/>
                  </a:lnTo>
                  <a:lnTo>
                    <a:pt x="1237487" y="723900"/>
                  </a:lnTo>
                  <a:lnTo>
                    <a:pt x="1236738" y="720089"/>
                  </a:lnTo>
                  <a:lnTo>
                    <a:pt x="1236738" y="721613"/>
                  </a:lnTo>
                  <a:lnTo>
                    <a:pt x="1235214" y="723138"/>
                  </a:lnTo>
                  <a:lnTo>
                    <a:pt x="1234452" y="725424"/>
                  </a:lnTo>
                  <a:lnTo>
                    <a:pt x="1234452" y="729233"/>
                  </a:lnTo>
                  <a:lnTo>
                    <a:pt x="1232928" y="736092"/>
                  </a:lnTo>
                  <a:lnTo>
                    <a:pt x="1232928" y="744474"/>
                  </a:lnTo>
                  <a:lnTo>
                    <a:pt x="1231404" y="752094"/>
                  </a:lnTo>
                  <a:lnTo>
                    <a:pt x="1230642" y="756666"/>
                  </a:lnTo>
                  <a:lnTo>
                    <a:pt x="1229118" y="753618"/>
                  </a:lnTo>
                  <a:lnTo>
                    <a:pt x="1228356" y="745998"/>
                  </a:lnTo>
                  <a:lnTo>
                    <a:pt x="1228356" y="741426"/>
                  </a:lnTo>
                  <a:lnTo>
                    <a:pt x="1226832" y="738377"/>
                  </a:lnTo>
                  <a:lnTo>
                    <a:pt x="1225308" y="737616"/>
                  </a:lnTo>
                  <a:lnTo>
                    <a:pt x="1225308" y="735330"/>
                  </a:lnTo>
                  <a:lnTo>
                    <a:pt x="1224533" y="729995"/>
                  </a:lnTo>
                  <a:lnTo>
                    <a:pt x="1223009" y="727710"/>
                  </a:lnTo>
                  <a:lnTo>
                    <a:pt x="1222247" y="729995"/>
                  </a:lnTo>
                  <a:lnTo>
                    <a:pt x="1222247" y="737616"/>
                  </a:lnTo>
                  <a:lnTo>
                    <a:pt x="1220724" y="744474"/>
                  </a:lnTo>
                  <a:lnTo>
                    <a:pt x="1219200" y="750569"/>
                  </a:lnTo>
                  <a:lnTo>
                    <a:pt x="1219200" y="753618"/>
                  </a:lnTo>
                  <a:lnTo>
                    <a:pt x="1218437" y="754380"/>
                  </a:lnTo>
                  <a:lnTo>
                    <a:pt x="1216926" y="754380"/>
                  </a:lnTo>
                  <a:lnTo>
                    <a:pt x="1216926" y="753618"/>
                  </a:lnTo>
                  <a:lnTo>
                    <a:pt x="1216164" y="749807"/>
                  </a:lnTo>
                  <a:lnTo>
                    <a:pt x="1214640" y="745998"/>
                  </a:lnTo>
                  <a:lnTo>
                    <a:pt x="1214640" y="742188"/>
                  </a:lnTo>
                  <a:lnTo>
                    <a:pt x="1213116" y="736092"/>
                  </a:lnTo>
                  <a:lnTo>
                    <a:pt x="1213116" y="727710"/>
                  </a:lnTo>
                  <a:lnTo>
                    <a:pt x="1212354" y="719327"/>
                  </a:lnTo>
                  <a:lnTo>
                    <a:pt x="1210830" y="715518"/>
                  </a:lnTo>
                  <a:lnTo>
                    <a:pt x="1210830" y="717042"/>
                  </a:lnTo>
                  <a:lnTo>
                    <a:pt x="1210068" y="717804"/>
                  </a:lnTo>
                  <a:lnTo>
                    <a:pt x="1208531" y="721613"/>
                  </a:lnTo>
                  <a:lnTo>
                    <a:pt x="1208531" y="726186"/>
                  </a:lnTo>
                  <a:lnTo>
                    <a:pt x="1207007" y="733806"/>
                  </a:lnTo>
                  <a:lnTo>
                    <a:pt x="1206258" y="739901"/>
                  </a:lnTo>
                  <a:lnTo>
                    <a:pt x="1206258" y="742188"/>
                  </a:lnTo>
                  <a:lnTo>
                    <a:pt x="1204734" y="744474"/>
                  </a:lnTo>
                  <a:lnTo>
                    <a:pt x="1203959" y="748283"/>
                  </a:lnTo>
                  <a:lnTo>
                    <a:pt x="1203959" y="752094"/>
                  </a:lnTo>
                  <a:lnTo>
                    <a:pt x="1202435" y="748283"/>
                  </a:lnTo>
                  <a:lnTo>
                    <a:pt x="1202435" y="737616"/>
                  </a:lnTo>
                  <a:lnTo>
                    <a:pt x="1200911" y="723900"/>
                  </a:lnTo>
                  <a:lnTo>
                    <a:pt x="1200150" y="713232"/>
                  </a:lnTo>
                  <a:lnTo>
                    <a:pt x="1200150" y="701801"/>
                  </a:lnTo>
                  <a:lnTo>
                    <a:pt x="1198638" y="695706"/>
                  </a:lnTo>
                  <a:lnTo>
                    <a:pt x="1197876" y="694944"/>
                  </a:lnTo>
                  <a:lnTo>
                    <a:pt x="1197876" y="695706"/>
                  </a:lnTo>
                  <a:lnTo>
                    <a:pt x="1196352" y="698754"/>
                  </a:lnTo>
                  <a:lnTo>
                    <a:pt x="1194828" y="705612"/>
                  </a:lnTo>
                  <a:lnTo>
                    <a:pt x="1194828" y="717042"/>
                  </a:lnTo>
                  <a:lnTo>
                    <a:pt x="1194066" y="727710"/>
                  </a:lnTo>
                  <a:lnTo>
                    <a:pt x="1192542" y="731519"/>
                  </a:lnTo>
                  <a:lnTo>
                    <a:pt x="1192542" y="729233"/>
                  </a:lnTo>
                  <a:lnTo>
                    <a:pt x="1191780" y="729233"/>
                  </a:lnTo>
                  <a:lnTo>
                    <a:pt x="1190256" y="727710"/>
                  </a:lnTo>
                  <a:lnTo>
                    <a:pt x="1188732" y="726186"/>
                  </a:lnTo>
                  <a:lnTo>
                    <a:pt x="1188732" y="723138"/>
                  </a:lnTo>
                  <a:lnTo>
                    <a:pt x="1187957" y="720089"/>
                  </a:lnTo>
                  <a:lnTo>
                    <a:pt x="1186433" y="717804"/>
                  </a:lnTo>
                  <a:lnTo>
                    <a:pt x="1186433" y="713232"/>
                  </a:lnTo>
                  <a:lnTo>
                    <a:pt x="1185684" y="705612"/>
                  </a:lnTo>
                  <a:lnTo>
                    <a:pt x="1184147" y="701039"/>
                  </a:lnTo>
                  <a:lnTo>
                    <a:pt x="1182624" y="705612"/>
                  </a:lnTo>
                  <a:lnTo>
                    <a:pt x="1181861" y="713994"/>
                  </a:lnTo>
                  <a:lnTo>
                    <a:pt x="1181861" y="723138"/>
                  </a:lnTo>
                  <a:lnTo>
                    <a:pt x="1180337" y="729995"/>
                  </a:lnTo>
                  <a:lnTo>
                    <a:pt x="1180337" y="735330"/>
                  </a:lnTo>
                  <a:lnTo>
                    <a:pt x="1179588" y="737616"/>
                  </a:lnTo>
                  <a:lnTo>
                    <a:pt x="1178064" y="737616"/>
                  </a:lnTo>
                  <a:lnTo>
                    <a:pt x="1178064" y="738377"/>
                  </a:lnTo>
                  <a:lnTo>
                    <a:pt x="1176540" y="738377"/>
                  </a:lnTo>
                  <a:lnTo>
                    <a:pt x="1175778" y="733806"/>
                  </a:lnTo>
                  <a:lnTo>
                    <a:pt x="1175778" y="726186"/>
                  </a:lnTo>
                  <a:lnTo>
                    <a:pt x="1174254" y="720089"/>
                  </a:lnTo>
                  <a:lnTo>
                    <a:pt x="1173492" y="713994"/>
                  </a:lnTo>
                  <a:lnTo>
                    <a:pt x="1173492" y="705612"/>
                  </a:lnTo>
                  <a:lnTo>
                    <a:pt x="1171968" y="697230"/>
                  </a:lnTo>
                  <a:lnTo>
                    <a:pt x="1170431" y="689610"/>
                  </a:lnTo>
                  <a:lnTo>
                    <a:pt x="1170431" y="688848"/>
                  </a:lnTo>
                  <a:lnTo>
                    <a:pt x="1169682" y="693419"/>
                  </a:lnTo>
                  <a:lnTo>
                    <a:pt x="1169682" y="701801"/>
                  </a:lnTo>
                  <a:lnTo>
                    <a:pt x="1168158" y="710945"/>
                  </a:lnTo>
                  <a:lnTo>
                    <a:pt x="1167383" y="717804"/>
                  </a:lnTo>
                  <a:lnTo>
                    <a:pt x="1167383" y="723138"/>
                  </a:lnTo>
                  <a:lnTo>
                    <a:pt x="1165859" y="725424"/>
                  </a:lnTo>
                  <a:lnTo>
                    <a:pt x="1164335" y="723138"/>
                  </a:lnTo>
                  <a:lnTo>
                    <a:pt x="1164335" y="719327"/>
                  </a:lnTo>
                  <a:lnTo>
                    <a:pt x="1163574" y="717042"/>
                  </a:lnTo>
                  <a:lnTo>
                    <a:pt x="1162050" y="711707"/>
                  </a:lnTo>
                  <a:lnTo>
                    <a:pt x="1162050" y="705612"/>
                  </a:lnTo>
                  <a:lnTo>
                    <a:pt x="1161287" y="698754"/>
                  </a:lnTo>
                  <a:lnTo>
                    <a:pt x="1161287" y="691133"/>
                  </a:lnTo>
                  <a:lnTo>
                    <a:pt x="1159776" y="683513"/>
                  </a:lnTo>
                  <a:lnTo>
                    <a:pt x="1158252" y="680466"/>
                  </a:lnTo>
                  <a:lnTo>
                    <a:pt x="1158252" y="677418"/>
                  </a:lnTo>
                  <a:lnTo>
                    <a:pt x="1157490" y="678942"/>
                  </a:lnTo>
                  <a:lnTo>
                    <a:pt x="1155966" y="683513"/>
                  </a:lnTo>
                  <a:lnTo>
                    <a:pt x="1155966" y="691133"/>
                  </a:lnTo>
                  <a:lnTo>
                    <a:pt x="1155204" y="697230"/>
                  </a:lnTo>
                  <a:lnTo>
                    <a:pt x="1153680" y="701039"/>
                  </a:lnTo>
                  <a:lnTo>
                    <a:pt x="1153680" y="704850"/>
                  </a:lnTo>
                  <a:lnTo>
                    <a:pt x="1152156" y="709421"/>
                  </a:lnTo>
                  <a:lnTo>
                    <a:pt x="1151381" y="713232"/>
                  </a:lnTo>
                  <a:lnTo>
                    <a:pt x="1151381" y="717804"/>
                  </a:lnTo>
                  <a:lnTo>
                    <a:pt x="1149857" y="723138"/>
                  </a:lnTo>
                  <a:lnTo>
                    <a:pt x="1149108" y="715518"/>
                  </a:lnTo>
                  <a:lnTo>
                    <a:pt x="1147584" y="701039"/>
                  </a:lnTo>
                  <a:lnTo>
                    <a:pt x="1147584" y="685038"/>
                  </a:lnTo>
                  <a:lnTo>
                    <a:pt x="1146047" y="675132"/>
                  </a:lnTo>
                  <a:lnTo>
                    <a:pt x="1145285" y="672845"/>
                  </a:lnTo>
                  <a:lnTo>
                    <a:pt x="1145285" y="670560"/>
                  </a:lnTo>
                  <a:lnTo>
                    <a:pt x="1143761" y="669036"/>
                  </a:lnTo>
                  <a:lnTo>
                    <a:pt x="1143000" y="670560"/>
                  </a:lnTo>
                  <a:lnTo>
                    <a:pt x="1143000" y="677418"/>
                  </a:lnTo>
                  <a:lnTo>
                    <a:pt x="1141488" y="687324"/>
                  </a:lnTo>
                  <a:lnTo>
                    <a:pt x="1139964" y="699516"/>
                  </a:lnTo>
                  <a:lnTo>
                    <a:pt x="1139964" y="711707"/>
                  </a:lnTo>
                  <a:lnTo>
                    <a:pt x="1139202" y="719327"/>
                  </a:lnTo>
                  <a:lnTo>
                    <a:pt x="1139202" y="721613"/>
                  </a:lnTo>
                  <a:lnTo>
                    <a:pt x="1137678" y="720089"/>
                  </a:lnTo>
                  <a:lnTo>
                    <a:pt x="1136916" y="720089"/>
                  </a:lnTo>
                  <a:lnTo>
                    <a:pt x="1135392" y="717804"/>
                  </a:lnTo>
                  <a:lnTo>
                    <a:pt x="1133868" y="710945"/>
                  </a:lnTo>
                  <a:lnTo>
                    <a:pt x="1133868" y="701801"/>
                  </a:lnTo>
                  <a:lnTo>
                    <a:pt x="1133106" y="694944"/>
                  </a:lnTo>
                  <a:lnTo>
                    <a:pt x="1131582" y="686562"/>
                  </a:lnTo>
                  <a:lnTo>
                    <a:pt x="1131582" y="677418"/>
                  </a:lnTo>
                  <a:lnTo>
                    <a:pt x="1130807" y="670560"/>
                  </a:lnTo>
                  <a:lnTo>
                    <a:pt x="1129283" y="668274"/>
                  </a:lnTo>
                  <a:lnTo>
                    <a:pt x="1129283" y="671321"/>
                  </a:lnTo>
                  <a:lnTo>
                    <a:pt x="1127759" y="678942"/>
                  </a:lnTo>
                  <a:lnTo>
                    <a:pt x="1127759" y="685038"/>
                  </a:lnTo>
                  <a:lnTo>
                    <a:pt x="1126997" y="689610"/>
                  </a:lnTo>
                  <a:lnTo>
                    <a:pt x="1125474" y="693419"/>
                  </a:lnTo>
                  <a:lnTo>
                    <a:pt x="1125474" y="695706"/>
                  </a:lnTo>
                  <a:lnTo>
                    <a:pt x="1124711" y="697230"/>
                  </a:lnTo>
                  <a:lnTo>
                    <a:pt x="1123187" y="697230"/>
                  </a:lnTo>
                  <a:lnTo>
                    <a:pt x="1123187" y="694944"/>
                  </a:lnTo>
                  <a:lnTo>
                    <a:pt x="1121676" y="691133"/>
                  </a:lnTo>
                  <a:lnTo>
                    <a:pt x="1120914" y="687324"/>
                  </a:lnTo>
                  <a:lnTo>
                    <a:pt x="1120914" y="681227"/>
                  </a:lnTo>
                  <a:lnTo>
                    <a:pt x="1119390" y="672845"/>
                  </a:lnTo>
                  <a:lnTo>
                    <a:pt x="1119390" y="662177"/>
                  </a:lnTo>
                  <a:lnTo>
                    <a:pt x="1118628" y="652271"/>
                  </a:lnTo>
                  <a:lnTo>
                    <a:pt x="1117104" y="646176"/>
                  </a:lnTo>
                  <a:lnTo>
                    <a:pt x="1117104" y="643889"/>
                  </a:lnTo>
                  <a:lnTo>
                    <a:pt x="1115580" y="646176"/>
                  </a:lnTo>
                  <a:lnTo>
                    <a:pt x="1114818" y="652271"/>
                  </a:lnTo>
                  <a:lnTo>
                    <a:pt x="1114818" y="658368"/>
                  </a:lnTo>
                  <a:lnTo>
                    <a:pt x="1113281" y="664463"/>
                  </a:lnTo>
                  <a:lnTo>
                    <a:pt x="1112532" y="672845"/>
                  </a:lnTo>
                  <a:lnTo>
                    <a:pt x="1112532" y="681227"/>
                  </a:lnTo>
                  <a:lnTo>
                    <a:pt x="1111008" y="687324"/>
                  </a:lnTo>
                  <a:lnTo>
                    <a:pt x="1109484" y="691133"/>
                  </a:lnTo>
                  <a:lnTo>
                    <a:pt x="1109484" y="692657"/>
                  </a:lnTo>
                  <a:lnTo>
                    <a:pt x="1108709" y="692657"/>
                  </a:lnTo>
                  <a:lnTo>
                    <a:pt x="1108709" y="688848"/>
                  </a:lnTo>
                  <a:lnTo>
                    <a:pt x="1107185" y="682751"/>
                  </a:lnTo>
                  <a:lnTo>
                    <a:pt x="1106424" y="675132"/>
                  </a:lnTo>
                  <a:lnTo>
                    <a:pt x="1106424" y="668274"/>
                  </a:lnTo>
                  <a:lnTo>
                    <a:pt x="1104900" y="659130"/>
                  </a:lnTo>
                  <a:lnTo>
                    <a:pt x="1103388" y="650748"/>
                  </a:lnTo>
                  <a:lnTo>
                    <a:pt x="1103388" y="646176"/>
                  </a:lnTo>
                  <a:lnTo>
                    <a:pt x="1102626" y="643889"/>
                  </a:lnTo>
                  <a:lnTo>
                    <a:pt x="1101102" y="644651"/>
                  </a:lnTo>
                  <a:lnTo>
                    <a:pt x="1101102" y="649986"/>
                  </a:lnTo>
                  <a:lnTo>
                    <a:pt x="1100340" y="658368"/>
                  </a:lnTo>
                  <a:lnTo>
                    <a:pt x="1098816" y="666750"/>
                  </a:lnTo>
                  <a:lnTo>
                    <a:pt x="1098816" y="676656"/>
                  </a:lnTo>
                  <a:lnTo>
                    <a:pt x="1097292" y="686562"/>
                  </a:lnTo>
                  <a:lnTo>
                    <a:pt x="1097292" y="694944"/>
                  </a:lnTo>
                  <a:lnTo>
                    <a:pt x="1096530" y="699516"/>
                  </a:lnTo>
                  <a:lnTo>
                    <a:pt x="1095006" y="701039"/>
                  </a:lnTo>
                  <a:lnTo>
                    <a:pt x="1095006" y="698754"/>
                  </a:lnTo>
                  <a:lnTo>
                    <a:pt x="1094231" y="695706"/>
                  </a:lnTo>
                  <a:lnTo>
                    <a:pt x="1092707" y="691133"/>
                  </a:lnTo>
                  <a:lnTo>
                    <a:pt x="1092707" y="682751"/>
                  </a:lnTo>
                  <a:lnTo>
                    <a:pt x="1091183" y="671321"/>
                  </a:lnTo>
                  <a:lnTo>
                    <a:pt x="1090434" y="662939"/>
                  </a:lnTo>
                  <a:lnTo>
                    <a:pt x="1090434" y="656082"/>
                  </a:lnTo>
                  <a:lnTo>
                    <a:pt x="1088897" y="650748"/>
                  </a:lnTo>
                  <a:lnTo>
                    <a:pt x="1088135" y="646938"/>
                  </a:lnTo>
                  <a:lnTo>
                    <a:pt x="1088135" y="646176"/>
                  </a:lnTo>
                  <a:lnTo>
                    <a:pt x="1086611" y="646938"/>
                  </a:lnTo>
                  <a:lnTo>
                    <a:pt x="1086611" y="652271"/>
                  </a:lnTo>
                  <a:lnTo>
                    <a:pt x="1085087" y="660654"/>
                  </a:lnTo>
                  <a:lnTo>
                    <a:pt x="1084338" y="670560"/>
                  </a:lnTo>
                  <a:lnTo>
                    <a:pt x="1084338" y="680466"/>
                  </a:lnTo>
                  <a:lnTo>
                    <a:pt x="1082814" y="683513"/>
                  </a:lnTo>
                  <a:lnTo>
                    <a:pt x="1082052" y="682751"/>
                  </a:lnTo>
                  <a:lnTo>
                    <a:pt x="1082052" y="677418"/>
                  </a:lnTo>
                  <a:lnTo>
                    <a:pt x="1080528" y="675132"/>
                  </a:lnTo>
                  <a:lnTo>
                    <a:pt x="1079004" y="672845"/>
                  </a:lnTo>
                  <a:lnTo>
                    <a:pt x="1079004" y="669036"/>
                  </a:lnTo>
                  <a:lnTo>
                    <a:pt x="1078242" y="662939"/>
                  </a:lnTo>
                  <a:lnTo>
                    <a:pt x="1078242" y="654557"/>
                  </a:lnTo>
                  <a:lnTo>
                    <a:pt x="1076718" y="644651"/>
                  </a:lnTo>
                  <a:lnTo>
                    <a:pt x="1075956" y="633983"/>
                  </a:lnTo>
                  <a:lnTo>
                    <a:pt x="1075956" y="625601"/>
                  </a:lnTo>
                  <a:lnTo>
                    <a:pt x="1074432" y="621792"/>
                  </a:lnTo>
                  <a:lnTo>
                    <a:pt x="1072908" y="621792"/>
                  </a:lnTo>
                  <a:lnTo>
                    <a:pt x="1072908" y="624077"/>
                  </a:lnTo>
                  <a:lnTo>
                    <a:pt x="1072133" y="628650"/>
                  </a:lnTo>
                  <a:lnTo>
                    <a:pt x="1070609" y="634745"/>
                  </a:lnTo>
                  <a:lnTo>
                    <a:pt x="1070609" y="640842"/>
                  </a:lnTo>
                  <a:lnTo>
                    <a:pt x="1069847" y="646938"/>
                  </a:lnTo>
                  <a:lnTo>
                    <a:pt x="1068324" y="656844"/>
                  </a:lnTo>
                  <a:lnTo>
                    <a:pt x="1068324" y="665226"/>
                  </a:lnTo>
                  <a:lnTo>
                    <a:pt x="1066800" y="669036"/>
                  </a:lnTo>
                  <a:lnTo>
                    <a:pt x="1066800" y="668274"/>
                  </a:lnTo>
                  <a:lnTo>
                    <a:pt x="1066037" y="666750"/>
                  </a:lnTo>
                  <a:lnTo>
                    <a:pt x="1064526" y="664463"/>
                  </a:lnTo>
                  <a:lnTo>
                    <a:pt x="1064526" y="658368"/>
                  </a:lnTo>
                  <a:lnTo>
                    <a:pt x="1063764" y="649986"/>
                  </a:lnTo>
                  <a:lnTo>
                    <a:pt x="1062240" y="644651"/>
                  </a:lnTo>
                  <a:lnTo>
                    <a:pt x="1062240" y="642366"/>
                  </a:lnTo>
                  <a:lnTo>
                    <a:pt x="1060716" y="636269"/>
                  </a:lnTo>
                  <a:lnTo>
                    <a:pt x="1059954" y="627888"/>
                  </a:lnTo>
                  <a:lnTo>
                    <a:pt x="1059954" y="620268"/>
                  </a:lnTo>
                  <a:lnTo>
                    <a:pt x="1058430" y="617982"/>
                  </a:lnTo>
                  <a:lnTo>
                    <a:pt x="1057668" y="624077"/>
                  </a:lnTo>
                  <a:lnTo>
                    <a:pt x="1057668" y="633983"/>
                  </a:lnTo>
                  <a:lnTo>
                    <a:pt x="1056131" y="644651"/>
                  </a:lnTo>
                  <a:lnTo>
                    <a:pt x="1056131" y="656082"/>
                  </a:lnTo>
                  <a:lnTo>
                    <a:pt x="1054607" y="665226"/>
                  </a:lnTo>
                  <a:lnTo>
                    <a:pt x="1053858" y="674369"/>
                  </a:lnTo>
                  <a:lnTo>
                    <a:pt x="1053858" y="678942"/>
                  </a:lnTo>
                  <a:lnTo>
                    <a:pt x="1052334" y="682751"/>
                  </a:lnTo>
                  <a:lnTo>
                    <a:pt x="1051559" y="686562"/>
                  </a:lnTo>
                  <a:lnTo>
                    <a:pt x="1050035" y="681227"/>
                  </a:lnTo>
                  <a:lnTo>
                    <a:pt x="1048511" y="672845"/>
                  </a:lnTo>
                  <a:lnTo>
                    <a:pt x="1048511" y="662939"/>
                  </a:lnTo>
                  <a:lnTo>
                    <a:pt x="1047750" y="652271"/>
                  </a:lnTo>
                  <a:lnTo>
                    <a:pt x="1046238" y="638556"/>
                  </a:lnTo>
                  <a:lnTo>
                    <a:pt x="1046238" y="630174"/>
                  </a:lnTo>
                  <a:lnTo>
                    <a:pt x="1044714" y="627888"/>
                  </a:lnTo>
                  <a:lnTo>
                    <a:pt x="1043952" y="626363"/>
                  </a:lnTo>
                  <a:lnTo>
                    <a:pt x="1042428" y="627888"/>
                  </a:lnTo>
                  <a:lnTo>
                    <a:pt x="1042428" y="632460"/>
                  </a:lnTo>
                  <a:lnTo>
                    <a:pt x="1041666" y="640842"/>
                  </a:lnTo>
                  <a:lnTo>
                    <a:pt x="1040142" y="649986"/>
                  </a:lnTo>
                  <a:lnTo>
                    <a:pt x="1040142" y="658368"/>
                  </a:lnTo>
                  <a:lnTo>
                    <a:pt x="1038618" y="668274"/>
                  </a:lnTo>
                  <a:lnTo>
                    <a:pt x="1037856" y="671321"/>
                  </a:lnTo>
                  <a:lnTo>
                    <a:pt x="1037856" y="669036"/>
                  </a:lnTo>
                  <a:lnTo>
                    <a:pt x="1036332" y="662939"/>
                  </a:lnTo>
                  <a:lnTo>
                    <a:pt x="1036332" y="656844"/>
                  </a:lnTo>
                  <a:lnTo>
                    <a:pt x="1035557" y="649986"/>
                  </a:lnTo>
                  <a:lnTo>
                    <a:pt x="1034033" y="642366"/>
                  </a:lnTo>
                  <a:lnTo>
                    <a:pt x="1034033" y="634745"/>
                  </a:lnTo>
                  <a:lnTo>
                    <a:pt x="1032509" y="628650"/>
                  </a:lnTo>
                  <a:lnTo>
                    <a:pt x="1031747" y="621792"/>
                  </a:lnTo>
                  <a:lnTo>
                    <a:pt x="1031747" y="611886"/>
                  </a:lnTo>
                  <a:lnTo>
                    <a:pt x="1030224" y="604266"/>
                  </a:lnTo>
                  <a:lnTo>
                    <a:pt x="1029461" y="601980"/>
                  </a:lnTo>
                  <a:lnTo>
                    <a:pt x="1029461" y="601218"/>
                  </a:lnTo>
                  <a:lnTo>
                    <a:pt x="1027937" y="601218"/>
                  </a:lnTo>
                  <a:lnTo>
                    <a:pt x="1026426" y="607313"/>
                  </a:lnTo>
                  <a:lnTo>
                    <a:pt x="1026426" y="617982"/>
                  </a:lnTo>
                  <a:lnTo>
                    <a:pt x="1025664" y="631698"/>
                  </a:lnTo>
                  <a:lnTo>
                    <a:pt x="1025664" y="644651"/>
                  </a:lnTo>
                  <a:lnTo>
                    <a:pt x="1024140" y="654557"/>
                  </a:lnTo>
                  <a:lnTo>
                    <a:pt x="1023378" y="656082"/>
                  </a:lnTo>
                  <a:lnTo>
                    <a:pt x="1023378" y="654557"/>
                  </a:lnTo>
                  <a:lnTo>
                    <a:pt x="1021854" y="653033"/>
                  </a:lnTo>
                  <a:lnTo>
                    <a:pt x="1020330" y="652271"/>
                  </a:lnTo>
                  <a:lnTo>
                    <a:pt x="1020330" y="648462"/>
                  </a:lnTo>
                  <a:lnTo>
                    <a:pt x="1019568" y="640842"/>
                  </a:lnTo>
                  <a:lnTo>
                    <a:pt x="1018031" y="631698"/>
                  </a:lnTo>
                  <a:lnTo>
                    <a:pt x="1018031" y="619506"/>
                  </a:lnTo>
                  <a:lnTo>
                    <a:pt x="1017282" y="610362"/>
                  </a:lnTo>
                  <a:lnTo>
                    <a:pt x="1015758" y="608076"/>
                  </a:lnTo>
                  <a:lnTo>
                    <a:pt x="1015758" y="605789"/>
                  </a:lnTo>
                  <a:lnTo>
                    <a:pt x="1014234" y="601980"/>
                  </a:lnTo>
                  <a:lnTo>
                    <a:pt x="1014234" y="599694"/>
                  </a:lnTo>
                  <a:lnTo>
                    <a:pt x="1013459" y="601980"/>
                  </a:lnTo>
                  <a:lnTo>
                    <a:pt x="1011935" y="609600"/>
                  </a:lnTo>
                  <a:lnTo>
                    <a:pt x="1011935" y="621792"/>
                  </a:lnTo>
                  <a:lnTo>
                    <a:pt x="1011174" y="634745"/>
                  </a:lnTo>
                  <a:lnTo>
                    <a:pt x="1009650" y="644651"/>
                  </a:lnTo>
                  <a:lnTo>
                    <a:pt x="1009650" y="649986"/>
                  </a:lnTo>
                  <a:lnTo>
                    <a:pt x="1008138" y="652271"/>
                  </a:lnTo>
                  <a:lnTo>
                    <a:pt x="1007376" y="654557"/>
                  </a:lnTo>
                  <a:lnTo>
                    <a:pt x="1007376" y="656844"/>
                  </a:lnTo>
                  <a:lnTo>
                    <a:pt x="1005852" y="656844"/>
                  </a:lnTo>
                  <a:lnTo>
                    <a:pt x="1005090" y="652271"/>
                  </a:lnTo>
                  <a:lnTo>
                    <a:pt x="1005090" y="643889"/>
                  </a:lnTo>
                  <a:lnTo>
                    <a:pt x="1003566" y="634745"/>
                  </a:lnTo>
                  <a:lnTo>
                    <a:pt x="1003566" y="626363"/>
                  </a:lnTo>
                  <a:lnTo>
                    <a:pt x="1002042" y="615695"/>
                  </a:lnTo>
                  <a:lnTo>
                    <a:pt x="1001280" y="601980"/>
                  </a:lnTo>
                  <a:lnTo>
                    <a:pt x="1001280" y="589788"/>
                  </a:lnTo>
                  <a:lnTo>
                    <a:pt x="999756" y="583692"/>
                  </a:lnTo>
                  <a:lnTo>
                    <a:pt x="998981" y="585216"/>
                  </a:lnTo>
                  <a:lnTo>
                    <a:pt x="998981" y="592074"/>
                  </a:lnTo>
                  <a:lnTo>
                    <a:pt x="997457" y="601218"/>
                  </a:lnTo>
                  <a:lnTo>
                    <a:pt x="995933" y="608076"/>
                  </a:lnTo>
                  <a:lnTo>
                    <a:pt x="995933" y="615695"/>
                  </a:lnTo>
                  <a:lnTo>
                    <a:pt x="995184" y="625601"/>
                  </a:lnTo>
                  <a:lnTo>
                    <a:pt x="995184" y="631698"/>
                  </a:lnTo>
                  <a:lnTo>
                    <a:pt x="993647" y="636269"/>
                  </a:lnTo>
                  <a:lnTo>
                    <a:pt x="992885" y="640842"/>
                  </a:lnTo>
                  <a:lnTo>
                    <a:pt x="992885" y="644651"/>
                  </a:lnTo>
                  <a:lnTo>
                    <a:pt x="991361" y="644651"/>
                  </a:lnTo>
                  <a:lnTo>
                    <a:pt x="989837" y="640842"/>
                  </a:lnTo>
                  <a:lnTo>
                    <a:pt x="989837" y="634745"/>
                  </a:lnTo>
                  <a:lnTo>
                    <a:pt x="989088" y="630174"/>
                  </a:lnTo>
                  <a:lnTo>
                    <a:pt x="987564" y="625601"/>
                  </a:lnTo>
                  <a:lnTo>
                    <a:pt x="987564" y="615695"/>
                  </a:lnTo>
                  <a:lnTo>
                    <a:pt x="986802" y="599694"/>
                  </a:lnTo>
                  <a:lnTo>
                    <a:pt x="985278" y="582930"/>
                  </a:lnTo>
                  <a:lnTo>
                    <a:pt x="985278" y="571500"/>
                  </a:lnTo>
                  <a:lnTo>
                    <a:pt x="983754" y="571500"/>
                  </a:lnTo>
                  <a:lnTo>
                    <a:pt x="983754" y="576833"/>
                  </a:lnTo>
                  <a:lnTo>
                    <a:pt x="982992" y="581406"/>
                  </a:lnTo>
                  <a:lnTo>
                    <a:pt x="981468" y="589026"/>
                  </a:lnTo>
                  <a:lnTo>
                    <a:pt x="981468" y="598169"/>
                  </a:lnTo>
                  <a:lnTo>
                    <a:pt x="980706" y="609600"/>
                  </a:lnTo>
                  <a:lnTo>
                    <a:pt x="979182" y="617982"/>
                  </a:lnTo>
                  <a:lnTo>
                    <a:pt x="979182" y="624077"/>
                  </a:lnTo>
                  <a:lnTo>
                    <a:pt x="977658" y="628650"/>
                  </a:lnTo>
                  <a:lnTo>
                    <a:pt x="976883" y="630174"/>
                  </a:lnTo>
                  <a:lnTo>
                    <a:pt x="976883" y="631698"/>
                  </a:lnTo>
                  <a:lnTo>
                    <a:pt x="975359" y="633983"/>
                  </a:lnTo>
                  <a:lnTo>
                    <a:pt x="974597" y="634745"/>
                  </a:lnTo>
                  <a:lnTo>
                    <a:pt x="974597" y="628650"/>
                  </a:lnTo>
                  <a:lnTo>
                    <a:pt x="973074" y="619506"/>
                  </a:lnTo>
                  <a:lnTo>
                    <a:pt x="973074" y="609600"/>
                  </a:lnTo>
                  <a:lnTo>
                    <a:pt x="971550" y="599694"/>
                  </a:lnTo>
                  <a:lnTo>
                    <a:pt x="970787" y="587501"/>
                  </a:lnTo>
                  <a:lnTo>
                    <a:pt x="970787" y="575310"/>
                  </a:lnTo>
                  <a:lnTo>
                    <a:pt x="969276" y="567689"/>
                  </a:lnTo>
                  <a:lnTo>
                    <a:pt x="968514" y="566927"/>
                  </a:lnTo>
                  <a:lnTo>
                    <a:pt x="968514" y="569213"/>
                  </a:lnTo>
                  <a:lnTo>
                    <a:pt x="966990" y="570738"/>
                  </a:lnTo>
                  <a:lnTo>
                    <a:pt x="965466" y="573786"/>
                  </a:lnTo>
                  <a:lnTo>
                    <a:pt x="965466" y="585216"/>
                  </a:lnTo>
                  <a:lnTo>
                    <a:pt x="964704" y="598169"/>
                  </a:lnTo>
                  <a:lnTo>
                    <a:pt x="963180" y="610362"/>
                  </a:lnTo>
                  <a:lnTo>
                    <a:pt x="963180" y="619506"/>
                  </a:lnTo>
                  <a:lnTo>
                    <a:pt x="962418" y="621792"/>
                  </a:lnTo>
                  <a:lnTo>
                    <a:pt x="962418" y="622554"/>
                  </a:lnTo>
                  <a:lnTo>
                    <a:pt x="960881" y="628650"/>
                  </a:lnTo>
                  <a:lnTo>
                    <a:pt x="959357" y="632460"/>
                  </a:lnTo>
                  <a:lnTo>
                    <a:pt x="959357" y="630174"/>
                  </a:lnTo>
                  <a:lnTo>
                    <a:pt x="958608" y="619506"/>
                  </a:lnTo>
                  <a:lnTo>
                    <a:pt x="957084" y="605789"/>
                  </a:lnTo>
                  <a:lnTo>
                    <a:pt x="957084" y="593598"/>
                  </a:lnTo>
                  <a:lnTo>
                    <a:pt x="956309" y="583692"/>
                  </a:lnTo>
                  <a:lnTo>
                    <a:pt x="954785" y="573786"/>
                  </a:lnTo>
                  <a:lnTo>
                    <a:pt x="954785" y="567689"/>
                  </a:lnTo>
                  <a:lnTo>
                    <a:pt x="953261" y="565404"/>
                  </a:lnTo>
                  <a:lnTo>
                    <a:pt x="952500" y="566927"/>
                  </a:lnTo>
                  <a:lnTo>
                    <a:pt x="950988" y="571500"/>
                  </a:lnTo>
                  <a:lnTo>
                    <a:pt x="950988" y="579882"/>
                  </a:lnTo>
                  <a:lnTo>
                    <a:pt x="950226" y="591312"/>
                  </a:lnTo>
                  <a:lnTo>
                    <a:pt x="948702" y="604266"/>
                  </a:lnTo>
                  <a:lnTo>
                    <a:pt x="948702" y="615695"/>
                  </a:lnTo>
                  <a:lnTo>
                    <a:pt x="947178" y="622554"/>
                  </a:lnTo>
                  <a:lnTo>
                    <a:pt x="946416" y="624077"/>
                  </a:lnTo>
                  <a:lnTo>
                    <a:pt x="946416" y="626363"/>
                  </a:lnTo>
                  <a:lnTo>
                    <a:pt x="944892" y="628650"/>
                  </a:lnTo>
                  <a:lnTo>
                    <a:pt x="944130" y="627888"/>
                  </a:lnTo>
                  <a:lnTo>
                    <a:pt x="944130" y="622554"/>
                  </a:lnTo>
                  <a:lnTo>
                    <a:pt x="942606" y="615695"/>
                  </a:lnTo>
                  <a:lnTo>
                    <a:pt x="942606" y="605789"/>
                  </a:lnTo>
                  <a:lnTo>
                    <a:pt x="941082" y="595883"/>
                  </a:lnTo>
                  <a:lnTo>
                    <a:pt x="940307" y="585977"/>
                  </a:lnTo>
                  <a:lnTo>
                    <a:pt x="940307" y="576833"/>
                  </a:lnTo>
                  <a:lnTo>
                    <a:pt x="938783" y="566927"/>
                  </a:lnTo>
                  <a:lnTo>
                    <a:pt x="938034" y="557021"/>
                  </a:lnTo>
                  <a:lnTo>
                    <a:pt x="938034" y="550926"/>
                  </a:lnTo>
                  <a:lnTo>
                    <a:pt x="936497" y="550926"/>
                  </a:lnTo>
                  <a:lnTo>
                    <a:pt x="934974" y="557021"/>
                  </a:lnTo>
                  <a:lnTo>
                    <a:pt x="934974" y="563118"/>
                  </a:lnTo>
                  <a:lnTo>
                    <a:pt x="934211" y="573024"/>
                  </a:lnTo>
                  <a:lnTo>
                    <a:pt x="932687" y="585977"/>
                  </a:lnTo>
                  <a:lnTo>
                    <a:pt x="932687" y="597407"/>
                  </a:lnTo>
                  <a:lnTo>
                    <a:pt x="931938" y="604266"/>
                  </a:lnTo>
                  <a:lnTo>
                    <a:pt x="931938" y="605789"/>
                  </a:lnTo>
                  <a:lnTo>
                    <a:pt x="930414" y="603504"/>
                  </a:lnTo>
                  <a:lnTo>
                    <a:pt x="928890" y="601218"/>
                  </a:lnTo>
                  <a:lnTo>
                    <a:pt x="928890" y="601980"/>
                  </a:lnTo>
                  <a:lnTo>
                    <a:pt x="928128" y="601218"/>
                  </a:lnTo>
                  <a:lnTo>
                    <a:pt x="926604" y="595121"/>
                  </a:lnTo>
                  <a:lnTo>
                    <a:pt x="926604" y="589788"/>
                  </a:lnTo>
                  <a:lnTo>
                    <a:pt x="925842" y="585977"/>
                  </a:lnTo>
                  <a:lnTo>
                    <a:pt x="924318" y="579882"/>
                  </a:lnTo>
                  <a:lnTo>
                    <a:pt x="924318" y="566927"/>
                  </a:lnTo>
                  <a:lnTo>
                    <a:pt x="922781" y="552450"/>
                  </a:lnTo>
                  <a:lnTo>
                    <a:pt x="922032" y="540257"/>
                  </a:lnTo>
                  <a:lnTo>
                    <a:pt x="922032" y="532638"/>
                  </a:lnTo>
                  <a:lnTo>
                    <a:pt x="920508" y="528066"/>
                  </a:lnTo>
                  <a:lnTo>
                    <a:pt x="920508" y="526542"/>
                  </a:lnTo>
                  <a:lnTo>
                    <a:pt x="919733" y="528827"/>
                  </a:lnTo>
                  <a:lnTo>
                    <a:pt x="918209" y="537210"/>
                  </a:lnTo>
                  <a:lnTo>
                    <a:pt x="918209" y="550926"/>
                  </a:lnTo>
                  <a:lnTo>
                    <a:pt x="916685" y="566927"/>
                  </a:lnTo>
                  <a:lnTo>
                    <a:pt x="915924" y="579882"/>
                  </a:lnTo>
                  <a:lnTo>
                    <a:pt x="915924" y="589788"/>
                  </a:lnTo>
                  <a:lnTo>
                    <a:pt x="914400" y="599694"/>
                  </a:lnTo>
                  <a:lnTo>
                    <a:pt x="913637" y="603504"/>
                  </a:lnTo>
                  <a:lnTo>
                    <a:pt x="912126" y="599694"/>
                  </a:lnTo>
                  <a:lnTo>
                    <a:pt x="912126" y="595883"/>
                  </a:lnTo>
                  <a:lnTo>
                    <a:pt x="910602" y="589026"/>
                  </a:lnTo>
                  <a:lnTo>
                    <a:pt x="909840" y="577595"/>
                  </a:lnTo>
                  <a:lnTo>
                    <a:pt x="909840" y="567689"/>
                  </a:lnTo>
                  <a:lnTo>
                    <a:pt x="908316" y="560832"/>
                  </a:lnTo>
                  <a:lnTo>
                    <a:pt x="907554" y="553212"/>
                  </a:lnTo>
                  <a:lnTo>
                    <a:pt x="907554" y="543306"/>
                  </a:lnTo>
                  <a:lnTo>
                    <a:pt x="906030" y="534924"/>
                  </a:lnTo>
                  <a:lnTo>
                    <a:pt x="904506" y="532638"/>
                  </a:lnTo>
                  <a:lnTo>
                    <a:pt x="904506" y="536448"/>
                  </a:lnTo>
                  <a:lnTo>
                    <a:pt x="903731" y="543306"/>
                  </a:lnTo>
                  <a:lnTo>
                    <a:pt x="902207" y="553212"/>
                  </a:lnTo>
                  <a:lnTo>
                    <a:pt x="902207" y="565404"/>
                  </a:lnTo>
                  <a:lnTo>
                    <a:pt x="901458" y="581406"/>
                  </a:lnTo>
                  <a:lnTo>
                    <a:pt x="901458" y="593598"/>
                  </a:lnTo>
                  <a:lnTo>
                    <a:pt x="899934" y="601218"/>
                  </a:lnTo>
                  <a:lnTo>
                    <a:pt x="898397" y="605789"/>
                  </a:lnTo>
                  <a:lnTo>
                    <a:pt x="898397" y="611886"/>
                  </a:lnTo>
                  <a:lnTo>
                    <a:pt x="897635" y="615695"/>
                  </a:lnTo>
                  <a:lnTo>
                    <a:pt x="896111" y="615695"/>
                  </a:lnTo>
                  <a:lnTo>
                    <a:pt x="896111" y="609600"/>
                  </a:lnTo>
                  <a:lnTo>
                    <a:pt x="895350" y="599694"/>
                  </a:lnTo>
                  <a:lnTo>
                    <a:pt x="893838" y="589788"/>
                  </a:lnTo>
                  <a:lnTo>
                    <a:pt x="893838" y="582930"/>
                  </a:lnTo>
                  <a:lnTo>
                    <a:pt x="892314" y="575310"/>
                  </a:lnTo>
                  <a:lnTo>
                    <a:pt x="891552" y="566927"/>
                  </a:lnTo>
                  <a:lnTo>
                    <a:pt x="891552" y="560832"/>
                  </a:lnTo>
                  <a:lnTo>
                    <a:pt x="890028" y="552450"/>
                  </a:lnTo>
                  <a:lnTo>
                    <a:pt x="890028" y="542544"/>
                  </a:lnTo>
                  <a:lnTo>
                    <a:pt x="889266" y="534924"/>
                  </a:lnTo>
                  <a:lnTo>
                    <a:pt x="887742" y="534162"/>
                  </a:lnTo>
                  <a:lnTo>
                    <a:pt x="887742" y="537210"/>
                  </a:lnTo>
                  <a:lnTo>
                    <a:pt x="886218" y="544830"/>
                  </a:lnTo>
                  <a:lnTo>
                    <a:pt x="885456" y="552450"/>
                  </a:lnTo>
                  <a:lnTo>
                    <a:pt x="885456" y="560832"/>
                  </a:lnTo>
                  <a:lnTo>
                    <a:pt x="883932" y="573786"/>
                  </a:lnTo>
                  <a:lnTo>
                    <a:pt x="883157" y="589788"/>
                  </a:lnTo>
                  <a:lnTo>
                    <a:pt x="883157" y="601980"/>
                  </a:lnTo>
                  <a:lnTo>
                    <a:pt x="881633" y="605789"/>
                  </a:lnTo>
                  <a:lnTo>
                    <a:pt x="880109" y="604266"/>
                  </a:lnTo>
                  <a:lnTo>
                    <a:pt x="880109" y="598169"/>
                  </a:lnTo>
                  <a:lnTo>
                    <a:pt x="879347" y="589026"/>
                  </a:lnTo>
                  <a:lnTo>
                    <a:pt x="879347" y="577595"/>
                  </a:lnTo>
                  <a:lnTo>
                    <a:pt x="877824" y="569213"/>
                  </a:lnTo>
                  <a:lnTo>
                    <a:pt x="877061" y="563118"/>
                  </a:lnTo>
                  <a:lnTo>
                    <a:pt x="877061" y="555498"/>
                  </a:lnTo>
                  <a:lnTo>
                    <a:pt x="875537" y="547116"/>
                  </a:lnTo>
                  <a:lnTo>
                    <a:pt x="874026" y="534162"/>
                  </a:lnTo>
                  <a:lnTo>
                    <a:pt x="874026" y="518921"/>
                  </a:lnTo>
                  <a:lnTo>
                    <a:pt x="873264" y="510539"/>
                  </a:lnTo>
                  <a:lnTo>
                    <a:pt x="871740" y="506730"/>
                  </a:lnTo>
                  <a:lnTo>
                    <a:pt x="871740" y="508254"/>
                  </a:lnTo>
                  <a:lnTo>
                    <a:pt x="870978" y="512825"/>
                  </a:lnTo>
                  <a:lnTo>
                    <a:pt x="869454" y="520445"/>
                  </a:lnTo>
                  <a:lnTo>
                    <a:pt x="869454" y="530351"/>
                  </a:lnTo>
                  <a:lnTo>
                    <a:pt x="867930" y="544830"/>
                  </a:lnTo>
                  <a:lnTo>
                    <a:pt x="867930" y="560832"/>
                  </a:lnTo>
                  <a:lnTo>
                    <a:pt x="867168" y="573024"/>
                  </a:lnTo>
                  <a:lnTo>
                    <a:pt x="865631" y="579882"/>
                  </a:lnTo>
                  <a:lnTo>
                    <a:pt x="865631" y="585216"/>
                  </a:lnTo>
                  <a:lnTo>
                    <a:pt x="864882" y="589026"/>
                  </a:lnTo>
                  <a:lnTo>
                    <a:pt x="863358" y="589788"/>
                  </a:lnTo>
                  <a:lnTo>
                    <a:pt x="863358" y="582930"/>
                  </a:lnTo>
                  <a:lnTo>
                    <a:pt x="861834" y="570738"/>
                  </a:lnTo>
                  <a:lnTo>
                    <a:pt x="861059" y="558545"/>
                  </a:lnTo>
                  <a:lnTo>
                    <a:pt x="861059" y="552450"/>
                  </a:lnTo>
                  <a:lnTo>
                    <a:pt x="859535" y="547116"/>
                  </a:lnTo>
                  <a:lnTo>
                    <a:pt x="859535" y="537210"/>
                  </a:lnTo>
                  <a:lnTo>
                    <a:pt x="858774" y="526542"/>
                  </a:lnTo>
                  <a:lnTo>
                    <a:pt x="857250" y="515874"/>
                  </a:lnTo>
                  <a:lnTo>
                    <a:pt x="857250" y="509777"/>
                  </a:lnTo>
                  <a:lnTo>
                    <a:pt x="855738" y="506730"/>
                  </a:lnTo>
                  <a:lnTo>
                    <a:pt x="854976" y="506730"/>
                  </a:lnTo>
                  <a:lnTo>
                    <a:pt x="854976" y="509777"/>
                  </a:lnTo>
                  <a:lnTo>
                    <a:pt x="853452" y="515874"/>
                  </a:lnTo>
                  <a:lnTo>
                    <a:pt x="852690" y="524256"/>
                  </a:lnTo>
                  <a:lnTo>
                    <a:pt x="852690" y="534924"/>
                  </a:lnTo>
                  <a:lnTo>
                    <a:pt x="851166" y="550926"/>
                  </a:lnTo>
                  <a:lnTo>
                    <a:pt x="849642" y="564642"/>
                  </a:lnTo>
                  <a:lnTo>
                    <a:pt x="849642" y="573786"/>
                  </a:lnTo>
                  <a:lnTo>
                    <a:pt x="848880" y="582930"/>
                  </a:lnTo>
                  <a:lnTo>
                    <a:pt x="848880" y="589788"/>
                  </a:lnTo>
                  <a:lnTo>
                    <a:pt x="847356" y="592074"/>
                  </a:lnTo>
                  <a:lnTo>
                    <a:pt x="846581" y="589788"/>
                  </a:lnTo>
                  <a:lnTo>
                    <a:pt x="846581" y="583692"/>
                  </a:lnTo>
                  <a:lnTo>
                    <a:pt x="845057" y="573024"/>
                  </a:lnTo>
                  <a:lnTo>
                    <a:pt x="843533" y="561594"/>
                  </a:lnTo>
                  <a:lnTo>
                    <a:pt x="843533" y="552450"/>
                  </a:lnTo>
                  <a:lnTo>
                    <a:pt x="842784" y="540257"/>
                  </a:lnTo>
                  <a:lnTo>
                    <a:pt x="841247" y="525018"/>
                  </a:lnTo>
                  <a:lnTo>
                    <a:pt x="841247" y="512063"/>
                  </a:lnTo>
                  <a:lnTo>
                    <a:pt x="840485" y="504444"/>
                  </a:lnTo>
                  <a:lnTo>
                    <a:pt x="838961" y="504444"/>
                  </a:lnTo>
                  <a:lnTo>
                    <a:pt x="838961" y="509777"/>
                  </a:lnTo>
                  <a:lnTo>
                    <a:pt x="837437" y="514350"/>
                  </a:lnTo>
                  <a:lnTo>
                    <a:pt x="837437" y="516636"/>
                  </a:lnTo>
                  <a:lnTo>
                    <a:pt x="836688" y="522731"/>
                  </a:lnTo>
                  <a:lnTo>
                    <a:pt x="835164" y="538733"/>
                  </a:lnTo>
                  <a:lnTo>
                    <a:pt x="835164" y="555498"/>
                  </a:lnTo>
                  <a:lnTo>
                    <a:pt x="834402" y="569213"/>
                  </a:lnTo>
                  <a:lnTo>
                    <a:pt x="832878" y="576833"/>
                  </a:lnTo>
                  <a:lnTo>
                    <a:pt x="832878" y="581406"/>
                  </a:lnTo>
                  <a:lnTo>
                    <a:pt x="831354" y="585216"/>
                  </a:lnTo>
                  <a:lnTo>
                    <a:pt x="830592" y="585977"/>
                  </a:lnTo>
                  <a:lnTo>
                    <a:pt x="830592" y="583692"/>
                  </a:lnTo>
                  <a:lnTo>
                    <a:pt x="829068" y="579119"/>
                  </a:lnTo>
                  <a:lnTo>
                    <a:pt x="828306" y="570738"/>
                  </a:lnTo>
                  <a:lnTo>
                    <a:pt x="828306" y="561594"/>
                  </a:lnTo>
                  <a:lnTo>
                    <a:pt x="826782" y="550926"/>
                  </a:lnTo>
                  <a:lnTo>
                    <a:pt x="826782" y="534924"/>
                  </a:lnTo>
                  <a:lnTo>
                    <a:pt x="825258" y="520445"/>
                  </a:lnTo>
                  <a:lnTo>
                    <a:pt x="824483" y="512063"/>
                  </a:lnTo>
                  <a:lnTo>
                    <a:pt x="824483" y="506730"/>
                  </a:lnTo>
                  <a:lnTo>
                    <a:pt x="822959" y="499871"/>
                  </a:lnTo>
                  <a:lnTo>
                    <a:pt x="822197" y="494538"/>
                  </a:lnTo>
                  <a:lnTo>
                    <a:pt x="822197" y="496062"/>
                  </a:lnTo>
                  <a:lnTo>
                    <a:pt x="820674" y="500633"/>
                  </a:lnTo>
                  <a:lnTo>
                    <a:pt x="819150" y="506730"/>
                  </a:lnTo>
                  <a:lnTo>
                    <a:pt x="819150" y="515874"/>
                  </a:lnTo>
                  <a:lnTo>
                    <a:pt x="818387" y="525018"/>
                  </a:lnTo>
                  <a:lnTo>
                    <a:pt x="818387" y="534924"/>
                  </a:lnTo>
                  <a:lnTo>
                    <a:pt x="816876" y="546354"/>
                  </a:lnTo>
                  <a:lnTo>
                    <a:pt x="816114" y="563118"/>
                  </a:lnTo>
                  <a:lnTo>
                    <a:pt x="816114" y="575310"/>
                  </a:lnTo>
                  <a:lnTo>
                    <a:pt x="814590" y="576833"/>
                  </a:lnTo>
                  <a:lnTo>
                    <a:pt x="813066" y="573024"/>
                  </a:lnTo>
                  <a:lnTo>
                    <a:pt x="813066" y="566927"/>
                  </a:lnTo>
                  <a:lnTo>
                    <a:pt x="812304" y="559307"/>
                  </a:lnTo>
                  <a:lnTo>
                    <a:pt x="810780" y="550926"/>
                  </a:lnTo>
                  <a:lnTo>
                    <a:pt x="810780" y="541019"/>
                  </a:lnTo>
                  <a:lnTo>
                    <a:pt x="810018" y="530351"/>
                  </a:lnTo>
                  <a:lnTo>
                    <a:pt x="808481" y="515874"/>
                  </a:lnTo>
                  <a:lnTo>
                    <a:pt x="808481" y="499871"/>
                  </a:lnTo>
                  <a:lnTo>
                    <a:pt x="806957" y="485394"/>
                  </a:lnTo>
                  <a:lnTo>
                    <a:pt x="806957" y="477774"/>
                  </a:lnTo>
                  <a:lnTo>
                    <a:pt x="806208" y="476250"/>
                  </a:lnTo>
                  <a:lnTo>
                    <a:pt x="804684" y="479298"/>
                  </a:lnTo>
                  <a:lnTo>
                    <a:pt x="804684" y="483869"/>
                  </a:lnTo>
                  <a:lnTo>
                    <a:pt x="803909" y="491489"/>
                  </a:lnTo>
                  <a:lnTo>
                    <a:pt x="802385" y="496062"/>
                  </a:lnTo>
                  <a:lnTo>
                    <a:pt x="802385" y="502157"/>
                  </a:lnTo>
                  <a:lnTo>
                    <a:pt x="800861" y="510539"/>
                  </a:lnTo>
                  <a:lnTo>
                    <a:pt x="800100" y="520445"/>
                  </a:lnTo>
                  <a:lnTo>
                    <a:pt x="800100" y="530351"/>
                  </a:lnTo>
                  <a:lnTo>
                    <a:pt x="798588" y="541019"/>
                  </a:lnTo>
                  <a:lnTo>
                    <a:pt x="797826" y="557021"/>
                  </a:lnTo>
                  <a:lnTo>
                    <a:pt x="797826" y="570738"/>
                  </a:lnTo>
                  <a:lnTo>
                    <a:pt x="796302" y="573024"/>
                  </a:lnTo>
                  <a:lnTo>
                    <a:pt x="796302" y="564642"/>
                  </a:lnTo>
                  <a:lnTo>
                    <a:pt x="794778" y="550926"/>
                  </a:lnTo>
                  <a:lnTo>
                    <a:pt x="794016" y="537210"/>
                  </a:lnTo>
                  <a:lnTo>
                    <a:pt x="794016" y="531113"/>
                  </a:lnTo>
                  <a:lnTo>
                    <a:pt x="792492" y="526542"/>
                  </a:lnTo>
                  <a:lnTo>
                    <a:pt x="791730" y="516636"/>
                  </a:lnTo>
                  <a:lnTo>
                    <a:pt x="791730" y="503681"/>
                  </a:lnTo>
                  <a:lnTo>
                    <a:pt x="790206" y="493775"/>
                  </a:lnTo>
                  <a:lnTo>
                    <a:pt x="788682" y="486156"/>
                  </a:lnTo>
                  <a:lnTo>
                    <a:pt x="788682" y="480060"/>
                  </a:lnTo>
                  <a:lnTo>
                    <a:pt x="787907" y="480060"/>
                  </a:lnTo>
                  <a:lnTo>
                    <a:pt x="786383" y="482345"/>
                  </a:lnTo>
                  <a:lnTo>
                    <a:pt x="786383" y="489966"/>
                  </a:lnTo>
                  <a:lnTo>
                    <a:pt x="785634" y="498348"/>
                  </a:lnTo>
                  <a:lnTo>
                    <a:pt x="785634" y="508254"/>
                  </a:lnTo>
                  <a:lnTo>
                    <a:pt x="784097" y="520445"/>
                  </a:lnTo>
                  <a:lnTo>
                    <a:pt x="782574" y="534924"/>
                  </a:lnTo>
                  <a:lnTo>
                    <a:pt x="782574" y="549401"/>
                  </a:lnTo>
                  <a:lnTo>
                    <a:pt x="781811" y="563118"/>
                  </a:lnTo>
                  <a:lnTo>
                    <a:pt x="780287" y="571500"/>
                  </a:lnTo>
                  <a:lnTo>
                    <a:pt x="780287" y="573024"/>
                  </a:lnTo>
                  <a:lnTo>
                    <a:pt x="779538" y="569213"/>
                  </a:lnTo>
                  <a:lnTo>
                    <a:pt x="778014" y="564642"/>
                  </a:lnTo>
                  <a:lnTo>
                    <a:pt x="778014" y="560832"/>
                  </a:lnTo>
                  <a:lnTo>
                    <a:pt x="776490" y="553212"/>
                  </a:lnTo>
                  <a:lnTo>
                    <a:pt x="776490" y="541019"/>
                  </a:lnTo>
                  <a:lnTo>
                    <a:pt x="775728" y="526542"/>
                  </a:lnTo>
                  <a:lnTo>
                    <a:pt x="774204" y="515874"/>
                  </a:lnTo>
                  <a:lnTo>
                    <a:pt x="774204" y="506730"/>
                  </a:lnTo>
                  <a:lnTo>
                    <a:pt x="773442" y="497586"/>
                  </a:lnTo>
                  <a:lnTo>
                    <a:pt x="771918" y="488442"/>
                  </a:lnTo>
                  <a:lnTo>
                    <a:pt x="771918" y="482345"/>
                  </a:lnTo>
                  <a:lnTo>
                    <a:pt x="770381" y="479298"/>
                  </a:lnTo>
                  <a:lnTo>
                    <a:pt x="769632" y="479298"/>
                  </a:lnTo>
                  <a:lnTo>
                    <a:pt x="769632" y="483869"/>
                  </a:lnTo>
                  <a:lnTo>
                    <a:pt x="768108" y="491489"/>
                  </a:lnTo>
                  <a:lnTo>
                    <a:pt x="767333" y="498348"/>
                  </a:lnTo>
                  <a:lnTo>
                    <a:pt x="767333" y="510539"/>
                  </a:lnTo>
                  <a:lnTo>
                    <a:pt x="765809" y="525018"/>
                  </a:lnTo>
                  <a:lnTo>
                    <a:pt x="765809" y="540257"/>
                  </a:lnTo>
                  <a:lnTo>
                    <a:pt x="764285" y="552450"/>
                  </a:lnTo>
                  <a:lnTo>
                    <a:pt x="763524" y="561594"/>
                  </a:lnTo>
                  <a:lnTo>
                    <a:pt x="763524" y="564642"/>
                  </a:lnTo>
                  <a:lnTo>
                    <a:pt x="762000" y="558545"/>
                  </a:lnTo>
                  <a:lnTo>
                    <a:pt x="761237" y="547116"/>
                  </a:lnTo>
                  <a:lnTo>
                    <a:pt x="761237" y="534924"/>
                  </a:lnTo>
                  <a:lnTo>
                    <a:pt x="759726" y="522731"/>
                  </a:lnTo>
                  <a:lnTo>
                    <a:pt x="758202" y="514350"/>
                  </a:lnTo>
                  <a:lnTo>
                    <a:pt x="758202" y="508254"/>
                  </a:lnTo>
                  <a:lnTo>
                    <a:pt x="757440" y="499871"/>
                  </a:lnTo>
                  <a:lnTo>
                    <a:pt x="755916" y="487680"/>
                  </a:lnTo>
                  <a:lnTo>
                    <a:pt x="755916" y="473963"/>
                  </a:lnTo>
                  <a:lnTo>
                    <a:pt x="755154" y="461010"/>
                  </a:lnTo>
                  <a:lnTo>
                    <a:pt x="755154" y="448818"/>
                  </a:lnTo>
                  <a:lnTo>
                    <a:pt x="753630" y="436625"/>
                  </a:lnTo>
                  <a:lnTo>
                    <a:pt x="752106" y="431292"/>
                  </a:lnTo>
                  <a:lnTo>
                    <a:pt x="752106" y="435101"/>
                  </a:lnTo>
                  <a:lnTo>
                    <a:pt x="751331" y="447294"/>
                  </a:lnTo>
                  <a:lnTo>
                    <a:pt x="749807" y="464057"/>
                  </a:lnTo>
                  <a:lnTo>
                    <a:pt x="749807" y="482345"/>
                  </a:lnTo>
                  <a:lnTo>
                    <a:pt x="749058" y="499871"/>
                  </a:lnTo>
                  <a:lnTo>
                    <a:pt x="747534" y="510539"/>
                  </a:lnTo>
                  <a:lnTo>
                    <a:pt x="747534" y="518160"/>
                  </a:lnTo>
                  <a:lnTo>
                    <a:pt x="745997" y="525018"/>
                  </a:lnTo>
                  <a:lnTo>
                    <a:pt x="745235" y="534924"/>
                  </a:lnTo>
                  <a:lnTo>
                    <a:pt x="745235" y="540257"/>
                  </a:lnTo>
                  <a:lnTo>
                    <a:pt x="743711" y="534924"/>
                  </a:lnTo>
                  <a:lnTo>
                    <a:pt x="743711" y="522731"/>
                  </a:lnTo>
                  <a:lnTo>
                    <a:pt x="742950" y="514350"/>
                  </a:lnTo>
                  <a:lnTo>
                    <a:pt x="741438" y="509777"/>
                  </a:lnTo>
                  <a:lnTo>
                    <a:pt x="741438" y="500633"/>
                  </a:lnTo>
                  <a:lnTo>
                    <a:pt x="739914" y="488442"/>
                  </a:lnTo>
                  <a:lnTo>
                    <a:pt x="739152" y="475488"/>
                  </a:lnTo>
                  <a:lnTo>
                    <a:pt x="739152" y="463295"/>
                  </a:lnTo>
                  <a:lnTo>
                    <a:pt x="737628" y="449580"/>
                  </a:lnTo>
                  <a:lnTo>
                    <a:pt x="736866" y="443483"/>
                  </a:lnTo>
                  <a:lnTo>
                    <a:pt x="735342" y="447294"/>
                  </a:lnTo>
                  <a:lnTo>
                    <a:pt x="735342" y="451866"/>
                  </a:lnTo>
                  <a:lnTo>
                    <a:pt x="733818" y="461010"/>
                  </a:lnTo>
                  <a:lnTo>
                    <a:pt x="733056" y="473201"/>
                  </a:lnTo>
                  <a:lnTo>
                    <a:pt x="733056" y="486156"/>
                  </a:lnTo>
                  <a:lnTo>
                    <a:pt x="731532" y="499871"/>
                  </a:lnTo>
                  <a:lnTo>
                    <a:pt x="730757" y="514350"/>
                  </a:lnTo>
                  <a:lnTo>
                    <a:pt x="730757" y="528827"/>
                  </a:lnTo>
                  <a:lnTo>
                    <a:pt x="729233" y="541019"/>
                  </a:lnTo>
                  <a:lnTo>
                    <a:pt x="727709" y="552450"/>
                  </a:lnTo>
                  <a:lnTo>
                    <a:pt x="727709" y="560832"/>
                  </a:lnTo>
                  <a:lnTo>
                    <a:pt x="726947" y="563118"/>
                  </a:lnTo>
                  <a:lnTo>
                    <a:pt x="725424" y="558545"/>
                  </a:lnTo>
                  <a:lnTo>
                    <a:pt x="725424" y="549401"/>
                  </a:lnTo>
                  <a:lnTo>
                    <a:pt x="724661" y="538733"/>
                  </a:lnTo>
                  <a:lnTo>
                    <a:pt x="724661" y="525018"/>
                  </a:lnTo>
                  <a:lnTo>
                    <a:pt x="723137" y="510539"/>
                  </a:lnTo>
                  <a:lnTo>
                    <a:pt x="721626" y="497586"/>
                  </a:lnTo>
                  <a:lnTo>
                    <a:pt x="721626" y="482345"/>
                  </a:lnTo>
                  <a:lnTo>
                    <a:pt x="720864" y="467868"/>
                  </a:lnTo>
                  <a:lnTo>
                    <a:pt x="719340" y="455675"/>
                  </a:lnTo>
                  <a:lnTo>
                    <a:pt x="719340" y="449580"/>
                  </a:lnTo>
                  <a:lnTo>
                    <a:pt x="717054" y="449580"/>
                  </a:lnTo>
                  <a:lnTo>
                    <a:pt x="717054" y="451104"/>
                  </a:lnTo>
                  <a:lnTo>
                    <a:pt x="715530" y="457200"/>
                  </a:lnTo>
                  <a:lnTo>
                    <a:pt x="714768" y="471677"/>
                  </a:lnTo>
                  <a:lnTo>
                    <a:pt x="714768" y="486156"/>
                  </a:lnTo>
                  <a:lnTo>
                    <a:pt x="713231" y="498348"/>
                  </a:lnTo>
                  <a:lnTo>
                    <a:pt x="713231" y="506730"/>
                  </a:lnTo>
                  <a:lnTo>
                    <a:pt x="712482" y="518160"/>
                  </a:lnTo>
                  <a:lnTo>
                    <a:pt x="710958" y="531113"/>
                  </a:lnTo>
                  <a:lnTo>
                    <a:pt x="710958" y="541019"/>
                  </a:lnTo>
                  <a:lnTo>
                    <a:pt x="709434" y="547116"/>
                  </a:lnTo>
                  <a:lnTo>
                    <a:pt x="708659" y="547116"/>
                  </a:lnTo>
                  <a:lnTo>
                    <a:pt x="708659" y="540257"/>
                  </a:lnTo>
                  <a:lnTo>
                    <a:pt x="707135" y="526542"/>
                  </a:lnTo>
                  <a:lnTo>
                    <a:pt x="706374" y="512825"/>
                  </a:lnTo>
                  <a:lnTo>
                    <a:pt x="706374" y="506730"/>
                  </a:lnTo>
                  <a:lnTo>
                    <a:pt x="704850" y="504444"/>
                  </a:lnTo>
                  <a:lnTo>
                    <a:pt x="703338" y="498348"/>
                  </a:lnTo>
                  <a:lnTo>
                    <a:pt x="703338" y="485394"/>
                  </a:lnTo>
                  <a:lnTo>
                    <a:pt x="702576" y="465581"/>
                  </a:lnTo>
                  <a:lnTo>
                    <a:pt x="702576" y="445007"/>
                  </a:lnTo>
                  <a:lnTo>
                    <a:pt x="701052" y="430530"/>
                  </a:lnTo>
                  <a:lnTo>
                    <a:pt x="700290" y="425195"/>
                  </a:lnTo>
                  <a:lnTo>
                    <a:pt x="700290" y="427481"/>
                  </a:lnTo>
                  <a:lnTo>
                    <a:pt x="698766" y="436625"/>
                  </a:lnTo>
                  <a:lnTo>
                    <a:pt x="697242" y="447294"/>
                  </a:lnTo>
                  <a:lnTo>
                    <a:pt x="697242" y="457200"/>
                  </a:lnTo>
                  <a:lnTo>
                    <a:pt x="696480" y="467868"/>
                  </a:lnTo>
                  <a:lnTo>
                    <a:pt x="694956" y="487680"/>
                  </a:lnTo>
                  <a:lnTo>
                    <a:pt x="694956" y="508254"/>
                  </a:lnTo>
                  <a:lnTo>
                    <a:pt x="694181" y="522731"/>
                  </a:lnTo>
                  <a:lnTo>
                    <a:pt x="694181" y="534162"/>
                  </a:lnTo>
                  <a:lnTo>
                    <a:pt x="692657" y="543306"/>
                  </a:lnTo>
                  <a:lnTo>
                    <a:pt x="691133" y="548639"/>
                  </a:lnTo>
                  <a:lnTo>
                    <a:pt x="691133" y="543306"/>
                  </a:lnTo>
                  <a:lnTo>
                    <a:pt x="690384" y="531113"/>
                  </a:lnTo>
                  <a:lnTo>
                    <a:pt x="688847" y="515874"/>
                  </a:lnTo>
                  <a:lnTo>
                    <a:pt x="688847" y="502157"/>
                  </a:lnTo>
                  <a:lnTo>
                    <a:pt x="688085" y="493775"/>
                  </a:lnTo>
                  <a:lnTo>
                    <a:pt x="686561" y="487680"/>
                  </a:lnTo>
                  <a:lnTo>
                    <a:pt x="686561" y="479298"/>
                  </a:lnTo>
                  <a:lnTo>
                    <a:pt x="685037" y="464057"/>
                  </a:lnTo>
                  <a:lnTo>
                    <a:pt x="684288" y="445007"/>
                  </a:lnTo>
                  <a:lnTo>
                    <a:pt x="684288" y="430530"/>
                  </a:lnTo>
                  <a:lnTo>
                    <a:pt x="682764" y="422910"/>
                  </a:lnTo>
                  <a:lnTo>
                    <a:pt x="682764" y="419100"/>
                  </a:lnTo>
                  <a:lnTo>
                    <a:pt x="682002" y="416813"/>
                  </a:lnTo>
                  <a:lnTo>
                    <a:pt x="680478" y="418338"/>
                  </a:lnTo>
                  <a:lnTo>
                    <a:pt x="680478" y="422910"/>
                  </a:lnTo>
                  <a:lnTo>
                    <a:pt x="678954" y="430530"/>
                  </a:lnTo>
                  <a:lnTo>
                    <a:pt x="678192" y="438912"/>
                  </a:lnTo>
                  <a:lnTo>
                    <a:pt x="678192" y="451104"/>
                  </a:lnTo>
                  <a:lnTo>
                    <a:pt x="676668" y="469392"/>
                  </a:lnTo>
                  <a:lnTo>
                    <a:pt x="675906" y="488442"/>
                  </a:lnTo>
                  <a:lnTo>
                    <a:pt x="675906" y="500633"/>
                  </a:lnTo>
                  <a:lnTo>
                    <a:pt x="674382" y="506730"/>
                  </a:lnTo>
                  <a:lnTo>
                    <a:pt x="672858" y="510539"/>
                  </a:lnTo>
                  <a:lnTo>
                    <a:pt x="672083" y="508254"/>
                  </a:lnTo>
                  <a:lnTo>
                    <a:pt x="672083" y="505968"/>
                  </a:lnTo>
                  <a:lnTo>
                    <a:pt x="670559" y="504444"/>
                  </a:lnTo>
                  <a:lnTo>
                    <a:pt x="669797" y="499871"/>
                  </a:lnTo>
                  <a:lnTo>
                    <a:pt x="669797" y="489966"/>
                  </a:lnTo>
                  <a:lnTo>
                    <a:pt x="668274" y="479298"/>
                  </a:lnTo>
                  <a:lnTo>
                    <a:pt x="666750" y="467106"/>
                  </a:lnTo>
                  <a:lnTo>
                    <a:pt x="666750" y="448818"/>
                  </a:lnTo>
                  <a:lnTo>
                    <a:pt x="665987" y="429006"/>
                  </a:lnTo>
                  <a:lnTo>
                    <a:pt x="664476" y="413004"/>
                  </a:lnTo>
                  <a:lnTo>
                    <a:pt x="664476" y="404621"/>
                  </a:lnTo>
                  <a:lnTo>
                    <a:pt x="663714" y="404621"/>
                  </a:lnTo>
                  <a:lnTo>
                    <a:pt x="662190" y="410718"/>
                  </a:lnTo>
                  <a:lnTo>
                    <a:pt x="662190" y="416813"/>
                  </a:lnTo>
                  <a:lnTo>
                    <a:pt x="660666" y="424433"/>
                  </a:lnTo>
                  <a:lnTo>
                    <a:pt x="660666" y="435101"/>
                  </a:lnTo>
                  <a:lnTo>
                    <a:pt x="659904" y="451104"/>
                  </a:lnTo>
                  <a:lnTo>
                    <a:pt x="658380" y="464057"/>
                  </a:lnTo>
                  <a:lnTo>
                    <a:pt x="658380" y="479298"/>
                  </a:lnTo>
                  <a:lnTo>
                    <a:pt x="657618" y="498348"/>
                  </a:lnTo>
                  <a:lnTo>
                    <a:pt x="656081" y="518160"/>
                  </a:lnTo>
                  <a:lnTo>
                    <a:pt x="656081" y="530351"/>
                  </a:lnTo>
                  <a:lnTo>
                    <a:pt x="654557" y="532638"/>
                  </a:lnTo>
                  <a:lnTo>
                    <a:pt x="653808" y="526542"/>
                  </a:lnTo>
                  <a:lnTo>
                    <a:pt x="653808" y="516636"/>
                  </a:lnTo>
                  <a:lnTo>
                    <a:pt x="652284" y="508254"/>
                  </a:lnTo>
                  <a:lnTo>
                    <a:pt x="652284" y="504444"/>
                  </a:lnTo>
                  <a:lnTo>
                    <a:pt x="651509" y="502157"/>
                  </a:lnTo>
                  <a:lnTo>
                    <a:pt x="649985" y="488442"/>
                  </a:lnTo>
                  <a:lnTo>
                    <a:pt x="649985" y="467868"/>
                  </a:lnTo>
                  <a:lnTo>
                    <a:pt x="648461" y="448818"/>
                  </a:lnTo>
                  <a:lnTo>
                    <a:pt x="647700" y="433577"/>
                  </a:lnTo>
                  <a:lnTo>
                    <a:pt x="647700" y="425195"/>
                  </a:lnTo>
                  <a:lnTo>
                    <a:pt x="646188" y="420624"/>
                  </a:lnTo>
                  <a:lnTo>
                    <a:pt x="645426" y="419100"/>
                  </a:lnTo>
                  <a:lnTo>
                    <a:pt x="645426" y="416813"/>
                  </a:lnTo>
                  <a:lnTo>
                    <a:pt x="643902" y="413004"/>
                  </a:lnTo>
                  <a:lnTo>
                    <a:pt x="642378" y="412242"/>
                  </a:lnTo>
                  <a:lnTo>
                    <a:pt x="642378" y="418338"/>
                  </a:lnTo>
                  <a:lnTo>
                    <a:pt x="641616" y="432816"/>
                  </a:lnTo>
                  <a:lnTo>
                    <a:pt x="641616" y="451104"/>
                  </a:lnTo>
                  <a:lnTo>
                    <a:pt x="640092" y="465581"/>
                  </a:lnTo>
                  <a:lnTo>
                    <a:pt x="639330" y="479298"/>
                  </a:lnTo>
                  <a:lnTo>
                    <a:pt x="639330" y="494538"/>
                  </a:lnTo>
                  <a:lnTo>
                    <a:pt x="637806" y="512825"/>
                  </a:lnTo>
                  <a:lnTo>
                    <a:pt x="636282" y="521969"/>
                  </a:lnTo>
                  <a:lnTo>
                    <a:pt x="636282" y="518921"/>
                  </a:lnTo>
                  <a:lnTo>
                    <a:pt x="635507" y="510539"/>
                  </a:lnTo>
                  <a:lnTo>
                    <a:pt x="633983" y="498348"/>
                  </a:lnTo>
                  <a:lnTo>
                    <a:pt x="633983" y="482345"/>
                  </a:lnTo>
                  <a:lnTo>
                    <a:pt x="633234" y="464057"/>
                  </a:lnTo>
                  <a:lnTo>
                    <a:pt x="631697" y="451866"/>
                  </a:lnTo>
                  <a:lnTo>
                    <a:pt x="631697" y="445007"/>
                  </a:lnTo>
                  <a:lnTo>
                    <a:pt x="630174" y="435101"/>
                  </a:lnTo>
                  <a:lnTo>
                    <a:pt x="630174" y="425195"/>
                  </a:lnTo>
                  <a:lnTo>
                    <a:pt x="629411" y="419100"/>
                  </a:lnTo>
                  <a:lnTo>
                    <a:pt x="627887" y="413004"/>
                  </a:lnTo>
                  <a:lnTo>
                    <a:pt x="627887" y="400812"/>
                  </a:lnTo>
                  <a:lnTo>
                    <a:pt x="627138" y="386333"/>
                  </a:lnTo>
                  <a:lnTo>
                    <a:pt x="625614" y="378713"/>
                  </a:lnTo>
                  <a:lnTo>
                    <a:pt x="625614" y="384810"/>
                  </a:lnTo>
                  <a:lnTo>
                    <a:pt x="624090" y="402336"/>
                  </a:lnTo>
                  <a:lnTo>
                    <a:pt x="623328" y="418338"/>
                  </a:lnTo>
                  <a:lnTo>
                    <a:pt x="623328" y="430530"/>
                  </a:lnTo>
                  <a:lnTo>
                    <a:pt x="621804" y="443483"/>
                  </a:lnTo>
                  <a:lnTo>
                    <a:pt x="621042" y="457200"/>
                  </a:lnTo>
                  <a:lnTo>
                    <a:pt x="621042" y="465581"/>
                  </a:lnTo>
                  <a:lnTo>
                    <a:pt x="619518" y="475488"/>
                  </a:lnTo>
                  <a:lnTo>
                    <a:pt x="619518" y="489966"/>
                  </a:lnTo>
                  <a:lnTo>
                    <a:pt x="617981" y="499871"/>
                  </a:lnTo>
                  <a:lnTo>
                    <a:pt x="617232" y="500633"/>
                  </a:lnTo>
                  <a:lnTo>
                    <a:pt x="617232" y="494538"/>
                  </a:lnTo>
                  <a:lnTo>
                    <a:pt x="615708" y="486156"/>
                  </a:lnTo>
                  <a:lnTo>
                    <a:pt x="614933" y="480060"/>
                  </a:lnTo>
                  <a:lnTo>
                    <a:pt x="614933" y="473963"/>
                  </a:lnTo>
                  <a:lnTo>
                    <a:pt x="613409" y="465581"/>
                  </a:lnTo>
                  <a:lnTo>
                    <a:pt x="611885" y="453389"/>
                  </a:lnTo>
                  <a:lnTo>
                    <a:pt x="611885" y="438912"/>
                  </a:lnTo>
                  <a:lnTo>
                    <a:pt x="611124" y="421386"/>
                  </a:lnTo>
                  <a:lnTo>
                    <a:pt x="611124" y="400050"/>
                  </a:lnTo>
                  <a:lnTo>
                    <a:pt x="609600" y="380238"/>
                  </a:lnTo>
                  <a:lnTo>
                    <a:pt x="608837" y="372618"/>
                  </a:lnTo>
                  <a:lnTo>
                    <a:pt x="607326" y="375666"/>
                  </a:lnTo>
                  <a:lnTo>
                    <a:pt x="605802" y="382524"/>
                  </a:lnTo>
                  <a:lnTo>
                    <a:pt x="605802" y="393954"/>
                  </a:lnTo>
                  <a:lnTo>
                    <a:pt x="605040" y="400812"/>
                  </a:lnTo>
                  <a:lnTo>
                    <a:pt x="603516" y="412242"/>
                  </a:lnTo>
                  <a:lnTo>
                    <a:pt x="603516" y="431292"/>
                  </a:lnTo>
                  <a:lnTo>
                    <a:pt x="602754" y="455675"/>
                  </a:lnTo>
                  <a:lnTo>
                    <a:pt x="601230" y="475488"/>
                  </a:lnTo>
                  <a:lnTo>
                    <a:pt x="601230" y="483869"/>
                  </a:lnTo>
                  <a:lnTo>
                    <a:pt x="599706" y="488442"/>
                  </a:lnTo>
                  <a:lnTo>
                    <a:pt x="599706" y="494538"/>
                  </a:lnTo>
                  <a:lnTo>
                    <a:pt x="598931" y="498348"/>
                  </a:lnTo>
                  <a:lnTo>
                    <a:pt x="597407" y="498348"/>
                  </a:lnTo>
                  <a:lnTo>
                    <a:pt x="597407" y="494538"/>
                  </a:lnTo>
                  <a:lnTo>
                    <a:pt x="596658" y="488442"/>
                  </a:lnTo>
                  <a:lnTo>
                    <a:pt x="595134" y="476250"/>
                  </a:lnTo>
                  <a:lnTo>
                    <a:pt x="595134" y="457200"/>
                  </a:lnTo>
                  <a:lnTo>
                    <a:pt x="593597" y="436625"/>
                  </a:lnTo>
                  <a:lnTo>
                    <a:pt x="592835" y="425195"/>
                  </a:lnTo>
                  <a:lnTo>
                    <a:pt x="592835" y="416813"/>
                  </a:lnTo>
                  <a:lnTo>
                    <a:pt x="591311" y="408431"/>
                  </a:lnTo>
                  <a:lnTo>
                    <a:pt x="590550" y="400050"/>
                  </a:lnTo>
                  <a:lnTo>
                    <a:pt x="590550" y="390906"/>
                  </a:lnTo>
                  <a:lnTo>
                    <a:pt x="589038" y="384810"/>
                  </a:lnTo>
                  <a:lnTo>
                    <a:pt x="589038" y="381762"/>
                  </a:lnTo>
                  <a:lnTo>
                    <a:pt x="587514" y="381762"/>
                  </a:lnTo>
                  <a:lnTo>
                    <a:pt x="586752" y="382524"/>
                  </a:lnTo>
                  <a:lnTo>
                    <a:pt x="586752" y="392430"/>
                  </a:lnTo>
                  <a:lnTo>
                    <a:pt x="585228" y="416813"/>
                  </a:lnTo>
                  <a:lnTo>
                    <a:pt x="584466" y="445769"/>
                  </a:lnTo>
                  <a:lnTo>
                    <a:pt x="584466" y="469392"/>
                  </a:lnTo>
                  <a:lnTo>
                    <a:pt x="582942" y="476250"/>
                  </a:lnTo>
                  <a:lnTo>
                    <a:pt x="581418" y="481583"/>
                  </a:lnTo>
                  <a:lnTo>
                    <a:pt x="581418" y="494538"/>
                  </a:lnTo>
                  <a:lnTo>
                    <a:pt x="580656" y="509777"/>
                  </a:lnTo>
                  <a:lnTo>
                    <a:pt x="579132" y="515874"/>
                  </a:lnTo>
                  <a:lnTo>
                    <a:pt x="579132" y="512063"/>
                  </a:lnTo>
                  <a:lnTo>
                    <a:pt x="578357" y="503681"/>
                  </a:lnTo>
                  <a:lnTo>
                    <a:pt x="578357" y="493775"/>
                  </a:lnTo>
                  <a:lnTo>
                    <a:pt x="576833" y="485394"/>
                  </a:lnTo>
                  <a:lnTo>
                    <a:pt x="575309" y="477774"/>
                  </a:lnTo>
                  <a:lnTo>
                    <a:pt x="575309" y="465581"/>
                  </a:lnTo>
                  <a:lnTo>
                    <a:pt x="574547" y="451104"/>
                  </a:lnTo>
                  <a:lnTo>
                    <a:pt x="573024" y="432816"/>
                  </a:lnTo>
                  <a:lnTo>
                    <a:pt x="573024" y="413004"/>
                  </a:lnTo>
                  <a:lnTo>
                    <a:pt x="572261" y="397001"/>
                  </a:lnTo>
                  <a:lnTo>
                    <a:pt x="570737" y="388619"/>
                  </a:lnTo>
                  <a:lnTo>
                    <a:pt x="570737" y="382524"/>
                  </a:lnTo>
                  <a:lnTo>
                    <a:pt x="569226" y="377951"/>
                  </a:lnTo>
                  <a:lnTo>
                    <a:pt x="568464" y="378713"/>
                  </a:lnTo>
                  <a:lnTo>
                    <a:pt x="568464" y="384048"/>
                  </a:lnTo>
                  <a:lnTo>
                    <a:pt x="566940" y="388619"/>
                  </a:lnTo>
                  <a:lnTo>
                    <a:pt x="566940" y="392430"/>
                  </a:lnTo>
                  <a:lnTo>
                    <a:pt x="566178" y="402336"/>
                  </a:lnTo>
                  <a:lnTo>
                    <a:pt x="564654" y="421386"/>
                  </a:lnTo>
                  <a:lnTo>
                    <a:pt x="564654" y="445769"/>
                  </a:lnTo>
                  <a:lnTo>
                    <a:pt x="563130" y="467868"/>
                  </a:lnTo>
                  <a:lnTo>
                    <a:pt x="562368" y="480060"/>
                  </a:lnTo>
                  <a:lnTo>
                    <a:pt x="562368" y="488442"/>
                  </a:lnTo>
                  <a:lnTo>
                    <a:pt x="560831" y="493775"/>
                  </a:lnTo>
                  <a:lnTo>
                    <a:pt x="560082" y="492251"/>
                  </a:lnTo>
                  <a:lnTo>
                    <a:pt x="560082" y="485394"/>
                  </a:lnTo>
                  <a:lnTo>
                    <a:pt x="558558" y="473963"/>
                  </a:lnTo>
                  <a:lnTo>
                    <a:pt x="558558" y="461010"/>
                  </a:lnTo>
                  <a:lnTo>
                    <a:pt x="557034" y="447294"/>
                  </a:lnTo>
                  <a:lnTo>
                    <a:pt x="556259" y="432816"/>
                  </a:lnTo>
                  <a:lnTo>
                    <a:pt x="556259" y="412242"/>
                  </a:lnTo>
                  <a:lnTo>
                    <a:pt x="554735" y="390906"/>
                  </a:lnTo>
                  <a:lnTo>
                    <a:pt x="553974" y="372618"/>
                  </a:lnTo>
                  <a:lnTo>
                    <a:pt x="553974" y="360425"/>
                  </a:lnTo>
                  <a:lnTo>
                    <a:pt x="552450" y="351281"/>
                  </a:lnTo>
                  <a:lnTo>
                    <a:pt x="550938" y="341375"/>
                  </a:lnTo>
                  <a:lnTo>
                    <a:pt x="550938" y="333756"/>
                  </a:lnTo>
                </a:path>
                <a:path w="2232025" h="1369060">
                  <a:moveTo>
                    <a:pt x="550938" y="333756"/>
                  </a:moveTo>
                  <a:lnTo>
                    <a:pt x="550176" y="330707"/>
                  </a:lnTo>
                  <a:lnTo>
                    <a:pt x="548652" y="335280"/>
                  </a:lnTo>
                  <a:lnTo>
                    <a:pt x="548652" y="349757"/>
                  </a:lnTo>
                  <a:lnTo>
                    <a:pt x="547890" y="368045"/>
                  </a:lnTo>
                  <a:lnTo>
                    <a:pt x="547890" y="382524"/>
                  </a:lnTo>
                  <a:lnTo>
                    <a:pt x="546366" y="400812"/>
                  </a:lnTo>
                  <a:lnTo>
                    <a:pt x="544842" y="426719"/>
                  </a:lnTo>
                  <a:lnTo>
                    <a:pt x="544842" y="451866"/>
                  </a:lnTo>
                  <a:lnTo>
                    <a:pt x="544080" y="467106"/>
                  </a:lnTo>
                  <a:lnTo>
                    <a:pt x="542556" y="473201"/>
                  </a:lnTo>
                  <a:lnTo>
                    <a:pt x="542556" y="475488"/>
                  </a:lnTo>
                  <a:lnTo>
                    <a:pt x="541781" y="477774"/>
                  </a:lnTo>
                  <a:lnTo>
                    <a:pt x="540257" y="476250"/>
                  </a:lnTo>
                  <a:lnTo>
                    <a:pt x="540257" y="470154"/>
                  </a:lnTo>
                  <a:lnTo>
                    <a:pt x="538733" y="457962"/>
                  </a:lnTo>
                  <a:lnTo>
                    <a:pt x="537984" y="442721"/>
                  </a:lnTo>
                  <a:lnTo>
                    <a:pt x="537984" y="430530"/>
                  </a:lnTo>
                  <a:lnTo>
                    <a:pt x="536447" y="421386"/>
                  </a:lnTo>
                  <a:lnTo>
                    <a:pt x="536447" y="414527"/>
                  </a:lnTo>
                  <a:lnTo>
                    <a:pt x="535685" y="404621"/>
                  </a:lnTo>
                  <a:lnTo>
                    <a:pt x="534161" y="394716"/>
                  </a:lnTo>
                  <a:lnTo>
                    <a:pt x="534161" y="384810"/>
                  </a:lnTo>
                  <a:lnTo>
                    <a:pt x="532637" y="371856"/>
                  </a:lnTo>
                  <a:lnTo>
                    <a:pt x="531888" y="359663"/>
                  </a:lnTo>
                  <a:lnTo>
                    <a:pt x="531888" y="351281"/>
                  </a:lnTo>
                  <a:lnTo>
                    <a:pt x="530364" y="349757"/>
                  </a:lnTo>
                  <a:lnTo>
                    <a:pt x="529602" y="355854"/>
                  </a:lnTo>
                  <a:lnTo>
                    <a:pt x="529602" y="371856"/>
                  </a:lnTo>
                  <a:lnTo>
                    <a:pt x="528078" y="393954"/>
                  </a:lnTo>
                  <a:lnTo>
                    <a:pt x="526554" y="414527"/>
                  </a:lnTo>
                  <a:lnTo>
                    <a:pt x="526554" y="431292"/>
                  </a:lnTo>
                  <a:lnTo>
                    <a:pt x="525792" y="445007"/>
                  </a:lnTo>
                  <a:lnTo>
                    <a:pt x="525792" y="457200"/>
                  </a:lnTo>
                  <a:lnTo>
                    <a:pt x="524268" y="469392"/>
                  </a:lnTo>
                  <a:lnTo>
                    <a:pt x="523506" y="480060"/>
                  </a:lnTo>
                  <a:lnTo>
                    <a:pt x="523506" y="485394"/>
                  </a:lnTo>
                  <a:lnTo>
                    <a:pt x="521982" y="483869"/>
                  </a:lnTo>
                  <a:lnTo>
                    <a:pt x="520458" y="480060"/>
                  </a:lnTo>
                  <a:lnTo>
                    <a:pt x="520458" y="477774"/>
                  </a:lnTo>
                  <a:lnTo>
                    <a:pt x="519683" y="473201"/>
                  </a:lnTo>
                  <a:lnTo>
                    <a:pt x="518159" y="467106"/>
                  </a:lnTo>
                  <a:lnTo>
                    <a:pt x="518159" y="459486"/>
                  </a:lnTo>
                  <a:lnTo>
                    <a:pt x="517397" y="445007"/>
                  </a:lnTo>
                  <a:lnTo>
                    <a:pt x="517397" y="418338"/>
                  </a:lnTo>
                  <a:lnTo>
                    <a:pt x="515874" y="390906"/>
                  </a:lnTo>
                  <a:lnTo>
                    <a:pt x="514350" y="376427"/>
                  </a:lnTo>
                  <a:lnTo>
                    <a:pt x="514350" y="368045"/>
                  </a:lnTo>
                  <a:lnTo>
                    <a:pt x="513587" y="352044"/>
                  </a:lnTo>
                  <a:lnTo>
                    <a:pt x="512076" y="339089"/>
                  </a:lnTo>
                  <a:lnTo>
                    <a:pt x="512076" y="336804"/>
                  </a:lnTo>
                  <a:lnTo>
                    <a:pt x="511314" y="339851"/>
                  </a:lnTo>
                  <a:lnTo>
                    <a:pt x="509790" y="345186"/>
                  </a:lnTo>
                  <a:lnTo>
                    <a:pt x="509790" y="353568"/>
                  </a:lnTo>
                  <a:lnTo>
                    <a:pt x="508266" y="372618"/>
                  </a:lnTo>
                  <a:lnTo>
                    <a:pt x="507504" y="398525"/>
                  </a:lnTo>
                  <a:lnTo>
                    <a:pt x="507504" y="420624"/>
                  </a:lnTo>
                  <a:lnTo>
                    <a:pt x="505980" y="438912"/>
                  </a:lnTo>
                  <a:lnTo>
                    <a:pt x="505980" y="457962"/>
                  </a:lnTo>
                  <a:lnTo>
                    <a:pt x="505218" y="473963"/>
                  </a:lnTo>
                  <a:lnTo>
                    <a:pt x="503681" y="479298"/>
                  </a:lnTo>
                  <a:lnTo>
                    <a:pt x="502157" y="477774"/>
                  </a:lnTo>
                  <a:lnTo>
                    <a:pt x="501408" y="475488"/>
                  </a:lnTo>
                  <a:lnTo>
                    <a:pt x="501408" y="469392"/>
                  </a:lnTo>
                  <a:lnTo>
                    <a:pt x="499884" y="457962"/>
                  </a:lnTo>
                  <a:lnTo>
                    <a:pt x="499109" y="445007"/>
                  </a:lnTo>
                  <a:lnTo>
                    <a:pt x="499109" y="432816"/>
                  </a:lnTo>
                  <a:lnTo>
                    <a:pt x="497585" y="421386"/>
                  </a:lnTo>
                  <a:lnTo>
                    <a:pt x="496061" y="410718"/>
                  </a:lnTo>
                  <a:lnTo>
                    <a:pt x="496061" y="394716"/>
                  </a:lnTo>
                  <a:lnTo>
                    <a:pt x="495300" y="375666"/>
                  </a:lnTo>
                  <a:lnTo>
                    <a:pt x="495300" y="355854"/>
                  </a:lnTo>
                  <a:lnTo>
                    <a:pt x="493788" y="343662"/>
                  </a:lnTo>
                  <a:lnTo>
                    <a:pt x="493026" y="339089"/>
                  </a:lnTo>
                  <a:lnTo>
                    <a:pt x="491502" y="339089"/>
                  </a:lnTo>
                  <a:lnTo>
                    <a:pt x="489978" y="339851"/>
                  </a:lnTo>
                  <a:lnTo>
                    <a:pt x="489978" y="347471"/>
                  </a:lnTo>
                  <a:lnTo>
                    <a:pt x="489216" y="360425"/>
                  </a:lnTo>
                  <a:lnTo>
                    <a:pt x="487692" y="375666"/>
                  </a:lnTo>
                  <a:lnTo>
                    <a:pt x="487692" y="392430"/>
                  </a:lnTo>
                  <a:lnTo>
                    <a:pt x="486930" y="409194"/>
                  </a:lnTo>
                  <a:lnTo>
                    <a:pt x="485406" y="422910"/>
                  </a:lnTo>
                  <a:lnTo>
                    <a:pt x="485406" y="433577"/>
                  </a:lnTo>
                  <a:lnTo>
                    <a:pt x="483882" y="441198"/>
                  </a:lnTo>
                  <a:lnTo>
                    <a:pt x="483882" y="445007"/>
                  </a:lnTo>
                  <a:lnTo>
                    <a:pt x="483107" y="447294"/>
                  </a:lnTo>
                  <a:lnTo>
                    <a:pt x="481583" y="447294"/>
                  </a:lnTo>
                  <a:lnTo>
                    <a:pt x="481583" y="441198"/>
                  </a:lnTo>
                  <a:lnTo>
                    <a:pt x="480834" y="427481"/>
                  </a:lnTo>
                  <a:lnTo>
                    <a:pt x="479297" y="413004"/>
                  </a:lnTo>
                  <a:lnTo>
                    <a:pt x="479297" y="406145"/>
                  </a:lnTo>
                  <a:lnTo>
                    <a:pt x="477774" y="400812"/>
                  </a:lnTo>
                  <a:lnTo>
                    <a:pt x="477011" y="384810"/>
                  </a:lnTo>
                  <a:lnTo>
                    <a:pt x="477011" y="360425"/>
                  </a:lnTo>
                  <a:lnTo>
                    <a:pt x="475487" y="342900"/>
                  </a:lnTo>
                  <a:lnTo>
                    <a:pt x="475487" y="329183"/>
                  </a:lnTo>
                  <a:lnTo>
                    <a:pt x="474738" y="321563"/>
                  </a:lnTo>
                  <a:lnTo>
                    <a:pt x="473214" y="316992"/>
                  </a:lnTo>
                  <a:lnTo>
                    <a:pt x="473214" y="312419"/>
                  </a:lnTo>
                  <a:lnTo>
                    <a:pt x="471690" y="310895"/>
                  </a:lnTo>
                  <a:lnTo>
                    <a:pt x="470928" y="315468"/>
                  </a:lnTo>
                  <a:lnTo>
                    <a:pt x="470928" y="324612"/>
                  </a:lnTo>
                  <a:lnTo>
                    <a:pt x="469404" y="335280"/>
                  </a:lnTo>
                  <a:lnTo>
                    <a:pt x="468642" y="349757"/>
                  </a:lnTo>
                  <a:lnTo>
                    <a:pt x="468642" y="369569"/>
                  </a:lnTo>
                  <a:lnTo>
                    <a:pt x="467118" y="392430"/>
                  </a:lnTo>
                  <a:lnTo>
                    <a:pt x="465581" y="415289"/>
                  </a:lnTo>
                  <a:lnTo>
                    <a:pt x="465581" y="431292"/>
                  </a:lnTo>
                  <a:lnTo>
                    <a:pt x="464832" y="441198"/>
                  </a:lnTo>
                  <a:lnTo>
                    <a:pt x="464832" y="448818"/>
                  </a:lnTo>
                  <a:lnTo>
                    <a:pt x="463308" y="455675"/>
                  </a:lnTo>
                  <a:lnTo>
                    <a:pt x="462533" y="457962"/>
                  </a:lnTo>
                  <a:lnTo>
                    <a:pt x="462533" y="457200"/>
                  </a:lnTo>
                  <a:lnTo>
                    <a:pt x="461009" y="453389"/>
                  </a:lnTo>
                  <a:lnTo>
                    <a:pt x="459485" y="439674"/>
                  </a:lnTo>
                  <a:lnTo>
                    <a:pt x="459485" y="418338"/>
                  </a:lnTo>
                  <a:lnTo>
                    <a:pt x="458724" y="396239"/>
                  </a:lnTo>
                  <a:lnTo>
                    <a:pt x="457200" y="381762"/>
                  </a:lnTo>
                  <a:lnTo>
                    <a:pt x="457200" y="369569"/>
                  </a:lnTo>
                  <a:lnTo>
                    <a:pt x="456437" y="357377"/>
                  </a:lnTo>
                  <a:lnTo>
                    <a:pt x="454926" y="342900"/>
                  </a:lnTo>
                  <a:lnTo>
                    <a:pt x="454926" y="327660"/>
                  </a:lnTo>
                  <a:lnTo>
                    <a:pt x="453402" y="315468"/>
                  </a:lnTo>
                  <a:lnTo>
                    <a:pt x="453402" y="313181"/>
                  </a:lnTo>
                  <a:lnTo>
                    <a:pt x="452640" y="321563"/>
                  </a:lnTo>
                  <a:lnTo>
                    <a:pt x="451116" y="329183"/>
                  </a:lnTo>
                  <a:lnTo>
                    <a:pt x="451116" y="332994"/>
                  </a:lnTo>
                  <a:lnTo>
                    <a:pt x="450354" y="339851"/>
                  </a:lnTo>
                  <a:lnTo>
                    <a:pt x="448830" y="359663"/>
                  </a:lnTo>
                  <a:lnTo>
                    <a:pt x="448830" y="381762"/>
                  </a:lnTo>
                  <a:lnTo>
                    <a:pt x="447306" y="397001"/>
                  </a:lnTo>
                  <a:lnTo>
                    <a:pt x="446531" y="412242"/>
                  </a:lnTo>
                  <a:lnTo>
                    <a:pt x="446531" y="427481"/>
                  </a:lnTo>
                  <a:lnTo>
                    <a:pt x="445007" y="445007"/>
                  </a:lnTo>
                  <a:lnTo>
                    <a:pt x="444258" y="457962"/>
                  </a:lnTo>
                  <a:lnTo>
                    <a:pt x="444258" y="467868"/>
                  </a:lnTo>
                  <a:lnTo>
                    <a:pt x="442734" y="475488"/>
                  </a:lnTo>
                  <a:lnTo>
                    <a:pt x="441197" y="467106"/>
                  </a:lnTo>
                  <a:lnTo>
                    <a:pt x="440435" y="445769"/>
                  </a:lnTo>
                  <a:lnTo>
                    <a:pt x="440435" y="426719"/>
                  </a:lnTo>
                  <a:lnTo>
                    <a:pt x="438911" y="416813"/>
                  </a:lnTo>
                  <a:lnTo>
                    <a:pt x="438150" y="409194"/>
                  </a:lnTo>
                  <a:lnTo>
                    <a:pt x="438150" y="392430"/>
                  </a:lnTo>
                  <a:lnTo>
                    <a:pt x="436638" y="365760"/>
                  </a:lnTo>
                  <a:lnTo>
                    <a:pt x="435114" y="347471"/>
                  </a:lnTo>
                  <a:lnTo>
                    <a:pt x="435114" y="339851"/>
                  </a:lnTo>
                  <a:lnTo>
                    <a:pt x="434352" y="333756"/>
                  </a:lnTo>
                  <a:lnTo>
                    <a:pt x="434352" y="320801"/>
                  </a:lnTo>
                  <a:lnTo>
                    <a:pt x="432828" y="308610"/>
                  </a:lnTo>
                  <a:lnTo>
                    <a:pt x="432066" y="303275"/>
                  </a:lnTo>
                  <a:lnTo>
                    <a:pt x="432066" y="306324"/>
                  </a:lnTo>
                  <a:lnTo>
                    <a:pt x="430542" y="314706"/>
                  </a:lnTo>
                  <a:lnTo>
                    <a:pt x="429018" y="324612"/>
                  </a:lnTo>
                  <a:lnTo>
                    <a:pt x="429018" y="333756"/>
                  </a:lnTo>
                  <a:lnTo>
                    <a:pt x="428256" y="349757"/>
                  </a:lnTo>
                  <a:lnTo>
                    <a:pt x="426732" y="371856"/>
                  </a:lnTo>
                  <a:lnTo>
                    <a:pt x="426732" y="397001"/>
                  </a:lnTo>
                  <a:lnTo>
                    <a:pt x="425957" y="424433"/>
                  </a:lnTo>
                  <a:lnTo>
                    <a:pt x="424433" y="445007"/>
                  </a:lnTo>
                  <a:lnTo>
                    <a:pt x="424433" y="454913"/>
                  </a:lnTo>
                  <a:lnTo>
                    <a:pt x="422909" y="461010"/>
                  </a:lnTo>
                  <a:lnTo>
                    <a:pt x="422909" y="467106"/>
                  </a:lnTo>
                  <a:lnTo>
                    <a:pt x="422147" y="471677"/>
                  </a:lnTo>
                  <a:lnTo>
                    <a:pt x="420624" y="467868"/>
                  </a:lnTo>
                  <a:lnTo>
                    <a:pt x="420624" y="449580"/>
                  </a:lnTo>
                  <a:lnTo>
                    <a:pt x="419861" y="420624"/>
                  </a:lnTo>
                  <a:lnTo>
                    <a:pt x="418337" y="397001"/>
                  </a:lnTo>
                  <a:lnTo>
                    <a:pt x="418337" y="380238"/>
                  </a:lnTo>
                  <a:lnTo>
                    <a:pt x="416826" y="366521"/>
                  </a:lnTo>
                  <a:lnTo>
                    <a:pt x="416064" y="351281"/>
                  </a:lnTo>
                  <a:lnTo>
                    <a:pt x="416064" y="332994"/>
                  </a:lnTo>
                  <a:lnTo>
                    <a:pt x="414540" y="314706"/>
                  </a:lnTo>
                  <a:lnTo>
                    <a:pt x="413778" y="302513"/>
                  </a:lnTo>
                  <a:lnTo>
                    <a:pt x="413778" y="294131"/>
                  </a:lnTo>
                  <a:lnTo>
                    <a:pt x="412254" y="284225"/>
                  </a:lnTo>
                  <a:lnTo>
                    <a:pt x="412254" y="278892"/>
                  </a:lnTo>
                  <a:lnTo>
                    <a:pt x="410730" y="278892"/>
                  </a:lnTo>
                  <a:lnTo>
                    <a:pt x="409968" y="288798"/>
                  </a:lnTo>
                  <a:lnTo>
                    <a:pt x="409968" y="314706"/>
                  </a:lnTo>
                  <a:lnTo>
                    <a:pt x="408431" y="345186"/>
                  </a:lnTo>
                  <a:lnTo>
                    <a:pt x="407682" y="369569"/>
                  </a:lnTo>
                  <a:lnTo>
                    <a:pt x="407682" y="387857"/>
                  </a:lnTo>
                  <a:lnTo>
                    <a:pt x="406158" y="403098"/>
                  </a:lnTo>
                  <a:lnTo>
                    <a:pt x="404634" y="422910"/>
                  </a:lnTo>
                  <a:lnTo>
                    <a:pt x="404634" y="439674"/>
                  </a:lnTo>
                  <a:lnTo>
                    <a:pt x="403859" y="447294"/>
                  </a:lnTo>
                  <a:lnTo>
                    <a:pt x="402335" y="451866"/>
                  </a:lnTo>
                  <a:lnTo>
                    <a:pt x="402335" y="453389"/>
                  </a:lnTo>
                  <a:lnTo>
                    <a:pt x="401574" y="445007"/>
                  </a:lnTo>
                  <a:lnTo>
                    <a:pt x="401574" y="426719"/>
                  </a:lnTo>
                  <a:lnTo>
                    <a:pt x="400050" y="406907"/>
                  </a:lnTo>
                  <a:lnTo>
                    <a:pt x="398538" y="387857"/>
                  </a:lnTo>
                  <a:lnTo>
                    <a:pt x="398538" y="372618"/>
                  </a:lnTo>
                  <a:lnTo>
                    <a:pt x="397776" y="359663"/>
                  </a:lnTo>
                  <a:lnTo>
                    <a:pt x="396252" y="345948"/>
                  </a:lnTo>
                  <a:lnTo>
                    <a:pt x="396252" y="323088"/>
                  </a:lnTo>
                  <a:lnTo>
                    <a:pt x="395490" y="294894"/>
                  </a:lnTo>
                  <a:lnTo>
                    <a:pt x="393966" y="278130"/>
                  </a:lnTo>
                  <a:lnTo>
                    <a:pt x="393966" y="276606"/>
                  </a:lnTo>
                  <a:lnTo>
                    <a:pt x="392442" y="278130"/>
                  </a:lnTo>
                  <a:lnTo>
                    <a:pt x="392442" y="274319"/>
                  </a:lnTo>
                  <a:lnTo>
                    <a:pt x="391680" y="274319"/>
                  </a:lnTo>
                  <a:lnTo>
                    <a:pt x="390156" y="281939"/>
                  </a:lnTo>
                  <a:lnTo>
                    <a:pt x="390156" y="294131"/>
                  </a:lnTo>
                  <a:lnTo>
                    <a:pt x="389381" y="309371"/>
                  </a:lnTo>
                  <a:lnTo>
                    <a:pt x="387857" y="323088"/>
                  </a:lnTo>
                  <a:lnTo>
                    <a:pt x="387857" y="335280"/>
                  </a:lnTo>
                  <a:lnTo>
                    <a:pt x="386333" y="347471"/>
                  </a:lnTo>
                  <a:lnTo>
                    <a:pt x="385584" y="366521"/>
                  </a:lnTo>
                  <a:lnTo>
                    <a:pt x="385584" y="393954"/>
                  </a:lnTo>
                  <a:lnTo>
                    <a:pt x="384047" y="421386"/>
                  </a:lnTo>
                  <a:lnTo>
                    <a:pt x="383285" y="437388"/>
                  </a:lnTo>
                  <a:lnTo>
                    <a:pt x="383285" y="442721"/>
                  </a:lnTo>
                  <a:lnTo>
                    <a:pt x="381761" y="442721"/>
                  </a:lnTo>
                  <a:lnTo>
                    <a:pt x="381761" y="436625"/>
                  </a:lnTo>
                  <a:lnTo>
                    <a:pt x="380237" y="422910"/>
                  </a:lnTo>
                  <a:lnTo>
                    <a:pt x="379488" y="406145"/>
                  </a:lnTo>
                  <a:lnTo>
                    <a:pt x="379488" y="388619"/>
                  </a:lnTo>
                  <a:lnTo>
                    <a:pt x="377964" y="370331"/>
                  </a:lnTo>
                  <a:lnTo>
                    <a:pt x="377202" y="354330"/>
                  </a:lnTo>
                  <a:lnTo>
                    <a:pt x="377202" y="349757"/>
                  </a:lnTo>
                  <a:lnTo>
                    <a:pt x="375678" y="342900"/>
                  </a:lnTo>
                  <a:lnTo>
                    <a:pt x="374154" y="325374"/>
                  </a:lnTo>
                  <a:lnTo>
                    <a:pt x="374154" y="306324"/>
                  </a:lnTo>
                  <a:lnTo>
                    <a:pt x="373392" y="288798"/>
                  </a:lnTo>
                  <a:lnTo>
                    <a:pt x="371868" y="276606"/>
                  </a:lnTo>
                  <a:lnTo>
                    <a:pt x="371868" y="270510"/>
                  </a:lnTo>
                  <a:lnTo>
                    <a:pt x="371106" y="272795"/>
                  </a:lnTo>
                  <a:lnTo>
                    <a:pt x="371106" y="280416"/>
                  </a:lnTo>
                  <a:lnTo>
                    <a:pt x="369582" y="294131"/>
                  </a:lnTo>
                  <a:lnTo>
                    <a:pt x="368058" y="316992"/>
                  </a:lnTo>
                  <a:lnTo>
                    <a:pt x="368058" y="345186"/>
                  </a:lnTo>
                  <a:lnTo>
                    <a:pt x="367283" y="370331"/>
                  </a:lnTo>
                  <a:lnTo>
                    <a:pt x="365759" y="390906"/>
                  </a:lnTo>
                  <a:lnTo>
                    <a:pt x="365759" y="410718"/>
                  </a:lnTo>
                  <a:lnTo>
                    <a:pt x="364997" y="432816"/>
                  </a:lnTo>
                  <a:lnTo>
                    <a:pt x="363474" y="451866"/>
                  </a:lnTo>
                  <a:lnTo>
                    <a:pt x="363474" y="464057"/>
                  </a:lnTo>
                  <a:lnTo>
                    <a:pt x="361950" y="464057"/>
                  </a:lnTo>
                  <a:lnTo>
                    <a:pt x="361187" y="457200"/>
                  </a:lnTo>
                  <a:lnTo>
                    <a:pt x="361187" y="448818"/>
                  </a:lnTo>
                  <a:lnTo>
                    <a:pt x="359676" y="441198"/>
                  </a:lnTo>
                  <a:lnTo>
                    <a:pt x="359676" y="429006"/>
                  </a:lnTo>
                  <a:lnTo>
                    <a:pt x="358914" y="412242"/>
                  </a:lnTo>
                  <a:lnTo>
                    <a:pt x="357390" y="393954"/>
                  </a:lnTo>
                  <a:lnTo>
                    <a:pt x="357390" y="378713"/>
                  </a:lnTo>
                  <a:lnTo>
                    <a:pt x="355866" y="364236"/>
                  </a:lnTo>
                  <a:lnTo>
                    <a:pt x="355104" y="345186"/>
                  </a:lnTo>
                  <a:lnTo>
                    <a:pt x="355104" y="324612"/>
                  </a:lnTo>
                  <a:lnTo>
                    <a:pt x="353580" y="308610"/>
                  </a:lnTo>
                  <a:lnTo>
                    <a:pt x="352818" y="296418"/>
                  </a:lnTo>
                  <a:lnTo>
                    <a:pt x="352818" y="288798"/>
                  </a:lnTo>
                  <a:lnTo>
                    <a:pt x="351281" y="288798"/>
                  </a:lnTo>
                  <a:lnTo>
                    <a:pt x="351281" y="291083"/>
                  </a:lnTo>
                  <a:lnTo>
                    <a:pt x="349757" y="288798"/>
                  </a:lnTo>
                  <a:lnTo>
                    <a:pt x="349008" y="284225"/>
                  </a:lnTo>
                  <a:lnTo>
                    <a:pt x="349008" y="294131"/>
                  </a:lnTo>
                  <a:lnTo>
                    <a:pt x="347484" y="320801"/>
                  </a:lnTo>
                  <a:lnTo>
                    <a:pt x="346709" y="348995"/>
                  </a:lnTo>
                  <a:lnTo>
                    <a:pt x="346709" y="368045"/>
                  </a:lnTo>
                  <a:lnTo>
                    <a:pt x="345185" y="384810"/>
                  </a:lnTo>
                  <a:lnTo>
                    <a:pt x="343661" y="402336"/>
                  </a:lnTo>
                  <a:lnTo>
                    <a:pt x="343661" y="413004"/>
                  </a:lnTo>
                  <a:lnTo>
                    <a:pt x="342900" y="413004"/>
                  </a:lnTo>
                  <a:lnTo>
                    <a:pt x="341388" y="408431"/>
                  </a:lnTo>
                  <a:lnTo>
                    <a:pt x="341388" y="406907"/>
                  </a:lnTo>
                  <a:lnTo>
                    <a:pt x="340626" y="408431"/>
                  </a:lnTo>
                  <a:lnTo>
                    <a:pt x="340626" y="409194"/>
                  </a:lnTo>
                  <a:lnTo>
                    <a:pt x="339102" y="408431"/>
                  </a:lnTo>
                  <a:lnTo>
                    <a:pt x="337578" y="400050"/>
                  </a:lnTo>
                  <a:lnTo>
                    <a:pt x="337578" y="381762"/>
                  </a:lnTo>
                  <a:lnTo>
                    <a:pt x="336816" y="360425"/>
                  </a:lnTo>
                  <a:lnTo>
                    <a:pt x="335292" y="347471"/>
                  </a:lnTo>
                  <a:lnTo>
                    <a:pt x="335292" y="336804"/>
                  </a:lnTo>
                  <a:lnTo>
                    <a:pt x="334530" y="320801"/>
                  </a:lnTo>
                  <a:lnTo>
                    <a:pt x="333006" y="294894"/>
                  </a:lnTo>
                  <a:lnTo>
                    <a:pt x="333006" y="268224"/>
                  </a:lnTo>
                  <a:lnTo>
                    <a:pt x="331482" y="249936"/>
                  </a:lnTo>
                  <a:lnTo>
                    <a:pt x="330707" y="240030"/>
                  </a:lnTo>
                  <a:lnTo>
                    <a:pt x="330707" y="235457"/>
                  </a:lnTo>
                  <a:lnTo>
                    <a:pt x="329183" y="231648"/>
                  </a:lnTo>
                  <a:lnTo>
                    <a:pt x="329183" y="233171"/>
                  </a:lnTo>
                  <a:lnTo>
                    <a:pt x="326897" y="269748"/>
                  </a:lnTo>
                  <a:lnTo>
                    <a:pt x="326897" y="294131"/>
                  </a:lnTo>
                  <a:lnTo>
                    <a:pt x="325374" y="319277"/>
                  </a:lnTo>
                  <a:lnTo>
                    <a:pt x="324611" y="347471"/>
                  </a:lnTo>
                  <a:lnTo>
                    <a:pt x="324611" y="375666"/>
                  </a:lnTo>
                  <a:lnTo>
                    <a:pt x="323087" y="393954"/>
                  </a:lnTo>
                  <a:lnTo>
                    <a:pt x="322338" y="400812"/>
                  </a:lnTo>
                  <a:lnTo>
                    <a:pt x="322338" y="403098"/>
                  </a:lnTo>
                  <a:lnTo>
                    <a:pt x="320814" y="406145"/>
                  </a:lnTo>
                  <a:lnTo>
                    <a:pt x="319290" y="406907"/>
                  </a:lnTo>
                  <a:lnTo>
                    <a:pt x="319290" y="406145"/>
                  </a:lnTo>
                  <a:lnTo>
                    <a:pt x="318528" y="397001"/>
                  </a:lnTo>
                  <a:lnTo>
                    <a:pt x="318528" y="384048"/>
                  </a:lnTo>
                  <a:lnTo>
                    <a:pt x="317004" y="369569"/>
                  </a:lnTo>
                  <a:lnTo>
                    <a:pt x="316242" y="358139"/>
                  </a:lnTo>
                  <a:lnTo>
                    <a:pt x="316242" y="345186"/>
                  </a:lnTo>
                  <a:lnTo>
                    <a:pt x="314718" y="326898"/>
                  </a:lnTo>
                  <a:lnTo>
                    <a:pt x="313181" y="309371"/>
                  </a:lnTo>
                  <a:lnTo>
                    <a:pt x="313181" y="294131"/>
                  </a:lnTo>
                  <a:lnTo>
                    <a:pt x="312432" y="276606"/>
                  </a:lnTo>
                  <a:lnTo>
                    <a:pt x="310908" y="256031"/>
                  </a:lnTo>
                  <a:lnTo>
                    <a:pt x="310908" y="239268"/>
                  </a:lnTo>
                  <a:lnTo>
                    <a:pt x="310133" y="227837"/>
                  </a:lnTo>
                  <a:lnTo>
                    <a:pt x="310133" y="220980"/>
                  </a:lnTo>
                  <a:lnTo>
                    <a:pt x="308609" y="217931"/>
                  </a:lnTo>
                  <a:lnTo>
                    <a:pt x="307085" y="223266"/>
                  </a:lnTo>
                  <a:lnTo>
                    <a:pt x="307085" y="237744"/>
                  </a:lnTo>
                  <a:lnTo>
                    <a:pt x="306324" y="256031"/>
                  </a:lnTo>
                  <a:lnTo>
                    <a:pt x="304800" y="276606"/>
                  </a:lnTo>
                  <a:lnTo>
                    <a:pt x="304800" y="302513"/>
                  </a:lnTo>
                  <a:lnTo>
                    <a:pt x="304037" y="329183"/>
                  </a:lnTo>
                  <a:lnTo>
                    <a:pt x="302526" y="357377"/>
                  </a:lnTo>
                  <a:lnTo>
                    <a:pt x="302526" y="382524"/>
                  </a:lnTo>
                  <a:lnTo>
                    <a:pt x="301002" y="400812"/>
                  </a:lnTo>
                  <a:lnTo>
                    <a:pt x="300240" y="410718"/>
                  </a:lnTo>
                  <a:lnTo>
                    <a:pt x="300240" y="415289"/>
                  </a:lnTo>
                  <a:lnTo>
                    <a:pt x="298716" y="416813"/>
                  </a:lnTo>
                  <a:lnTo>
                    <a:pt x="298716" y="418338"/>
                  </a:lnTo>
                  <a:lnTo>
                    <a:pt x="297954" y="413004"/>
                  </a:lnTo>
                  <a:lnTo>
                    <a:pt x="296430" y="403098"/>
                  </a:lnTo>
                  <a:lnTo>
                    <a:pt x="296430" y="390144"/>
                  </a:lnTo>
                  <a:lnTo>
                    <a:pt x="294906" y="372618"/>
                  </a:lnTo>
                  <a:lnTo>
                    <a:pt x="294131" y="349757"/>
                  </a:lnTo>
                  <a:lnTo>
                    <a:pt x="294131" y="325374"/>
                  </a:lnTo>
                  <a:lnTo>
                    <a:pt x="292607" y="304800"/>
                  </a:lnTo>
                  <a:lnTo>
                    <a:pt x="291858" y="288036"/>
                  </a:lnTo>
                  <a:lnTo>
                    <a:pt x="291858" y="272795"/>
                  </a:lnTo>
                  <a:lnTo>
                    <a:pt x="290321" y="260604"/>
                  </a:lnTo>
                  <a:lnTo>
                    <a:pt x="288797" y="249936"/>
                  </a:lnTo>
                  <a:lnTo>
                    <a:pt x="288797" y="247650"/>
                  </a:lnTo>
                  <a:lnTo>
                    <a:pt x="288035" y="252221"/>
                  </a:lnTo>
                  <a:lnTo>
                    <a:pt x="288035" y="259842"/>
                  </a:lnTo>
                  <a:lnTo>
                    <a:pt x="286511" y="270510"/>
                  </a:lnTo>
                  <a:lnTo>
                    <a:pt x="285750" y="282701"/>
                  </a:lnTo>
                  <a:lnTo>
                    <a:pt x="285750" y="300227"/>
                  </a:lnTo>
                  <a:lnTo>
                    <a:pt x="284238" y="320801"/>
                  </a:lnTo>
                  <a:lnTo>
                    <a:pt x="282714" y="345186"/>
                  </a:lnTo>
                  <a:lnTo>
                    <a:pt x="282714" y="368045"/>
                  </a:lnTo>
                  <a:lnTo>
                    <a:pt x="281952" y="388619"/>
                  </a:lnTo>
                  <a:lnTo>
                    <a:pt x="280428" y="409194"/>
                  </a:lnTo>
                  <a:lnTo>
                    <a:pt x="280428" y="430530"/>
                  </a:lnTo>
                  <a:lnTo>
                    <a:pt x="279666" y="445007"/>
                  </a:lnTo>
                  <a:lnTo>
                    <a:pt x="278142" y="449580"/>
                  </a:lnTo>
                  <a:lnTo>
                    <a:pt x="278142" y="445769"/>
                  </a:lnTo>
                  <a:lnTo>
                    <a:pt x="276618" y="437388"/>
                  </a:lnTo>
                  <a:lnTo>
                    <a:pt x="276618" y="422910"/>
                  </a:lnTo>
                  <a:lnTo>
                    <a:pt x="275856" y="406907"/>
                  </a:lnTo>
                  <a:lnTo>
                    <a:pt x="274332" y="393954"/>
                  </a:lnTo>
                  <a:lnTo>
                    <a:pt x="274332" y="378713"/>
                  </a:lnTo>
                  <a:lnTo>
                    <a:pt x="273557" y="357377"/>
                  </a:lnTo>
                  <a:lnTo>
                    <a:pt x="272033" y="329183"/>
                  </a:lnTo>
                  <a:lnTo>
                    <a:pt x="272033" y="303275"/>
                  </a:lnTo>
                  <a:lnTo>
                    <a:pt x="270509" y="282701"/>
                  </a:lnTo>
                  <a:lnTo>
                    <a:pt x="269747" y="262127"/>
                  </a:lnTo>
                  <a:lnTo>
                    <a:pt x="269747" y="245363"/>
                  </a:lnTo>
                  <a:lnTo>
                    <a:pt x="268224" y="231648"/>
                  </a:lnTo>
                  <a:lnTo>
                    <a:pt x="267461" y="224027"/>
                  </a:lnTo>
                  <a:lnTo>
                    <a:pt x="267461" y="221742"/>
                  </a:lnTo>
                  <a:lnTo>
                    <a:pt x="265937" y="225551"/>
                  </a:lnTo>
                  <a:lnTo>
                    <a:pt x="265937" y="233171"/>
                  </a:lnTo>
                  <a:lnTo>
                    <a:pt x="264426" y="247650"/>
                  </a:lnTo>
                  <a:lnTo>
                    <a:pt x="263664" y="268224"/>
                  </a:lnTo>
                  <a:lnTo>
                    <a:pt x="263664" y="288798"/>
                  </a:lnTo>
                  <a:lnTo>
                    <a:pt x="262140" y="308610"/>
                  </a:lnTo>
                  <a:lnTo>
                    <a:pt x="261378" y="327660"/>
                  </a:lnTo>
                  <a:lnTo>
                    <a:pt x="261378" y="353568"/>
                  </a:lnTo>
                  <a:lnTo>
                    <a:pt x="259854" y="380238"/>
                  </a:lnTo>
                  <a:lnTo>
                    <a:pt x="258330" y="402336"/>
                  </a:lnTo>
                  <a:lnTo>
                    <a:pt x="258330" y="413004"/>
                  </a:lnTo>
                  <a:lnTo>
                    <a:pt x="257568" y="421386"/>
                  </a:lnTo>
                  <a:lnTo>
                    <a:pt x="257568" y="424433"/>
                  </a:lnTo>
                  <a:lnTo>
                    <a:pt x="256031" y="415289"/>
                  </a:lnTo>
                  <a:lnTo>
                    <a:pt x="255282" y="400050"/>
                  </a:lnTo>
                  <a:lnTo>
                    <a:pt x="255282" y="384048"/>
                  </a:lnTo>
                  <a:lnTo>
                    <a:pt x="253758" y="365760"/>
                  </a:lnTo>
                  <a:lnTo>
                    <a:pt x="252221" y="345948"/>
                  </a:lnTo>
                  <a:lnTo>
                    <a:pt x="252221" y="325374"/>
                  </a:lnTo>
                  <a:lnTo>
                    <a:pt x="251459" y="304800"/>
                  </a:lnTo>
                  <a:lnTo>
                    <a:pt x="249935" y="282701"/>
                  </a:lnTo>
                  <a:lnTo>
                    <a:pt x="249935" y="257556"/>
                  </a:lnTo>
                  <a:lnTo>
                    <a:pt x="249174" y="233171"/>
                  </a:lnTo>
                  <a:lnTo>
                    <a:pt x="247650" y="215645"/>
                  </a:lnTo>
                  <a:lnTo>
                    <a:pt x="247650" y="207263"/>
                  </a:lnTo>
                  <a:lnTo>
                    <a:pt x="246138" y="202692"/>
                  </a:lnTo>
                  <a:lnTo>
                    <a:pt x="246138" y="197357"/>
                  </a:lnTo>
                  <a:lnTo>
                    <a:pt x="245376" y="196595"/>
                  </a:lnTo>
                  <a:lnTo>
                    <a:pt x="243852" y="204977"/>
                  </a:lnTo>
                  <a:lnTo>
                    <a:pt x="243852" y="221742"/>
                  </a:lnTo>
                  <a:lnTo>
                    <a:pt x="243090" y="242316"/>
                  </a:lnTo>
                  <a:lnTo>
                    <a:pt x="241566" y="265938"/>
                  </a:lnTo>
                  <a:lnTo>
                    <a:pt x="241566" y="292607"/>
                  </a:lnTo>
                  <a:lnTo>
                    <a:pt x="240042" y="318516"/>
                  </a:lnTo>
                  <a:lnTo>
                    <a:pt x="239280" y="341375"/>
                  </a:lnTo>
                  <a:lnTo>
                    <a:pt x="239280" y="358139"/>
                  </a:lnTo>
                  <a:lnTo>
                    <a:pt x="237756" y="377951"/>
                  </a:lnTo>
                  <a:lnTo>
                    <a:pt x="236981" y="393954"/>
                  </a:lnTo>
                  <a:lnTo>
                    <a:pt x="236981" y="400050"/>
                  </a:lnTo>
                  <a:lnTo>
                    <a:pt x="235457" y="397001"/>
                  </a:lnTo>
                  <a:lnTo>
                    <a:pt x="235457" y="387857"/>
                  </a:lnTo>
                  <a:lnTo>
                    <a:pt x="233933" y="375666"/>
                  </a:lnTo>
                  <a:lnTo>
                    <a:pt x="233171" y="364236"/>
                  </a:lnTo>
                  <a:lnTo>
                    <a:pt x="233171" y="353568"/>
                  </a:lnTo>
                  <a:lnTo>
                    <a:pt x="231647" y="339089"/>
                  </a:lnTo>
                  <a:lnTo>
                    <a:pt x="230885" y="318516"/>
                  </a:lnTo>
                  <a:lnTo>
                    <a:pt x="230885" y="296418"/>
                  </a:lnTo>
                  <a:lnTo>
                    <a:pt x="229361" y="275844"/>
                  </a:lnTo>
                  <a:lnTo>
                    <a:pt x="227837" y="253745"/>
                  </a:lnTo>
                  <a:lnTo>
                    <a:pt x="227837" y="227837"/>
                  </a:lnTo>
                  <a:lnTo>
                    <a:pt x="227088" y="204977"/>
                  </a:lnTo>
                  <a:lnTo>
                    <a:pt x="225564" y="186689"/>
                  </a:lnTo>
                  <a:lnTo>
                    <a:pt x="225564" y="172212"/>
                  </a:lnTo>
                  <a:lnTo>
                    <a:pt x="224802" y="163068"/>
                  </a:lnTo>
                  <a:lnTo>
                    <a:pt x="224802" y="166116"/>
                  </a:lnTo>
                  <a:lnTo>
                    <a:pt x="223278" y="181356"/>
                  </a:lnTo>
                  <a:lnTo>
                    <a:pt x="221754" y="202692"/>
                  </a:lnTo>
                  <a:lnTo>
                    <a:pt x="221754" y="220980"/>
                  </a:lnTo>
                  <a:lnTo>
                    <a:pt x="220992" y="237744"/>
                  </a:lnTo>
                  <a:lnTo>
                    <a:pt x="219468" y="260604"/>
                  </a:lnTo>
                  <a:lnTo>
                    <a:pt x="219468" y="288798"/>
                  </a:lnTo>
                  <a:lnTo>
                    <a:pt x="218706" y="318516"/>
                  </a:lnTo>
                  <a:lnTo>
                    <a:pt x="217182" y="345948"/>
                  </a:lnTo>
                  <a:lnTo>
                    <a:pt x="217182" y="371856"/>
                  </a:lnTo>
                  <a:lnTo>
                    <a:pt x="215658" y="392430"/>
                  </a:lnTo>
                  <a:lnTo>
                    <a:pt x="215658" y="406145"/>
                  </a:lnTo>
                  <a:lnTo>
                    <a:pt x="214883" y="410718"/>
                  </a:lnTo>
                  <a:lnTo>
                    <a:pt x="213359" y="408431"/>
                  </a:lnTo>
                  <a:lnTo>
                    <a:pt x="213359" y="398525"/>
                  </a:lnTo>
                  <a:lnTo>
                    <a:pt x="212597" y="390144"/>
                  </a:lnTo>
                  <a:lnTo>
                    <a:pt x="211074" y="381762"/>
                  </a:lnTo>
                  <a:lnTo>
                    <a:pt x="211074" y="369569"/>
                  </a:lnTo>
                  <a:lnTo>
                    <a:pt x="209550" y="349757"/>
                  </a:lnTo>
                  <a:lnTo>
                    <a:pt x="208787" y="329183"/>
                  </a:lnTo>
                  <a:lnTo>
                    <a:pt x="208787" y="312419"/>
                  </a:lnTo>
                  <a:lnTo>
                    <a:pt x="207276" y="297180"/>
                  </a:lnTo>
                  <a:lnTo>
                    <a:pt x="206514" y="278130"/>
                  </a:lnTo>
                  <a:lnTo>
                    <a:pt x="206514" y="257556"/>
                  </a:lnTo>
                  <a:lnTo>
                    <a:pt x="204990" y="239268"/>
                  </a:lnTo>
                  <a:lnTo>
                    <a:pt x="204990" y="223266"/>
                  </a:lnTo>
                  <a:lnTo>
                    <a:pt x="203466" y="211074"/>
                  </a:lnTo>
                  <a:lnTo>
                    <a:pt x="202704" y="205739"/>
                  </a:lnTo>
                  <a:lnTo>
                    <a:pt x="202704" y="208787"/>
                  </a:lnTo>
                  <a:lnTo>
                    <a:pt x="201180" y="213360"/>
                  </a:lnTo>
                  <a:lnTo>
                    <a:pt x="200418" y="225551"/>
                  </a:lnTo>
                  <a:lnTo>
                    <a:pt x="200418" y="246125"/>
                  </a:lnTo>
                  <a:lnTo>
                    <a:pt x="198881" y="270510"/>
                  </a:lnTo>
                  <a:lnTo>
                    <a:pt x="197357" y="294894"/>
                  </a:lnTo>
                  <a:lnTo>
                    <a:pt x="197357" y="319277"/>
                  </a:lnTo>
                  <a:lnTo>
                    <a:pt x="196608" y="345186"/>
                  </a:lnTo>
                  <a:lnTo>
                    <a:pt x="195071" y="372618"/>
                  </a:lnTo>
                  <a:lnTo>
                    <a:pt x="195071" y="396239"/>
                  </a:lnTo>
                  <a:lnTo>
                    <a:pt x="194309" y="410718"/>
                  </a:lnTo>
                  <a:lnTo>
                    <a:pt x="194309" y="420624"/>
                  </a:lnTo>
                  <a:lnTo>
                    <a:pt x="192785" y="424433"/>
                  </a:lnTo>
                  <a:lnTo>
                    <a:pt x="191261" y="418338"/>
                  </a:lnTo>
                  <a:lnTo>
                    <a:pt x="191261" y="404621"/>
                  </a:lnTo>
                  <a:lnTo>
                    <a:pt x="190500" y="390906"/>
                  </a:lnTo>
                  <a:lnTo>
                    <a:pt x="188988" y="377951"/>
                  </a:lnTo>
                  <a:lnTo>
                    <a:pt x="188988" y="364236"/>
                  </a:lnTo>
                  <a:lnTo>
                    <a:pt x="188226" y="348995"/>
                  </a:lnTo>
                  <a:lnTo>
                    <a:pt x="186702" y="325374"/>
                  </a:lnTo>
                  <a:lnTo>
                    <a:pt x="186702" y="298704"/>
                  </a:lnTo>
                  <a:lnTo>
                    <a:pt x="185178" y="274319"/>
                  </a:lnTo>
                  <a:lnTo>
                    <a:pt x="184416" y="248412"/>
                  </a:lnTo>
                  <a:lnTo>
                    <a:pt x="184416" y="224027"/>
                  </a:lnTo>
                  <a:lnTo>
                    <a:pt x="182892" y="205739"/>
                  </a:lnTo>
                  <a:lnTo>
                    <a:pt x="182892" y="193548"/>
                  </a:lnTo>
                  <a:lnTo>
                    <a:pt x="182130" y="185166"/>
                  </a:lnTo>
                  <a:lnTo>
                    <a:pt x="180606" y="182880"/>
                  </a:lnTo>
                  <a:lnTo>
                    <a:pt x="180606" y="184404"/>
                  </a:lnTo>
                  <a:lnTo>
                    <a:pt x="179082" y="188975"/>
                  </a:lnTo>
                  <a:lnTo>
                    <a:pt x="178307" y="198881"/>
                  </a:lnTo>
                  <a:lnTo>
                    <a:pt x="178307" y="215645"/>
                  </a:lnTo>
                  <a:lnTo>
                    <a:pt x="176783" y="241554"/>
                  </a:lnTo>
                  <a:lnTo>
                    <a:pt x="176021" y="268224"/>
                  </a:lnTo>
                  <a:lnTo>
                    <a:pt x="176021" y="296418"/>
                  </a:lnTo>
                  <a:lnTo>
                    <a:pt x="174497" y="326898"/>
                  </a:lnTo>
                  <a:lnTo>
                    <a:pt x="174497" y="353568"/>
                  </a:lnTo>
                  <a:lnTo>
                    <a:pt x="172974" y="372618"/>
                  </a:lnTo>
                  <a:lnTo>
                    <a:pt x="172211" y="390144"/>
                  </a:lnTo>
                  <a:lnTo>
                    <a:pt x="172211" y="403098"/>
                  </a:lnTo>
                  <a:lnTo>
                    <a:pt x="170687" y="406145"/>
                  </a:lnTo>
                  <a:lnTo>
                    <a:pt x="169938" y="397001"/>
                  </a:lnTo>
                  <a:lnTo>
                    <a:pt x="169938" y="376427"/>
                  </a:lnTo>
                  <a:lnTo>
                    <a:pt x="168414" y="354330"/>
                  </a:lnTo>
                  <a:lnTo>
                    <a:pt x="166890" y="339851"/>
                  </a:lnTo>
                  <a:lnTo>
                    <a:pt x="166890" y="327660"/>
                  </a:lnTo>
                  <a:lnTo>
                    <a:pt x="166128" y="308610"/>
                  </a:lnTo>
                  <a:lnTo>
                    <a:pt x="164604" y="284225"/>
                  </a:lnTo>
                  <a:lnTo>
                    <a:pt x="164604" y="265938"/>
                  </a:lnTo>
                  <a:lnTo>
                    <a:pt x="163842" y="245363"/>
                  </a:lnTo>
                  <a:lnTo>
                    <a:pt x="163842" y="221742"/>
                  </a:lnTo>
                  <a:lnTo>
                    <a:pt x="162318" y="203454"/>
                  </a:lnTo>
                  <a:lnTo>
                    <a:pt x="160781" y="192786"/>
                  </a:lnTo>
                  <a:lnTo>
                    <a:pt x="160781" y="181356"/>
                  </a:lnTo>
                  <a:lnTo>
                    <a:pt x="160032" y="164592"/>
                  </a:lnTo>
                  <a:lnTo>
                    <a:pt x="158508" y="147827"/>
                  </a:lnTo>
                  <a:lnTo>
                    <a:pt x="158508" y="146304"/>
                  </a:lnTo>
                  <a:lnTo>
                    <a:pt x="157733" y="160781"/>
                  </a:lnTo>
                  <a:lnTo>
                    <a:pt x="156209" y="182880"/>
                  </a:lnTo>
                  <a:lnTo>
                    <a:pt x="156209" y="203454"/>
                  </a:lnTo>
                  <a:lnTo>
                    <a:pt x="154685" y="224027"/>
                  </a:lnTo>
                  <a:lnTo>
                    <a:pt x="153924" y="249936"/>
                  </a:lnTo>
                  <a:lnTo>
                    <a:pt x="153924" y="278130"/>
                  </a:lnTo>
                  <a:lnTo>
                    <a:pt x="152400" y="300227"/>
                  </a:lnTo>
                  <a:lnTo>
                    <a:pt x="152400" y="315468"/>
                  </a:lnTo>
                  <a:lnTo>
                    <a:pt x="151637" y="337566"/>
                  </a:lnTo>
                  <a:lnTo>
                    <a:pt x="150126" y="365760"/>
                  </a:lnTo>
                  <a:lnTo>
                    <a:pt x="150126" y="387857"/>
                  </a:lnTo>
                  <a:lnTo>
                    <a:pt x="148602" y="390906"/>
                  </a:lnTo>
                  <a:lnTo>
                    <a:pt x="147840" y="377951"/>
                  </a:lnTo>
                  <a:lnTo>
                    <a:pt x="147840" y="358139"/>
                  </a:lnTo>
                  <a:lnTo>
                    <a:pt x="146316" y="336804"/>
                  </a:lnTo>
                  <a:lnTo>
                    <a:pt x="145554" y="324612"/>
                  </a:lnTo>
                  <a:lnTo>
                    <a:pt x="145554" y="320801"/>
                  </a:lnTo>
                  <a:lnTo>
                    <a:pt x="144030" y="309371"/>
                  </a:lnTo>
                  <a:lnTo>
                    <a:pt x="142506" y="280416"/>
                  </a:lnTo>
                  <a:lnTo>
                    <a:pt x="142506" y="239268"/>
                  </a:lnTo>
                  <a:lnTo>
                    <a:pt x="141731" y="204977"/>
                  </a:lnTo>
                  <a:lnTo>
                    <a:pt x="141731" y="180594"/>
                  </a:lnTo>
                  <a:lnTo>
                    <a:pt x="140207" y="164592"/>
                  </a:lnTo>
                  <a:lnTo>
                    <a:pt x="139458" y="148589"/>
                  </a:lnTo>
                  <a:lnTo>
                    <a:pt x="139458" y="132587"/>
                  </a:lnTo>
                  <a:lnTo>
                    <a:pt x="137921" y="125730"/>
                  </a:lnTo>
                  <a:lnTo>
                    <a:pt x="136397" y="128016"/>
                  </a:lnTo>
                  <a:lnTo>
                    <a:pt x="136397" y="135636"/>
                  </a:lnTo>
                  <a:lnTo>
                    <a:pt x="135635" y="144018"/>
                  </a:lnTo>
                  <a:lnTo>
                    <a:pt x="134111" y="158495"/>
                  </a:lnTo>
                  <a:lnTo>
                    <a:pt x="134111" y="182880"/>
                  </a:lnTo>
                  <a:lnTo>
                    <a:pt x="133350" y="215645"/>
                  </a:lnTo>
                  <a:lnTo>
                    <a:pt x="133350" y="256031"/>
                  </a:lnTo>
                  <a:lnTo>
                    <a:pt x="131838" y="302513"/>
                  </a:lnTo>
                  <a:lnTo>
                    <a:pt x="130314" y="342900"/>
                  </a:lnTo>
                  <a:lnTo>
                    <a:pt x="130314" y="365760"/>
                  </a:lnTo>
                  <a:lnTo>
                    <a:pt x="129552" y="376427"/>
                  </a:lnTo>
                  <a:lnTo>
                    <a:pt x="128028" y="384810"/>
                  </a:lnTo>
                  <a:lnTo>
                    <a:pt x="128028" y="394716"/>
                  </a:lnTo>
                  <a:lnTo>
                    <a:pt x="127266" y="406907"/>
                  </a:lnTo>
                  <a:lnTo>
                    <a:pt x="125742" y="412242"/>
                  </a:lnTo>
                  <a:lnTo>
                    <a:pt x="125742" y="406907"/>
                  </a:lnTo>
                  <a:lnTo>
                    <a:pt x="124218" y="397001"/>
                  </a:lnTo>
                  <a:lnTo>
                    <a:pt x="123456" y="384048"/>
                  </a:lnTo>
                  <a:lnTo>
                    <a:pt x="123456" y="360425"/>
                  </a:lnTo>
                  <a:lnTo>
                    <a:pt x="121932" y="330707"/>
                  </a:lnTo>
                  <a:lnTo>
                    <a:pt x="121932" y="300989"/>
                  </a:lnTo>
                  <a:lnTo>
                    <a:pt x="121157" y="280416"/>
                  </a:lnTo>
                  <a:lnTo>
                    <a:pt x="119633" y="266700"/>
                  </a:lnTo>
                  <a:lnTo>
                    <a:pt x="119633" y="243839"/>
                  </a:lnTo>
                  <a:lnTo>
                    <a:pt x="118109" y="211836"/>
                  </a:lnTo>
                  <a:lnTo>
                    <a:pt x="117347" y="186689"/>
                  </a:lnTo>
                  <a:lnTo>
                    <a:pt x="117347" y="168401"/>
                  </a:lnTo>
                  <a:lnTo>
                    <a:pt x="115824" y="160781"/>
                  </a:lnTo>
                  <a:lnTo>
                    <a:pt x="115061" y="169163"/>
                  </a:lnTo>
                  <a:lnTo>
                    <a:pt x="115061" y="188975"/>
                  </a:lnTo>
                  <a:lnTo>
                    <a:pt x="113537" y="197357"/>
                  </a:lnTo>
                  <a:lnTo>
                    <a:pt x="112026" y="187451"/>
                  </a:lnTo>
                  <a:lnTo>
                    <a:pt x="112026" y="179069"/>
                  </a:lnTo>
                  <a:lnTo>
                    <a:pt x="111264" y="191262"/>
                  </a:lnTo>
                  <a:lnTo>
                    <a:pt x="111264" y="223266"/>
                  </a:lnTo>
                  <a:lnTo>
                    <a:pt x="109740" y="266700"/>
                  </a:lnTo>
                  <a:lnTo>
                    <a:pt x="108978" y="312419"/>
                  </a:lnTo>
                  <a:lnTo>
                    <a:pt x="108978" y="332994"/>
                  </a:lnTo>
                  <a:lnTo>
                    <a:pt x="107454" y="331469"/>
                  </a:lnTo>
                  <a:lnTo>
                    <a:pt x="105930" y="342900"/>
                  </a:lnTo>
                  <a:lnTo>
                    <a:pt x="105930" y="374142"/>
                  </a:lnTo>
                  <a:lnTo>
                    <a:pt x="105168" y="406907"/>
                  </a:lnTo>
                  <a:lnTo>
                    <a:pt x="103631" y="426719"/>
                  </a:lnTo>
                  <a:lnTo>
                    <a:pt x="103631" y="432816"/>
                  </a:lnTo>
                  <a:lnTo>
                    <a:pt x="102882" y="425195"/>
                  </a:lnTo>
                  <a:lnTo>
                    <a:pt x="101358" y="406907"/>
                  </a:lnTo>
                  <a:lnTo>
                    <a:pt x="101358" y="377951"/>
                  </a:lnTo>
                  <a:lnTo>
                    <a:pt x="99821" y="345186"/>
                  </a:lnTo>
                  <a:lnTo>
                    <a:pt x="99821" y="329183"/>
                  </a:lnTo>
                  <a:lnTo>
                    <a:pt x="99059" y="330707"/>
                  </a:lnTo>
                  <a:lnTo>
                    <a:pt x="97535" y="321563"/>
                  </a:lnTo>
                  <a:lnTo>
                    <a:pt x="97535" y="288036"/>
                  </a:lnTo>
                  <a:lnTo>
                    <a:pt x="96774" y="243839"/>
                  </a:lnTo>
                  <a:lnTo>
                    <a:pt x="95250" y="205739"/>
                  </a:lnTo>
                  <a:lnTo>
                    <a:pt x="95250" y="169163"/>
                  </a:lnTo>
                  <a:lnTo>
                    <a:pt x="93738" y="132587"/>
                  </a:lnTo>
                  <a:lnTo>
                    <a:pt x="92976" y="107442"/>
                  </a:lnTo>
                  <a:lnTo>
                    <a:pt x="91452" y="121919"/>
                  </a:lnTo>
                  <a:lnTo>
                    <a:pt x="91452" y="138683"/>
                  </a:lnTo>
                  <a:lnTo>
                    <a:pt x="90690" y="154686"/>
                  </a:lnTo>
                  <a:lnTo>
                    <a:pt x="89166" y="166877"/>
                  </a:lnTo>
                  <a:lnTo>
                    <a:pt x="89166" y="185166"/>
                  </a:lnTo>
                  <a:lnTo>
                    <a:pt x="87642" y="230124"/>
                  </a:lnTo>
                  <a:lnTo>
                    <a:pt x="86880" y="282701"/>
                  </a:lnTo>
                  <a:lnTo>
                    <a:pt x="86880" y="308610"/>
                  </a:lnTo>
                  <a:lnTo>
                    <a:pt x="85356" y="315468"/>
                  </a:lnTo>
                  <a:lnTo>
                    <a:pt x="84581" y="337566"/>
                  </a:lnTo>
                  <a:lnTo>
                    <a:pt x="84581" y="370331"/>
                  </a:lnTo>
                  <a:lnTo>
                    <a:pt x="83057" y="380238"/>
                  </a:lnTo>
                  <a:lnTo>
                    <a:pt x="81533" y="365760"/>
                  </a:lnTo>
                  <a:lnTo>
                    <a:pt x="81533" y="357377"/>
                  </a:lnTo>
                  <a:lnTo>
                    <a:pt x="80771" y="354330"/>
                  </a:lnTo>
                  <a:lnTo>
                    <a:pt x="80771" y="329183"/>
                  </a:lnTo>
                  <a:lnTo>
                    <a:pt x="79247" y="284988"/>
                  </a:lnTo>
                  <a:lnTo>
                    <a:pt x="78485" y="253745"/>
                  </a:lnTo>
                  <a:lnTo>
                    <a:pt x="78485" y="246125"/>
                  </a:lnTo>
                  <a:lnTo>
                    <a:pt x="76961" y="260604"/>
                  </a:lnTo>
                  <a:lnTo>
                    <a:pt x="75437" y="278130"/>
                  </a:lnTo>
                  <a:lnTo>
                    <a:pt x="75437" y="272033"/>
                  </a:lnTo>
                  <a:lnTo>
                    <a:pt x="74688" y="242316"/>
                  </a:lnTo>
                  <a:lnTo>
                    <a:pt x="73164" y="199644"/>
                  </a:lnTo>
                  <a:lnTo>
                    <a:pt x="73164" y="156210"/>
                  </a:lnTo>
                  <a:lnTo>
                    <a:pt x="72402" y="115824"/>
                  </a:lnTo>
                  <a:lnTo>
                    <a:pt x="70878" y="80771"/>
                  </a:lnTo>
                  <a:lnTo>
                    <a:pt x="70878" y="51054"/>
                  </a:lnTo>
                  <a:lnTo>
                    <a:pt x="69354" y="46481"/>
                  </a:lnTo>
                  <a:lnTo>
                    <a:pt x="69354" y="70866"/>
                  </a:lnTo>
                  <a:lnTo>
                    <a:pt x="68592" y="105156"/>
                  </a:lnTo>
                  <a:lnTo>
                    <a:pt x="67068" y="134112"/>
                  </a:lnTo>
                  <a:lnTo>
                    <a:pt x="67068" y="170687"/>
                  </a:lnTo>
                  <a:lnTo>
                    <a:pt x="66306" y="211074"/>
                  </a:lnTo>
                  <a:lnTo>
                    <a:pt x="64782" y="241554"/>
                  </a:lnTo>
                  <a:lnTo>
                    <a:pt x="64782" y="272033"/>
                  </a:lnTo>
                  <a:lnTo>
                    <a:pt x="63258" y="323088"/>
                  </a:lnTo>
                  <a:lnTo>
                    <a:pt x="62483" y="375666"/>
                  </a:lnTo>
                  <a:lnTo>
                    <a:pt x="62483" y="390144"/>
                  </a:lnTo>
                  <a:lnTo>
                    <a:pt x="60959" y="357377"/>
                  </a:lnTo>
                  <a:lnTo>
                    <a:pt x="60197" y="309371"/>
                  </a:lnTo>
                  <a:lnTo>
                    <a:pt x="60197" y="275844"/>
                  </a:lnTo>
                  <a:lnTo>
                    <a:pt x="58674" y="266700"/>
                  </a:lnTo>
                  <a:lnTo>
                    <a:pt x="58674" y="284988"/>
                  </a:lnTo>
                  <a:lnTo>
                    <a:pt x="57150" y="315468"/>
                  </a:lnTo>
                  <a:lnTo>
                    <a:pt x="56387" y="329183"/>
                  </a:lnTo>
                  <a:lnTo>
                    <a:pt x="56387" y="313181"/>
                  </a:lnTo>
                  <a:lnTo>
                    <a:pt x="54876" y="278892"/>
                  </a:lnTo>
                  <a:lnTo>
                    <a:pt x="54114" y="242316"/>
                  </a:lnTo>
                  <a:lnTo>
                    <a:pt x="54114" y="211074"/>
                  </a:lnTo>
                  <a:lnTo>
                    <a:pt x="52590" y="168401"/>
                  </a:lnTo>
                  <a:lnTo>
                    <a:pt x="51066" y="124206"/>
                  </a:lnTo>
                  <a:lnTo>
                    <a:pt x="51066" y="117348"/>
                  </a:lnTo>
                  <a:lnTo>
                    <a:pt x="50304" y="131825"/>
                  </a:lnTo>
                  <a:lnTo>
                    <a:pt x="50304" y="134112"/>
                  </a:lnTo>
                  <a:lnTo>
                    <a:pt x="48780" y="141731"/>
                  </a:lnTo>
                  <a:lnTo>
                    <a:pt x="47256" y="153924"/>
                  </a:lnTo>
                  <a:lnTo>
                    <a:pt x="47256" y="141731"/>
                  </a:lnTo>
                  <a:lnTo>
                    <a:pt x="46481" y="125730"/>
                  </a:lnTo>
                  <a:lnTo>
                    <a:pt x="44957" y="153924"/>
                  </a:lnTo>
                  <a:lnTo>
                    <a:pt x="44957" y="185166"/>
                  </a:lnTo>
                  <a:lnTo>
                    <a:pt x="44208" y="172974"/>
                  </a:lnTo>
                  <a:lnTo>
                    <a:pt x="42671" y="172974"/>
                  </a:lnTo>
                  <a:lnTo>
                    <a:pt x="42671" y="236219"/>
                  </a:lnTo>
                  <a:lnTo>
                    <a:pt x="41147" y="315468"/>
                  </a:lnTo>
                  <a:lnTo>
                    <a:pt x="40385" y="371856"/>
                  </a:lnTo>
                  <a:lnTo>
                    <a:pt x="40385" y="410718"/>
                  </a:lnTo>
                  <a:lnTo>
                    <a:pt x="38861" y="451104"/>
                  </a:lnTo>
                  <a:lnTo>
                    <a:pt x="38861" y="481583"/>
                  </a:lnTo>
                  <a:lnTo>
                    <a:pt x="38100" y="470154"/>
                  </a:lnTo>
                  <a:lnTo>
                    <a:pt x="36588" y="418338"/>
                  </a:lnTo>
                  <a:lnTo>
                    <a:pt x="36588" y="366521"/>
                  </a:lnTo>
                  <a:lnTo>
                    <a:pt x="35064" y="348995"/>
                  </a:lnTo>
                  <a:lnTo>
                    <a:pt x="34302" y="342900"/>
                  </a:lnTo>
                  <a:lnTo>
                    <a:pt x="34302" y="320801"/>
                  </a:lnTo>
                  <a:lnTo>
                    <a:pt x="32778" y="280416"/>
                  </a:lnTo>
                  <a:lnTo>
                    <a:pt x="32016" y="230124"/>
                  </a:lnTo>
                  <a:lnTo>
                    <a:pt x="32016" y="192786"/>
                  </a:lnTo>
                  <a:lnTo>
                    <a:pt x="30492" y="188975"/>
                  </a:lnTo>
                  <a:lnTo>
                    <a:pt x="28968" y="203454"/>
                  </a:lnTo>
                  <a:lnTo>
                    <a:pt x="28968" y="204977"/>
                  </a:lnTo>
                  <a:lnTo>
                    <a:pt x="28206" y="195071"/>
                  </a:lnTo>
                  <a:lnTo>
                    <a:pt x="28206" y="203454"/>
                  </a:lnTo>
                  <a:lnTo>
                    <a:pt x="26682" y="211074"/>
                  </a:lnTo>
                  <a:lnTo>
                    <a:pt x="25907" y="164592"/>
                  </a:lnTo>
                  <a:lnTo>
                    <a:pt x="25907" y="89154"/>
                  </a:lnTo>
                  <a:lnTo>
                    <a:pt x="24383" y="53339"/>
                  </a:lnTo>
                  <a:lnTo>
                    <a:pt x="22859" y="44957"/>
                  </a:lnTo>
                  <a:lnTo>
                    <a:pt x="22097" y="97536"/>
                  </a:lnTo>
                  <a:lnTo>
                    <a:pt x="20574" y="201168"/>
                  </a:lnTo>
                  <a:lnTo>
                    <a:pt x="20574" y="282701"/>
                  </a:lnTo>
                  <a:lnTo>
                    <a:pt x="19811" y="321563"/>
                  </a:lnTo>
                  <a:lnTo>
                    <a:pt x="18287" y="361950"/>
                  </a:lnTo>
                  <a:lnTo>
                    <a:pt x="18287" y="400812"/>
                  </a:lnTo>
                  <a:lnTo>
                    <a:pt x="16776" y="432816"/>
                  </a:lnTo>
                  <a:lnTo>
                    <a:pt x="16776" y="476250"/>
                  </a:lnTo>
                  <a:lnTo>
                    <a:pt x="16014" y="516636"/>
                  </a:lnTo>
                  <a:lnTo>
                    <a:pt x="14490" y="467106"/>
                  </a:lnTo>
                  <a:lnTo>
                    <a:pt x="14490" y="294894"/>
                  </a:lnTo>
                  <a:lnTo>
                    <a:pt x="13728" y="180594"/>
                  </a:lnTo>
                  <a:lnTo>
                    <a:pt x="12204" y="233933"/>
                  </a:lnTo>
                  <a:lnTo>
                    <a:pt x="12204" y="315468"/>
                  </a:lnTo>
                  <a:lnTo>
                    <a:pt x="10680" y="342900"/>
                  </a:lnTo>
                  <a:lnTo>
                    <a:pt x="9918" y="335280"/>
                  </a:lnTo>
                  <a:lnTo>
                    <a:pt x="9918" y="309371"/>
                  </a:lnTo>
                  <a:lnTo>
                    <a:pt x="8381" y="282701"/>
                  </a:lnTo>
                  <a:lnTo>
                    <a:pt x="8381" y="264413"/>
                  </a:lnTo>
                  <a:lnTo>
                    <a:pt x="7632" y="236219"/>
                  </a:lnTo>
                  <a:lnTo>
                    <a:pt x="6108" y="154686"/>
                  </a:lnTo>
                  <a:lnTo>
                    <a:pt x="6108" y="35051"/>
                  </a:lnTo>
                  <a:lnTo>
                    <a:pt x="4571" y="0"/>
                  </a:lnTo>
                  <a:lnTo>
                    <a:pt x="3809" y="71627"/>
                  </a:lnTo>
                  <a:lnTo>
                    <a:pt x="3809" y="111251"/>
                  </a:lnTo>
                  <a:lnTo>
                    <a:pt x="2285" y="91439"/>
                  </a:lnTo>
                  <a:lnTo>
                    <a:pt x="1524" y="112013"/>
                  </a:lnTo>
                  <a:lnTo>
                    <a:pt x="1524" y="174498"/>
                  </a:lnTo>
                  <a:lnTo>
                    <a:pt x="0" y="175260"/>
                  </a:lnTo>
                </a:path>
              </a:pathLst>
            </a:custGeom>
            <a:ln w="365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7" name="object 637"/>
            <p:cNvSpPr/>
            <p:nvPr/>
          </p:nvSpPr>
          <p:spPr>
            <a:xfrm>
              <a:off x="6264275" y="1684782"/>
              <a:ext cx="912494" cy="454659"/>
            </a:xfrm>
            <a:custGeom>
              <a:avLst/>
              <a:gdLst/>
              <a:ahLst/>
              <a:cxnLst/>
              <a:rect l="l" t="t" r="r" b="b"/>
              <a:pathLst>
                <a:path w="912495" h="454660">
                  <a:moveTo>
                    <a:pt x="912114" y="308610"/>
                  </a:moveTo>
                  <a:lnTo>
                    <a:pt x="912114" y="321563"/>
                  </a:lnTo>
                  <a:lnTo>
                    <a:pt x="911351" y="310895"/>
                  </a:lnTo>
                  <a:lnTo>
                    <a:pt x="909840" y="280416"/>
                  </a:lnTo>
                  <a:lnTo>
                    <a:pt x="909840" y="246125"/>
                  </a:lnTo>
                  <a:lnTo>
                    <a:pt x="908316" y="227837"/>
                  </a:lnTo>
                  <a:lnTo>
                    <a:pt x="907554" y="231648"/>
                  </a:lnTo>
                  <a:lnTo>
                    <a:pt x="907554" y="233934"/>
                  </a:lnTo>
                  <a:lnTo>
                    <a:pt x="906030" y="227837"/>
                  </a:lnTo>
                  <a:lnTo>
                    <a:pt x="905268" y="231648"/>
                  </a:lnTo>
                  <a:lnTo>
                    <a:pt x="903744" y="231648"/>
                  </a:lnTo>
                  <a:lnTo>
                    <a:pt x="903744" y="244601"/>
                  </a:lnTo>
                  <a:lnTo>
                    <a:pt x="902220" y="278892"/>
                  </a:lnTo>
                  <a:lnTo>
                    <a:pt x="901446" y="315468"/>
                  </a:lnTo>
                  <a:lnTo>
                    <a:pt x="901446" y="336042"/>
                  </a:lnTo>
                  <a:lnTo>
                    <a:pt x="899922" y="339851"/>
                  </a:lnTo>
                  <a:lnTo>
                    <a:pt x="899172" y="332231"/>
                  </a:lnTo>
                  <a:lnTo>
                    <a:pt x="899172" y="325374"/>
                  </a:lnTo>
                  <a:lnTo>
                    <a:pt x="897635" y="323850"/>
                  </a:lnTo>
                  <a:lnTo>
                    <a:pt x="896111" y="321563"/>
                  </a:lnTo>
                  <a:lnTo>
                    <a:pt x="896111" y="319278"/>
                  </a:lnTo>
                  <a:lnTo>
                    <a:pt x="895350" y="329945"/>
                  </a:lnTo>
                  <a:lnTo>
                    <a:pt x="895350" y="360425"/>
                  </a:lnTo>
                  <a:lnTo>
                    <a:pt x="893826" y="387095"/>
                  </a:lnTo>
                  <a:lnTo>
                    <a:pt x="893064" y="393192"/>
                  </a:lnTo>
                  <a:lnTo>
                    <a:pt x="893064" y="397001"/>
                  </a:lnTo>
                  <a:lnTo>
                    <a:pt x="891552" y="413004"/>
                  </a:lnTo>
                  <a:lnTo>
                    <a:pt x="890028" y="432816"/>
                  </a:lnTo>
                  <a:lnTo>
                    <a:pt x="890028" y="443484"/>
                  </a:lnTo>
                  <a:lnTo>
                    <a:pt x="889266" y="451866"/>
                  </a:lnTo>
                  <a:lnTo>
                    <a:pt x="887742" y="454151"/>
                  </a:lnTo>
                  <a:lnTo>
                    <a:pt x="887742" y="441198"/>
                  </a:lnTo>
                  <a:lnTo>
                    <a:pt x="886980" y="419100"/>
                  </a:lnTo>
                  <a:lnTo>
                    <a:pt x="885456" y="409194"/>
                  </a:lnTo>
                  <a:lnTo>
                    <a:pt x="885456" y="417575"/>
                  </a:lnTo>
                  <a:lnTo>
                    <a:pt x="883932" y="421386"/>
                  </a:lnTo>
                  <a:lnTo>
                    <a:pt x="883932" y="409194"/>
                  </a:lnTo>
                  <a:lnTo>
                    <a:pt x="883170" y="396240"/>
                  </a:lnTo>
                  <a:lnTo>
                    <a:pt x="881646" y="392430"/>
                  </a:lnTo>
                  <a:lnTo>
                    <a:pt x="881646" y="390906"/>
                  </a:lnTo>
                  <a:lnTo>
                    <a:pt x="880872" y="381000"/>
                  </a:lnTo>
                  <a:lnTo>
                    <a:pt x="879348" y="364236"/>
                  </a:lnTo>
                  <a:lnTo>
                    <a:pt x="879348" y="350519"/>
                  </a:lnTo>
                  <a:lnTo>
                    <a:pt x="877824" y="339851"/>
                  </a:lnTo>
                  <a:lnTo>
                    <a:pt x="877061" y="320040"/>
                  </a:lnTo>
                  <a:lnTo>
                    <a:pt x="877061" y="305562"/>
                  </a:lnTo>
                  <a:lnTo>
                    <a:pt x="875538" y="299466"/>
                  </a:lnTo>
                  <a:lnTo>
                    <a:pt x="874776" y="284988"/>
                  </a:lnTo>
                  <a:lnTo>
                    <a:pt x="874776" y="256794"/>
                  </a:lnTo>
                  <a:lnTo>
                    <a:pt x="873251" y="235457"/>
                  </a:lnTo>
                  <a:lnTo>
                    <a:pt x="873251" y="227837"/>
                  </a:lnTo>
                  <a:lnTo>
                    <a:pt x="871740" y="232410"/>
                  </a:lnTo>
                  <a:lnTo>
                    <a:pt x="870978" y="237744"/>
                  </a:lnTo>
                  <a:lnTo>
                    <a:pt x="870978" y="235457"/>
                  </a:lnTo>
                  <a:lnTo>
                    <a:pt x="869454" y="231648"/>
                  </a:lnTo>
                  <a:lnTo>
                    <a:pt x="868692" y="229362"/>
                  </a:lnTo>
                  <a:lnTo>
                    <a:pt x="868692" y="225551"/>
                  </a:lnTo>
                  <a:lnTo>
                    <a:pt x="867168" y="224028"/>
                  </a:lnTo>
                  <a:lnTo>
                    <a:pt x="865644" y="226313"/>
                  </a:lnTo>
                  <a:lnTo>
                    <a:pt x="865644" y="237744"/>
                  </a:lnTo>
                  <a:lnTo>
                    <a:pt x="864882" y="256794"/>
                  </a:lnTo>
                  <a:lnTo>
                    <a:pt x="864882" y="274319"/>
                  </a:lnTo>
                  <a:lnTo>
                    <a:pt x="863346" y="274319"/>
                  </a:lnTo>
                  <a:lnTo>
                    <a:pt x="862596" y="265938"/>
                  </a:lnTo>
                  <a:lnTo>
                    <a:pt x="862596" y="270510"/>
                  </a:lnTo>
                  <a:lnTo>
                    <a:pt x="861072" y="291084"/>
                  </a:lnTo>
                  <a:lnTo>
                    <a:pt x="859535" y="313181"/>
                  </a:lnTo>
                  <a:lnTo>
                    <a:pt x="859535" y="332231"/>
                  </a:lnTo>
                  <a:lnTo>
                    <a:pt x="858774" y="348234"/>
                  </a:lnTo>
                  <a:lnTo>
                    <a:pt x="857250" y="355854"/>
                  </a:lnTo>
                  <a:lnTo>
                    <a:pt x="857250" y="361950"/>
                  </a:lnTo>
                  <a:lnTo>
                    <a:pt x="856488" y="377951"/>
                  </a:lnTo>
                  <a:lnTo>
                    <a:pt x="854964" y="398525"/>
                  </a:lnTo>
                  <a:lnTo>
                    <a:pt x="854964" y="413004"/>
                  </a:lnTo>
                  <a:lnTo>
                    <a:pt x="853452" y="416813"/>
                  </a:lnTo>
                  <a:lnTo>
                    <a:pt x="853452" y="408431"/>
                  </a:lnTo>
                  <a:lnTo>
                    <a:pt x="852690" y="398525"/>
                  </a:lnTo>
                  <a:lnTo>
                    <a:pt x="851166" y="397001"/>
                  </a:lnTo>
                  <a:lnTo>
                    <a:pt x="851166" y="394716"/>
                  </a:lnTo>
                  <a:lnTo>
                    <a:pt x="850404" y="387095"/>
                  </a:lnTo>
                  <a:lnTo>
                    <a:pt x="848880" y="386334"/>
                  </a:lnTo>
                  <a:lnTo>
                    <a:pt x="848880" y="392430"/>
                  </a:lnTo>
                  <a:lnTo>
                    <a:pt x="847356" y="403098"/>
                  </a:lnTo>
                  <a:lnTo>
                    <a:pt x="846594" y="410718"/>
                  </a:lnTo>
                  <a:lnTo>
                    <a:pt x="846594" y="405384"/>
                  </a:lnTo>
                  <a:lnTo>
                    <a:pt x="845070" y="390906"/>
                  </a:lnTo>
                  <a:lnTo>
                    <a:pt x="844296" y="382524"/>
                  </a:lnTo>
                  <a:lnTo>
                    <a:pt x="844296" y="393192"/>
                  </a:lnTo>
                  <a:lnTo>
                    <a:pt x="842772" y="411480"/>
                  </a:lnTo>
                  <a:lnTo>
                    <a:pt x="842772" y="416813"/>
                  </a:lnTo>
                  <a:lnTo>
                    <a:pt x="841248" y="402336"/>
                  </a:lnTo>
                  <a:lnTo>
                    <a:pt x="840485" y="384048"/>
                  </a:lnTo>
                  <a:lnTo>
                    <a:pt x="840485" y="366522"/>
                  </a:lnTo>
                  <a:lnTo>
                    <a:pt x="838961" y="348234"/>
                  </a:lnTo>
                  <a:lnTo>
                    <a:pt x="838200" y="329184"/>
                  </a:lnTo>
                  <a:lnTo>
                    <a:pt x="838200" y="316992"/>
                  </a:lnTo>
                  <a:lnTo>
                    <a:pt x="836676" y="302513"/>
                  </a:lnTo>
                  <a:lnTo>
                    <a:pt x="835151" y="282701"/>
                  </a:lnTo>
                  <a:lnTo>
                    <a:pt x="835151" y="274319"/>
                  </a:lnTo>
                  <a:lnTo>
                    <a:pt x="834402" y="284225"/>
                  </a:lnTo>
                  <a:lnTo>
                    <a:pt x="832878" y="294894"/>
                  </a:lnTo>
                  <a:lnTo>
                    <a:pt x="832878" y="290322"/>
                  </a:lnTo>
                  <a:lnTo>
                    <a:pt x="832116" y="262890"/>
                  </a:lnTo>
                  <a:lnTo>
                    <a:pt x="832116" y="229362"/>
                  </a:lnTo>
                  <a:lnTo>
                    <a:pt x="830592" y="215645"/>
                  </a:lnTo>
                  <a:lnTo>
                    <a:pt x="829068" y="221742"/>
                  </a:lnTo>
                  <a:lnTo>
                    <a:pt x="829068" y="225551"/>
                  </a:lnTo>
                  <a:lnTo>
                    <a:pt x="828306" y="217931"/>
                  </a:lnTo>
                  <a:lnTo>
                    <a:pt x="826782" y="211074"/>
                  </a:lnTo>
                  <a:lnTo>
                    <a:pt x="826782" y="208025"/>
                  </a:lnTo>
                  <a:lnTo>
                    <a:pt x="826020" y="208025"/>
                  </a:lnTo>
                  <a:lnTo>
                    <a:pt x="824496" y="215645"/>
                  </a:lnTo>
                  <a:lnTo>
                    <a:pt x="824496" y="232410"/>
                  </a:lnTo>
                  <a:lnTo>
                    <a:pt x="822972" y="248412"/>
                  </a:lnTo>
                  <a:lnTo>
                    <a:pt x="822972" y="259842"/>
                  </a:lnTo>
                  <a:lnTo>
                    <a:pt x="822198" y="272034"/>
                  </a:lnTo>
                  <a:lnTo>
                    <a:pt x="820674" y="287274"/>
                  </a:lnTo>
                  <a:lnTo>
                    <a:pt x="820674" y="296418"/>
                  </a:lnTo>
                  <a:lnTo>
                    <a:pt x="819911" y="299466"/>
                  </a:lnTo>
                  <a:lnTo>
                    <a:pt x="818388" y="309372"/>
                  </a:lnTo>
                  <a:lnTo>
                    <a:pt x="818388" y="323088"/>
                  </a:lnTo>
                  <a:lnTo>
                    <a:pt x="816864" y="332231"/>
                  </a:lnTo>
                  <a:lnTo>
                    <a:pt x="816101" y="341375"/>
                  </a:lnTo>
                  <a:lnTo>
                    <a:pt x="816101" y="355854"/>
                  </a:lnTo>
                  <a:lnTo>
                    <a:pt x="813828" y="371856"/>
                  </a:lnTo>
                  <a:lnTo>
                    <a:pt x="813828" y="377951"/>
                  </a:lnTo>
                  <a:lnTo>
                    <a:pt x="812304" y="390144"/>
                  </a:lnTo>
                  <a:lnTo>
                    <a:pt x="812304" y="408431"/>
                  </a:lnTo>
                  <a:lnTo>
                    <a:pt x="810780" y="429006"/>
                  </a:lnTo>
                  <a:lnTo>
                    <a:pt x="810018" y="437388"/>
                  </a:lnTo>
                  <a:lnTo>
                    <a:pt x="810018" y="429768"/>
                  </a:lnTo>
                  <a:lnTo>
                    <a:pt x="808494" y="417575"/>
                  </a:lnTo>
                  <a:lnTo>
                    <a:pt x="807732" y="411480"/>
                  </a:lnTo>
                  <a:lnTo>
                    <a:pt x="807732" y="405384"/>
                  </a:lnTo>
                  <a:lnTo>
                    <a:pt x="806196" y="397001"/>
                  </a:lnTo>
                  <a:lnTo>
                    <a:pt x="804672" y="393192"/>
                  </a:lnTo>
                  <a:lnTo>
                    <a:pt x="804672" y="398525"/>
                  </a:lnTo>
                  <a:lnTo>
                    <a:pt x="803922" y="411480"/>
                  </a:lnTo>
                  <a:lnTo>
                    <a:pt x="802385" y="426719"/>
                  </a:lnTo>
                  <a:lnTo>
                    <a:pt x="802385" y="433578"/>
                  </a:lnTo>
                  <a:lnTo>
                    <a:pt x="801624" y="427481"/>
                  </a:lnTo>
                  <a:lnTo>
                    <a:pt x="801624" y="406907"/>
                  </a:lnTo>
                  <a:lnTo>
                    <a:pt x="800100" y="384048"/>
                  </a:lnTo>
                  <a:lnTo>
                    <a:pt x="798576" y="368807"/>
                  </a:lnTo>
                  <a:lnTo>
                    <a:pt x="798576" y="353568"/>
                  </a:lnTo>
                  <a:lnTo>
                    <a:pt x="797814" y="329945"/>
                  </a:lnTo>
                  <a:lnTo>
                    <a:pt x="796302" y="311657"/>
                  </a:lnTo>
                  <a:lnTo>
                    <a:pt x="796302" y="308610"/>
                  </a:lnTo>
                  <a:lnTo>
                    <a:pt x="795540" y="309372"/>
                  </a:lnTo>
                  <a:lnTo>
                    <a:pt x="794016" y="304800"/>
                  </a:lnTo>
                  <a:lnTo>
                    <a:pt x="794016" y="302513"/>
                  </a:lnTo>
                  <a:lnTo>
                    <a:pt x="792492" y="299466"/>
                  </a:lnTo>
                  <a:lnTo>
                    <a:pt x="791730" y="293369"/>
                  </a:lnTo>
                  <a:lnTo>
                    <a:pt x="791730" y="278892"/>
                  </a:lnTo>
                  <a:lnTo>
                    <a:pt x="790206" y="259842"/>
                  </a:lnTo>
                  <a:lnTo>
                    <a:pt x="790206" y="240030"/>
                  </a:lnTo>
                  <a:lnTo>
                    <a:pt x="789444" y="225551"/>
                  </a:lnTo>
                  <a:lnTo>
                    <a:pt x="787920" y="215645"/>
                  </a:lnTo>
                  <a:lnTo>
                    <a:pt x="787920" y="209550"/>
                  </a:lnTo>
                  <a:lnTo>
                    <a:pt x="786396" y="205740"/>
                  </a:lnTo>
                  <a:lnTo>
                    <a:pt x="785622" y="209550"/>
                  </a:lnTo>
                  <a:lnTo>
                    <a:pt x="785622" y="221742"/>
                  </a:lnTo>
                  <a:lnTo>
                    <a:pt x="784098" y="230124"/>
                  </a:lnTo>
                  <a:lnTo>
                    <a:pt x="783335" y="226313"/>
                  </a:lnTo>
                  <a:lnTo>
                    <a:pt x="783335" y="220218"/>
                  </a:lnTo>
                  <a:lnTo>
                    <a:pt x="781811" y="233934"/>
                  </a:lnTo>
                  <a:lnTo>
                    <a:pt x="781811" y="266700"/>
                  </a:lnTo>
                  <a:lnTo>
                    <a:pt x="780288" y="288798"/>
                  </a:lnTo>
                  <a:lnTo>
                    <a:pt x="779526" y="286512"/>
                  </a:lnTo>
                  <a:lnTo>
                    <a:pt x="779526" y="275081"/>
                  </a:lnTo>
                  <a:lnTo>
                    <a:pt x="778001" y="278892"/>
                  </a:lnTo>
                  <a:lnTo>
                    <a:pt x="777252" y="294894"/>
                  </a:lnTo>
                  <a:lnTo>
                    <a:pt x="777252" y="303275"/>
                  </a:lnTo>
                  <a:lnTo>
                    <a:pt x="775728" y="305562"/>
                  </a:lnTo>
                  <a:lnTo>
                    <a:pt x="774204" y="308610"/>
                  </a:lnTo>
                  <a:lnTo>
                    <a:pt x="774204" y="313944"/>
                  </a:lnTo>
                  <a:lnTo>
                    <a:pt x="773442" y="327660"/>
                  </a:lnTo>
                  <a:lnTo>
                    <a:pt x="771918" y="350519"/>
                  </a:lnTo>
                  <a:lnTo>
                    <a:pt x="771918" y="382524"/>
                  </a:lnTo>
                  <a:lnTo>
                    <a:pt x="771156" y="414528"/>
                  </a:lnTo>
                  <a:lnTo>
                    <a:pt x="771156" y="431292"/>
                  </a:lnTo>
                  <a:lnTo>
                    <a:pt x="769632" y="429006"/>
                  </a:lnTo>
                  <a:lnTo>
                    <a:pt x="768096" y="416813"/>
                  </a:lnTo>
                  <a:lnTo>
                    <a:pt x="768096" y="406907"/>
                  </a:lnTo>
                  <a:lnTo>
                    <a:pt x="767346" y="405384"/>
                  </a:lnTo>
                  <a:lnTo>
                    <a:pt x="765822" y="406907"/>
                  </a:lnTo>
                  <a:lnTo>
                    <a:pt x="765822" y="404622"/>
                  </a:lnTo>
                  <a:lnTo>
                    <a:pt x="765048" y="397001"/>
                  </a:lnTo>
                  <a:lnTo>
                    <a:pt x="763524" y="390144"/>
                  </a:lnTo>
                  <a:lnTo>
                    <a:pt x="763524" y="390906"/>
                  </a:lnTo>
                  <a:lnTo>
                    <a:pt x="762000" y="397001"/>
                  </a:lnTo>
                  <a:lnTo>
                    <a:pt x="761238" y="396240"/>
                  </a:lnTo>
                  <a:lnTo>
                    <a:pt x="761238" y="390906"/>
                  </a:lnTo>
                  <a:lnTo>
                    <a:pt x="759714" y="387095"/>
                  </a:lnTo>
                  <a:lnTo>
                    <a:pt x="759714" y="384048"/>
                  </a:lnTo>
                  <a:lnTo>
                    <a:pt x="758951" y="374142"/>
                  </a:lnTo>
                  <a:lnTo>
                    <a:pt x="757440" y="358140"/>
                  </a:lnTo>
                  <a:lnTo>
                    <a:pt x="757440" y="338328"/>
                  </a:lnTo>
                  <a:lnTo>
                    <a:pt x="755916" y="320040"/>
                  </a:lnTo>
                  <a:lnTo>
                    <a:pt x="755154" y="308610"/>
                  </a:lnTo>
                  <a:lnTo>
                    <a:pt x="755154" y="304800"/>
                  </a:lnTo>
                  <a:lnTo>
                    <a:pt x="753630" y="298704"/>
                  </a:lnTo>
                  <a:lnTo>
                    <a:pt x="752868" y="281178"/>
                  </a:lnTo>
                  <a:lnTo>
                    <a:pt x="752868" y="254507"/>
                  </a:lnTo>
                  <a:lnTo>
                    <a:pt x="751344" y="232410"/>
                  </a:lnTo>
                  <a:lnTo>
                    <a:pt x="749820" y="220218"/>
                  </a:lnTo>
                  <a:lnTo>
                    <a:pt x="749820" y="214122"/>
                  </a:lnTo>
                  <a:lnTo>
                    <a:pt x="749046" y="211074"/>
                  </a:lnTo>
                  <a:lnTo>
                    <a:pt x="749046" y="215645"/>
                  </a:lnTo>
                  <a:lnTo>
                    <a:pt x="747522" y="225551"/>
                  </a:lnTo>
                  <a:lnTo>
                    <a:pt x="746772" y="227837"/>
                  </a:lnTo>
                  <a:lnTo>
                    <a:pt x="746772" y="223266"/>
                  </a:lnTo>
                  <a:lnTo>
                    <a:pt x="745235" y="213360"/>
                  </a:lnTo>
                  <a:lnTo>
                    <a:pt x="743711" y="204978"/>
                  </a:lnTo>
                  <a:lnTo>
                    <a:pt x="742950" y="214122"/>
                  </a:lnTo>
                  <a:lnTo>
                    <a:pt x="741426" y="227837"/>
                  </a:lnTo>
                  <a:lnTo>
                    <a:pt x="741426" y="241554"/>
                  </a:lnTo>
                  <a:lnTo>
                    <a:pt x="740664" y="247650"/>
                  </a:lnTo>
                  <a:lnTo>
                    <a:pt x="740664" y="248412"/>
                  </a:lnTo>
                  <a:lnTo>
                    <a:pt x="739152" y="253745"/>
                  </a:lnTo>
                  <a:lnTo>
                    <a:pt x="737628" y="264413"/>
                  </a:lnTo>
                  <a:lnTo>
                    <a:pt x="737628" y="276606"/>
                  </a:lnTo>
                  <a:lnTo>
                    <a:pt x="736866" y="290322"/>
                  </a:lnTo>
                  <a:lnTo>
                    <a:pt x="735342" y="304800"/>
                  </a:lnTo>
                  <a:lnTo>
                    <a:pt x="735342" y="316992"/>
                  </a:lnTo>
                  <a:lnTo>
                    <a:pt x="734580" y="329945"/>
                  </a:lnTo>
                  <a:lnTo>
                    <a:pt x="733056" y="342138"/>
                  </a:lnTo>
                  <a:lnTo>
                    <a:pt x="733056" y="354330"/>
                  </a:lnTo>
                  <a:lnTo>
                    <a:pt x="731532" y="364236"/>
                  </a:lnTo>
                  <a:lnTo>
                    <a:pt x="730770" y="370331"/>
                  </a:lnTo>
                  <a:lnTo>
                    <a:pt x="730770" y="376428"/>
                  </a:lnTo>
                  <a:lnTo>
                    <a:pt x="729246" y="381000"/>
                  </a:lnTo>
                  <a:lnTo>
                    <a:pt x="729246" y="384048"/>
                  </a:lnTo>
                  <a:lnTo>
                    <a:pt x="728472" y="390144"/>
                  </a:lnTo>
                  <a:lnTo>
                    <a:pt x="726948" y="403098"/>
                  </a:lnTo>
                  <a:lnTo>
                    <a:pt x="726948" y="414528"/>
                  </a:lnTo>
                  <a:lnTo>
                    <a:pt x="725424" y="410718"/>
                  </a:lnTo>
                  <a:lnTo>
                    <a:pt x="724661" y="404622"/>
                  </a:lnTo>
                  <a:lnTo>
                    <a:pt x="724661" y="405384"/>
                  </a:lnTo>
                  <a:lnTo>
                    <a:pt x="723138" y="408431"/>
                  </a:lnTo>
                  <a:lnTo>
                    <a:pt x="722376" y="408431"/>
                  </a:lnTo>
                  <a:lnTo>
                    <a:pt x="722376" y="405384"/>
                  </a:lnTo>
                  <a:lnTo>
                    <a:pt x="720851" y="400812"/>
                  </a:lnTo>
                  <a:lnTo>
                    <a:pt x="719340" y="393192"/>
                  </a:lnTo>
                  <a:lnTo>
                    <a:pt x="719340" y="392430"/>
                  </a:lnTo>
                  <a:lnTo>
                    <a:pt x="718578" y="390906"/>
                  </a:lnTo>
                  <a:lnTo>
                    <a:pt x="718578" y="381000"/>
                  </a:lnTo>
                  <a:lnTo>
                    <a:pt x="717054" y="368807"/>
                  </a:lnTo>
                  <a:lnTo>
                    <a:pt x="716292" y="358140"/>
                  </a:lnTo>
                  <a:lnTo>
                    <a:pt x="716292" y="353568"/>
                  </a:lnTo>
                  <a:lnTo>
                    <a:pt x="714768" y="348234"/>
                  </a:lnTo>
                  <a:lnTo>
                    <a:pt x="713244" y="341375"/>
                  </a:lnTo>
                  <a:lnTo>
                    <a:pt x="713244" y="329184"/>
                  </a:lnTo>
                  <a:lnTo>
                    <a:pt x="712482" y="308610"/>
                  </a:lnTo>
                  <a:lnTo>
                    <a:pt x="710946" y="286512"/>
                  </a:lnTo>
                  <a:lnTo>
                    <a:pt x="710946" y="268986"/>
                  </a:lnTo>
                  <a:lnTo>
                    <a:pt x="710196" y="256794"/>
                  </a:lnTo>
                  <a:lnTo>
                    <a:pt x="708672" y="256031"/>
                  </a:lnTo>
                  <a:lnTo>
                    <a:pt x="708672" y="260604"/>
                  </a:lnTo>
                  <a:lnTo>
                    <a:pt x="707135" y="254507"/>
                  </a:lnTo>
                  <a:lnTo>
                    <a:pt x="707135" y="237744"/>
                  </a:lnTo>
                  <a:lnTo>
                    <a:pt x="706374" y="224028"/>
                  </a:lnTo>
                  <a:lnTo>
                    <a:pt x="704850" y="221742"/>
                  </a:lnTo>
                  <a:lnTo>
                    <a:pt x="704850" y="223266"/>
                  </a:lnTo>
                  <a:lnTo>
                    <a:pt x="704088" y="221742"/>
                  </a:lnTo>
                  <a:lnTo>
                    <a:pt x="702564" y="221742"/>
                  </a:lnTo>
                  <a:lnTo>
                    <a:pt x="702564" y="225551"/>
                  </a:lnTo>
                  <a:lnTo>
                    <a:pt x="701052" y="230124"/>
                  </a:lnTo>
                  <a:lnTo>
                    <a:pt x="700290" y="238506"/>
                  </a:lnTo>
                  <a:lnTo>
                    <a:pt x="700290" y="246125"/>
                  </a:lnTo>
                  <a:lnTo>
                    <a:pt x="698766" y="254507"/>
                  </a:lnTo>
                  <a:lnTo>
                    <a:pt x="698766" y="259842"/>
                  </a:lnTo>
                  <a:lnTo>
                    <a:pt x="698004" y="262128"/>
                  </a:lnTo>
                  <a:lnTo>
                    <a:pt x="696480" y="264413"/>
                  </a:lnTo>
                  <a:lnTo>
                    <a:pt x="696480" y="272034"/>
                  </a:lnTo>
                  <a:lnTo>
                    <a:pt x="694956" y="280416"/>
                  </a:lnTo>
                  <a:lnTo>
                    <a:pt x="694194" y="292607"/>
                  </a:lnTo>
                  <a:lnTo>
                    <a:pt x="694194" y="309372"/>
                  </a:lnTo>
                  <a:lnTo>
                    <a:pt x="692670" y="323850"/>
                  </a:lnTo>
                  <a:lnTo>
                    <a:pt x="691896" y="333756"/>
                  </a:lnTo>
                  <a:lnTo>
                    <a:pt x="691896" y="343662"/>
                  </a:lnTo>
                  <a:lnTo>
                    <a:pt x="690372" y="353568"/>
                  </a:lnTo>
                  <a:lnTo>
                    <a:pt x="688848" y="364236"/>
                  </a:lnTo>
                  <a:lnTo>
                    <a:pt x="688848" y="374142"/>
                  </a:lnTo>
                  <a:lnTo>
                    <a:pt x="688085" y="378713"/>
                  </a:lnTo>
                  <a:lnTo>
                    <a:pt x="688085" y="381000"/>
                  </a:lnTo>
                  <a:lnTo>
                    <a:pt x="686561" y="387095"/>
                  </a:lnTo>
                  <a:lnTo>
                    <a:pt x="685800" y="397001"/>
                  </a:lnTo>
                  <a:lnTo>
                    <a:pt x="685800" y="400812"/>
                  </a:lnTo>
                  <a:lnTo>
                    <a:pt x="684276" y="398525"/>
                  </a:lnTo>
                  <a:lnTo>
                    <a:pt x="682751" y="393192"/>
                  </a:lnTo>
                  <a:lnTo>
                    <a:pt x="682751" y="392430"/>
                  </a:lnTo>
                  <a:lnTo>
                    <a:pt x="682002" y="394716"/>
                  </a:lnTo>
                  <a:lnTo>
                    <a:pt x="680478" y="394716"/>
                  </a:lnTo>
                  <a:lnTo>
                    <a:pt x="680478" y="390144"/>
                  </a:lnTo>
                  <a:lnTo>
                    <a:pt x="679716" y="380238"/>
                  </a:lnTo>
                  <a:lnTo>
                    <a:pt x="678192" y="371856"/>
                  </a:lnTo>
                  <a:lnTo>
                    <a:pt x="678192" y="368045"/>
                  </a:lnTo>
                  <a:lnTo>
                    <a:pt x="676668" y="360425"/>
                  </a:lnTo>
                  <a:lnTo>
                    <a:pt x="676668" y="349757"/>
                  </a:lnTo>
                  <a:lnTo>
                    <a:pt x="675906" y="341375"/>
                  </a:lnTo>
                  <a:lnTo>
                    <a:pt x="674382" y="338328"/>
                  </a:lnTo>
                  <a:lnTo>
                    <a:pt x="674382" y="332231"/>
                  </a:lnTo>
                  <a:lnTo>
                    <a:pt x="673620" y="315468"/>
                  </a:lnTo>
                  <a:lnTo>
                    <a:pt x="672096" y="292607"/>
                  </a:lnTo>
                  <a:lnTo>
                    <a:pt x="672096" y="278130"/>
                  </a:lnTo>
                  <a:lnTo>
                    <a:pt x="670572" y="270510"/>
                  </a:lnTo>
                  <a:lnTo>
                    <a:pt x="669798" y="262890"/>
                  </a:lnTo>
                  <a:lnTo>
                    <a:pt x="669798" y="252222"/>
                  </a:lnTo>
                  <a:lnTo>
                    <a:pt x="668274" y="238506"/>
                  </a:lnTo>
                  <a:lnTo>
                    <a:pt x="667511" y="229362"/>
                  </a:lnTo>
                  <a:lnTo>
                    <a:pt x="667511" y="223266"/>
                  </a:lnTo>
                  <a:lnTo>
                    <a:pt x="665988" y="215645"/>
                  </a:lnTo>
                  <a:lnTo>
                    <a:pt x="665988" y="207263"/>
                  </a:lnTo>
                  <a:lnTo>
                    <a:pt x="664464" y="203454"/>
                  </a:lnTo>
                  <a:lnTo>
                    <a:pt x="663701" y="207263"/>
                  </a:lnTo>
                  <a:lnTo>
                    <a:pt x="663701" y="211836"/>
                  </a:lnTo>
                  <a:lnTo>
                    <a:pt x="662190" y="211074"/>
                  </a:lnTo>
                  <a:lnTo>
                    <a:pt x="661428" y="207263"/>
                  </a:lnTo>
                  <a:lnTo>
                    <a:pt x="661428" y="205740"/>
                  </a:lnTo>
                  <a:lnTo>
                    <a:pt x="659904" y="201930"/>
                  </a:lnTo>
                  <a:lnTo>
                    <a:pt x="658380" y="201168"/>
                  </a:lnTo>
                  <a:lnTo>
                    <a:pt x="658380" y="209550"/>
                  </a:lnTo>
                  <a:lnTo>
                    <a:pt x="657618" y="224028"/>
                  </a:lnTo>
                  <a:lnTo>
                    <a:pt x="657618" y="233934"/>
                  </a:lnTo>
                  <a:lnTo>
                    <a:pt x="656094" y="238506"/>
                  </a:lnTo>
                  <a:lnTo>
                    <a:pt x="654570" y="246125"/>
                  </a:lnTo>
                  <a:lnTo>
                    <a:pt x="654570" y="256794"/>
                  </a:lnTo>
                  <a:lnTo>
                    <a:pt x="653796" y="268986"/>
                  </a:lnTo>
                  <a:lnTo>
                    <a:pt x="652272" y="284225"/>
                  </a:lnTo>
                  <a:lnTo>
                    <a:pt x="652272" y="304800"/>
                  </a:lnTo>
                  <a:lnTo>
                    <a:pt x="651522" y="329184"/>
                  </a:lnTo>
                  <a:lnTo>
                    <a:pt x="649985" y="343662"/>
                  </a:lnTo>
                  <a:lnTo>
                    <a:pt x="649985" y="352044"/>
                  </a:lnTo>
                  <a:lnTo>
                    <a:pt x="648461" y="360425"/>
                  </a:lnTo>
                  <a:lnTo>
                    <a:pt x="647700" y="368807"/>
                  </a:lnTo>
                  <a:lnTo>
                    <a:pt x="647700" y="377951"/>
                  </a:lnTo>
                  <a:lnTo>
                    <a:pt x="646176" y="382524"/>
                  </a:lnTo>
                  <a:lnTo>
                    <a:pt x="646176" y="388619"/>
                  </a:lnTo>
                  <a:lnTo>
                    <a:pt x="645414" y="397001"/>
                  </a:lnTo>
                  <a:lnTo>
                    <a:pt x="643902" y="405384"/>
                  </a:lnTo>
                  <a:lnTo>
                    <a:pt x="643902" y="406907"/>
                  </a:lnTo>
                  <a:lnTo>
                    <a:pt x="642378" y="400812"/>
                  </a:lnTo>
                  <a:lnTo>
                    <a:pt x="641616" y="400812"/>
                  </a:lnTo>
                  <a:lnTo>
                    <a:pt x="641616" y="405384"/>
                  </a:lnTo>
                  <a:lnTo>
                    <a:pt x="640092" y="410718"/>
                  </a:lnTo>
                  <a:lnTo>
                    <a:pt x="639330" y="408431"/>
                  </a:lnTo>
                  <a:lnTo>
                    <a:pt x="639330" y="404622"/>
                  </a:lnTo>
                  <a:lnTo>
                    <a:pt x="637806" y="400812"/>
                  </a:lnTo>
                  <a:lnTo>
                    <a:pt x="636282" y="390906"/>
                  </a:lnTo>
                  <a:lnTo>
                    <a:pt x="636282" y="371856"/>
                  </a:lnTo>
                  <a:lnTo>
                    <a:pt x="635520" y="354330"/>
                  </a:lnTo>
                  <a:lnTo>
                    <a:pt x="635520" y="345948"/>
                  </a:lnTo>
                  <a:lnTo>
                    <a:pt x="633996" y="344424"/>
                  </a:lnTo>
                  <a:lnTo>
                    <a:pt x="633222" y="344424"/>
                  </a:lnTo>
                  <a:lnTo>
                    <a:pt x="633222" y="331469"/>
                  </a:lnTo>
                  <a:lnTo>
                    <a:pt x="631698" y="305562"/>
                  </a:lnTo>
                  <a:lnTo>
                    <a:pt x="630174" y="281178"/>
                  </a:lnTo>
                  <a:lnTo>
                    <a:pt x="630174" y="272034"/>
                  </a:lnTo>
                  <a:lnTo>
                    <a:pt x="629411" y="274319"/>
                  </a:lnTo>
                  <a:lnTo>
                    <a:pt x="627888" y="272795"/>
                  </a:lnTo>
                  <a:lnTo>
                    <a:pt x="627888" y="262128"/>
                  </a:lnTo>
                  <a:lnTo>
                    <a:pt x="627126" y="246125"/>
                  </a:lnTo>
                  <a:lnTo>
                    <a:pt x="625601" y="231648"/>
                  </a:lnTo>
                  <a:lnTo>
                    <a:pt x="625601" y="227837"/>
                  </a:lnTo>
                  <a:lnTo>
                    <a:pt x="624090" y="227837"/>
                  </a:lnTo>
                  <a:lnTo>
                    <a:pt x="624090" y="223266"/>
                  </a:lnTo>
                  <a:lnTo>
                    <a:pt x="623328" y="213360"/>
                  </a:lnTo>
                  <a:lnTo>
                    <a:pt x="621804" y="205740"/>
                  </a:lnTo>
                  <a:lnTo>
                    <a:pt x="621804" y="203454"/>
                  </a:lnTo>
                  <a:lnTo>
                    <a:pt x="621042" y="205740"/>
                  </a:lnTo>
                  <a:lnTo>
                    <a:pt x="619518" y="213360"/>
                  </a:lnTo>
                  <a:lnTo>
                    <a:pt x="619518" y="219456"/>
                  </a:lnTo>
                  <a:lnTo>
                    <a:pt x="617994" y="219456"/>
                  </a:lnTo>
                  <a:lnTo>
                    <a:pt x="617232" y="215645"/>
                  </a:lnTo>
                  <a:lnTo>
                    <a:pt x="617232" y="220218"/>
                  </a:lnTo>
                  <a:lnTo>
                    <a:pt x="615696" y="235457"/>
                  </a:lnTo>
                  <a:lnTo>
                    <a:pt x="615696" y="249936"/>
                  </a:lnTo>
                  <a:lnTo>
                    <a:pt x="614946" y="260604"/>
                  </a:lnTo>
                  <a:lnTo>
                    <a:pt x="613422" y="278130"/>
                  </a:lnTo>
                  <a:lnTo>
                    <a:pt x="613422" y="298704"/>
                  </a:lnTo>
                  <a:lnTo>
                    <a:pt x="611885" y="313944"/>
                  </a:lnTo>
                  <a:lnTo>
                    <a:pt x="611124" y="320040"/>
                  </a:lnTo>
                  <a:lnTo>
                    <a:pt x="611124" y="323850"/>
                  </a:lnTo>
                  <a:lnTo>
                    <a:pt x="609600" y="333756"/>
                  </a:lnTo>
                  <a:lnTo>
                    <a:pt x="608838" y="347472"/>
                  </a:lnTo>
                  <a:lnTo>
                    <a:pt x="608838" y="359663"/>
                  </a:lnTo>
                  <a:lnTo>
                    <a:pt x="607314" y="372618"/>
                  </a:lnTo>
                  <a:lnTo>
                    <a:pt x="605802" y="384048"/>
                  </a:lnTo>
                  <a:lnTo>
                    <a:pt x="605802" y="390906"/>
                  </a:lnTo>
                  <a:lnTo>
                    <a:pt x="605040" y="399288"/>
                  </a:lnTo>
                  <a:lnTo>
                    <a:pt x="605040" y="411480"/>
                  </a:lnTo>
                  <a:lnTo>
                    <a:pt x="603516" y="422910"/>
                  </a:lnTo>
                  <a:lnTo>
                    <a:pt x="602754" y="423672"/>
                  </a:lnTo>
                  <a:lnTo>
                    <a:pt x="602754" y="417575"/>
                  </a:lnTo>
                  <a:lnTo>
                    <a:pt x="601230" y="414528"/>
                  </a:lnTo>
                  <a:lnTo>
                    <a:pt x="599706" y="414528"/>
                  </a:lnTo>
                  <a:lnTo>
                    <a:pt x="598944" y="406907"/>
                  </a:lnTo>
                  <a:lnTo>
                    <a:pt x="597420" y="399288"/>
                  </a:lnTo>
                  <a:lnTo>
                    <a:pt x="597420" y="400812"/>
                  </a:lnTo>
                  <a:lnTo>
                    <a:pt x="596646" y="404622"/>
                  </a:lnTo>
                  <a:lnTo>
                    <a:pt x="595122" y="402336"/>
                  </a:lnTo>
                  <a:lnTo>
                    <a:pt x="595122" y="390906"/>
                  </a:lnTo>
                  <a:lnTo>
                    <a:pt x="593598" y="371856"/>
                  </a:lnTo>
                  <a:lnTo>
                    <a:pt x="593598" y="350519"/>
                  </a:lnTo>
                  <a:lnTo>
                    <a:pt x="592835" y="337566"/>
                  </a:lnTo>
                  <a:lnTo>
                    <a:pt x="591311" y="333756"/>
                  </a:lnTo>
                  <a:lnTo>
                    <a:pt x="591311" y="323088"/>
                  </a:lnTo>
                  <a:lnTo>
                    <a:pt x="590550" y="300990"/>
                  </a:lnTo>
                  <a:lnTo>
                    <a:pt x="589026" y="278130"/>
                  </a:lnTo>
                  <a:lnTo>
                    <a:pt x="589026" y="262128"/>
                  </a:lnTo>
                  <a:lnTo>
                    <a:pt x="587501" y="248412"/>
                  </a:lnTo>
                  <a:lnTo>
                    <a:pt x="586752" y="237744"/>
                  </a:lnTo>
                  <a:lnTo>
                    <a:pt x="586752" y="233934"/>
                  </a:lnTo>
                  <a:lnTo>
                    <a:pt x="585228" y="232410"/>
                  </a:lnTo>
                  <a:lnTo>
                    <a:pt x="584466" y="226313"/>
                  </a:lnTo>
                  <a:lnTo>
                    <a:pt x="584466" y="215645"/>
                  </a:lnTo>
                  <a:lnTo>
                    <a:pt x="582942" y="205740"/>
                  </a:lnTo>
                  <a:lnTo>
                    <a:pt x="582942" y="198881"/>
                  </a:lnTo>
                  <a:lnTo>
                    <a:pt x="581418" y="195834"/>
                  </a:lnTo>
                  <a:lnTo>
                    <a:pt x="580656" y="197357"/>
                  </a:lnTo>
                  <a:lnTo>
                    <a:pt x="580656" y="198881"/>
                  </a:lnTo>
                  <a:lnTo>
                    <a:pt x="579132" y="192786"/>
                  </a:lnTo>
                  <a:lnTo>
                    <a:pt x="578370" y="188975"/>
                  </a:lnTo>
                  <a:lnTo>
                    <a:pt x="578370" y="199644"/>
                  </a:lnTo>
                  <a:lnTo>
                    <a:pt x="576846" y="213360"/>
                  </a:lnTo>
                  <a:lnTo>
                    <a:pt x="575309" y="217931"/>
                  </a:lnTo>
                  <a:lnTo>
                    <a:pt x="575309" y="221742"/>
                  </a:lnTo>
                  <a:lnTo>
                    <a:pt x="574548" y="229362"/>
                  </a:lnTo>
                  <a:lnTo>
                    <a:pt x="573024" y="238506"/>
                  </a:lnTo>
                  <a:lnTo>
                    <a:pt x="573024" y="252222"/>
                  </a:lnTo>
                  <a:lnTo>
                    <a:pt x="572261" y="265938"/>
                  </a:lnTo>
                  <a:lnTo>
                    <a:pt x="572261" y="275081"/>
                  </a:lnTo>
                  <a:lnTo>
                    <a:pt x="570738" y="287274"/>
                  </a:lnTo>
                  <a:lnTo>
                    <a:pt x="569214" y="307086"/>
                  </a:lnTo>
                  <a:lnTo>
                    <a:pt x="569214" y="323088"/>
                  </a:lnTo>
                  <a:lnTo>
                    <a:pt x="568451" y="333756"/>
                  </a:lnTo>
                  <a:lnTo>
                    <a:pt x="566940" y="343662"/>
                  </a:lnTo>
                  <a:lnTo>
                    <a:pt x="566940" y="354330"/>
                  </a:lnTo>
                  <a:lnTo>
                    <a:pt x="566178" y="365760"/>
                  </a:lnTo>
                  <a:lnTo>
                    <a:pt x="564654" y="374142"/>
                  </a:lnTo>
                  <a:lnTo>
                    <a:pt x="564654" y="384810"/>
                  </a:lnTo>
                  <a:lnTo>
                    <a:pt x="563130" y="396240"/>
                  </a:lnTo>
                  <a:lnTo>
                    <a:pt x="563130" y="399288"/>
                  </a:lnTo>
                  <a:lnTo>
                    <a:pt x="562368" y="399288"/>
                  </a:lnTo>
                  <a:lnTo>
                    <a:pt x="560844" y="400812"/>
                  </a:lnTo>
                  <a:lnTo>
                    <a:pt x="560082" y="397001"/>
                  </a:lnTo>
                  <a:lnTo>
                    <a:pt x="558546" y="392430"/>
                  </a:lnTo>
                  <a:lnTo>
                    <a:pt x="558546" y="390144"/>
                  </a:lnTo>
                  <a:lnTo>
                    <a:pt x="557022" y="384810"/>
                  </a:lnTo>
                  <a:lnTo>
                    <a:pt x="556259" y="384048"/>
                  </a:lnTo>
                  <a:lnTo>
                    <a:pt x="556259" y="387095"/>
                  </a:lnTo>
                  <a:lnTo>
                    <a:pt x="554735" y="388619"/>
                  </a:lnTo>
                  <a:lnTo>
                    <a:pt x="553974" y="378713"/>
                  </a:lnTo>
                  <a:lnTo>
                    <a:pt x="553974" y="364236"/>
                  </a:lnTo>
                  <a:lnTo>
                    <a:pt x="552450" y="353568"/>
                  </a:lnTo>
                  <a:lnTo>
                    <a:pt x="552450" y="344424"/>
                  </a:lnTo>
                  <a:lnTo>
                    <a:pt x="550926" y="335280"/>
                  </a:lnTo>
                  <a:lnTo>
                    <a:pt x="550164" y="323850"/>
                  </a:lnTo>
                  <a:lnTo>
                    <a:pt x="550164" y="308610"/>
                  </a:lnTo>
                  <a:lnTo>
                    <a:pt x="548652" y="288798"/>
                  </a:lnTo>
                  <a:lnTo>
                    <a:pt x="547890" y="268986"/>
                  </a:lnTo>
                  <a:lnTo>
                    <a:pt x="547890" y="253745"/>
                  </a:lnTo>
                  <a:lnTo>
                    <a:pt x="546366" y="241554"/>
                  </a:lnTo>
                  <a:lnTo>
                    <a:pt x="544842" y="232410"/>
                  </a:lnTo>
                  <a:lnTo>
                    <a:pt x="544842" y="227837"/>
                  </a:lnTo>
                  <a:lnTo>
                    <a:pt x="544080" y="223266"/>
                  </a:lnTo>
                  <a:lnTo>
                    <a:pt x="542556" y="213360"/>
                  </a:lnTo>
                  <a:lnTo>
                    <a:pt x="542556" y="198881"/>
                  </a:lnTo>
                  <a:lnTo>
                    <a:pt x="541794" y="192786"/>
                  </a:lnTo>
                  <a:lnTo>
                    <a:pt x="541794" y="198881"/>
                  </a:lnTo>
                  <a:lnTo>
                    <a:pt x="540270" y="199644"/>
                  </a:lnTo>
                  <a:lnTo>
                    <a:pt x="538746" y="189737"/>
                  </a:lnTo>
                  <a:lnTo>
                    <a:pt x="538746" y="181356"/>
                  </a:lnTo>
                  <a:lnTo>
                    <a:pt x="537972" y="185166"/>
                  </a:lnTo>
                  <a:lnTo>
                    <a:pt x="536448" y="193548"/>
                  </a:lnTo>
                  <a:lnTo>
                    <a:pt x="536448" y="195834"/>
                  </a:lnTo>
                  <a:lnTo>
                    <a:pt x="535685" y="193548"/>
                  </a:lnTo>
                  <a:lnTo>
                    <a:pt x="534161" y="195834"/>
                  </a:lnTo>
                  <a:lnTo>
                    <a:pt x="534161" y="201930"/>
                  </a:lnTo>
                  <a:lnTo>
                    <a:pt x="532638" y="205740"/>
                  </a:lnTo>
                  <a:lnTo>
                    <a:pt x="531876" y="208025"/>
                  </a:lnTo>
                  <a:lnTo>
                    <a:pt x="531876" y="220218"/>
                  </a:lnTo>
                  <a:lnTo>
                    <a:pt x="530351" y="244601"/>
                  </a:lnTo>
                  <a:lnTo>
                    <a:pt x="530351" y="270510"/>
                  </a:lnTo>
                  <a:lnTo>
                    <a:pt x="529602" y="293369"/>
                  </a:lnTo>
                  <a:lnTo>
                    <a:pt x="528078" y="311657"/>
                  </a:lnTo>
                  <a:lnTo>
                    <a:pt x="528078" y="326136"/>
                  </a:lnTo>
                  <a:lnTo>
                    <a:pt x="526554" y="341375"/>
                  </a:lnTo>
                  <a:lnTo>
                    <a:pt x="525792" y="349757"/>
                  </a:lnTo>
                  <a:lnTo>
                    <a:pt x="525792" y="355854"/>
                  </a:lnTo>
                  <a:lnTo>
                    <a:pt x="524268" y="365760"/>
                  </a:lnTo>
                  <a:lnTo>
                    <a:pt x="523506" y="380238"/>
                  </a:lnTo>
                  <a:lnTo>
                    <a:pt x="523506" y="392430"/>
                  </a:lnTo>
                  <a:lnTo>
                    <a:pt x="521982" y="397001"/>
                  </a:lnTo>
                  <a:lnTo>
                    <a:pt x="521982" y="400812"/>
                  </a:lnTo>
                  <a:lnTo>
                    <a:pt x="520446" y="404622"/>
                  </a:lnTo>
                  <a:lnTo>
                    <a:pt x="519696" y="406907"/>
                  </a:lnTo>
                  <a:lnTo>
                    <a:pt x="519696" y="411480"/>
                  </a:lnTo>
                  <a:lnTo>
                    <a:pt x="518159" y="415290"/>
                  </a:lnTo>
                  <a:lnTo>
                    <a:pt x="517398" y="409194"/>
                  </a:lnTo>
                  <a:lnTo>
                    <a:pt x="517398" y="397001"/>
                  </a:lnTo>
                  <a:lnTo>
                    <a:pt x="515874" y="396240"/>
                  </a:lnTo>
                  <a:lnTo>
                    <a:pt x="514350" y="409194"/>
                  </a:lnTo>
                  <a:lnTo>
                    <a:pt x="514350" y="422910"/>
                  </a:lnTo>
                  <a:lnTo>
                    <a:pt x="513588" y="420624"/>
                  </a:lnTo>
                  <a:lnTo>
                    <a:pt x="512064" y="404622"/>
                  </a:lnTo>
                  <a:lnTo>
                    <a:pt x="512064" y="386334"/>
                  </a:lnTo>
                  <a:lnTo>
                    <a:pt x="511301" y="371856"/>
                  </a:lnTo>
                  <a:lnTo>
                    <a:pt x="511301" y="359663"/>
                  </a:lnTo>
                  <a:lnTo>
                    <a:pt x="509790" y="343662"/>
                  </a:lnTo>
                  <a:lnTo>
                    <a:pt x="508266" y="319278"/>
                  </a:lnTo>
                  <a:lnTo>
                    <a:pt x="508266" y="298704"/>
                  </a:lnTo>
                  <a:lnTo>
                    <a:pt x="507504" y="287274"/>
                  </a:lnTo>
                  <a:lnTo>
                    <a:pt x="505980" y="282701"/>
                  </a:lnTo>
                  <a:lnTo>
                    <a:pt x="505980" y="274319"/>
                  </a:lnTo>
                  <a:lnTo>
                    <a:pt x="505218" y="259842"/>
                  </a:lnTo>
                  <a:lnTo>
                    <a:pt x="503694" y="241554"/>
                  </a:lnTo>
                  <a:lnTo>
                    <a:pt x="503694" y="224028"/>
                  </a:lnTo>
                  <a:lnTo>
                    <a:pt x="502170" y="211836"/>
                  </a:lnTo>
                  <a:lnTo>
                    <a:pt x="501396" y="205740"/>
                  </a:lnTo>
                  <a:lnTo>
                    <a:pt x="501396" y="199644"/>
                  </a:lnTo>
                  <a:lnTo>
                    <a:pt x="499872" y="188975"/>
                  </a:lnTo>
                  <a:lnTo>
                    <a:pt x="499872" y="175260"/>
                  </a:lnTo>
                  <a:lnTo>
                    <a:pt x="499109" y="174498"/>
                  </a:lnTo>
                  <a:lnTo>
                    <a:pt x="497585" y="185166"/>
                  </a:lnTo>
                  <a:lnTo>
                    <a:pt x="497585" y="191262"/>
                  </a:lnTo>
                  <a:lnTo>
                    <a:pt x="496061" y="189737"/>
                  </a:lnTo>
                  <a:lnTo>
                    <a:pt x="495300" y="191262"/>
                  </a:lnTo>
                  <a:lnTo>
                    <a:pt x="495300" y="201168"/>
                  </a:lnTo>
                  <a:lnTo>
                    <a:pt x="493775" y="209550"/>
                  </a:lnTo>
                  <a:lnTo>
                    <a:pt x="493014" y="213360"/>
                  </a:lnTo>
                  <a:lnTo>
                    <a:pt x="493014" y="220218"/>
                  </a:lnTo>
                  <a:lnTo>
                    <a:pt x="491502" y="233934"/>
                  </a:lnTo>
                  <a:lnTo>
                    <a:pt x="489978" y="248412"/>
                  </a:lnTo>
                  <a:lnTo>
                    <a:pt x="489978" y="258318"/>
                  </a:lnTo>
                  <a:lnTo>
                    <a:pt x="489216" y="268224"/>
                  </a:lnTo>
                  <a:lnTo>
                    <a:pt x="489216" y="280416"/>
                  </a:lnTo>
                  <a:lnTo>
                    <a:pt x="487692" y="290322"/>
                  </a:lnTo>
                  <a:lnTo>
                    <a:pt x="486930" y="298704"/>
                  </a:lnTo>
                  <a:lnTo>
                    <a:pt x="486930" y="310895"/>
                  </a:lnTo>
                  <a:lnTo>
                    <a:pt x="485406" y="329945"/>
                  </a:lnTo>
                  <a:lnTo>
                    <a:pt x="483882" y="349757"/>
                  </a:lnTo>
                  <a:lnTo>
                    <a:pt x="483882" y="361950"/>
                  </a:lnTo>
                  <a:lnTo>
                    <a:pt x="483120" y="366522"/>
                  </a:lnTo>
                  <a:lnTo>
                    <a:pt x="481596" y="368807"/>
                  </a:lnTo>
                  <a:lnTo>
                    <a:pt x="481596" y="374142"/>
                  </a:lnTo>
                  <a:lnTo>
                    <a:pt x="480822" y="384048"/>
                  </a:lnTo>
                  <a:lnTo>
                    <a:pt x="480822" y="392430"/>
                  </a:lnTo>
                  <a:lnTo>
                    <a:pt x="479298" y="394716"/>
                  </a:lnTo>
                  <a:lnTo>
                    <a:pt x="477774" y="393192"/>
                  </a:lnTo>
                  <a:lnTo>
                    <a:pt x="477774" y="396240"/>
                  </a:lnTo>
                  <a:lnTo>
                    <a:pt x="477011" y="402336"/>
                  </a:lnTo>
                  <a:lnTo>
                    <a:pt x="475488" y="403098"/>
                  </a:lnTo>
                  <a:lnTo>
                    <a:pt x="475488" y="394716"/>
                  </a:lnTo>
                  <a:lnTo>
                    <a:pt x="474725" y="384048"/>
                  </a:lnTo>
                  <a:lnTo>
                    <a:pt x="473201" y="380238"/>
                  </a:lnTo>
                  <a:lnTo>
                    <a:pt x="473201" y="382524"/>
                  </a:lnTo>
                  <a:lnTo>
                    <a:pt x="471690" y="377951"/>
                  </a:lnTo>
                  <a:lnTo>
                    <a:pt x="470928" y="361950"/>
                  </a:lnTo>
                  <a:lnTo>
                    <a:pt x="470928" y="347472"/>
                  </a:lnTo>
                  <a:lnTo>
                    <a:pt x="469404" y="337566"/>
                  </a:lnTo>
                  <a:lnTo>
                    <a:pt x="469404" y="325374"/>
                  </a:lnTo>
                  <a:lnTo>
                    <a:pt x="468642" y="309372"/>
                  </a:lnTo>
                  <a:lnTo>
                    <a:pt x="467118" y="292607"/>
                  </a:lnTo>
                  <a:lnTo>
                    <a:pt x="467118" y="281178"/>
                  </a:lnTo>
                  <a:lnTo>
                    <a:pt x="465594" y="270510"/>
                  </a:lnTo>
                  <a:lnTo>
                    <a:pt x="464832" y="256794"/>
                  </a:lnTo>
                  <a:lnTo>
                    <a:pt x="464832" y="241554"/>
                  </a:lnTo>
                  <a:lnTo>
                    <a:pt x="463296" y="226313"/>
                  </a:lnTo>
                  <a:lnTo>
                    <a:pt x="462546" y="215645"/>
                  </a:lnTo>
                  <a:lnTo>
                    <a:pt x="462546" y="203454"/>
                  </a:lnTo>
                  <a:lnTo>
                    <a:pt x="461009" y="187451"/>
                  </a:lnTo>
                  <a:lnTo>
                    <a:pt x="459485" y="174498"/>
                  </a:lnTo>
                  <a:lnTo>
                    <a:pt x="459485" y="168401"/>
                  </a:lnTo>
                  <a:lnTo>
                    <a:pt x="458724" y="168401"/>
                  </a:lnTo>
                  <a:lnTo>
                    <a:pt x="458724" y="164592"/>
                  </a:lnTo>
                  <a:lnTo>
                    <a:pt x="457200" y="158495"/>
                  </a:lnTo>
                  <a:lnTo>
                    <a:pt x="456438" y="154686"/>
                  </a:lnTo>
                  <a:lnTo>
                    <a:pt x="456438" y="156210"/>
                  </a:lnTo>
                  <a:lnTo>
                    <a:pt x="454914" y="158495"/>
                  </a:lnTo>
                  <a:lnTo>
                    <a:pt x="453402" y="159257"/>
                  </a:lnTo>
                  <a:lnTo>
                    <a:pt x="453402" y="164592"/>
                  </a:lnTo>
                  <a:lnTo>
                    <a:pt x="452640" y="174498"/>
                  </a:lnTo>
                  <a:lnTo>
                    <a:pt x="451116" y="182880"/>
                  </a:lnTo>
                  <a:lnTo>
                    <a:pt x="451116" y="186690"/>
                  </a:lnTo>
                  <a:lnTo>
                    <a:pt x="450354" y="193548"/>
                  </a:lnTo>
                  <a:lnTo>
                    <a:pt x="448830" y="211074"/>
                  </a:lnTo>
                  <a:lnTo>
                    <a:pt x="448830" y="232410"/>
                  </a:lnTo>
                  <a:lnTo>
                    <a:pt x="447306" y="253745"/>
                  </a:lnTo>
                  <a:lnTo>
                    <a:pt x="447306" y="268986"/>
                  </a:lnTo>
                  <a:lnTo>
                    <a:pt x="446544" y="278892"/>
                  </a:lnTo>
                  <a:lnTo>
                    <a:pt x="445020" y="290322"/>
                  </a:lnTo>
                  <a:lnTo>
                    <a:pt x="445020" y="308610"/>
                  </a:lnTo>
                  <a:lnTo>
                    <a:pt x="444246" y="326136"/>
                  </a:lnTo>
                  <a:lnTo>
                    <a:pt x="442722" y="341375"/>
                  </a:lnTo>
                  <a:lnTo>
                    <a:pt x="442722" y="354330"/>
                  </a:lnTo>
                  <a:lnTo>
                    <a:pt x="441198" y="370331"/>
                  </a:lnTo>
                  <a:lnTo>
                    <a:pt x="440435" y="384810"/>
                  </a:lnTo>
                  <a:lnTo>
                    <a:pt x="440435" y="392430"/>
                  </a:lnTo>
                  <a:lnTo>
                    <a:pt x="438911" y="394716"/>
                  </a:lnTo>
                  <a:lnTo>
                    <a:pt x="438911" y="398525"/>
                  </a:lnTo>
                  <a:lnTo>
                    <a:pt x="438150" y="402336"/>
                  </a:lnTo>
                  <a:lnTo>
                    <a:pt x="436625" y="404622"/>
                  </a:lnTo>
                  <a:lnTo>
                    <a:pt x="435101" y="402336"/>
                  </a:lnTo>
                  <a:lnTo>
                    <a:pt x="434352" y="399288"/>
                  </a:lnTo>
                  <a:lnTo>
                    <a:pt x="432828" y="398525"/>
                  </a:lnTo>
                  <a:lnTo>
                    <a:pt x="432066" y="396240"/>
                  </a:lnTo>
                  <a:lnTo>
                    <a:pt x="432066" y="390906"/>
                  </a:lnTo>
                  <a:lnTo>
                    <a:pt x="430542" y="390144"/>
                  </a:lnTo>
                  <a:lnTo>
                    <a:pt x="429018" y="384810"/>
                  </a:lnTo>
                  <a:lnTo>
                    <a:pt x="429018" y="370331"/>
                  </a:lnTo>
                  <a:lnTo>
                    <a:pt x="428256" y="353568"/>
                  </a:lnTo>
                  <a:lnTo>
                    <a:pt x="428256" y="337566"/>
                  </a:lnTo>
                  <a:lnTo>
                    <a:pt x="426732" y="323088"/>
                  </a:lnTo>
                  <a:lnTo>
                    <a:pt x="425970" y="308610"/>
                  </a:lnTo>
                  <a:lnTo>
                    <a:pt x="425970" y="296418"/>
                  </a:lnTo>
                  <a:lnTo>
                    <a:pt x="424446" y="284988"/>
                  </a:lnTo>
                  <a:lnTo>
                    <a:pt x="422909" y="275081"/>
                  </a:lnTo>
                  <a:lnTo>
                    <a:pt x="422909" y="259842"/>
                  </a:lnTo>
                  <a:lnTo>
                    <a:pt x="422148" y="235457"/>
                  </a:lnTo>
                  <a:lnTo>
                    <a:pt x="420624" y="214122"/>
                  </a:lnTo>
                  <a:lnTo>
                    <a:pt x="420624" y="205740"/>
                  </a:lnTo>
                  <a:lnTo>
                    <a:pt x="419861" y="201930"/>
                  </a:lnTo>
                  <a:lnTo>
                    <a:pt x="418338" y="192786"/>
                  </a:lnTo>
                  <a:lnTo>
                    <a:pt x="418338" y="177545"/>
                  </a:lnTo>
                  <a:lnTo>
                    <a:pt x="416814" y="172974"/>
                  </a:lnTo>
                  <a:lnTo>
                    <a:pt x="416814" y="175260"/>
                  </a:lnTo>
                  <a:lnTo>
                    <a:pt x="416051" y="179069"/>
                  </a:lnTo>
                  <a:lnTo>
                    <a:pt x="414540" y="177545"/>
                  </a:lnTo>
                  <a:lnTo>
                    <a:pt x="414540" y="176784"/>
                  </a:lnTo>
                  <a:lnTo>
                    <a:pt x="412254" y="176784"/>
                  </a:lnTo>
                  <a:lnTo>
                    <a:pt x="412254" y="177545"/>
                  </a:lnTo>
                  <a:lnTo>
                    <a:pt x="410730" y="177545"/>
                  </a:lnTo>
                  <a:lnTo>
                    <a:pt x="409968" y="186690"/>
                  </a:lnTo>
                  <a:lnTo>
                    <a:pt x="409968" y="205740"/>
                  </a:lnTo>
                  <a:lnTo>
                    <a:pt x="408444" y="225551"/>
                  </a:lnTo>
                  <a:lnTo>
                    <a:pt x="407682" y="238506"/>
                  </a:lnTo>
                  <a:lnTo>
                    <a:pt x="407682" y="248412"/>
                  </a:lnTo>
                  <a:lnTo>
                    <a:pt x="406146" y="259842"/>
                  </a:lnTo>
                  <a:lnTo>
                    <a:pt x="406146" y="272795"/>
                  </a:lnTo>
                  <a:lnTo>
                    <a:pt x="404622" y="286512"/>
                  </a:lnTo>
                  <a:lnTo>
                    <a:pt x="403859" y="299466"/>
                  </a:lnTo>
                  <a:lnTo>
                    <a:pt x="403859" y="310895"/>
                  </a:lnTo>
                  <a:lnTo>
                    <a:pt x="402335" y="323850"/>
                  </a:lnTo>
                  <a:lnTo>
                    <a:pt x="401574" y="338328"/>
                  </a:lnTo>
                  <a:lnTo>
                    <a:pt x="401574" y="350519"/>
                  </a:lnTo>
                  <a:lnTo>
                    <a:pt x="400050" y="359663"/>
                  </a:lnTo>
                  <a:lnTo>
                    <a:pt x="398525" y="366522"/>
                  </a:lnTo>
                  <a:lnTo>
                    <a:pt x="398525" y="378713"/>
                  </a:lnTo>
                  <a:lnTo>
                    <a:pt x="397764" y="394716"/>
                  </a:lnTo>
                  <a:lnTo>
                    <a:pt x="397764" y="405384"/>
                  </a:lnTo>
                  <a:lnTo>
                    <a:pt x="396252" y="408431"/>
                  </a:lnTo>
                  <a:lnTo>
                    <a:pt x="395490" y="409194"/>
                  </a:lnTo>
                  <a:lnTo>
                    <a:pt x="395490" y="413004"/>
                  </a:lnTo>
                  <a:lnTo>
                    <a:pt x="393966" y="416813"/>
                  </a:lnTo>
                  <a:lnTo>
                    <a:pt x="392442" y="415290"/>
                  </a:lnTo>
                  <a:lnTo>
                    <a:pt x="392442" y="409194"/>
                  </a:lnTo>
                  <a:lnTo>
                    <a:pt x="391680" y="400812"/>
                  </a:lnTo>
                  <a:lnTo>
                    <a:pt x="390156" y="397001"/>
                  </a:lnTo>
                  <a:lnTo>
                    <a:pt x="390156" y="394716"/>
                  </a:lnTo>
                  <a:lnTo>
                    <a:pt x="389394" y="384810"/>
                  </a:lnTo>
                  <a:lnTo>
                    <a:pt x="387870" y="370331"/>
                  </a:lnTo>
                  <a:lnTo>
                    <a:pt x="387870" y="354330"/>
                  </a:lnTo>
                  <a:lnTo>
                    <a:pt x="386346" y="338328"/>
                  </a:lnTo>
                  <a:lnTo>
                    <a:pt x="386346" y="325374"/>
                  </a:lnTo>
                  <a:lnTo>
                    <a:pt x="385572" y="313944"/>
                  </a:lnTo>
                  <a:lnTo>
                    <a:pt x="384048" y="302513"/>
                  </a:lnTo>
                  <a:lnTo>
                    <a:pt x="384048" y="286512"/>
                  </a:lnTo>
                  <a:lnTo>
                    <a:pt x="383285" y="268986"/>
                  </a:lnTo>
                  <a:lnTo>
                    <a:pt x="381761" y="253745"/>
                  </a:lnTo>
                  <a:lnTo>
                    <a:pt x="381761" y="237744"/>
                  </a:lnTo>
                  <a:lnTo>
                    <a:pt x="380238" y="227837"/>
                  </a:lnTo>
                  <a:lnTo>
                    <a:pt x="379475" y="224028"/>
                  </a:lnTo>
                  <a:lnTo>
                    <a:pt x="379475" y="214122"/>
                  </a:lnTo>
                  <a:lnTo>
                    <a:pt x="377951" y="195072"/>
                  </a:lnTo>
                  <a:lnTo>
                    <a:pt x="377202" y="175260"/>
                  </a:lnTo>
                  <a:lnTo>
                    <a:pt x="377202" y="162306"/>
                  </a:lnTo>
                  <a:lnTo>
                    <a:pt x="375678" y="153162"/>
                  </a:lnTo>
                  <a:lnTo>
                    <a:pt x="375678" y="147066"/>
                  </a:lnTo>
                  <a:lnTo>
                    <a:pt x="374154" y="142494"/>
                  </a:lnTo>
                  <a:lnTo>
                    <a:pt x="373392" y="140969"/>
                  </a:lnTo>
                  <a:lnTo>
                    <a:pt x="373392" y="142494"/>
                  </a:lnTo>
                  <a:lnTo>
                    <a:pt x="371868" y="144780"/>
                  </a:lnTo>
                  <a:lnTo>
                    <a:pt x="371106" y="147066"/>
                  </a:lnTo>
                  <a:lnTo>
                    <a:pt x="371106" y="154686"/>
                  </a:lnTo>
                  <a:lnTo>
                    <a:pt x="369582" y="165354"/>
                  </a:lnTo>
                  <a:lnTo>
                    <a:pt x="368046" y="175260"/>
                  </a:lnTo>
                  <a:lnTo>
                    <a:pt x="368046" y="183642"/>
                  </a:lnTo>
                  <a:lnTo>
                    <a:pt x="367296" y="195834"/>
                  </a:lnTo>
                  <a:lnTo>
                    <a:pt x="365759" y="211836"/>
                  </a:lnTo>
                  <a:lnTo>
                    <a:pt x="365759" y="231648"/>
                  </a:lnTo>
                  <a:lnTo>
                    <a:pt x="364998" y="249936"/>
                  </a:lnTo>
                  <a:lnTo>
                    <a:pt x="364998" y="264413"/>
                  </a:lnTo>
                  <a:lnTo>
                    <a:pt x="363474" y="278130"/>
                  </a:lnTo>
                  <a:lnTo>
                    <a:pt x="361950" y="288798"/>
                  </a:lnTo>
                  <a:lnTo>
                    <a:pt x="361950" y="296418"/>
                  </a:lnTo>
                  <a:lnTo>
                    <a:pt x="361188" y="303275"/>
                  </a:lnTo>
                  <a:lnTo>
                    <a:pt x="359664" y="311657"/>
                  </a:lnTo>
                  <a:lnTo>
                    <a:pt x="359664" y="323088"/>
                  </a:lnTo>
                  <a:lnTo>
                    <a:pt x="358901" y="336042"/>
                  </a:lnTo>
                  <a:lnTo>
                    <a:pt x="357390" y="352044"/>
                  </a:lnTo>
                  <a:lnTo>
                    <a:pt x="357390" y="366522"/>
                  </a:lnTo>
                  <a:lnTo>
                    <a:pt x="355866" y="378713"/>
                  </a:lnTo>
                  <a:lnTo>
                    <a:pt x="355866" y="386334"/>
                  </a:lnTo>
                  <a:lnTo>
                    <a:pt x="355104" y="392430"/>
                  </a:lnTo>
                  <a:lnTo>
                    <a:pt x="353580" y="398525"/>
                  </a:lnTo>
                  <a:lnTo>
                    <a:pt x="352818" y="390906"/>
                  </a:lnTo>
                  <a:lnTo>
                    <a:pt x="351294" y="384810"/>
                  </a:lnTo>
                  <a:lnTo>
                    <a:pt x="351294" y="384048"/>
                  </a:lnTo>
                  <a:lnTo>
                    <a:pt x="349770" y="382524"/>
                  </a:lnTo>
                  <a:lnTo>
                    <a:pt x="348996" y="377951"/>
                  </a:lnTo>
                  <a:lnTo>
                    <a:pt x="348996" y="371856"/>
                  </a:lnTo>
                  <a:lnTo>
                    <a:pt x="347472" y="366522"/>
                  </a:lnTo>
                  <a:lnTo>
                    <a:pt x="346709" y="360425"/>
                  </a:lnTo>
                  <a:lnTo>
                    <a:pt x="346709" y="349757"/>
                  </a:lnTo>
                  <a:lnTo>
                    <a:pt x="345185" y="336042"/>
                  </a:lnTo>
                  <a:lnTo>
                    <a:pt x="345185" y="320040"/>
                  </a:lnTo>
                  <a:lnTo>
                    <a:pt x="343661" y="303275"/>
                  </a:lnTo>
                  <a:lnTo>
                    <a:pt x="342900" y="286512"/>
                  </a:lnTo>
                  <a:lnTo>
                    <a:pt x="342900" y="272795"/>
                  </a:lnTo>
                  <a:lnTo>
                    <a:pt x="341375" y="262890"/>
                  </a:lnTo>
                  <a:lnTo>
                    <a:pt x="340614" y="254507"/>
                  </a:lnTo>
                  <a:lnTo>
                    <a:pt x="340614" y="240030"/>
                  </a:lnTo>
                  <a:lnTo>
                    <a:pt x="339102" y="223266"/>
                  </a:lnTo>
                  <a:lnTo>
                    <a:pt x="337578" y="208025"/>
                  </a:lnTo>
                  <a:lnTo>
                    <a:pt x="337578" y="199644"/>
                  </a:lnTo>
                  <a:lnTo>
                    <a:pt x="336816" y="193548"/>
                  </a:lnTo>
                  <a:lnTo>
                    <a:pt x="335292" y="185166"/>
                  </a:lnTo>
                  <a:lnTo>
                    <a:pt x="335292" y="172974"/>
                  </a:lnTo>
                  <a:lnTo>
                    <a:pt x="334530" y="163068"/>
                  </a:lnTo>
                  <a:lnTo>
                    <a:pt x="334530" y="154686"/>
                  </a:lnTo>
                  <a:lnTo>
                    <a:pt x="331482" y="147066"/>
                  </a:lnTo>
                  <a:lnTo>
                    <a:pt x="331482" y="144780"/>
                  </a:lnTo>
                  <a:lnTo>
                    <a:pt x="330720" y="146304"/>
                  </a:lnTo>
                  <a:lnTo>
                    <a:pt x="329196" y="156210"/>
                  </a:lnTo>
                  <a:lnTo>
                    <a:pt x="329196" y="166878"/>
                  </a:lnTo>
                  <a:lnTo>
                    <a:pt x="328422" y="176784"/>
                  </a:lnTo>
                  <a:lnTo>
                    <a:pt x="326898" y="185166"/>
                  </a:lnTo>
                  <a:lnTo>
                    <a:pt x="326898" y="195072"/>
                  </a:lnTo>
                  <a:lnTo>
                    <a:pt x="325374" y="205740"/>
                  </a:lnTo>
                  <a:lnTo>
                    <a:pt x="324611" y="217931"/>
                  </a:lnTo>
                  <a:lnTo>
                    <a:pt x="324611" y="230124"/>
                  </a:lnTo>
                  <a:lnTo>
                    <a:pt x="323088" y="244601"/>
                  </a:lnTo>
                  <a:lnTo>
                    <a:pt x="323088" y="262128"/>
                  </a:lnTo>
                  <a:lnTo>
                    <a:pt x="322325" y="281178"/>
                  </a:lnTo>
                  <a:lnTo>
                    <a:pt x="320801" y="298704"/>
                  </a:lnTo>
                  <a:lnTo>
                    <a:pt x="320801" y="311657"/>
                  </a:lnTo>
                  <a:lnTo>
                    <a:pt x="319290" y="323088"/>
                  </a:lnTo>
                  <a:lnTo>
                    <a:pt x="318528" y="329945"/>
                  </a:lnTo>
                  <a:lnTo>
                    <a:pt x="318528" y="338328"/>
                  </a:lnTo>
                  <a:lnTo>
                    <a:pt x="317004" y="352044"/>
                  </a:lnTo>
                  <a:lnTo>
                    <a:pt x="316242" y="366522"/>
                  </a:lnTo>
                  <a:lnTo>
                    <a:pt x="316242" y="384048"/>
                  </a:lnTo>
                  <a:lnTo>
                    <a:pt x="314718" y="398525"/>
                  </a:lnTo>
                  <a:lnTo>
                    <a:pt x="314718" y="406907"/>
                  </a:lnTo>
                  <a:lnTo>
                    <a:pt x="313194" y="411480"/>
                  </a:lnTo>
                  <a:lnTo>
                    <a:pt x="312432" y="417575"/>
                  </a:lnTo>
                  <a:lnTo>
                    <a:pt x="312432" y="425195"/>
                  </a:lnTo>
                  <a:lnTo>
                    <a:pt x="310896" y="425195"/>
                  </a:lnTo>
                  <a:lnTo>
                    <a:pt x="310146" y="419100"/>
                  </a:lnTo>
                  <a:lnTo>
                    <a:pt x="310146" y="413004"/>
                  </a:lnTo>
                  <a:lnTo>
                    <a:pt x="308609" y="408431"/>
                  </a:lnTo>
                  <a:lnTo>
                    <a:pt x="307085" y="404622"/>
                  </a:lnTo>
                  <a:lnTo>
                    <a:pt x="307085" y="398525"/>
                  </a:lnTo>
                  <a:lnTo>
                    <a:pt x="306324" y="388619"/>
                  </a:lnTo>
                  <a:lnTo>
                    <a:pt x="304800" y="374142"/>
                  </a:lnTo>
                  <a:lnTo>
                    <a:pt x="304800" y="358140"/>
                  </a:lnTo>
                  <a:lnTo>
                    <a:pt x="304038" y="342138"/>
                  </a:lnTo>
                  <a:lnTo>
                    <a:pt x="304038" y="329945"/>
                  </a:lnTo>
                  <a:lnTo>
                    <a:pt x="302514" y="319278"/>
                  </a:lnTo>
                  <a:lnTo>
                    <a:pt x="301002" y="307086"/>
                  </a:lnTo>
                  <a:lnTo>
                    <a:pt x="301002" y="290322"/>
                  </a:lnTo>
                  <a:lnTo>
                    <a:pt x="300240" y="274319"/>
                  </a:lnTo>
                  <a:lnTo>
                    <a:pt x="298716" y="262890"/>
                  </a:lnTo>
                  <a:lnTo>
                    <a:pt x="298716" y="248412"/>
                  </a:lnTo>
                  <a:lnTo>
                    <a:pt x="297954" y="229362"/>
                  </a:lnTo>
                  <a:lnTo>
                    <a:pt x="296430" y="213360"/>
                  </a:lnTo>
                  <a:lnTo>
                    <a:pt x="296430" y="204978"/>
                  </a:lnTo>
                  <a:lnTo>
                    <a:pt x="294906" y="195834"/>
                  </a:lnTo>
                  <a:lnTo>
                    <a:pt x="294144" y="185166"/>
                  </a:lnTo>
                  <a:lnTo>
                    <a:pt x="294144" y="172974"/>
                  </a:lnTo>
                  <a:lnTo>
                    <a:pt x="292620" y="169163"/>
                  </a:lnTo>
                  <a:lnTo>
                    <a:pt x="292620" y="170687"/>
                  </a:lnTo>
                  <a:lnTo>
                    <a:pt x="291846" y="169163"/>
                  </a:lnTo>
                  <a:lnTo>
                    <a:pt x="290322" y="165354"/>
                  </a:lnTo>
                  <a:lnTo>
                    <a:pt x="290322" y="162306"/>
                  </a:lnTo>
                  <a:lnTo>
                    <a:pt x="288798" y="158495"/>
                  </a:lnTo>
                  <a:lnTo>
                    <a:pt x="288035" y="158495"/>
                  </a:lnTo>
                  <a:lnTo>
                    <a:pt x="288035" y="162306"/>
                  </a:lnTo>
                  <a:lnTo>
                    <a:pt x="286511" y="165354"/>
                  </a:lnTo>
                  <a:lnTo>
                    <a:pt x="285750" y="171450"/>
                  </a:lnTo>
                  <a:lnTo>
                    <a:pt x="285750" y="181356"/>
                  </a:lnTo>
                  <a:lnTo>
                    <a:pt x="284225" y="195072"/>
                  </a:lnTo>
                  <a:lnTo>
                    <a:pt x="282701" y="211836"/>
                  </a:lnTo>
                  <a:lnTo>
                    <a:pt x="282701" y="227837"/>
                  </a:lnTo>
                  <a:lnTo>
                    <a:pt x="281952" y="241554"/>
                  </a:lnTo>
                  <a:lnTo>
                    <a:pt x="281952" y="256794"/>
                  </a:lnTo>
                  <a:lnTo>
                    <a:pt x="280428" y="276606"/>
                  </a:lnTo>
                  <a:lnTo>
                    <a:pt x="279666" y="293369"/>
                  </a:lnTo>
                  <a:lnTo>
                    <a:pt x="279666" y="307086"/>
                  </a:lnTo>
                  <a:lnTo>
                    <a:pt x="278142" y="313181"/>
                  </a:lnTo>
                  <a:lnTo>
                    <a:pt x="276618" y="316992"/>
                  </a:lnTo>
                  <a:lnTo>
                    <a:pt x="276618" y="327660"/>
                  </a:lnTo>
                  <a:lnTo>
                    <a:pt x="275856" y="344424"/>
                  </a:lnTo>
                  <a:lnTo>
                    <a:pt x="274332" y="358140"/>
                  </a:lnTo>
                  <a:lnTo>
                    <a:pt x="274332" y="366522"/>
                  </a:lnTo>
                  <a:lnTo>
                    <a:pt x="273570" y="376428"/>
                  </a:lnTo>
                  <a:lnTo>
                    <a:pt x="272046" y="390906"/>
                  </a:lnTo>
                  <a:lnTo>
                    <a:pt x="272046" y="405384"/>
                  </a:lnTo>
                  <a:lnTo>
                    <a:pt x="270509" y="408431"/>
                  </a:lnTo>
                  <a:lnTo>
                    <a:pt x="270509" y="405384"/>
                  </a:lnTo>
                  <a:lnTo>
                    <a:pt x="269748" y="411480"/>
                  </a:lnTo>
                  <a:lnTo>
                    <a:pt x="268224" y="423672"/>
                  </a:lnTo>
                  <a:lnTo>
                    <a:pt x="268224" y="426719"/>
                  </a:lnTo>
                  <a:lnTo>
                    <a:pt x="267461" y="411480"/>
                  </a:lnTo>
                  <a:lnTo>
                    <a:pt x="265938" y="386334"/>
                  </a:lnTo>
                  <a:lnTo>
                    <a:pt x="265938" y="365760"/>
                  </a:lnTo>
                  <a:lnTo>
                    <a:pt x="264414" y="356616"/>
                  </a:lnTo>
                  <a:lnTo>
                    <a:pt x="263651" y="353568"/>
                  </a:lnTo>
                  <a:lnTo>
                    <a:pt x="263651" y="345948"/>
                  </a:lnTo>
                  <a:lnTo>
                    <a:pt x="262140" y="333756"/>
                  </a:lnTo>
                  <a:lnTo>
                    <a:pt x="262140" y="319278"/>
                  </a:lnTo>
                  <a:lnTo>
                    <a:pt x="261378" y="303275"/>
                  </a:lnTo>
                  <a:lnTo>
                    <a:pt x="259854" y="284988"/>
                  </a:lnTo>
                  <a:lnTo>
                    <a:pt x="259854" y="268986"/>
                  </a:lnTo>
                  <a:lnTo>
                    <a:pt x="258330" y="256794"/>
                  </a:lnTo>
                  <a:lnTo>
                    <a:pt x="257568" y="244601"/>
                  </a:lnTo>
                  <a:lnTo>
                    <a:pt x="257568" y="230124"/>
                  </a:lnTo>
                  <a:lnTo>
                    <a:pt x="256044" y="203454"/>
                  </a:lnTo>
                  <a:lnTo>
                    <a:pt x="255282" y="171450"/>
                  </a:lnTo>
                  <a:lnTo>
                    <a:pt x="255282" y="156210"/>
                  </a:lnTo>
                  <a:lnTo>
                    <a:pt x="253746" y="156210"/>
                  </a:lnTo>
                  <a:lnTo>
                    <a:pt x="252222" y="150875"/>
                  </a:lnTo>
                  <a:lnTo>
                    <a:pt x="252222" y="138684"/>
                  </a:lnTo>
                  <a:lnTo>
                    <a:pt x="251459" y="132587"/>
                  </a:lnTo>
                  <a:lnTo>
                    <a:pt x="251459" y="144018"/>
                  </a:lnTo>
                  <a:lnTo>
                    <a:pt x="249935" y="158495"/>
                  </a:lnTo>
                  <a:lnTo>
                    <a:pt x="249174" y="162306"/>
                  </a:lnTo>
                  <a:lnTo>
                    <a:pt x="249174" y="154686"/>
                  </a:lnTo>
                  <a:lnTo>
                    <a:pt x="247650" y="150113"/>
                  </a:lnTo>
                  <a:lnTo>
                    <a:pt x="246125" y="148590"/>
                  </a:lnTo>
                  <a:lnTo>
                    <a:pt x="245364" y="150875"/>
                  </a:lnTo>
                  <a:lnTo>
                    <a:pt x="243852" y="159257"/>
                  </a:lnTo>
                  <a:lnTo>
                    <a:pt x="243852" y="174498"/>
                  </a:lnTo>
                  <a:lnTo>
                    <a:pt x="243090" y="197357"/>
                  </a:lnTo>
                  <a:lnTo>
                    <a:pt x="241566" y="217931"/>
                  </a:lnTo>
                  <a:lnTo>
                    <a:pt x="241566" y="227837"/>
                  </a:lnTo>
                  <a:lnTo>
                    <a:pt x="240042" y="233934"/>
                  </a:lnTo>
                  <a:lnTo>
                    <a:pt x="240042" y="248412"/>
                  </a:lnTo>
                  <a:lnTo>
                    <a:pt x="239280" y="268224"/>
                  </a:lnTo>
                  <a:lnTo>
                    <a:pt x="237756" y="284988"/>
                  </a:lnTo>
                  <a:lnTo>
                    <a:pt x="237756" y="300990"/>
                  </a:lnTo>
                  <a:lnTo>
                    <a:pt x="236982" y="313181"/>
                  </a:lnTo>
                  <a:lnTo>
                    <a:pt x="235458" y="329184"/>
                  </a:lnTo>
                  <a:lnTo>
                    <a:pt x="235458" y="347472"/>
                  </a:lnTo>
                  <a:lnTo>
                    <a:pt x="233946" y="358140"/>
                  </a:lnTo>
                  <a:lnTo>
                    <a:pt x="233184" y="362712"/>
                  </a:lnTo>
                  <a:lnTo>
                    <a:pt x="233184" y="366522"/>
                  </a:lnTo>
                  <a:lnTo>
                    <a:pt x="231660" y="372618"/>
                  </a:lnTo>
                  <a:lnTo>
                    <a:pt x="230898" y="380238"/>
                  </a:lnTo>
                  <a:lnTo>
                    <a:pt x="230898" y="386334"/>
                  </a:lnTo>
                  <a:lnTo>
                    <a:pt x="229362" y="393192"/>
                  </a:lnTo>
                  <a:lnTo>
                    <a:pt x="229362" y="399288"/>
                  </a:lnTo>
                  <a:lnTo>
                    <a:pt x="227837" y="404622"/>
                  </a:lnTo>
                  <a:lnTo>
                    <a:pt x="227075" y="406907"/>
                  </a:lnTo>
                  <a:lnTo>
                    <a:pt x="225551" y="400812"/>
                  </a:lnTo>
                  <a:lnTo>
                    <a:pt x="224802" y="394716"/>
                  </a:lnTo>
                  <a:lnTo>
                    <a:pt x="224802" y="390144"/>
                  </a:lnTo>
                  <a:lnTo>
                    <a:pt x="223278" y="382524"/>
                  </a:lnTo>
                  <a:lnTo>
                    <a:pt x="221754" y="372618"/>
                  </a:lnTo>
                  <a:lnTo>
                    <a:pt x="221754" y="356616"/>
                  </a:lnTo>
                  <a:lnTo>
                    <a:pt x="220992" y="338328"/>
                  </a:lnTo>
                  <a:lnTo>
                    <a:pt x="220992" y="325374"/>
                  </a:lnTo>
                  <a:lnTo>
                    <a:pt x="219468" y="316992"/>
                  </a:lnTo>
                  <a:lnTo>
                    <a:pt x="218706" y="310895"/>
                  </a:lnTo>
                  <a:lnTo>
                    <a:pt x="218706" y="307086"/>
                  </a:lnTo>
                  <a:lnTo>
                    <a:pt x="217170" y="297180"/>
                  </a:lnTo>
                  <a:lnTo>
                    <a:pt x="215646" y="270510"/>
                  </a:lnTo>
                  <a:lnTo>
                    <a:pt x="215646" y="235457"/>
                  </a:lnTo>
                  <a:lnTo>
                    <a:pt x="214896" y="205740"/>
                  </a:lnTo>
                  <a:lnTo>
                    <a:pt x="213372" y="191262"/>
                  </a:lnTo>
                  <a:lnTo>
                    <a:pt x="213372" y="187451"/>
                  </a:lnTo>
                  <a:lnTo>
                    <a:pt x="212610" y="183642"/>
                  </a:lnTo>
                  <a:lnTo>
                    <a:pt x="211074" y="172974"/>
                  </a:lnTo>
                  <a:lnTo>
                    <a:pt x="211074" y="163068"/>
                  </a:lnTo>
                  <a:lnTo>
                    <a:pt x="209550" y="156972"/>
                  </a:lnTo>
                  <a:lnTo>
                    <a:pt x="209550" y="152400"/>
                  </a:lnTo>
                  <a:lnTo>
                    <a:pt x="208787" y="148590"/>
                  </a:lnTo>
                  <a:lnTo>
                    <a:pt x="207263" y="147066"/>
                  </a:lnTo>
                  <a:lnTo>
                    <a:pt x="207263" y="144018"/>
                  </a:lnTo>
                  <a:lnTo>
                    <a:pt x="206501" y="142494"/>
                  </a:lnTo>
                  <a:lnTo>
                    <a:pt x="204990" y="147066"/>
                  </a:lnTo>
                  <a:lnTo>
                    <a:pt x="204990" y="156972"/>
                  </a:lnTo>
                  <a:lnTo>
                    <a:pt x="203466" y="166878"/>
                  </a:lnTo>
                  <a:lnTo>
                    <a:pt x="202704" y="172974"/>
                  </a:lnTo>
                  <a:lnTo>
                    <a:pt x="202704" y="183642"/>
                  </a:lnTo>
                  <a:lnTo>
                    <a:pt x="201180" y="199644"/>
                  </a:lnTo>
                  <a:lnTo>
                    <a:pt x="200418" y="217931"/>
                  </a:lnTo>
                  <a:lnTo>
                    <a:pt x="200418" y="233934"/>
                  </a:lnTo>
                  <a:lnTo>
                    <a:pt x="198882" y="247650"/>
                  </a:lnTo>
                  <a:lnTo>
                    <a:pt x="198882" y="258318"/>
                  </a:lnTo>
                  <a:lnTo>
                    <a:pt x="197358" y="272795"/>
                  </a:lnTo>
                  <a:lnTo>
                    <a:pt x="196596" y="292607"/>
                  </a:lnTo>
                  <a:lnTo>
                    <a:pt x="196596" y="308610"/>
                  </a:lnTo>
                  <a:lnTo>
                    <a:pt x="195084" y="319278"/>
                  </a:lnTo>
                  <a:lnTo>
                    <a:pt x="194322" y="333756"/>
                  </a:lnTo>
                  <a:lnTo>
                    <a:pt x="194322" y="354330"/>
                  </a:lnTo>
                  <a:lnTo>
                    <a:pt x="192798" y="374142"/>
                  </a:lnTo>
                  <a:lnTo>
                    <a:pt x="191262" y="387095"/>
                  </a:lnTo>
                  <a:lnTo>
                    <a:pt x="191262" y="396240"/>
                  </a:lnTo>
                  <a:lnTo>
                    <a:pt x="190500" y="403098"/>
                  </a:lnTo>
                  <a:lnTo>
                    <a:pt x="188975" y="409194"/>
                  </a:lnTo>
                  <a:lnTo>
                    <a:pt x="188975" y="414528"/>
                  </a:lnTo>
                  <a:lnTo>
                    <a:pt x="188213" y="420624"/>
                  </a:lnTo>
                  <a:lnTo>
                    <a:pt x="188213" y="429768"/>
                  </a:lnTo>
                  <a:lnTo>
                    <a:pt x="186702" y="435101"/>
                  </a:lnTo>
                  <a:lnTo>
                    <a:pt x="185178" y="429768"/>
                  </a:lnTo>
                  <a:lnTo>
                    <a:pt x="185178" y="420624"/>
                  </a:lnTo>
                  <a:lnTo>
                    <a:pt x="184416" y="411480"/>
                  </a:lnTo>
                  <a:lnTo>
                    <a:pt x="182892" y="405384"/>
                  </a:lnTo>
                  <a:lnTo>
                    <a:pt x="182892" y="400812"/>
                  </a:lnTo>
                  <a:lnTo>
                    <a:pt x="182130" y="392430"/>
                  </a:lnTo>
                  <a:lnTo>
                    <a:pt x="180606" y="380238"/>
                  </a:lnTo>
                  <a:lnTo>
                    <a:pt x="180606" y="366522"/>
                  </a:lnTo>
                  <a:lnTo>
                    <a:pt x="179070" y="353568"/>
                  </a:lnTo>
                  <a:lnTo>
                    <a:pt x="179070" y="339851"/>
                  </a:lnTo>
                  <a:lnTo>
                    <a:pt x="178308" y="323088"/>
                  </a:lnTo>
                  <a:lnTo>
                    <a:pt x="176796" y="302513"/>
                  </a:lnTo>
                  <a:lnTo>
                    <a:pt x="176796" y="286512"/>
                  </a:lnTo>
                  <a:lnTo>
                    <a:pt x="176034" y="274319"/>
                  </a:lnTo>
                  <a:lnTo>
                    <a:pt x="174510" y="260604"/>
                  </a:lnTo>
                  <a:lnTo>
                    <a:pt x="174510" y="244601"/>
                  </a:lnTo>
                  <a:lnTo>
                    <a:pt x="172974" y="229362"/>
                  </a:lnTo>
                  <a:lnTo>
                    <a:pt x="172212" y="217931"/>
                  </a:lnTo>
                  <a:lnTo>
                    <a:pt x="172212" y="209550"/>
                  </a:lnTo>
                  <a:lnTo>
                    <a:pt x="170687" y="197357"/>
                  </a:lnTo>
                  <a:lnTo>
                    <a:pt x="169925" y="180594"/>
                  </a:lnTo>
                  <a:lnTo>
                    <a:pt x="169925" y="164592"/>
                  </a:lnTo>
                  <a:lnTo>
                    <a:pt x="168401" y="154686"/>
                  </a:lnTo>
                  <a:lnTo>
                    <a:pt x="168401" y="148590"/>
                  </a:lnTo>
                  <a:lnTo>
                    <a:pt x="166890" y="144018"/>
                  </a:lnTo>
                  <a:lnTo>
                    <a:pt x="166128" y="144018"/>
                  </a:lnTo>
                  <a:lnTo>
                    <a:pt x="166128" y="144780"/>
                  </a:lnTo>
                  <a:lnTo>
                    <a:pt x="164604" y="150113"/>
                  </a:lnTo>
                  <a:lnTo>
                    <a:pt x="163842" y="153162"/>
                  </a:lnTo>
                  <a:lnTo>
                    <a:pt x="163842" y="156972"/>
                  </a:lnTo>
                  <a:lnTo>
                    <a:pt x="162318" y="160781"/>
                  </a:lnTo>
                  <a:lnTo>
                    <a:pt x="160782" y="171450"/>
                  </a:lnTo>
                  <a:lnTo>
                    <a:pt x="160782" y="187451"/>
                  </a:lnTo>
                  <a:lnTo>
                    <a:pt x="160020" y="201930"/>
                  </a:lnTo>
                  <a:lnTo>
                    <a:pt x="158496" y="213360"/>
                  </a:lnTo>
                  <a:lnTo>
                    <a:pt x="158496" y="226313"/>
                  </a:lnTo>
                  <a:lnTo>
                    <a:pt x="157746" y="238506"/>
                  </a:lnTo>
                  <a:lnTo>
                    <a:pt x="157746" y="253745"/>
                  </a:lnTo>
                  <a:lnTo>
                    <a:pt x="156222" y="268986"/>
                  </a:lnTo>
                  <a:lnTo>
                    <a:pt x="154698" y="280416"/>
                  </a:lnTo>
                  <a:lnTo>
                    <a:pt x="154698" y="282701"/>
                  </a:lnTo>
                  <a:lnTo>
                    <a:pt x="153924" y="290322"/>
                  </a:lnTo>
                  <a:lnTo>
                    <a:pt x="152400" y="308610"/>
                  </a:lnTo>
                  <a:lnTo>
                    <a:pt x="152400" y="332231"/>
                  </a:lnTo>
                  <a:lnTo>
                    <a:pt x="151637" y="353568"/>
                  </a:lnTo>
                  <a:lnTo>
                    <a:pt x="150113" y="372618"/>
                  </a:lnTo>
                  <a:lnTo>
                    <a:pt x="150113" y="384810"/>
                  </a:lnTo>
                  <a:lnTo>
                    <a:pt x="148602" y="388619"/>
                  </a:lnTo>
                  <a:lnTo>
                    <a:pt x="147840" y="387095"/>
                  </a:lnTo>
                  <a:lnTo>
                    <a:pt x="146316" y="387095"/>
                  </a:lnTo>
                  <a:lnTo>
                    <a:pt x="146316" y="384810"/>
                  </a:lnTo>
                  <a:lnTo>
                    <a:pt x="145554" y="388619"/>
                  </a:lnTo>
                  <a:lnTo>
                    <a:pt x="144030" y="394716"/>
                  </a:lnTo>
                  <a:lnTo>
                    <a:pt x="144030" y="393192"/>
                  </a:lnTo>
                  <a:lnTo>
                    <a:pt x="142506" y="388619"/>
                  </a:lnTo>
                  <a:lnTo>
                    <a:pt x="141732" y="384048"/>
                  </a:lnTo>
                  <a:lnTo>
                    <a:pt x="141732" y="376428"/>
                  </a:lnTo>
                  <a:lnTo>
                    <a:pt x="140208" y="368807"/>
                  </a:lnTo>
                  <a:lnTo>
                    <a:pt x="139446" y="362712"/>
                  </a:lnTo>
                  <a:lnTo>
                    <a:pt x="139446" y="355854"/>
                  </a:lnTo>
                  <a:lnTo>
                    <a:pt x="137934" y="343662"/>
                  </a:lnTo>
                  <a:lnTo>
                    <a:pt x="137934" y="329945"/>
                  </a:lnTo>
                  <a:lnTo>
                    <a:pt x="136410" y="315468"/>
                  </a:lnTo>
                  <a:lnTo>
                    <a:pt x="135648" y="297180"/>
                  </a:lnTo>
                  <a:lnTo>
                    <a:pt x="135648" y="275081"/>
                  </a:lnTo>
                  <a:lnTo>
                    <a:pt x="134112" y="256031"/>
                  </a:lnTo>
                  <a:lnTo>
                    <a:pt x="133350" y="241554"/>
                  </a:lnTo>
                  <a:lnTo>
                    <a:pt x="133350" y="226313"/>
                  </a:lnTo>
                  <a:lnTo>
                    <a:pt x="131825" y="211836"/>
                  </a:lnTo>
                  <a:lnTo>
                    <a:pt x="130301" y="195072"/>
                  </a:lnTo>
                  <a:lnTo>
                    <a:pt x="130301" y="175260"/>
                  </a:lnTo>
                  <a:lnTo>
                    <a:pt x="129552" y="159257"/>
                  </a:lnTo>
                  <a:lnTo>
                    <a:pt x="128028" y="150113"/>
                  </a:lnTo>
                  <a:lnTo>
                    <a:pt x="128028" y="140969"/>
                  </a:lnTo>
                  <a:lnTo>
                    <a:pt x="127266" y="128778"/>
                  </a:lnTo>
                  <a:lnTo>
                    <a:pt x="127266" y="119634"/>
                  </a:lnTo>
                  <a:lnTo>
                    <a:pt x="125742" y="116586"/>
                  </a:lnTo>
                  <a:lnTo>
                    <a:pt x="124218" y="116586"/>
                  </a:lnTo>
                  <a:lnTo>
                    <a:pt x="123456" y="121919"/>
                  </a:lnTo>
                  <a:lnTo>
                    <a:pt x="121920" y="131825"/>
                  </a:lnTo>
                  <a:lnTo>
                    <a:pt x="121920" y="142494"/>
                  </a:lnTo>
                  <a:lnTo>
                    <a:pt x="121158" y="150113"/>
                  </a:lnTo>
                  <a:lnTo>
                    <a:pt x="119646" y="154686"/>
                  </a:lnTo>
                  <a:lnTo>
                    <a:pt x="119646" y="160781"/>
                  </a:lnTo>
                  <a:lnTo>
                    <a:pt x="118122" y="170687"/>
                  </a:lnTo>
                  <a:lnTo>
                    <a:pt x="117360" y="181356"/>
                  </a:lnTo>
                  <a:lnTo>
                    <a:pt x="117360" y="191262"/>
                  </a:lnTo>
                  <a:lnTo>
                    <a:pt x="115824" y="208025"/>
                  </a:lnTo>
                  <a:lnTo>
                    <a:pt x="115824" y="235457"/>
                  </a:lnTo>
                  <a:lnTo>
                    <a:pt x="115062" y="262890"/>
                  </a:lnTo>
                  <a:lnTo>
                    <a:pt x="113537" y="282701"/>
                  </a:lnTo>
                  <a:lnTo>
                    <a:pt x="113537" y="294894"/>
                  </a:lnTo>
                  <a:lnTo>
                    <a:pt x="112013" y="307086"/>
                  </a:lnTo>
                  <a:lnTo>
                    <a:pt x="111251" y="323088"/>
                  </a:lnTo>
                  <a:lnTo>
                    <a:pt x="111251" y="337566"/>
                  </a:lnTo>
                  <a:lnTo>
                    <a:pt x="109740" y="345948"/>
                  </a:lnTo>
                  <a:lnTo>
                    <a:pt x="108978" y="354330"/>
                  </a:lnTo>
                  <a:lnTo>
                    <a:pt x="108978" y="368045"/>
                  </a:lnTo>
                  <a:lnTo>
                    <a:pt x="107454" y="380238"/>
                  </a:lnTo>
                  <a:lnTo>
                    <a:pt x="105930" y="387095"/>
                  </a:lnTo>
                  <a:lnTo>
                    <a:pt x="105168" y="388619"/>
                  </a:lnTo>
                  <a:lnTo>
                    <a:pt x="105168" y="396240"/>
                  </a:lnTo>
                  <a:lnTo>
                    <a:pt x="103632" y="405384"/>
                  </a:lnTo>
                  <a:lnTo>
                    <a:pt x="102870" y="413004"/>
                  </a:lnTo>
                  <a:lnTo>
                    <a:pt x="101346" y="409194"/>
                  </a:lnTo>
                  <a:lnTo>
                    <a:pt x="99834" y="403098"/>
                  </a:lnTo>
                  <a:lnTo>
                    <a:pt x="99834" y="396240"/>
                  </a:lnTo>
                  <a:lnTo>
                    <a:pt x="99072" y="387095"/>
                  </a:lnTo>
                  <a:lnTo>
                    <a:pt x="97548" y="377951"/>
                  </a:lnTo>
                  <a:lnTo>
                    <a:pt x="97548" y="366522"/>
                  </a:lnTo>
                  <a:lnTo>
                    <a:pt x="96774" y="353568"/>
                  </a:lnTo>
                  <a:lnTo>
                    <a:pt x="96774" y="336042"/>
                  </a:lnTo>
                  <a:lnTo>
                    <a:pt x="95250" y="320040"/>
                  </a:lnTo>
                  <a:lnTo>
                    <a:pt x="93725" y="305562"/>
                  </a:lnTo>
                  <a:lnTo>
                    <a:pt x="93725" y="290322"/>
                  </a:lnTo>
                  <a:lnTo>
                    <a:pt x="92963" y="274319"/>
                  </a:lnTo>
                  <a:lnTo>
                    <a:pt x="91452" y="262128"/>
                  </a:lnTo>
                  <a:lnTo>
                    <a:pt x="91452" y="250698"/>
                  </a:lnTo>
                  <a:lnTo>
                    <a:pt x="90690" y="241554"/>
                  </a:lnTo>
                  <a:lnTo>
                    <a:pt x="89166" y="225551"/>
                  </a:lnTo>
                  <a:lnTo>
                    <a:pt x="89166" y="203454"/>
                  </a:lnTo>
                  <a:lnTo>
                    <a:pt x="87642" y="181356"/>
                  </a:lnTo>
                  <a:lnTo>
                    <a:pt x="86880" y="166878"/>
                  </a:lnTo>
                  <a:lnTo>
                    <a:pt x="86880" y="156972"/>
                  </a:lnTo>
                  <a:lnTo>
                    <a:pt x="85356" y="142494"/>
                  </a:lnTo>
                  <a:lnTo>
                    <a:pt x="85356" y="125730"/>
                  </a:lnTo>
                  <a:lnTo>
                    <a:pt x="84582" y="118110"/>
                  </a:lnTo>
                  <a:lnTo>
                    <a:pt x="83058" y="125730"/>
                  </a:lnTo>
                  <a:lnTo>
                    <a:pt x="83058" y="140207"/>
                  </a:lnTo>
                  <a:lnTo>
                    <a:pt x="81546" y="150875"/>
                  </a:lnTo>
                  <a:lnTo>
                    <a:pt x="80784" y="156972"/>
                  </a:lnTo>
                  <a:lnTo>
                    <a:pt x="80784" y="159257"/>
                  </a:lnTo>
                  <a:lnTo>
                    <a:pt x="79260" y="163068"/>
                  </a:lnTo>
                  <a:lnTo>
                    <a:pt x="78498" y="171450"/>
                  </a:lnTo>
                  <a:lnTo>
                    <a:pt x="78498" y="182880"/>
                  </a:lnTo>
                  <a:lnTo>
                    <a:pt x="76962" y="189737"/>
                  </a:lnTo>
                  <a:lnTo>
                    <a:pt x="75437" y="195834"/>
                  </a:lnTo>
                  <a:lnTo>
                    <a:pt x="75437" y="204978"/>
                  </a:lnTo>
                  <a:lnTo>
                    <a:pt x="74675" y="217169"/>
                  </a:lnTo>
                  <a:lnTo>
                    <a:pt x="74675" y="232410"/>
                  </a:lnTo>
                  <a:lnTo>
                    <a:pt x="73151" y="253745"/>
                  </a:lnTo>
                  <a:lnTo>
                    <a:pt x="72402" y="276606"/>
                  </a:lnTo>
                  <a:lnTo>
                    <a:pt x="72402" y="297180"/>
                  </a:lnTo>
                  <a:lnTo>
                    <a:pt x="70878" y="313944"/>
                  </a:lnTo>
                  <a:lnTo>
                    <a:pt x="69354" y="329184"/>
                  </a:lnTo>
                  <a:lnTo>
                    <a:pt x="69354" y="343662"/>
                  </a:lnTo>
                  <a:lnTo>
                    <a:pt x="68592" y="359663"/>
                  </a:lnTo>
                  <a:lnTo>
                    <a:pt x="67068" y="374142"/>
                  </a:lnTo>
                  <a:lnTo>
                    <a:pt x="67068" y="384048"/>
                  </a:lnTo>
                  <a:lnTo>
                    <a:pt x="66306" y="390144"/>
                  </a:lnTo>
                  <a:lnTo>
                    <a:pt x="64770" y="397001"/>
                  </a:lnTo>
                  <a:lnTo>
                    <a:pt x="64770" y="410718"/>
                  </a:lnTo>
                  <a:lnTo>
                    <a:pt x="63246" y="420624"/>
                  </a:lnTo>
                  <a:lnTo>
                    <a:pt x="63246" y="422910"/>
                  </a:lnTo>
                  <a:lnTo>
                    <a:pt x="62496" y="423672"/>
                  </a:lnTo>
                  <a:lnTo>
                    <a:pt x="60972" y="429006"/>
                  </a:lnTo>
                  <a:lnTo>
                    <a:pt x="60972" y="431292"/>
                  </a:lnTo>
                  <a:lnTo>
                    <a:pt x="60210" y="427481"/>
                  </a:lnTo>
                  <a:lnTo>
                    <a:pt x="58674" y="416813"/>
                  </a:lnTo>
                  <a:lnTo>
                    <a:pt x="58674" y="405384"/>
                  </a:lnTo>
                  <a:lnTo>
                    <a:pt x="57150" y="397001"/>
                  </a:lnTo>
                  <a:lnTo>
                    <a:pt x="56387" y="390144"/>
                  </a:lnTo>
                  <a:lnTo>
                    <a:pt x="56387" y="378713"/>
                  </a:lnTo>
                  <a:lnTo>
                    <a:pt x="54863" y="365760"/>
                  </a:lnTo>
                  <a:lnTo>
                    <a:pt x="54863" y="348234"/>
                  </a:lnTo>
                  <a:lnTo>
                    <a:pt x="54101" y="333756"/>
                  </a:lnTo>
                  <a:lnTo>
                    <a:pt x="52590" y="321563"/>
                  </a:lnTo>
                  <a:lnTo>
                    <a:pt x="52590" y="309372"/>
                  </a:lnTo>
                  <a:lnTo>
                    <a:pt x="51066" y="293369"/>
                  </a:lnTo>
                  <a:lnTo>
                    <a:pt x="50304" y="275081"/>
                  </a:lnTo>
                  <a:lnTo>
                    <a:pt x="50304" y="256794"/>
                  </a:lnTo>
                  <a:lnTo>
                    <a:pt x="48780" y="237744"/>
                  </a:lnTo>
                  <a:lnTo>
                    <a:pt x="48018" y="211836"/>
                  </a:lnTo>
                  <a:lnTo>
                    <a:pt x="48018" y="186690"/>
                  </a:lnTo>
                  <a:lnTo>
                    <a:pt x="46482" y="168401"/>
                  </a:lnTo>
                  <a:lnTo>
                    <a:pt x="44958" y="152400"/>
                  </a:lnTo>
                  <a:lnTo>
                    <a:pt x="44958" y="137922"/>
                  </a:lnTo>
                  <a:lnTo>
                    <a:pt x="44196" y="131825"/>
                  </a:lnTo>
                  <a:lnTo>
                    <a:pt x="44196" y="128778"/>
                  </a:lnTo>
                  <a:lnTo>
                    <a:pt x="42684" y="128016"/>
                  </a:lnTo>
                  <a:lnTo>
                    <a:pt x="41922" y="126492"/>
                  </a:lnTo>
                  <a:lnTo>
                    <a:pt x="41922" y="125730"/>
                  </a:lnTo>
                  <a:lnTo>
                    <a:pt x="40398" y="121919"/>
                  </a:lnTo>
                  <a:lnTo>
                    <a:pt x="38862" y="122681"/>
                  </a:lnTo>
                  <a:lnTo>
                    <a:pt x="38862" y="130301"/>
                  </a:lnTo>
                  <a:lnTo>
                    <a:pt x="38100" y="134112"/>
                  </a:lnTo>
                  <a:lnTo>
                    <a:pt x="36575" y="142494"/>
                  </a:lnTo>
                  <a:lnTo>
                    <a:pt x="36575" y="156210"/>
                  </a:lnTo>
                  <a:lnTo>
                    <a:pt x="35813" y="169163"/>
                  </a:lnTo>
                  <a:lnTo>
                    <a:pt x="34302" y="181356"/>
                  </a:lnTo>
                  <a:lnTo>
                    <a:pt x="34302" y="192786"/>
                  </a:lnTo>
                  <a:lnTo>
                    <a:pt x="32778" y="207263"/>
                  </a:lnTo>
                  <a:lnTo>
                    <a:pt x="32778" y="230124"/>
                  </a:lnTo>
                  <a:lnTo>
                    <a:pt x="32016" y="258318"/>
                  </a:lnTo>
                  <a:lnTo>
                    <a:pt x="30492" y="278892"/>
                  </a:lnTo>
                  <a:lnTo>
                    <a:pt x="30492" y="281178"/>
                  </a:lnTo>
                  <a:lnTo>
                    <a:pt x="29730" y="278130"/>
                  </a:lnTo>
                  <a:lnTo>
                    <a:pt x="28206" y="287274"/>
                  </a:lnTo>
                  <a:lnTo>
                    <a:pt x="28206" y="313944"/>
                  </a:lnTo>
                  <a:lnTo>
                    <a:pt x="26670" y="344424"/>
                  </a:lnTo>
                  <a:lnTo>
                    <a:pt x="25908" y="371856"/>
                  </a:lnTo>
                  <a:lnTo>
                    <a:pt x="25908" y="384048"/>
                  </a:lnTo>
                  <a:lnTo>
                    <a:pt x="24396" y="387095"/>
                  </a:lnTo>
                  <a:lnTo>
                    <a:pt x="23634" y="390906"/>
                  </a:lnTo>
                  <a:lnTo>
                    <a:pt x="23634" y="399288"/>
                  </a:lnTo>
                  <a:lnTo>
                    <a:pt x="22110" y="410718"/>
                  </a:lnTo>
                  <a:lnTo>
                    <a:pt x="22110" y="420624"/>
                  </a:lnTo>
                  <a:lnTo>
                    <a:pt x="20574" y="425195"/>
                  </a:lnTo>
                  <a:lnTo>
                    <a:pt x="19812" y="421386"/>
                  </a:lnTo>
                  <a:lnTo>
                    <a:pt x="19812" y="413004"/>
                  </a:lnTo>
                  <a:lnTo>
                    <a:pt x="18287" y="405384"/>
                  </a:lnTo>
                  <a:lnTo>
                    <a:pt x="17525" y="405384"/>
                  </a:lnTo>
                  <a:lnTo>
                    <a:pt x="17525" y="410718"/>
                  </a:lnTo>
                  <a:lnTo>
                    <a:pt x="16001" y="420624"/>
                  </a:lnTo>
                  <a:lnTo>
                    <a:pt x="14490" y="429768"/>
                  </a:lnTo>
                  <a:lnTo>
                    <a:pt x="14490" y="425195"/>
                  </a:lnTo>
                  <a:lnTo>
                    <a:pt x="13728" y="403098"/>
                  </a:lnTo>
                  <a:lnTo>
                    <a:pt x="13728" y="374142"/>
                  </a:lnTo>
                  <a:lnTo>
                    <a:pt x="12204" y="349757"/>
                  </a:lnTo>
                  <a:lnTo>
                    <a:pt x="11442" y="336042"/>
                  </a:lnTo>
                  <a:lnTo>
                    <a:pt x="11442" y="326136"/>
                  </a:lnTo>
                  <a:lnTo>
                    <a:pt x="9918" y="300990"/>
                  </a:lnTo>
                  <a:lnTo>
                    <a:pt x="8382" y="252222"/>
                  </a:lnTo>
                  <a:lnTo>
                    <a:pt x="8382" y="209550"/>
                  </a:lnTo>
                  <a:lnTo>
                    <a:pt x="7620" y="197357"/>
                  </a:lnTo>
                  <a:lnTo>
                    <a:pt x="6096" y="213360"/>
                  </a:lnTo>
                  <a:lnTo>
                    <a:pt x="6096" y="248412"/>
                  </a:lnTo>
                  <a:lnTo>
                    <a:pt x="5346" y="296418"/>
                  </a:lnTo>
                  <a:lnTo>
                    <a:pt x="3822" y="300990"/>
                  </a:lnTo>
                  <a:lnTo>
                    <a:pt x="3822" y="211836"/>
                  </a:lnTo>
                  <a:lnTo>
                    <a:pt x="2298" y="83057"/>
                  </a:lnTo>
                  <a:lnTo>
                    <a:pt x="2298" y="20574"/>
                  </a:lnTo>
                  <a:lnTo>
                    <a:pt x="1524" y="55625"/>
                  </a:lnTo>
                  <a:lnTo>
                    <a:pt x="0" y="75437"/>
                  </a:lnTo>
                  <a:lnTo>
                    <a:pt x="0" y="0"/>
                  </a:lnTo>
                </a:path>
              </a:pathLst>
            </a:custGeom>
            <a:ln w="3657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8" name="object 638"/>
            <p:cNvSpPr/>
            <p:nvPr/>
          </p:nvSpPr>
          <p:spPr>
            <a:xfrm>
              <a:off x="6892163" y="1815084"/>
              <a:ext cx="2211705" cy="1927225"/>
            </a:xfrm>
            <a:custGeom>
              <a:avLst/>
              <a:gdLst/>
              <a:ahLst/>
              <a:cxnLst/>
              <a:rect l="l" t="t" r="r" b="b"/>
              <a:pathLst>
                <a:path w="2211704" h="1927225">
                  <a:moveTo>
                    <a:pt x="2211336" y="1861565"/>
                  </a:moveTo>
                  <a:lnTo>
                    <a:pt x="2209812" y="1858517"/>
                  </a:lnTo>
                  <a:lnTo>
                    <a:pt x="2209812" y="1876805"/>
                  </a:lnTo>
                  <a:lnTo>
                    <a:pt x="2208276" y="1895093"/>
                  </a:lnTo>
                  <a:lnTo>
                    <a:pt x="2207513" y="1908810"/>
                  </a:lnTo>
                  <a:lnTo>
                    <a:pt x="2207513" y="1904238"/>
                  </a:lnTo>
                  <a:lnTo>
                    <a:pt x="2206002" y="1892807"/>
                  </a:lnTo>
                  <a:lnTo>
                    <a:pt x="2205240" y="1895093"/>
                  </a:lnTo>
                  <a:lnTo>
                    <a:pt x="2205240" y="1898903"/>
                  </a:lnTo>
                  <a:lnTo>
                    <a:pt x="2203716" y="1902714"/>
                  </a:lnTo>
                  <a:lnTo>
                    <a:pt x="2202192" y="1906524"/>
                  </a:lnTo>
                  <a:lnTo>
                    <a:pt x="2202192" y="1916429"/>
                  </a:lnTo>
                  <a:lnTo>
                    <a:pt x="2201430" y="1913381"/>
                  </a:lnTo>
                  <a:lnTo>
                    <a:pt x="2199906" y="1902714"/>
                  </a:lnTo>
                  <a:lnTo>
                    <a:pt x="2199906" y="1898141"/>
                  </a:lnTo>
                  <a:lnTo>
                    <a:pt x="2199144" y="1907286"/>
                  </a:lnTo>
                  <a:lnTo>
                    <a:pt x="2199144" y="1910333"/>
                  </a:lnTo>
                  <a:lnTo>
                    <a:pt x="2197607" y="1886712"/>
                  </a:lnTo>
                  <a:lnTo>
                    <a:pt x="2196083" y="1884426"/>
                  </a:lnTo>
                  <a:lnTo>
                    <a:pt x="2196083" y="1895093"/>
                  </a:lnTo>
                  <a:lnTo>
                    <a:pt x="2195334" y="1898141"/>
                  </a:lnTo>
                  <a:lnTo>
                    <a:pt x="2193810" y="1894331"/>
                  </a:lnTo>
                  <a:lnTo>
                    <a:pt x="2193810" y="1898141"/>
                  </a:lnTo>
                  <a:lnTo>
                    <a:pt x="2193035" y="1895093"/>
                  </a:lnTo>
                  <a:lnTo>
                    <a:pt x="2191511" y="1892045"/>
                  </a:lnTo>
                  <a:lnTo>
                    <a:pt x="2191511" y="1901189"/>
                  </a:lnTo>
                  <a:lnTo>
                    <a:pt x="2189987" y="1908810"/>
                  </a:lnTo>
                  <a:lnTo>
                    <a:pt x="2189226" y="1905000"/>
                  </a:lnTo>
                  <a:lnTo>
                    <a:pt x="2189226" y="1910333"/>
                  </a:lnTo>
                  <a:lnTo>
                    <a:pt x="2187714" y="1918715"/>
                  </a:lnTo>
                  <a:lnTo>
                    <a:pt x="2187714" y="1907286"/>
                  </a:lnTo>
                  <a:lnTo>
                    <a:pt x="2186952" y="1896617"/>
                  </a:lnTo>
                  <a:lnTo>
                    <a:pt x="2185428" y="1901189"/>
                  </a:lnTo>
                  <a:lnTo>
                    <a:pt x="2185428" y="1919477"/>
                  </a:lnTo>
                  <a:lnTo>
                    <a:pt x="2183904" y="1914905"/>
                  </a:lnTo>
                  <a:lnTo>
                    <a:pt x="2183142" y="1914905"/>
                  </a:lnTo>
                  <a:lnTo>
                    <a:pt x="2183142" y="1901189"/>
                  </a:lnTo>
                  <a:lnTo>
                    <a:pt x="2181618" y="1901189"/>
                  </a:lnTo>
                  <a:lnTo>
                    <a:pt x="2180856" y="1927098"/>
                  </a:lnTo>
                  <a:lnTo>
                    <a:pt x="2180856" y="1905000"/>
                  </a:lnTo>
                  <a:lnTo>
                    <a:pt x="2179332" y="1906524"/>
                  </a:lnTo>
                  <a:lnTo>
                    <a:pt x="2179332" y="1905000"/>
                  </a:lnTo>
                  <a:lnTo>
                    <a:pt x="2177808" y="1898141"/>
                  </a:lnTo>
                  <a:lnTo>
                    <a:pt x="2177033" y="1895093"/>
                  </a:lnTo>
                  <a:lnTo>
                    <a:pt x="2177033" y="1882902"/>
                  </a:lnTo>
                  <a:lnTo>
                    <a:pt x="2175509" y="1879853"/>
                  </a:lnTo>
                  <a:lnTo>
                    <a:pt x="2174760" y="1888236"/>
                  </a:lnTo>
                  <a:lnTo>
                    <a:pt x="2174760" y="1895093"/>
                  </a:lnTo>
                  <a:lnTo>
                    <a:pt x="2173236" y="1898141"/>
                  </a:lnTo>
                  <a:lnTo>
                    <a:pt x="2171712" y="1904238"/>
                  </a:lnTo>
                  <a:lnTo>
                    <a:pt x="2171712" y="1912619"/>
                  </a:lnTo>
                  <a:lnTo>
                    <a:pt x="2170937" y="1911095"/>
                  </a:lnTo>
                  <a:lnTo>
                    <a:pt x="2169413" y="1902714"/>
                  </a:lnTo>
                  <a:lnTo>
                    <a:pt x="2169413" y="1888998"/>
                  </a:lnTo>
                  <a:lnTo>
                    <a:pt x="2168664" y="1885950"/>
                  </a:lnTo>
                  <a:lnTo>
                    <a:pt x="2168664" y="1908810"/>
                  </a:lnTo>
                  <a:lnTo>
                    <a:pt x="2167140" y="1904238"/>
                  </a:lnTo>
                  <a:lnTo>
                    <a:pt x="2165616" y="1878329"/>
                  </a:lnTo>
                  <a:lnTo>
                    <a:pt x="2165616" y="1884426"/>
                  </a:lnTo>
                  <a:lnTo>
                    <a:pt x="2164854" y="1908810"/>
                  </a:lnTo>
                  <a:lnTo>
                    <a:pt x="2163330" y="1905000"/>
                  </a:lnTo>
                  <a:lnTo>
                    <a:pt x="2163330" y="1894331"/>
                  </a:lnTo>
                  <a:lnTo>
                    <a:pt x="2162568" y="1905000"/>
                  </a:lnTo>
                  <a:lnTo>
                    <a:pt x="2161031" y="1913381"/>
                  </a:lnTo>
                  <a:lnTo>
                    <a:pt x="2161031" y="1890521"/>
                  </a:lnTo>
                  <a:lnTo>
                    <a:pt x="2159507" y="1880615"/>
                  </a:lnTo>
                  <a:lnTo>
                    <a:pt x="2158758" y="1876805"/>
                  </a:lnTo>
                  <a:lnTo>
                    <a:pt x="2158758" y="1880615"/>
                  </a:lnTo>
                  <a:lnTo>
                    <a:pt x="2157234" y="1892045"/>
                  </a:lnTo>
                  <a:lnTo>
                    <a:pt x="2157234" y="1888998"/>
                  </a:lnTo>
                  <a:lnTo>
                    <a:pt x="2156459" y="1892045"/>
                  </a:lnTo>
                  <a:lnTo>
                    <a:pt x="2154935" y="1904238"/>
                  </a:lnTo>
                  <a:lnTo>
                    <a:pt x="2154935" y="1907286"/>
                  </a:lnTo>
                  <a:lnTo>
                    <a:pt x="2153411" y="1894331"/>
                  </a:lnTo>
                  <a:lnTo>
                    <a:pt x="2152662" y="1886712"/>
                  </a:lnTo>
                  <a:lnTo>
                    <a:pt x="2152662" y="1892807"/>
                  </a:lnTo>
                  <a:lnTo>
                    <a:pt x="2151126" y="1898903"/>
                  </a:lnTo>
                  <a:lnTo>
                    <a:pt x="2150363" y="1907286"/>
                  </a:lnTo>
                  <a:lnTo>
                    <a:pt x="2150363" y="1912619"/>
                  </a:lnTo>
                  <a:lnTo>
                    <a:pt x="2148852" y="1901189"/>
                  </a:lnTo>
                  <a:lnTo>
                    <a:pt x="2147328" y="1895093"/>
                  </a:lnTo>
                  <a:lnTo>
                    <a:pt x="2147328" y="1901189"/>
                  </a:lnTo>
                  <a:lnTo>
                    <a:pt x="2146566" y="1911095"/>
                  </a:lnTo>
                  <a:lnTo>
                    <a:pt x="2146566" y="1913381"/>
                  </a:lnTo>
                  <a:lnTo>
                    <a:pt x="2145042" y="1917191"/>
                  </a:lnTo>
                  <a:lnTo>
                    <a:pt x="2144280" y="1905000"/>
                  </a:lnTo>
                  <a:lnTo>
                    <a:pt x="2144280" y="1888998"/>
                  </a:lnTo>
                  <a:lnTo>
                    <a:pt x="2142756" y="1879853"/>
                  </a:lnTo>
                  <a:lnTo>
                    <a:pt x="2141232" y="1873757"/>
                  </a:lnTo>
                  <a:lnTo>
                    <a:pt x="2141232" y="1876043"/>
                  </a:lnTo>
                  <a:lnTo>
                    <a:pt x="2140457" y="1895093"/>
                  </a:lnTo>
                  <a:lnTo>
                    <a:pt x="2138933" y="1900427"/>
                  </a:lnTo>
                  <a:lnTo>
                    <a:pt x="2138933" y="1888998"/>
                  </a:lnTo>
                  <a:lnTo>
                    <a:pt x="2138184" y="1892045"/>
                  </a:lnTo>
                  <a:lnTo>
                    <a:pt x="2138184" y="1896617"/>
                  </a:lnTo>
                  <a:lnTo>
                    <a:pt x="2136660" y="1902714"/>
                  </a:lnTo>
                  <a:lnTo>
                    <a:pt x="2135136" y="1906524"/>
                  </a:lnTo>
                  <a:lnTo>
                    <a:pt x="2135136" y="1911095"/>
                  </a:lnTo>
                  <a:lnTo>
                    <a:pt x="2134361" y="1917191"/>
                  </a:lnTo>
                  <a:lnTo>
                    <a:pt x="2132837" y="1902714"/>
                  </a:lnTo>
                  <a:lnTo>
                    <a:pt x="2132837" y="1904238"/>
                  </a:lnTo>
                  <a:lnTo>
                    <a:pt x="2132076" y="1912619"/>
                  </a:lnTo>
                  <a:lnTo>
                    <a:pt x="2130564" y="1892807"/>
                  </a:lnTo>
                  <a:lnTo>
                    <a:pt x="2130564" y="1884426"/>
                  </a:lnTo>
                  <a:lnTo>
                    <a:pt x="2129040" y="1882139"/>
                  </a:lnTo>
                  <a:lnTo>
                    <a:pt x="2128278" y="1872233"/>
                  </a:lnTo>
                  <a:lnTo>
                    <a:pt x="2128278" y="1856231"/>
                  </a:lnTo>
                  <a:lnTo>
                    <a:pt x="2126754" y="1851660"/>
                  </a:lnTo>
                  <a:lnTo>
                    <a:pt x="2126754" y="1858517"/>
                  </a:lnTo>
                  <a:lnTo>
                    <a:pt x="2125992" y="1867662"/>
                  </a:lnTo>
                  <a:lnTo>
                    <a:pt x="2124468" y="1867662"/>
                  </a:lnTo>
                  <a:lnTo>
                    <a:pt x="2124468" y="1866138"/>
                  </a:lnTo>
                  <a:lnTo>
                    <a:pt x="2122182" y="1866138"/>
                  </a:lnTo>
                  <a:lnTo>
                    <a:pt x="2122182" y="1868424"/>
                  </a:lnTo>
                  <a:lnTo>
                    <a:pt x="2120658" y="1862327"/>
                  </a:lnTo>
                  <a:lnTo>
                    <a:pt x="2119883" y="1852421"/>
                  </a:lnTo>
                  <a:lnTo>
                    <a:pt x="2119883" y="1847850"/>
                  </a:lnTo>
                  <a:lnTo>
                    <a:pt x="2118359" y="1841753"/>
                  </a:lnTo>
                  <a:lnTo>
                    <a:pt x="2116835" y="1843277"/>
                  </a:lnTo>
                  <a:lnTo>
                    <a:pt x="2116835" y="1851660"/>
                  </a:lnTo>
                  <a:lnTo>
                    <a:pt x="2116086" y="1853945"/>
                  </a:lnTo>
                  <a:lnTo>
                    <a:pt x="2116086" y="1844039"/>
                  </a:lnTo>
                  <a:lnTo>
                    <a:pt x="2114562" y="1829562"/>
                  </a:lnTo>
                  <a:lnTo>
                    <a:pt x="2113787" y="1825752"/>
                  </a:lnTo>
                  <a:lnTo>
                    <a:pt x="2113787" y="1831848"/>
                  </a:lnTo>
                  <a:lnTo>
                    <a:pt x="2112263" y="1833371"/>
                  </a:lnTo>
                  <a:lnTo>
                    <a:pt x="2110752" y="1823465"/>
                  </a:lnTo>
                  <a:lnTo>
                    <a:pt x="2110752" y="1801367"/>
                  </a:lnTo>
                  <a:lnTo>
                    <a:pt x="2109990" y="1776221"/>
                  </a:lnTo>
                  <a:lnTo>
                    <a:pt x="2108466" y="1762505"/>
                  </a:lnTo>
                  <a:lnTo>
                    <a:pt x="2108466" y="1770126"/>
                  </a:lnTo>
                  <a:lnTo>
                    <a:pt x="2107704" y="1776221"/>
                  </a:lnTo>
                  <a:lnTo>
                    <a:pt x="2106180" y="1776221"/>
                  </a:lnTo>
                  <a:lnTo>
                    <a:pt x="2104656" y="1780793"/>
                  </a:lnTo>
                  <a:lnTo>
                    <a:pt x="2104656" y="1790700"/>
                  </a:lnTo>
                  <a:lnTo>
                    <a:pt x="2103881" y="1796795"/>
                  </a:lnTo>
                  <a:lnTo>
                    <a:pt x="2102357" y="1791462"/>
                  </a:lnTo>
                  <a:lnTo>
                    <a:pt x="2102357" y="1779269"/>
                  </a:lnTo>
                  <a:lnTo>
                    <a:pt x="2101608" y="1766315"/>
                  </a:lnTo>
                  <a:lnTo>
                    <a:pt x="2100084" y="1748789"/>
                  </a:lnTo>
                  <a:lnTo>
                    <a:pt x="2100084" y="1730502"/>
                  </a:lnTo>
                  <a:lnTo>
                    <a:pt x="2098560" y="1717548"/>
                  </a:lnTo>
                  <a:lnTo>
                    <a:pt x="2097785" y="1709165"/>
                  </a:lnTo>
                  <a:lnTo>
                    <a:pt x="2097785" y="1701545"/>
                  </a:lnTo>
                  <a:lnTo>
                    <a:pt x="2096261" y="1696974"/>
                  </a:lnTo>
                  <a:lnTo>
                    <a:pt x="2095512" y="1693164"/>
                  </a:lnTo>
                  <a:lnTo>
                    <a:pt x="2095512" y="1690877"/>
                  </a:lnTo>
                  <a:lnTo>
                    <a:pt x="2093976" y="1684781"/>
                  </a:lnTo>
                  <a:lnTo>
                    <a:pt x="2093976" y="1671065"/>
                  </a:lnTo>
                  <a:lnTo>
                    <a:pt x="2092464" y="1657350"/>
                  </a:lnTo>
                  <a:lnTo>
                    <a:pt x="2091702" y="1658874"/>
                  </a:lnTo>
                  <a:lnTo>
                    <a:pt x="2091702" y="1662683"/>
                  </a:lnTo>
                  <a:lnTo>
                    <a:pt x="2090178" y="1651253"/>
                  </a:lnTo>
                  <a:lnTo>
                    <a:pt x="2089416" y="1629917"/>
                  </a:lnTo>
                  <a:lnTo>
                    <a:pt x="2089416" y="1618488"/>
                  </a:lnTo>
                  <a:lnTo>
                    <a:pt x="2087892" y="1624583"/>
                  </a:lnTo>
                  <a:lnTo>
                    <a:pt x="2086368" y="1628393"/>
                  </a:lnTo>
                  <a:lnTo>
                    <a:pt x="2086368" y="1609343"/>
                  </a:lnTo>
                  <a:lnTo>
                    <a:pt x="2085606" y="1581912"/>
                  </a:lnTo>
                  <a:lnTo>
                    <a:pt x="2085606" y="1572767"/>
                  </a:lnTo>
                  <a:lnTo>
                    <a:pt x="2084082" y="1575053"/>
                  </a:lnTo>
                  <a:lnTo>
                    <a:pt x="2083307" y="1573529"/>
                  </a:lnTo>
                  <a:lnTo>
                    <a:pt x="2083307" y="1566671"/>
                  </a:lnTo>
                  <a:lnTo>
                    <a:pt x="2081783" y="1559052"/>
                  </a:lnTo>
                  <a:lnTo>
                    <a:pt x="2080259" y="1557527"/>
                  </a:lnTo>
                  <a:lnTo>
                    <a:pt x="2080259" y="1561338"/>
                  </a:lnTo>
                  <a:lnTo>
                    <a:pt x="2079510" y="1561338"/>
                  </a:lnTo>
                  <a:lnTo>
                    <a:pt x="2077986" y="1550669"/>
                  </a:lnTo>
                  <a:lnTo>
                    <a:pt x="2077986" y="1526286"/>
                  </a:lnTo>
                  <a:lnTo>
                    <a:pt x="2077211" y="1501902"/>
                  </a:lnTo>
                  <a:lnTo>
                    <a:pt x="2075687" y="1491995"/>
                  </a:lnTo>
                  <a:lnTo>
                    <a:pt x="2075687" y="1484376"/>
                  </a:lnTo>
                  <a:lnTo>
                    <a:pt x="2074163" y="1467612"/>
                  </a:lnTo>
                  <a:lnTo>
                    <a:pt x="2074163" y="1453133"/>
                  </a:lnTo>
                  <a:lnTo>
                    <a:pt x="2073414" y="1449324"/>
                  </a:lnTo>
                  <a:lnTo>
                    <a:pt x="2071890" y="1447800"/>
                  </a:lnTo>
                  <a:lnTo>
                    <a:pt x="2071890" y="1439417"/>
                  </a:lnTo>
                  <a:lnTo>
                    <a:pt x="2071128" y="1424939"/>
                  </a:lnTo>
                  <a:lnTo>
                    <a:pt x="2069604" y="1416558"/>
                  </a:lnTo>
                  <a:lnTo>
                    <a:pt x="2069604" y="1414271"/>
                  </a:lnTo>
                  <a:lnTo>
                    <a:pt x="2068080" y="1412747"/>
                  </a:lnTo>
                  <a:lnTo>
                    <a:pt x="2067318" y="1405127"/>
                  </a:lnTo>
                  <a:lnTo>
                    <a:pt x="2067318" y="1394459"/>
                  </a:lnTo>
                  <a:lnTo>
                    <a:pt x="2065781" y="1384553"/>
                  </a:lnTo>
                  <a:lnTo>
                    <a:pt x="2065032" y="1376171"/>
                  </a:lnTo>
                  <a:lnTo>
                    <a:pt x="2065032" y="1360170"/>
                  </a:lnTo>
                  <a:lnTo>
                    <a:pt x="2063508" y="1335023"/>
                  </a:lnTo>
                  <a:lnTo>
                    <a:pt x="2063508" y="1305305"/>
                  </a:lnTo>
                  <a:lnTo>
                    <a:pt x="2061984" y="1284732"/>
                  </a:lnTo>
                  <a:lnTo>
                    <a:pt x="2061209" y="1271015"/>
                  </a:lnTo>
                  <a:lnTo>
                    <a:pt x="2061209" y="1264920"/>
                  </a:lnTo>
                  <a:lnTo>
                    <a:pt x="2059685" y="1264920"/>
                  </a:lnTo>
                  <a:lnTo>
                    <a:pt x="2058936" y="1266443"/>
                  </a:lnTo>
                  <a:lnTo>
                    <a:pt x="2058936" y="1260347"/>
                  </a:lnTo>
                  <a:lnTo>
                    <a:pt x="2057412" y="1245870"/>
                  </a:lnTo>
                  <a:lnTo>
                    <a:pt x="2055876" y="1217676"/>
                  </a:lnTo>
                  <a:lnTo>
                    <a:pt x="2055876" y="1188720"/>
                  </a:lnTo>
                  <a:lnTo>
                    <a:pt x="2055113" y="1175003"/>
                  </a:lnTo>
                  <a:lnTo>
                    <a:pt x="2053602" y="1179576"/>
                  </a:lnTo>
                  <a:lnTo>
                    <a:pt x="2053602" y="1188720"/>
                  </a:lnTo>
                  <a:lnTo>
                    <a:pt x="2052840" y="1182623"/>
                  </a:lnTo>
                  <a:lnTo>
                    <a:pt x="2052840" y="1155191"/>
                  </a:lnTo>
                  <a:lnTo>
                    <a:pt x="2051316" y="1126235"/>
                  </a:lnTo>
                  <a:lnTo>
                    <a:pt x="2049792" y="1110233"/>
                  </a:lnTo>
                  <a:lnTo>
                    <a:pt x="2049792" y="1104138"/>
                  </a:lnTo>
                  <a:lnTo>
                    <a:pt x="2049030" y="1106423"/>
                  </a:lnTo>
                  <a:lnTo>
                    <a:pt x="2047506" y="1114043"/>
                  </a:lnTo>
                  <a:lnTo>
                    <a:pt x="2046731" y="1100327"/>
                  </a:lnTo>
                  <a:lnTo>
                    <a:pt x="2045207" y="1085088"/>
                  </a:lnTo>
                  <a:lnTo>
                    <a:pt x="2045207" y="1072895"/>
                  </a:lnTo>
                  <a:lnTo>
                    <a:pt x="2043683" y="1059179"/>
                  </a:lnTo>
                  <a:lnTo>
                    <a:pt x="2043683" y="1044701"/>
                  </a:lnTo>
                  <a:lnTo>
                    <a:pt x="2042934" y="1036319"/>
                  </a:lnTo>
                  <a:lnTo>
                    <a:pt x="2041410" y="1034795"/>
                  </a:lnTo>
                  <a:lnTo>
                    <a:pt x="2041410" y="1032509"/>
                  </a:lnTo>
                  <a:lnTo>
                    <a:pt x="2040635" y="1018793"/>
                  </a:lnTo>
                  <a:lnTo>
                    <a:pt x="2039111" y="1006601"/>
                  </a:lnTo>
                  <a:lnTo>
                    <a:pt x="2039111" y="1002791"/>
                  </a:lnTo>
                  <a:lnTo>
                    <a:pt x="2037587" y="998219"/>
                  </a:lnTo>
                  <a:lnTo>
                    <a:pt x="2036826" y="981455"/>
                  </a:lnTo>
                  <a:lnTo>
                    <a:pt x="2036826" y="957071"/>
                  </a:lnTo>
                  <a:lnTo>
                    <a:pt x="2035314" y="932688"/>
                  </a:lnTo>
                  <a:lnTo>
                    <a:pt x="2034552" y="922782"/>
                  </a:lnTo>
                  <a:lnTo>
                    <a:pt x="2034552" y="929639"/>
                  </a:lnTo>
                  <a:lnTo>
                    <a:pt x="2033028" y="934973"/>
                  </a:lnTo>
                  <a:lnTo>
                    <a:pt x="2033028" y="921257"/>
                  </a:lnTo>
                  <a:lnTo>
                    <a:pt x="2031504" y="911351"/>
                  </a:lnTo>
                  <a:lnTo>
                    <a:pt x="2030742" y="915161"/>
                  </a:lnTo>
                  <a:lnTo>
                    <a:pt x="2030742" y="909065"/>
                  </a:lnTo>
                  <a:lnTo>
                    <a:pt x="2029218" y="890777"/>
                  </a:lnTo>
                  <a:lnTo>
                    <a:pt x="2027681" y="878585"/>
                  </a:lnTo>
                  <a:lnTo>
                    <a:pt x="2027681" y="875538"/>
                  </a:lnTo>
                  <a:lnTo>
                    <a:pt x="2026932" y="865632"/>
                  </a:lnTo>
                  <a:lnTo>
                    <a:pt x="2025408" y="847343"/>
                  </a:lnTo>
                  <a:lnTo>
                    <a:pt x="2025408" y="829055"/>
                  </a:lnTo>
                  <a:lnTo>
                    <a:pt x="2024633" y="815339"/>
                  </a:lnTo>
                  <a:lnTo>
                    <a:pt x="2023109" y="805433"/>
                  </a:lnTo>
                  <a:lnTo>
                    <a:pt x="2023109" y="800861"/>
                  </a:lnTo>
                  <a:lnTo>
                    <a:pt x="2021585" y="798576"/>
                  </a:lnTo>
                  <a:lnTo>
                    <a:pt x="2021585" y="790955"/>
                  </a:lnTo>
                  <a:lnTo>
                    <a:pt x="2020836" y="774953"/>
                  </a:lnTo>
                  <a:lnTo>
                    <a:pt x="2019312" y="768095"/>
                  </a:lnTo>
                  <a:lnTo>
                    <a:pt x="2019312" y="768857"/>
                  </a:lnTo>
                  <a:lnTo>
                    <a:pt x="2018537" y="768095"/>
                  </a:lnTo>
                  <a:lnTo>
                    <a:pt x="2017013" y="758189"/>
                  </a:lnTo>
                  <a:lnTo>
                    <a:pt x="2017013" y="749807"/>
                  </a:lnTo>
                  <a:lnTo>
                    <a:pt x="2015502" y="747521"/>
                  </a:lnTo>
                  <a:lnTo>
                    <a:pt x="2014740" y="738377"/>
                  </a:lnTo>
                  <a:lnTo>
                    <a:pt x="2014740" y="726185"/>
                  </a:lnTo>
                  <a:lnTo>
                    <a:pt x="2013216" y="715517"/>
                  </a:lnTo>
                  <a:lnTo>
                    <a:pt x="2012454" y="719327"/>
                  </a:lnTo>
                  <a:lnTo>
                    <a:pt x="2012454" y="737615"/>
                  </a:lnTo>
                  <a:lnTo>
                    <a:pt x="2010930" y="745997"/>
                  </a:lnTo>
                  <a:lnTo>
                    <a:pt x="2010930" y="732282"/>
                  </a:lnTo>
                  <a:lnTo>
                    <a:pt x="2009406" y="717041"/>
                  </a:lnTo>
                  <a:lnTo>
                    <a:pt x="2008631" y="709421"/>
                  </a:lnTo>
                  <a:lnTo>
                    <a:pt x="2008631" y="693419"/>
                  </a:lnTo>
                  <a:lnTo>
                    <a:pt x="2007107" y="674369"/>
                  </a:lnTo>
                  <a:lnTo>
                    <a:pt x="2006358" y="670559"/>
                  </a:lnTo>
                  <a:lnTo>
                    <a:pt x="2006358" y="678941"/>
                  </a:lnTo>
                  <a:lnTo>
                    <a:pt x="2004834" y="686561"/>
                  </a:lnTo>
                  <a:lnTo>
                    <a:pt x="2003310" y="694943"/>
                  </a:lnTo>
                  <a:lnTo>
                    <a:pt x="2003310" y="697229"/>
                  </a:lnTo>
                  <a:lnTo>
                    <a:pt x="2002535" y="687323"/>
                  </a:lnTo>
                  <a:lnTo>
                    <a:pt x="2002535" y="670559"/>
                  </a:lnTo>
                  <a:lnTo>
                    <a:pt x="2001011" y="658367"/>
                  </a:lnTo>
                  <a:lnTo>
                    <a:pt x="2000262" y="648461"/>
                  </a:lnTo>
                  <a:lnTo>
                    <a:pt x="2000262" y="634745"/>
                  </a:lnTo>
                  <a:lnTo>
                    <a:pt x="1998726" y="627888"/>
                  </a:lnTo>
                  <a:lnTo>
                    <a:pt x="1997214" y="628649"/>
                  </a:lnTo>
                  <a:lnTo>
                    <a:pt x="1996452" y="621791"/>
                  </a:lnTo>
                  <a:lnTo>
                    <a:pt x="1994928" y="616457"/>
                  </a:lnTo>
                  <a:lnTo>
                    <a:pt x="1994928" y="614171"/>
                  </a:lnTo>
                  <a:lnTo>
                    <a:pt x="1994166" y="610361"/>
                  </a:lnTo>
                  <a:lnTo>
                    <a:pt x="1992642" y="603503"/>
                  </a:lnTo>
                  <a:lnTo>
                    <a:pt x="1992642" y="593597"/>
                  </a:lnTo>
                  <a:lnTo>
                    <a:pt x="1991118" y="589026"/>
                  </a:lnTo>
                  <a:lnTo>
                    <a:pt x="1991118" y="585977"/>
                  </a:lnTo>
                  <a:lnTo>
                    <a:pt x="1990356" y="582929"/>
                  </a:lnTo>
                  <a:lnTo>
                    <a:pt x="1988832" y="571499"/>
                  </a:lnTo>
                  <a:lnTo>
                    <a:pt x="1988832" y="561593"/>
                  </a:lnTo>
                  <a:lnTo>
                    <a:pt x="1988057" y="567689"/>
                  </a:lnTo>
                  <a:lnTo>
                    <a:pt x="1986533" y="583691"/>
                  </a:lnTo>
                  <a:lnTo>
                    <a:pt x="1986533" y="591311"/>
                  </a:lnTo>
                  <a:lnTo>
                    <a:pt x="1985009" y="585977"/>
                  </a:lnTo>
                  <a:lnTo>
                    <a:pt x="1984260" y="582929"/>
                  </a:lnTo>
                  <a:lnTo>
                    <a:pt x="1984260" y="585215"/>
                  </a:lnTo>
                  <a:lnTo>
                    <a:pt x="1982736" y="587501"/>
                  </a:lnTo>
                  <a:lnTo>
                    <a:pt x="1981961" y="583691"/>
                  </a:lnTo>
                  <a:lnTo>
                    <a:pt x="1981961" y="579119"/>
                  </a:lnTo>
                  <a:lnTo>
                    <a:pt x="1980437" y="575309"/>
                  </a:lnTo>
                  <a:lnTo>
                    <a:pt x="1980437" y="570738"/>
                  </a:lnTo>
                  <a:lnTo>
                    <a:pt x="1978913" y="566927"/>
                  </a:lnTo>
                  <a:lnTo>
                    <a:pt x="1978164" y="561593"/>
                  </a:lnTo>
                  <a:lnTo>
                    <a:pt x="1978164" y="557021"/>
                  </a:lnTo>
                  <a:lnTo>
                    <a:pt x="1976640" y="563117"/>
                  </a:lnTo>
                  <a:lnTo>
                    <a:pt x="1975878" y="571499"/>
                  </a:lnTo>
                  <a:lnTo>
                    <a:pt x="1975878" y="573785"/>
                  </a:lnTo>
                  <a:lnTo>
                    <a:pt x="1974354" y="570738"/>
                  </a:lnTo>
                  <a:lnTo>
                    <a:pt x="1972830" y="566927"/>
                  </a:lnTo>
                  <a:lnTo>
                    <a:pt x="1972830" y="561593"/>
                  </a:lnTo>
                  <a:lnTo>
                    <a:pt x="1972068" y="554735"/>
                  </a:lnTo>
                  <a:lnTo>
                    <a:pt x="1970531" y="549401"/>
                  </a:lnTo>
                  <a:lnTo>
                    <a:pt x="1970531" y="548639"/>
                  </a:lnTo>
                  <a:lnTo>
                    <a:pt x="1969782" y="544829"/>
                  </a:lnTo>
                  <a:lnTo>
                    <a:pt x="1969782" y="540257"/>
                  </a:lnTo>
                  <a:lnTo>
                    <a:pt x="1968258" y="534923"/>
                  </a:lnTo>
                  <a:lnTo>
                    <a:pt x="1966734" y="530351"/>
                  </a:lnTo>
                  <a:lnTo>
                    <a:pt x="1965959" y="532638"/>
                  </a:lnTo>
                  <a:lnTo>
                    <a:pt x="1964435" y="525017"/>
                  </a:lnTo>
                  <a:lnTo>
                    <a:pt x="1964435" y="510539"/>
                  </a:lnTo>
                  <a:lnTo>
                    <a:pt x="1963686" y="503681"/>
                  </a:lnTo>
                  <a:lnTo>
                    <a:pt x="1962162" y="502157"/>
                  </a:lnTo>
                  <a:lnTo>
                    <a:pt x="1962162" y="497585"/>
                  </a:lnTo>
                  <a:lnTo>
                    <a:pt x="1960626" y="493775"/>
                  </a:lnTo>
                  <a:lnTo>
                    <a:pt x="1959863" y="491489"/>
                  </a:lnTo>
                  <a:lnTo>
                    <a:pt x="1958352" y="482345"/>
                  </a:lnTo>
                  <a:lnTo>
                    <a:pt x="1958352" y="475488"/>
                  </a:lnTo>
                  <a:lnTo>
                    <a:pt x="1957590" y="473963"/>
                  </a:lnTo>
                  <a:lnTo>
                    <a:pt x="1956066" y="483869"/>
                  </a:lnTo>
                  <a:lnTo>
                    <a:pt x="1956066" y="499871"/>
                  </a:lnTo>
                  <a:lnTo>
                    <a:pt x="1954542" y="508253"/>
                  </a:lnTo>
                  <a:lnTo>
                    <a:pt x="1953780" y="503681"/>
                  </a:lnTo>
                  <a:lnTo>
                    <a:pt x="1953780" y="493775"/>
                  </a:lnTo>
                  <a:lnTo>
                    <a:pt x="1952256" y="492251"/>
                  </a:lnTo>
                  <a:lnTo>
                    <a:pt x="1951481" y="489965"/>
                  </a:lnTo>
                  <a:lnTo>
                    <a:pt x="1951481" y="483869"/>
                  </a:lnTo>
                  <a:lnTo>
                    <a:pt x="1949957" y="480060"/>
                  </a:lnTo>
                  <a:lnTo>
                    <a:pt x="1949957" y="479298"/>
                  </a:lnTo>
                  <a:lnTo>
                    <a:pt x="1948433" y="475488"/>
                  </a:lnTo>
                  <a:lnTo>
                    <a:pt x="1947684" y="473964"/>
                  </a:lnTo>
                  <a:lnTo>
                    <a:pt x="1947684" y="481584"/>
                  </a:lnTo>
                  <a:lnTo>
                    <a:pt x="1946160" y="488442"/>
                  </a:lnTo>
                  <a:lnTo>
                    <a:pt x="1945385" y="489966"/>
                  </a:lnTo>
                  <a:lnTo>
                    <a:pt x="1945385" y="480060"/>
                  </a:lnTo>
                  <a:lnTo>
                    <a:pt x="1943861" y="473202"/>
                  </a:lnTo>
                  <a:lnTo>
                    <a:pt x="1942337" y="479298"/>
                  </a:lnTo>
                  <a:lnTo>
                    <a:pt x="1942337" y="491490"/>
                  </a:lnTo>
                  <a:lnTo>
                    <a:pt x="1941576" y="496062"/>
                  </a:lnTo>
                  <a:lnTo>
                    <a:pt x="1940064" y="493776"/>
                  </a:lnTo>
                  <a:lnTo>
                    <a:pt x="1940064" y="486156"/>
                  </a:lnTo>
                  <a:lnTo>
                    <a:pt x="1939302" y="473202"/>
                  </a:lnTo>
                  <a:lnTo>
                    <a:pt x="1939302" y="463296"/>
                  </a:lnTo>
                  <a:lnTo>
                    <a:pt x="1937778" y="465582"/>
                  </a:lnTo>
                  <a:lnTo>
                    <a:pt x="1936254" y="469392"/>
                  </a:lnTo>
                  <a:lnTo>
                    <a:pt x="1936254" y="467106"/>
                  </a:lnTo>
                  <a:lnTo>
                    <a:pt x="1935492" y="461772"/>
                  </a:lnTo>
                  <a:lnTo>
                    <a:pt x="1933968" y="459486"/>
                  </a:lnTo>
                  <a:lnTo>
                    <a:pt x="1933968" y="457200"/>
                  </a:lnTo>
                  <a:lnTo>
                    <a:pt x="1933206" y="451866"/>
                  </a:lnTo>
                  <a:lnTo>
                    <a:pt x="1931682" y="445770"/>
                  </a:lnTo>
                  <a:lnTo>
                    <a:pt x="1931682" y="439674"/>
                  </a:lnTo>
                  <a:lnTo>
                    <a:pt x="1930158" y="435102"/>
                  </a:lnTo>
                  <a:lnTo>
                    <a:pt x="1929383" y="433578"/>
                  </a:lnTo>
                  <a:lnTo>
                    <a:pt x="1929383" y="435102"/>
                  </a:lnTo>
                  <a:lnTo>
                    <a:pt x="1927859" y="442722"/>
                  </a:lnTo>
                  <a:lnTo>
                    <a:pt x="1927859" y="455676"/>
                  </a:lnTo>
                  <a:lnTo>
                    <a:pt x="1927110" y="459486"/>
                  </a:lnTo>
                  <a:lnTo>
                    <a:pt x="1925586" y="449580"/>
                  </a:lnTo>
                  <a:lnTo>
                    <a:pt x="1925586" y="439674"/>
                  </a:lnTo>
                  <a:lnTo>
                    <a:pt x="1924062" y="443484"/>
                  </a:lnTo>
                  <a:lnTo>
                    <a:pt x="1923287" y="455676"/>
                  </a:lnTo>
                  <a:lnTo>
                    <a:pt x="1923287" y="457962"/>
                  </a:lnTo>
                  <a:lnTo>
                    <a:pt x="1921763" y="445770"/>
                  </a:lnTo>
                  <a:lnTo>
                    <a:pt x="1921014" y="435102"/>
                  </a:lnTo>
                  <a:lnTo>
                    <a:pt x="1921014" y="432816"/>
                  </a:lnTo>
                  <a:lnTo>
                    <a:pt x="1919490" y="436626"/>
                  </a:lnTo>
                  <a:lnTo>
                    <a:pt x="1919490" y="442722"/>
                  </a:lnTo>
                  <a:lnTo>
                    <a:pt x="1917966" y="448818"/>
                  </a:lnTo>
                  <a:lnTo>
                    <a:pt x="1917204" y="453390"/>
                  </a:lnTo>
                  <a:lnTo>
                    <a:pt x="1917204" y="454914"/>
                  </a:lnTo>
                  <a:lnTo>
                    <a:pt x="1915680" y="451104"/>
                  </a:lnTo>
                  <a:lnTo>
                    <a:pt x="1914918" y="451866"/>
                  </a:lnTo>
                  <a:lnTo>
                    <a:pt x="1914918" y="459486"/>
                  </a:lnTo>
                  <a:lnTo>
                    <a:pt x="1913381" y="463296"/>
                  </a:lnTo>
                  <a:lnTo>
                    <a:pt x="1911857" y="457962"/>
                  </a:lnTo>
                  <a:lnTo>
                    <a:pt x="1911857" y="457200"/>
                  </a:lnTo>
                  <a:lnTo>
                    <a:pt x="1911108" y="459486"/>
                  </a:lnTo>
                  <a:lnTo>
                    <a:pt x="1909584" y="448818"/>
                  </a:lnTo>
                  <a:lnTo>
                    <a:pt x="1909584" y="425196"/>
                  </a:lnTo>
                  <a:lnTo>
                    <a:pt x="1908809" y="410718"/>
                  </a:lnTo>
                  <a:lnTo>
                    <a:pt x="1908809" y="413004"/>
                  </a:lnTo>
                  <a:lnTo>
                    <a:pt x="1907285" y="424434"/>
                  </a:lnTo>
                  <a:lnTo>
                    <a:pt x="1905761" y="427482"/>
                  </a:lnTo>
                  <a:lnTo>
                    <a:pt x="1905012" y="431292"/>
                  </a:lnTo>
                  <a:lnTo>
                    <a:pt x="1903476" y="436626"/>
                  </a:lnTo>
                  <a:lnTo>
                    <a:pt x="1903476" y="442722"/>
                  </a:lnTo>
                  <a:lnTo>
                    <a:pt x="1902713" y="454914"/>
                  </a:lnTo>
                  <a:lnTo>
                    <a:pt x="1901202" y="464058"/>
                  </a:lnTo>
                  <a:lnTo>
                    <a:pt x="1901202" y="463296"/>
                  </a:lnTo>
                  <a:lnTo>
                    <a:pt x="1899678" y="451866"/>
                  </a:lnTo>
                  <a:lnTo>
                    <a:pt x="1898916" y="439674"/>
                  </a:lnTo>
                  <a:lnTo>
                    <a:pt x="1898916" y="429006"/>
                  </a:lnTo>
                  <a:lnTo>
                    <a:pt x="1897392" y="422910"/>
                  </a:lnTo>
                  <a:lnTo>
                    <a:pt x="1897392" y="426720"/>
                  </a:lnTo>
                  <a:lnTo>
                    <a:pt x="1896630" y="437388"/>
                  </a:lnTo>
                  <a:lnTo>
                    <a:pt x="1895106" y="447294"/>
                  </a:lnTo>
                  <a:lnTo>
                    <a:pt x="1895106" y="445008"/>
                  </a:lnTo>
                  <a:lnTo>
                    <a:pt x="1893582" y="433578"/>
                  </a:lnTo>
                  <a:lnTo>
                    <a:pt x="1892807" y="415290"/>
                  </a:lnTo>
                  <a:lnTo>
                    <a:pt x="1892807" y="397002"/>
                  </a:lnTo>
                  <a:lnTo>
                    <a:pt x="1891283" y="387858"/>
                  </a:lnTo>
                  <a:lnTo>
                    <a:pt x="1890534" y="386334"/>
                  </a:lnTo>
                  <a:lnTo>
                    <a:pt x="1890534" y="381762"/>
                  </a:lnTo>
                  <a:lnTo>
                    <a:pt x="1889010" y="378714"/>
                  </a:lnTo>
                  <a:lnTo>
                    <a:pt x="1887486" y="390906"/>
                  </a:lnTo>
                  <a:lnTo>
                    <a:pt x="1887486" y="406908"/>
                  </a:lnTo>
                  <a:lnTo>
                    <a:pt x="1886711" y="406908"/>
                  </a:lnTo>
                  <a:lnTo>
                    <a:pt x="1886711" y="398526"/>
                  </a:lnTo>
                  <a:lnTo>
                    <a:pt x="1885187" y="396240"/>
                  </a:lnTo>
                  <a:lnTo>
                    <a:pt x="1884426" y="398526"/>
                  </a:lnTo>
                  <a:lnTo>
                    <a:pt x="1884426" y="404622"/>
                  </a:lnTo>
                  <a:lnTo>
                    <a:pt x="1882914" y="410718"/>
                  </a:lnTo>
                  <a:lnTo>
                    <a:pt x="1881390" y="410718"/>
                  </a:lnTo>
                  <a:lnTo>
                    <a:pt x="1880628" y="413004"/>
                  </a:lnTo>
                  <a:lnTo>
                    <a:pt x="1879104" y="413004"/>
                  </a:lnTo>
                  <a:lnTo>
                    <a:pt x="1879104" y="406908"/>
                  </a:lnTo>
                  <a:lnTo>
                    <a:pt x="1878342" y="394716"/>
                  </a:lnTo>
                  <a:lnTo>
                    <a:pt x="1878342" y="384048"/>
                  </a:lnTo>
                  <a:lnTo>
                    <a:pt x="1876818" y="387858"/>
                  </a:lnTo>
                  <a:lnTo>
                    <a:pt x="1875281" y="404622"/>
                  </a:lnTo>
                  <a:lnTo>
                    <a:pt x="1875281" y="415290"/>
                  </a:lnTo>
                  <a:lnTo>
                    <a:pt x="1874532" y="410718"/>
                  </a:lnTo>
                  <a:lnTo>
                    <a:pt x="1873008" y="402336"/>
                  </a:lnTo>
                  <a:lnTo>
                    <a:pt x="1873008" y="400050"/>
                  </a:lnTo>
                  <a:lnTo>
                    <a:pt x="1872233" y="404622"/>
                  </a:lnTo>
                  <a:lnTo>
                    <a:pt x="1870709" y="410718"/>
                  </a:lnTo>
                  <a:lnTo>
                    <a:pt x="1870709" y="424434"/>
                  </a:lnTo>
                  <a:lnTo>
                    <a:pt x="1869185" y="439674"/>
                  </a:lnTo>
                  <a:lnTo>
                    <a:pt x="1868436" y="445008"/>
                  </a:lnTo>
                  <a:lnTo>
                    <a:pt x="1868436" y="439674"/>
                  </a:lnTo>
                  <a:lnTo>
                    <a:pt x="1866912" y="431292"/>
                  </a:lnTo>
                  <a:lnTo>
                    <a:pt x="1866912" y="425196"/>
                  </a:lnTo>
                  <a:lnTo>
                    <a:pt x="1866137" y="422910"/>
                  </a:lnTo>
                  <a:lnTo>
                    <a:pt x="1864613" y="422910"/>
                  </a:lnTo>
                  <a:lnTo>
                    <a:pt x="1864613" y="425196"/>
                  </a:lnTo>
                  <a:lnTo>
                    <a:pt x="1863102" y="433578"/>
                  </a:lnTo>
                  <a:lnTo>
                    <a:pt x="1862340" y="432816"/>
                  </a:lnTo>
                  <a:lnTo>
                    <a:pt x="1862340" y="414528"/>
                  </a:lnTo>
                  <a:lnTo>
                    <a:pt x="1860816" y="397002"/>
                  </a:lnTo>
                  <a:lnTo>
                    <a:pt x="1860054" y="396240"/>
                  </a:lnTo>
                  <a:lnTo>
                    <a:pt x="1860054" y="402336"/>
                  </a:lnTo>
                  <a:lnTo>
                    <a:pt x="1858530" y="404622"/>
                  </a:lnTo>
                  <a:lnTo>
                    <a:pt x="1857006" y="406146"/>
                  </a:lnTo>
                  <a:lnTo>
                    <a:pt x="1857006" y="409194"/>
                  </a:lnTo>
                  <a:lnTo>
                    <a:pt x="1856231" y="402336"/>
                  </a:lnTo>
                  <a:lnTo>
                    <a:pt x="1856231" y="387858"/>
                  </a:lnTo>
                  <a:lnTo>
                    <a:pt x="1854707" y="380238"/>
                  </a:lnTo>
                  <a:lnTo>
                    <a:pt x="1853958" y="384048"/>
                  </a:lnTo>
                  <a:lnTo>
                    <a:pt x="1853958" y="390906"/>
                  </a:lnTo>
                  <a:lnTo>
                    <a:pt x="1852434" y="390906"/>
                  </a:lnTo>
                  <a:lnTo>
                    <a:pt x="1850910" y="378714"/>
                  </a:lnTo>
                  <a:lnTo>
                    <a:pt x="1850910" y="370332"/>
                  </a:lnTo>
                  <a:lnTo>
                    <a:pt x="1850135" y="376428"/>
                  </a:lnTo>
                  <a:lnTo>
                    <a:pt x="1848611" y="384810"/>
                  </a:lnTo>
                  <a:lnTo>
                    <a:pt x="1848611" y="388620"/>
                  </a:lnTo>
                  <a:lnTo>
                    <a:pt x="1847862" y="388620"/>
                  </a:lnTo>
                  <a:lnTo>
                    <a:pt x="1846326" y="381762"/>
                  </a:lnTo>
                  <a:lnTo>
                    <a:pt x="1846326" y="370332"/>
                  </a:lnTo>
                  <a:lnTo>
                    <a:pt x="1844814" y="365760"/>
                  </a:lnTo>
                  <a:lnTo>
                    <a:pt x="1844052" y="361950"/>
                  </a:lnTo>
                  <a:lnTo>
                    <a:pt x="1842528" y="363474"/>
                  </a:lnTo>
                  <a:lnTo>
                    <a:pt x="1842528" y="376428"/>
                  </a:lnTo>
                  <a:lnTo>
                    <a:pt x="1841766" y="396240"/>
                  </a:lnTo>
                  <a:lnTo>
                    <a:pt x="1840242" y="408432"/>
                  </a:lnTo>
                  <a:lnTo>
                    <a:pt x="1840242" y="403098"/>
                  </a:lnTo>
                  <a:lnTo>
                    <a:pt x="1838718" y="390906"/>
                  </a:lnTo>
                  <a:lnTo>
                    <a:pt x="1837956" y="387858"/>
                  </a:lnTo>
                  <a:lnTo>
                    <a:pt x="1837956" y="388620"/>
                  </a:lnTo>
                  <a:lnTo>
                    <a:pt x="1836432" y="384810"/>
                  </a:lnTo>
                  <a:lnTo>
                    <a:pt x="1836432" y="381762"/>
                  </a:lnTo>
                  <a:lnTo>
                    <a:pt x="1835657" y="384810"/>
                  </a:lnTo>
                  <a:lnTo>
                    <a:pt x="1834133" y="392430"/>
                  </a:lnTo>
                  <a:lnTo>
                    <a:pt x="1834133" y="400050"/>
                  </a:lnTo>
                  <a:lnTo>
                    <a:pt x="1832609" y="403098"/>
                  </a:lnTo>
                  <a:lnTo>
                    <a:pt x="1831860" y="402336"/>
                  </a:lnTo>
                  <a:lnTo>
                    <a:pt x="1831860" y="403098"/>
                  </a:lnTo>
                  <a:lnTo>
                    <a:pt x="1830336" y="406908"/>
                  </a:lnTo>
                  <a:lnTo>
                    <a:pt x="1829561" y="410718"/>
                  </a:lnTo>
                  <a:lnTo>
                    <a:pt x="1829561" y="408432"/>
                  </a:lnTo>
                  <a:lnTo>
                    <a:pt x="1828037" y="400050"/>
                  </a:lnTo>
                  <a:lnTo>
                    <a:pt x="1826513" y="387858"/>
                  </a:lnTo>
                  <a:lnTo>
                    <a:pt x="1826513" y="381762"/>
                  </a:lnTo>
                  <a:lnTo>
                    <a:pt x="1825764" y="384810"/>
                  </a:lnTo>
                  <a:lnTo>
                    <a:pt x="1825764" y="396240"/>
                  </a:lnTo>
                  <a:lnTo>
                    <a:pt x="1824240" y="406146"/>
                  </a:lnTo>
                  <a:lnTo>
                    <a:pt x="1823478" y="403098"/>
                  </a:lnTo>
                  <a:lnTo>
                    <a:pt x="1823478" y="396240"/>
                  </a:lnTo>
                  <a:lnTo>
                    <a:pt x="1821954" y="387858"/>
                  </a:lnTo>
                  <a:lnTo>
                    <a:pt x="1820430" y="376428"/>
                  </a:lnTo>
                  <a:lnTo>
                    <a:pt x="1820430" y="363474"/>
                  </a:lnTo>
                  <a:lnTo>
                    <a:pt x="1819668" y="354330"/>
                  </a:lnTo>
                  <a:lnTo>
                    <a:pt x="1818131" y="355854"/>
                  </a:lnTo>
                  <a:lnTo>
                    <a:pt x="1817382" y="352044"/>
                  </a:lnTo>
                  <a:lnTo>
                    <a:pt x="1815858" y="348234"/>
                  </a:lnTo>
                  <a:lnTo>
                    <a:pt x="1815858" y="345948"/>
                  </a:lnTo>
                  <a:lnTo>
                    <a:pt x="1814334" y="345948"/>
                  </a:lnTo>
                  <a:lnTo>
                    <a:pt x="1814334" y="347472"/>
                  </a:lnTo>
                  <a:lnTo>
                    <a:pt x="1813559" y="352044"/>
                  </a:lnTo>
                  <a:lnTo>
                    <a:pt x="1812035" y="354330"/>
                  </a:lnTo>
                  <a:lnTo>
                    <a:pt x="1811286" y="357378"/>
                  </a:lnTo>
                  <a:lnTo>
                    <a:pt x="1809762" y="364236"/>
                  </a:lnTo>
                  <a:lnTo>
                    <a:pt x="1809762" y="370332"/>
                  </a:lnTo>
                  <a:lnTo>
                    <a:pt x="1808226" y="368046"/>
                  </a:lnTo>
                  <a:lnTo>
                    <a:pt x="1807463" y="363474"/>
                  </a:lnTo>
                  <a:lnTo>
                    <a:pt x="1805952" y="370332"/>
                  </a:lnTo>
                  <a:lnTo>
                    <a:pt x="1805190" y="378714"/>
                  </a:lnTo>
                  <a:lnTo>
                    <a:pt x="1805190" y="380238"/>
                  </a:lnTo>
                  <a:lnTo>
                    <a:pt x="1803666" y="380238"/>
                  </a:lnTo>
                  <a:lnTo>
                    <a:pt x="1803666" y="382524"/>
                  </a:lnTo>
                  <a:lnTo>
                    <a:pt x="1802142" y="390906"/>
                  </a:lnTo>
                  <a:lnTo>
                    <a:pt x="1801380" y="400050"/>
                  </a:lnTo>
                  <a:lnTo>
                    <a:pt x="1801380" y="402336"/>
                  </a:lnTo>
                  <a:lnTo>
                    <a:pt x="1799856" y="394716"/>
                  </a:lnTo>
                  <a:lnTo>
                    <a:pt x="1799081" y="384048"/>
                  </a:lnTo>
                  <a:lnTo>
                    <a:pt x="1799081" y="378714"/>
                  </a:lnTo>
                  <a:lnTo>
                    <a:pt x="1796033" y="386334"/>
                  </a:lnTo>
                  <a:lnTo>
                    <a:pt x="1796033" y="392430"/>
                  </a:lnTo>
                  <a:lnTo>
                    <a:pt x="1795284" y="390906"/>
                  </a:lnTo>
                  <a:lnTo>
                    <a:pt x="1793760" y="375666"/>
                  </a:lnTo>
                  <a:lnTo>
                    <a:pt x="1793760" y="357378"/>
                  </a:lnTo>
                  <a:lnTo>
                    <a:pt x="1792985" y="354330"/>
                  </a:lnTo>
                  <a:lnTo>
                    <a:pt x="1792985" y="368046"/>
                  </a:lnTo>
                  <a:lnTo>
                    <a:pt x="1791461" y="382524"/>
                  </a:lnTo>
                  <a:lnTo>
                    <a:pt x="1789937" y="390144"/>
                  </a:lnTo>
                  <a:lnTo>
                    <a:pt x="1789937" y="386334"/>
                  </a:lnTo>
                  <a:lnTo>
                    <a:pt x="1789176" y="381762"/>
                  </a:lnTo>
                  <a:lnTo>
                    <a:pt x="1787664" y="378714"/>
                  </a:lnTo>
                  <a:lnTo>
                    <a:pt x="1787664" y="375666"/>
                  </a:lnTo>
                  <a:lnTo>
                    <a:pt x="1786902" y="369570"/>
                  </a:lnTo>
                  <a:lnTo>
                    <a:pt x="1785378" y="365760"/>
                  </a:lnTo>
                  <a:lnTo>
                    <a:pt x="1783854" y="372618"/>
                  </a:lnTo>
                  <a:lnTo>
                    <a:pt x="1783854" y="380238"/>
                  </a:lnTo>
                  <a:lnTo>
                    <a:pt x="1783092" y="377952"/>
                  </a:lnTo>
                  <a:lnTo>
                    <a:pt x="1781568" y="361950"/>
                  </a:lnTo>
                  <a:lnTo>
                    <a:pt x="1781568" y="348234"/>
                  </a:lnTo>
                  <a:lnTo>
                    <a:pt x="1780806" y="351282"/>
                  </a:lnTo>
                  <a:lnTo>
                    <a:pt x="1779282" y="357378"/>
                  </a:lnTo>
                  <a:lnTo>
                    <a:pt x="1779282" y="354330"/>
                  </a:lnTo>
                  <a:lnTo>
                    <a:pt x="1777758" y="345948"/>
                  </a:lnTo>
                  <a:lnTo>
                    <a:pt x="1776983" y="342138"/>
                  </a:lnTo>
                  <a:lnTo>
                    <a:pt x="1776983" y="345186"/>
                  </a:lnTo>
                  <a:lnTo>
                    <a:pt x="1775459" y="351282"/>
                  </a:lnTo>
                  <a:lnTo>
                    <a:pt x="1774710" y="355854"/>
                  </a:lnTo>
                  <a:lnTo>
                    <a:pt x="1774710" y="357378"/>
                  </a:lnTo>
                  <a:lnTo>
                    <a:pt x="1773186" y="352044"/>
                  </a:lnTo>
                  <a:lnTo>
                    <a:pt x="1773186" y="349758"/>
                  </a:lnTo>
                  <a:lnTo>
                    <a:pt x="1771662" y="349758"/>
                  </a:lnTo>
                  <a:lnTo>
                    <a:pt x="1770887" y="348234"/>
                  </a:lnTo>
                  <a:lnTo>
                    <a:pt x="1770887" y="345186"/>
                  </a:lnTo>
                  <a:lnTo>
                    <a:pt x="1769363" y="348234"/>
                  </a:lnTo>
                  <a:lnTo>
                    <a:pt x="1768614" y="359664"/>
                  </a:lnTo>
                  <a:lnTo>
                    <a:pt x="1768614" y="366522"/>
                  </a:lnTo>
                  <a:lnTo>
                    <a:pt x="1767090" y="363474"/>
                  </a:lnTo>
                  <a:lnTo>
                    <a:pt x="1765566" y="361950"/>
                  </a:lnTo>
                  <a:lnTo>
                    <a:pt x="1765566" y="368046"/>
                  </a:lnTo>
                  <a:lnTo>
                    <a:pt x="1764804" y="372618"/>
                  </a:lnTo>
                  <a:lnTo>
                    <a:pt x="1763280" y="366522"/>
                  </a:lnTo>
                  <a:lnTo>
                    <a:pt x="1763280" y="358140"/>
                  </a:lnTo>
                  <a:lnTo>
                    <a:pt x="1762518" y="360426"/>
                  </a:lnTo>
                  <a:lnTo>
                    <a:pt x="1762518" y="370332"/>
                  </a:lnTo>
                  <a:lnTo>
                    <a:pt x="1760981" y="372618"/>
                  </a:lnTo>
                  <a:lnTo>
                    <a:pt x="1759457" y="372618"/>
                  </a:lnTo>
                  <a:lnTo>
                    <a:pt x="1759457" y="375666"/>
                  </a:lnTo>
                  <a:lnTo>
                    <a:pt x="1758708" y="375666"/>
                  </a:lnTo>
                  <a:lnTo>
                    <a:pt x="1757184" y="372618"/>
                  </a:lnTo>
                  <a:lnTo>
                    <a:pt x="1757184" y="374142"/>
                  </a:lnTo>
                  <a:lnTo>
                    <a:pt x="1756409" y="381762"/>
                  </a:lnTo>
                  <a:lnTo>
                    <a:pt x="1754885" y="386334"/>
                  </a:lnTo>
                  <a:lnTo>
                    <a:pt x="1754885" y="384048"/>
                  </a:lnTo>
                  <a:lnTo>
                    <a:pt x="1753361" y="381762"/>
                  </a:lnTo>
                  <a:lnTo>
                    <a:pt x="1752612" y="380238"/>
                  </a:lnTo>
                  <a:lnTo>
                    <a:pt x="1752612" y="377952"/>
                  </a:lnTo>
                  <a:lnTo>
                    <a:pt x="1751076" y="370332"/>
                  </a:lnTo>
                  <a:lnTo>
                    <a:pt x="1751076" y="357378"/>
                  </a:lnTo>
                  <a:lnTo>
                    <a:pt x="1750313" y="345948"/>
                  </a:lnTo>
                  <a:lnTo>
                    <a:pt x="1748802" y="339852"/>
                  </a:lnTo>
                  <a:lnTo>
                    <a:pt x="1748802" y="341376"/>
                  </a:lnTo>
                  <a:lnTo>
                    <a:pt x="1747278" y="345948"/>
                  </a:lnTo>
                  <a:lnTo>
                    <a:pt x="1746516" y="349758"/>
                  </a:lnTo>
                  <a:lnTo>
                    <a:pt x="1746516" y="352044"/>
                  </a:lnTo>
                  <a:lnTo>
                    <a:pt x="1744992" y="352044"/>
                  </a:lnTo>
                  <a:lnTo>
                    <a:pt x="1744230" y="347472"/>
                  </a:lnTo>
                  <a:lnTo>
                    <a:pt x="1744230" y="336042"/>
                  </a:lnTo>
                  <a:lnTo>
                    <a:pt x="1742706" y="327660"/>
                  </a:lnTo>
                  <a:lnTo>
                    <a:pt x="1742706" y="332994"/>
                  </a:lnTo>
                  <a:lnTo>
                    <a:pt x="1741182" y="339852"/>
                  </a:lnTo>
                  <a:lnTo>
                    <a:pt x="1740407" y="333756"/>
                  </a:lnTo>
                  <a:lnTo>
                    <a:pt x="1740407" y="323850"/>
                  </a:lnTo>
                  <a:lnTo>
                    <a:pt x="1738883" y="319278"/>
                  </a:lnTo>
                  <a:lnTo>
                    <a:pt x="1738134" y="319278"/>
                  </a:lnTo>
                  <a:lnTo>
                    <a:pt x="1738134" y="323850"/>
                  </a:lnTo>
                  <a:lnTo>
                    <a:pt x="1736610" y="333756"/>
                  </a:lnTo>
                  <a:lnTo>
                    <a:pt x="1735086" y="342138"/>
                  </a:lnTo>
                  <a:lnTo>
                    <a:pt x="1735086" y="347472"/>
                  </a:lnTo>
                  <a:lnTo>
                    <a:pt x="1734311" y="353568"/>
                  </a:lnTo>
                  <a:lnTo>
                    <a:pt x="1732787" y="364236"/>
                  </a:lnTo>
                  <a:lnTo>
                    <a:pt x="1732787" y="371856"/>
                  </a:lnTo>
                  <a:lnTo>
                    <a:pt x="1732026" y="369570"/>
                  </a:lnTo>
                  <a:lnTo>
                    <a:pt x="1732026" y="361950"/>
                  </a:lnTo>
                  <a:lnTo>
                    <a:pt x="1730514" y="363474"/>
                  </a:lnTo>
                  <a:lnTo>
                    <a:pt x="1728990" y="370332"/>
                  </a:lnTo>
                  <a:lnTo>
                    <a:pt x="1728990" y="375666"/>
                  </a:lnTo>
                  <a:lnTo>
                    <a:pt x="1728228" y="374142"/>
                  </a:lnTo>
                  <a:lnTo>
                    <a:pt x="1726704" y="375666"/>
                  </a:lnTo>
                  <a:lnTo>
                    <a:pt x="1725942" y="370332"/>
                  </a:lnTo>
                  <a:lnTo>
                    <a:pt x="1724418" y="364236"/>
                  </a:lnTo>
                  <a:lnTo>
                    <a:pt x="1724418" y="361950"/>
                  </a:lnTo>
                  <a:lnTo>
                    <a:pt x="1722881" y="364236"/>
                  </a:lnTo>
                  <a:lnTo>
                    <a:pt x="1722132" y="372618"/>
                  </a:lnTo>
                  <a:lnTo>
                    <a:pt x="1722132" y="380238"/>
                  </a:lnTo>
                  <a:lnTo>
                    <a:pt x="1720608" y="380238"/>
                  </a:lnTo>
                  <a:lnTo>
                    <a:pt x="1720608" y="377952"/>
                  </a:lnTo>
                  <a:lnTo>
                    <a:pt x="1719833" y="375666"/>
                  </a:lnTo>
                  <a:lnTo>
                    <a:pt x="1718309" y="377952"/>
                  </a:lnTo>
                  <a:lnTo>
                    <a:pt x="1718309" y="381762"/>
                  </a:lnTo>
                  <a:lnTo>
                    <a:pt x="1716785" y="376428"/>
                  </a:lnTo>
                  <a:lnTo>
                    <a:pt x="1716036" y="368046"/>
                  </a:lnTo>
                  <a:lnTo>
                    <a:pt x="1716036" y="364236"/>
                  </a:lnTo>
                  <a:lnTo>
                    <a:pt x="1714512" y="364236"/>
                  </a:lnTo>
                  <a:lnTo>
                    <a:pt x="1713737" y="359664"/>
                  </a:lnTo>
                  <a:lnTo>
                    <a:pt x="1713737" y="349758"/>
                  </a:lnTo>
                  <a:lnTo>
                    <a:pt x="1712213" y="339090"/>
                  </a:lnTo>
                  <a:lnTo>
                    <a:pt x="1710702" y="329946"/>
                  </a:lnTo>
                  <a:lnTo>
                    <a:pt x="1710702" y="327660"/>
                  </a:lnTo>
                  <a:lnTo>
                    <a:pt x="1709940" y="335280"/>
                  </a:lnTo>
                  <a:lnTo>
                    <a:pt x="1709940" y="342138"/>
                  </a:lnTo>
                  <a:lnTo>
                    <a:pt x="1708416" y="341376"/>
                  </a:lnTo>
                  <a:lnTo>
                    <a:pt x="1707654" y="337566"/>
                  </a:lnTo>
                  <a:lnTo>
                    <a:pt x="1707654" y="333756"/>
                  </a:lnTo>
                  <a:lnTo>
                    <a:pt x="1706130" y="326898"/>
                  </a:lnTo>
                  <a:lnTo>
                    <a:pt x="1704606" y="319278"/>
                  </a:lnTo>
                  <a:lnTo>
                    <a:pt x="1703844" y="331470"/>
                  </a:lnTo>
                  <a:lnTo>
                    <a:pt x="1702320" y="345948"/>
                  </a:lnTo>
                  <a:lnTo>
                    <a:pt x="1702320" y="348234"/>
                  </a:lnTo>
                  <a:lnTo>
                    <a:pt x="1701558" y="336042"/>
                  </a:lnTo>
                  <a:lnTo>
                    <a:pt x="1701558" y="325374"/>
                  </a:lnTo>
                  <a:lnTo>
                    <a:pt x="1700034" y="329184"/>
                  </a:lnTo>
                  <a:lnTo>
                    <a:pt x="1698510" y="336042"/>
                  </a:lnTo>
                  <a:lnTo>
                    <a:pt x="1698510" y="339090"/>
                  </a:lnTo>
                  <a:lnTo>
                    <a:pt x="1697735" y="337566"/>
                  </a:lnTo>
                  <a:lnTo>
                    <a:pt x="1696211" y="337566"/>
                  </a:lnTo>
                  <a:lnTo>
                    <a:pt x="1696211" y="336042"/>
                  </a:lnTo>
                  <a:lnTo>
                    <a:pt x="1695450" y="333756"/>
                  </a:lnTo>
                  <a:lnTo>
                    <a:pt x="1693926" y="332994"/>
                  </a:lnTo>
                  <a:lnTo>
                    <a:pt x="1693926" y="336042"/>
                  </a:lnTo>
                  <a:lnTo>
                    <a:pt x="1692414" y="343662"/>
                  </a:lnTo>
                  <a:lnTo>
                    <a:pt x="1691652" y="351282"/>
                  </a:lnTo>
                  <a:lnTo>
                    <a:pt x="1691652" y="359664"/>
                  </a:lnTo>
                  <a:lnTo>
                    <a:pt x="1690128" y="363474"/>
                  </a:lnTo>
                  <a:lnTo>
                    <a:pt x="1690128" y="364236"/>
                  </a:lnTo>
                  <a:lnTo>
                    <a:pt x="1689366" y="363474"/>
                  </a:lnTo>
                  <a:lnTo>
                    <a:pt x="1687842" y="360426"/>
                  </a:lnTo>
                  <a:lnTo>
                    <a:pt x="1687842" y="355854"/>
                  </a:lnTo>
                  <a:lnTo>
                    <a:pt x="1686318" y="353568"/>
                  </a:lnTo>
                  <a:lnTo>
                    <a:pt x="1685556" y="354330"/>
                  </a:lnTo>
                  <a:lnTo>
                    <a:pt x="1685556" y="359664"/>
                  </a:lnTo>
                  <a:lnTo>
                    <a:pt x="1684032" y="358140"/>
                  </a:lnTo>
                  <a:lnTo>
                    <a:pt x="1683270" y="352044"/>
                  </a:lnTo>
                  <a:lnTo>
                    <a:pt x="1683270" y="349758"/>
                  </a:lnTo>
                  <a:lnTo>
                    <a:pt x="1681733" y="348234"/>
                  </a:lnTo>
                  <a:lnTo>
                    <a:pt x="1680209" y="348234"/>
                  </a:lnTo>
                  <a:lnTo>
                    <a:pt x="1680209" y="351282"/>
                  </a:lnTo>
                  <a:lnTo>
                    <a:pt x="1679460" y="354330"/>
                  </a:lnTo>
                  <a:lnTo>
                    <a:pt x="1679460" y="348234"/>
                  </a:lnTo>
                  <a:lnTo>
                    <a:pt x="1677923" y="333756"/>
                  </a:lnTo>
                  <a:lnTo>
                    <a:pt x="1677161" y="320802"/>
                  </a:lnTo>
                  <a:lnTo>
                    <a:pt x="1677161" y="316992"/>
                  </a:lnTo>
                  <a:lnTo>
                    <a:pt x="1675637" y="323088"/>
                  </a:lnTo>
                  <a:lnTo>
                    <a:pt x="1674113" y="331470"/>
                  </a:lnTo>
                  <a:lnTo>
                    <a:pt x="1674113" y="335280"/>
                  </a:lnTo>
                  <a:lnTo>
                    <a:pt x="1673364" y="332994"/>
                  </a:lnTo>
                  <a:lnTo>
                    <a:pt x="1671840" y="329184"/>
                  </a:lnTo>
                  <a:lnTo>
                    <a:pt x="1671078" y="331470"/>
                  </a:lnTo>
                  <a:lnTo>
                    <a:pt x="1669554" y="329184"/>
                  </a:lnTo>
                  <a:lnTo>
                    <a:pt x="1669554" y="321564"/>
                  </a:lnTo>
                  <a:lnTo>
                    <a:pt x="1668030" y="313182"/>
                  </a:lnTo>
                  <a:lnTo>
                    <a:pt x="1668030" y="308610"/>
                  </a:lnTo>
                  <a:lnTo>
                    <a:pt x="1667268" y="307086"/>
                  </a:lnTo>
                  <a:lnTo>
                    <a:pt x="1665744" y="305562"/>
                  </a:lnTo>
                  <a:lnTo>
                    <a:pt x="1665744" y="304800"/>
                  </a:lnTo>
                  <a:lnTo>
                    <a:pt x="1664982" y="305562"/>
                  </a:lnTo>
                  <a:lnTo>
                    <a:pt x="1663458" y="309372"/>
                  </a:lnTo>
                  <a:lnTo>
                    <a:pt x="1663458" y="315468"/>
                  </a:lnTo>
                  <a:lnTo>
                    <a:pt x="1661934" y="323088"/>
                  </a:lnTo>
                  <a:lnTo>
                    <a:pt x="1661159" y="329946"/>
                  </a:lnTo>
                  <a:lnTo>
                    <a:pt x="1661159" y="335280"/>
                  </a:lnTo>
                  <a:lnTo>
                    <a:pt x="1659635" y="339852"/>
                  </a:lnTo>
                  <a:lnTo>
                    <a:pt x="1659635" y="343662"/>
                  </a:lnTo>
                  <a:lnTo>
                    <a:pt x="1658873" y="347472"/>
                  </a:lnTo>
                  <a:lnTo>
                    <a:pt x="1657350" y="348234"/>
                  </a:lnTo>
                  <a:lnTo>
                    <a:pt x="1657350" y="347472"/>
                  </a:lnTo>
                  <a:lnTo>
                    <a:pt x="1655826" y="342138"/>
                  </a:lnTo>
                  <a:lnTo>
                    <a:pt x="1655063" y="339852"/>
                  </a:lnTo>
                  <a:lnTo>
                    <a:pt x="1655063" y="342138"/>
                  </a:lnTo>
                  <a:lnTo>
                    <a:pt x="1653552" y="351282"/>
                  </a:lnTo>
                  <a:lnTo>
                    <a:pt x="1652790" y="360426"/>
                  </a:lnTo>
                  <a:lnTo>
                    <a:pt x="1652790" y="363474"/>
                  </a:lnTo>
                  <a:lnTo>
                    <a:pt x="1651266" y="357378"/>
                  </a:lnTo>
                  <a:lnTo>
                    <a:pt x="1649742" y="349758"/>
                  </a:lnTo>
                  <a:lnTo>
                    <a:pt x="1649742" y="345186"/>
                  </a:lnTo>
                  <a:lnTo>
                    <a:pt x="1648980" y="342138"/>
                  </a:lnTo>
                  <a:lnTo>
                    <a:pt x="1648980" y="341376"/>
                  </a:lnTo>
                  <a:lnTo>
                    <a:pt x="1647456" y="343662"/>
                  </a:lnTo>
                  <a:lnTo>
                    <a:pt x="1646694" y="347472"/>
                  </a:lnTo>
                  <a:lnTo>
                    <a:pt x="1646694" y="348234"/>
                  </a:lnTo>
                  <a:lnTo>
                    <a:pt x="1645170" y="349758"/>
                  </a:lnTo>
                  <a:lnTo>
                    <a:pt x="1643633" y="348234"/>
                  </a:lnTo>
                  <a:lnTo>
                    <a:pt x="1643633" y="341376"/>
                  </a:lnTo>
                  <a:lnTo>
                    <a:pt x="1642884" y="331470"/>
                  </a:lnTo>
                  <a:lnTo>
                    <a:pt x="1641360" y="326898"/>
                  </a:lnTo>
                  <a:lnTo>
                    <a:pt x="1641360" y="327660"/>
                  </a:lnTo>
                  <a:lnTo>
                    <a:pt x="1640585" y="329946"/>
                  </a:lnTo>
                  <a:lnTo>
                    <a:pt x="1639061" y="332994"/>
                  </a:lnTo>
                  <a:lnTo>
                    <a:pt x="1639061" y="333756"/>
                  </a:lnTo>
                  <a:lnTo>
                    <a:pt x="1637537" y="331470"/>
                  </a:lnTo>
                  <a:lnTo>
                    <a:pt x="1637537" y="325374"/>
                  </a:lnTo>
                  <a:lnTo>
                    <a:pt x="1636776" y="317754"/>
                  </a:lnTo>
                  <a:lnTo>
                    <a:pt x="1635264" y="309372"/>
                  </a:lnTo>
                  <a:lnTo>
                    <a:pt x="1635264" y="303276"/>
                  </a:lnTo>
                  <a:lnTo>
                    <a:pt x="1634502" y="298704"/>
                  </a:lnTo>
                  <a:lnTo>
                    <a:pt x="1632978" y="300990"/>
                  </a:lnTo>
                  <a:lnTo>
                    <a:pt x="1632978" y="309372"/>
                  </a:lnTo>
                  <a:lnTo>
                    <a:pt x="1631454" y="314706"/>
                  </a:lnTo>
                  <a:lnTo>
                    <a:pt x="1630692" y="310896"/>
                  </a:lnTo>
                  <a:lnTo>
                    <a:pt x="1630692" y="308610"/>
                  </a:lnTo>
                  <a:lnTo>
                    <a:pt x="1629168" y="313182"/>
                  </a:lnTo>
                  <a:lnTo>
                    <a:pt x="1628406" y="315468"/>
                  </a:lnTo>
                  <a:lnTo>
                    <a:pt x="1628406" y="311658"/>
                  </a:lnTo>
                  <a:lnTo>
                    <a:pt x="1626882" y="313182"/>
                  </a:lnTo>
                  <a:lnTo>
                    <a:pt x="1626882" y="323088"/>
                  </a:lnTo>
                  <a:lnTo>
                    <a:pt x="1625358" y="329184"/>
                  </a:lnTo>
                  <a:lnTo>
                    <a:pt x="1624583" y="327660"/>
                  </a:lnTo>
                  <a:lnTo>
                    <a:pt x="1624583" y="325374"/>
                  </a:lnTo>
                  <a:lnTo>
                    <a:pt x="1623059" y="323850"/>
                  </a:lnTo>
                  <a:lnTo>
                    <a:pt x="1622310" y="320802"/>
                  </a:lnTo>
                  <a:lnTo>
                    <a:pt x="1622310" y="317754"/>
                  </a:lnTo>
                  <a:lnTo>
                    <a:pt x="1620773" y="323088"/>
                  </a:lnTo>
                  <a:lnTo>
                    <a:pt x="1619250" y="333756"/>
                  </a:lnTo>
                  <a:lnTo>
                    <a:pt x="1619250" y="343662"/>
                  </a:lnTo>
                  <a:lnTo>
                    <a:pt x="1618487" y="348234"/>
                  </a:lnTo>
                  <a:lnTo>
                    <a:pt x="1616963" y="345186"/>
                  </a:lnTo>
                  <a:lnTo>
                    <a:pt x="1616214" y="343662"/>
                  </a:lnTo>
                  <a:lnTo>
                    <a:pt x="1616214" y="341376"/>
                  </a:lnTo>
                  <a:lnTo>
                    <a:pt x="1614690" y="339090"/>
                  </a:lnTo>
                  <a:lnTo>
                    <a:pt x="1613166" y="339852"/>
                  </a:lnTo>
                  <a:lnTo>
                    <a:pt x="1613166" y="348234"/>
                  </a:lnTo>
                  <a:lnTo>
                    <a:pt x="1612404" y="355854"/>
                  </a:lnTo>
                  <a:lnTo>
                    <a:pt x="1610880" y="355854"/>
                  </a:lnTo>
                  <a:lnTo>
                    <a:pt x="1610880" y="351282"/>
                  </a:lnTo>
                  <a:lnTo>
                    <a:pt x="1610118" y="345186"/>
                  </a:lnTo>
                  <a:lnTo>
                    <a:pt x="1608594" y="339090"/>
                  </a:lnTo>
                  <a:lnTo>
                    <a:pt x="1608594" y="333756"/>
                  </a:lnTo>
                  <a:lnTo>
                    <a:pt x="1607070" y="329946"/>
                  </a:lnTo>
                  <a:lnTo>
                    <a:pt x="1607070" y="329184"/>
                  </a:lnTo>
                  <a:lnTo>
                    <a:pt x="1606308" y="326898"/>
                  </a:lnTo>
                  <a:lnTo>
                    <a:pt x="1604784" y="323850"/>
                  </a:lnTo>
                  <a:lnTo>
                    <a:pt x="1604009" y="325374"/>
                  </a:lnTo>
                  <a:lnTo>
                    <a:pt x="1602485" y="323850"/>
                  </a:lnTo>
                  <a:lnTo>
                    <a:pt x="1602485" y="320802"/>
                  </a:lnTo>
                  <a:lnTo>
                    <a:pt x="1600961" y="315468"/>
                  </a:lnTo>
                  <a:lnTo>
                    <a:pt x="1600200" y="310896"/>
                  </a:lnTo>
                  <a:lnTo>
                    <a:pt x="1600200" y="308610"/>
                  </a:lnTo>
                  <a:lnTo>
                    <a:pt x="1598676" y="304800"/>
                  </a:lnTo>
                  <a:lnTo>
                    <a:pt x="1597913" y="300990"/>
                  </a:lnTo>
                  <a:lnTo>
                    <a:pt x="1596402" y="304800"/>
                  </a:lnTo>
                  <a:lnTo>
                    <a:pt x="1596402" y="307086"/>
                  </a:lnTo>
                  <a:lnTo>
                    <a:pt x="1594878" y="303276"/>
                  </a:lnTo>
                  <a:lnTo>
                    <a:pt x="1594116" y="300990"/>
                  </a:lnTo>
                  <a:lnTo>
                    <a:pt x="1594116" y="303276"/>
                  </a:lnTo>
                  <a:lnTo>
                    <a:pt x="1592592" y="305562"/>
                  </a:lnTo>
                  <a:lnTo>
                    <a:pt x="1591830" y="304800"/>
                  </a:lnTo>
                  <a:lnTo>
                    <a:pt x="1591830" y="300990"/>
                  </a:lnTo>
                  <a:lnTo>
                    <a:pt x="1590306" y="299466"/>
                  </a:lnTo>
                  <a:lnTo>
                    <a:pt x="1588782" y="302514"/>
                  </a:lnTo>
                  <a:lnTo>
                    <a:pt x="1588782" y="305562"/>
                  </a:lnTo>
                  <a:lnTo>
                    <a:pt x="1588020" y="308610"/>
                  </a:lnTo>
                  <a:lnTo>
                    <a:pt x="1586483" y="304800"/>
                  </a:lnTo>
                  <a:lnTo>
                    <a:pt x="1586483" y="299466"/>
                  </a:lnTo>
                  <a:lnTo>
                    <a:pt x="1585734" y="299466"/>
                  </a:lnTo>
                  <a:lnTo>
                    <a:pt x="1585734" y="304800"/>
                  </a:lnTo>
                  <a:lnTo>
                    <a:pt x="1584210" y="307086"/>
                  </a:lnTo>
                  <a:lnTo>
                    <a:pt x="1582673" y="305562"/>
                  </a:lnTo>
                  <a:lnTo>
                    <a:pt x="1581911" y="308610"/>
                  </a:lnTo>
                  <a:lnTo>
                    <a:pt x="1580387" y="317754"/>
                  </a:lnTo>
                  <a:lnTo>
                    <a:pt x="1580387" y="329946"/>
                  </a:lnTo>
                  <a:lnTo>
                    <a:pt x="1579626" y="339090"/>
                  </a:lnTo>
                  <a:lnTo>
                    <a:pt x="1578114" y="343662"/>
                  </a:lnTo>
                  <a:lnTo>
                    <a:pt x="1578114" y="345186"/>
                  </a:lnTo>
                  <a:lnTo>
                    <a:pt x="1576590" y="345186"/>
                  </a:lnTo>
                  <a:lnTo>
                    <a:pt x="1576590" y="345948"/>
                  </a:lnTo>
                  <a:lnTo>
                    <a:pt x="1575828" y="352044"/>
                  </a:lnTo>
                  <a:lnTo>
                    <a:pt x="1574304" y="358140"/>
                  </a:lnTo>
                  <a:lnTo>
                    <a:pt x="1574304" y="360426"/>
                  </a:lnTo>
                  <a:lnTo>
                    <a:pt x="1573542" y="358140"/>
                  </a:lnTo>
                  <a:lnTo>
                    <a:pt x="1572018" y="354330"/>
                  </a:lnTo>
                  <a:lnTo>
                    <a:pt x="1572018" y="351282"/>
                  </a:lnTo>
                  <a:lnTo>
                    <a:pt x="1570494" y="345948"/>
                  </a:lnTo>
                  <a:lnTo>
                    <a:pt x="1569732" y="339852"/>
                  </a:lnTo>
                  <a:lnTo>
                    <a:pt x="1569732" y="337566"/>
                  </a:lnTo>
                  <a:lnTo>
                    <a:pt x="1568208" y="337566"/>
                  </a:lnTo>
                  <a:lnTo>
                    <a:pt x="1567433" y="336042"/>
                  </a:lnTo>
                  <a:lnTo>
                    <a:pt x="1567433" y="337566"/>
                  </a:lnTo>
                  <a:lnTo>
                    <a:pt x="1565909" y="337566"/>
                  </a:lnTo>
                  <a:lnTo>
                    <a:pt x="1565909" y="332994"/>
                  </a:lnTo>
                  <a:lnTo>
                    <a:pt x="1564385" y="325374"/>
                  </a:lnTo>
                  <a:lnTo>
                    <a:pt x="1563623" y="321564"/>
                  </a:lnTo>
                  <a:lnTo>
                    <a:pt x="1563623" y="319278"/>
                  </a:lnTo>
                  <a:lnTo>
                    <a:pt x="1562100" y="315468"/>
                  </a:lnTo>
                  <a:lnTo>
                    <a:pt x="1561337" y="309372"/>
                  </a:lnTo>
                  <a:lnTo>
                    <a:pt x="1561337" y="304800"/>
                  </a:lnTo>
                  <a:lnTo>
                    <a:pt x="1559813" y="299466"/>
                  </a:lnTo>
                  <a:lnTo>
                    <a:pt x="1558302" y="296418"/>
                  </a:lnTo>
                  <a:lnTo>
                    <a:pt x="1558302" y="293370"/>
                  </a:lnTo>
                  <a:lnTo>
                    <a:pt x="1557540" y="290322"/>
                  </a:lnTo>
                  <a:lnTo>
                    <a:pt x="1556016" y="292608"/>
                  </a:lnTo>
                  <a:lnTo>
                    <a:pt x="1556016" y="293370"/>
                  </a:lnTo>
                  <a:lnTo>
                    <a:pt x="1555254" y="290322"/>
                  </a:lnTo>
                  <a:lnTo>
                    <a:pt x="1555254" y="282702"/>
                  </a:lnTo>
                  <a:lnTo>
                    <a:pt x="1553730" y="280416"/>
                  </a:lnTo>
                  <a:lnTo>
                    <a:pt x="1552206" y="284988"/>
                  </a:lnTo>
                  <a:lnTo>
                    <a:pt x="1552206" y="293370"/>
                  </a:lnTo>
                  <a:lnTo>
                    <a:pt x="1551444" y="299466"/>
                  </a:lnTo>
                  <a:lnTo>
                    <a:pt x="1549920" y="300990"/>
                  </a:lnTo>
                  <a:lnTo>
                    <a:pt x="1549158" y="298704"/>
                  </a:lnTo>
                  <a:lnTo>
                    <a:pt x="1547634" y="292608"/>
                  </a:lnTo>
                  <a:lnTo>
                    <a:pt x="1547634" y="290322"/>
                  </a:lnTo>
                  <a:lnTo>
                    <a:pt x="1546110" y="296418"/>
                  </a:lnTo>
                  <a:lnTo>
                    <a:pt x="1545335" y="309372"/>
                  </a:lnTo>
                  <a:lnTo>
                    <a:pt x="1545335" y="319278"/>
                  </a:lnTo>
                  <a:lnTo>
                    <a:pt x="1543811" y="321564"/>
                  </a:lnTo>
                  <a:lnTo>
                    <a:pt x="1543811" y="320802"/>
                  </a:lnTo>
                  <a:lnTo>
                    <a:pt x="1541526" y="320802"/>
                  </a:lnTo>
                  <a:lnTo>
                    <a:pt x="1541526" y="321564"/>
                  </a:lnTo>
                  <a:lnTo>
                    <a:pt x="1540014" y="323850"/>
                  </a:lnTo>
                  <a:lnTo>
                    <a:pt x="1539252" y="329184"/>
                  </a:lnTo>
                  <a:lnTo>
                    <a:pt x="1539252" y="336042"/>
                  </a:lnTo>
                  <a:lnTo>
                    <a:pt x="1537728" y="339090"/>
                  </a:lnTo>
                  <a:lnTo>
                    <a:pt x="1536966" y="335280"/>
                  </a:lnTo>
                  <a:lnTo>
                    <a:pt x="1536966" y="329184"/>
                  </a:lnTo>
                  <a:lnTo>
                    <a:pt x="1535442" y="327660"/>
                  </a:lnTo>
                  <a:lnTo>
                    <a:pt x="1535442" y="332994"/>
                  </a:lnTo>
                  <a:lnTo>
                    <a:pt x="1533918" y="336042"/>
                  </a:lnTo>
                  <a:lnTo>
                    <a:pt x="1533156" y="335280"/>
                  </a:lnTo>
                  <a:lnTo>
                    <a:pt x="1533156" y="332994"/>
                  </a:lnTo>
                  <a:lnTo>
                    <a:pt x="1531632" y="329184"/>
                  </a:lnTo>
                  <a:lnTo>
                    <a:pt x="1530870" y="329184"/>
                  </a:lnTo>
                  <a:lnTo>
                    <a:pt x="1530870" y="332994"/>
                  </a:lnTo>
                  <a:lnTo>
                    <a:pt x="1529333" y="333756"/>
                  </a:lnTo>
                  <a:lnTo>
                    <a:pt x="1527809" y="329946"/>
                  </a:lnTo>
                  <a:lnTo>
                    <a:pt x="1527809" y="329184"/>
                  </a:lnTo>
                  <a:lnTo>
                    <a:pt x="1527060" y="329184"/>
                  </a:lnTo>
                  <a:lnTo>
                    <a:pt x="1525523" y="325374"/>
                  </a:lnTo>
                  <a:lnTo>
                    <a:pt x="1525523" y="316992"/>
                  </a:lnTo>
                  <a:lnTo>
                    <a:pt x="1524761" y="308610"/>
                  </a:lnTo>
                  <a:lnTo>
                    <a:pt x="1524761" y="302514"/>
                  </a:lnTo>
                  <a:lnTo>
                    <a:pt x="1523237" y="298704"/>
                  </a:lnTo>
                  <a:lnTo>
                    <a:pt x="1521713" y="299466"/>
                  </a:lnTo>
                  <a:lnTo>
                    <a:pt x="1521713" y="300990"/>
                  </a:lnTo>
                  <a:lnTo>
                    <a:pt x="1520964" y="297180"/>
                  </a:lnTo>
                  <a:lnTo>
                    <a:pt x="1519440" y="291084"/>
                  </a:lnTo>
                  <a:lnTo>
                    <a:pt x="1519440" y="284988"/>
                  </a:lnTo>
                  <a:lnTo>
                    <a:pt x="1518678" y="282702"/>
                  </a:lnTo>
                  <a:lnTo>
                    <a:pt x="1517154" y="284988"/>
                  </a:lnTo>
                  <a:lnTo>
                    <a:pt x="1517154" y="287274"/>
                  </a:lnTo>
                  <a:lnTo>
                    <a:pt x="1515630" y="284988"/>
                  </a:lnTo>
                  <a:lnTo>
                    <a:pt x="1514868" y="280416"/>
                  </a:lnTo>
                  <a:lnTo>
                    <a:pt x="1514868" y="278130"/>
                  </a:lnTo>
                  <a:lnTo>
                    <a:pt x="1513344" y="278130"/>
                  </a:lnTo>
                  <a:lnTo>
                    <a:pt x="1513344" y="280416"/>
                  </a:lnTo>
                  <a:lnTo>
                    <a:pt x="1512582" y="284988"/>
                  </a:lnTo>
                  <a:lnTo>
                    <a:pt x="1511058" y="286512"/>
                  </a:lnTo>
                  <a:lnTo>
                    <a:pt x="1511058" y="284226"/>
                  </a:lnTo>
                  <a:lnTo>
                    <a:pt x="1509534" y="281178"/>
                  </a:lnTo>
                  <a:lnTo>
                    <a:pt x="1508759" y="284226"/>
                  </a:lnTo>
                  <a:lnTo>
                    <a:pt x="1508759" y="288798"/>
                  </a:lnTo>
                  <a:lnTo>
                    <a:pt x="1507235" y="298704"/>
                  </a:lnTo>
                  <a:lnTo>
                    <a:pt x="1506473" y="309372"/>
                  </a:lnTo>
                  <a:lnTo>
                    <a:pt x="1506473" y="317754"/>
                  </a:lnTo>
                  <a:lnTo>
                    <a:pt x="1504950" y="323088"/>
                  </a:lnTo>
                  <a:lnTo>
                    <a:pt x="1503426" y="323850"/>
                  </a:lnTo>
                  <a:lnTo>
                    <a:pt x="1503426" y="323088"/>
                  </a:lnTo>
                  <a:lnTo>
                    <a:pt x="1502663" y="323088"/>
                  </a:lnTo>
                  <a:lnTo>
                    <a:pt x="1502663" y="325374"/>
                  </a:lnTo>
                  <a:lnTo>
                    <a:pt x="1501152" y="327660"/>
                  </a:lnTo>
                  <a:lnTo>
                    <a:pt x="1500390" y="329184"/>
                  </a:lnTo>
                  <a:lnTo>
                    <a:pt x="1500390" y="331470"/>
                  </a:lnTo>
                  <a:lnTo>
                    <a:pt x="1498866" y="332994"/>
                  </a:lnTo>
                  <a:lnTo>
                    <a:pt x="1497342" y="333756"/>
                  </a:lnTo>
                  <a:lnTo>
                    <a:pt x="1496580" y="331470"/>
                  </a:lnTo>
                  <a:lnTo>
                    <a:pt x="1495056" y="332994"/>
                  </a:lnTo>
                  <a:lnTo>
                    <a:pt x="1495056" y="333756"/>
                  </a:lnTo>
                  <a:lnTo>
                    <a:pt x="1494294" y="329184"/>
                  </a:lnTo>
                  <a:lnTo>
                    <a:pt x="1492770" y="320802"/>
                  </a:lnTo>
                  <a:lnTo>
                    <a:pt x="1492770" y="315468"/>
                  </a:lnTo>
                  <a:lnTo>
                    <a:pt x="1491233" y="313182"/>
                  </a:lnTo>
                  <a:lnTo>
                    <a:pt x="1491233" y="311658"/>
                  </a:lnTo>
                  <a:lnTo>
                    <a:pt x="1490484" y="309372"/>
                  </a:lnTo>
                  <a:lnTo>
                    <a:pt x="1488960" y="307086"/>
                  </a:lnTo>
                  <a:lnTo>
                    <a:pt x="1488960" y="305562"/>
                  </a:lnTo>
                  <a:lnTo>
                    <a:pt x="1486661" y="305562"/>
                  </a:lnTo>
                  <a:lnTo>
                    <a:pt x="1486661" y="302514"/>
                  </a:lnTo>
                  <a:lnTo>
                    <a:pt x="1485137" y="296418"/>
                  </a:lnTo>
                  <a:lnTo>
                    <a:pt x="1484376" y="288798"/>
                  </a:lnTo>
                  <a:lnTo>
                    <a:pt x="1484376" y="281178"/>
                  </a:lnTo>
                  <a:lnTo>
                    <a:pt x="1482864" y="278130"/>
                  </a:lnTo>
                  <a:lnTo>
                    <a:pt x="1482864" y="280416"/>
                  </a:lnTo>
                  <a:lnTo>
                    <a:pt x="1482102" y="284226"/>
                  </a:lnTo>
                  <a:lnTo>
                    <a:pt x="1480578" y="288798"/>
                  </a:lnTo>
                  <a:lnTo>
                    <a:pt x="1480578" y="290322"/>
                  </a:lnTo>
                  <a:lnTo>
                    <a:pt x="1479054" y="286512"/>
                  </a:lnTo>
                  <a:lnTo>
                    <a:pt x="1478292" y="284226"/>
                  </a:lnTo>
                  <a:lnTo>
                    <a:pt x="1478292" y="288798"/>
                  </a:lnTo>
                  <a:lnTo>
                    <a:pt x="1476768" y="294894"/>
                  </a:lnTo>
                  <a:lnTo>
                    <a:pt x="1476006" y="294894"/>
                  </a:lnTo>
                  <a:lnTo>
                    <a:pt x="1476006" y="291084"/>
                  </a:lnTo>
                  <a:lnTo>
                    <a:pt x="1474482" y="290322"/>
                  </a:lnTo>
                  <a:lnTo>
                    <a:pt x="1472958" y="291084"/>
                  </a:lnTo>
                  <a:lnTo>
                    <a:pt x="1472958" y="290322"/>
                  </a:lnTo>
                  <a:lnTo>
                    <a:pt x="1472183" y="282702"/>
                  </a:lnTo>
                  <a:lnTo>
                    <a:pt x="1472183" y="276606"/>
                  </a:lnTo>
                  <a:lnTo>
                    <a:pt x="1470659" y="278130"/>
                  </a:lnTo>
                  <a:lnTo>
                    <a:pt x="1469910" y="286512"/>
                  </a:lnTo>
                  <a:lnTo>
                    <a:pt x="1469910" y="297180"/>
                  </a:lnTo>
                  <a:lnTo>
                    <a:pt x="1468373" y="303276"/>
                  </a:lnTo>
                  <a:lnTo>
                    <a:pt x="1466850" y="309372"/>
                  </a:lnTo>
                  <a:lnTo>
                    <a:pt x="1466850" y="315468"/>
                  </a:lnTo>
                  <a:lnTo>
                    <a:pt x="1466087" y="317754"/>
                  </a:lnTo>
                  <a:lnTo>
                    <a:pt x="1464563" y="315468"/>
                  </a:lnTo>
                  <a:lnTo>
                    <a:pt x="1464563" y="314706"/>
                  </a:lnTo>
                  <a:lnTo>
                    <a:pt x="1463814" y="314706"/>
                  </a:lnTo>
                  <a:lnTo>
                    <a:pt x="1462290" y="315468"/>
                  </a:lnTo>
                  <a:lnTo>
                    <a:pt x="1462290" y="319278"/>
                  </a:lnTo>
                  <a:lnTo>
                    <a:pt x="1460766" y="321564"/>
                  </a:lnTo>
                  <a:lnTo>
                    <a:pt x="1460766" y="320802"/>
                  </a:lnTo>
                  <a:lnTo>
                    <a:pt x="1460004" y="315468"/>
                  </a:lnTo>
                  <a:lnTo>
                    <a:pt x="1458480" y="314706"/>
                  </a:lnTo>
                  <a:lnTo>
                    <a:pt x="1458480" y="320802"/>
                  </a:lnTo>
                  <a:lnTo>
                    <a:pt x="1457718" y="329184"/>
                  </a:lnTo>
                  <a:lnTo>
                    <a:pt x="1456194" y="329946"/>
                  </a:lnTo>
                  <a:lnTo>
                    <a:pt x="1456194" y="325374"/>
                  </a:lnTo>
                  <a:lnTo>
                    <a:pt x="1454670" y="316992"/>
                  </a:lnTo>
                  <a:lnTo>
                    <a:pt x="1453908" y="310896"/>
                  </a:lnTo>
                  <a:lnTo>
                    <a:pt x="1452384" y="313182"/>
                  </a:lnTo>
                  <a:lnTo>
                    <a:pt x="1451609" y="311658"/>
                  </a:lnTo>
                  <a:lnTo>
                    <a:pt x="1451609" y="304800"/>
                  </a:lnTo>
                  <a:lnTo>
                    <a:pt x="1450085" y="297180"/>
                  </a:lnTo>
                  <a:lnTo>
                    <a:pt x="1450085" y="290322"/>
                  </a:lnTo>
                  <a:lnTo>
                    <a:pt x="1448561" y="284988"/>
                  </a:lnTo>
                  <a:lnTo>
                    <a:pt x="1447800" y="286512"/>
                  </a:lnTo>
                  <a:lnTo>
                    <a:pt x="1447800" y="293370"/>
                  </a:lnTo>
                  <a:lnTo>
                    <a:pt x="1446276" y="291084"/>
                  </a:lnTo>
                  <a:lnTo>
                    <a:pt x="1445513" y="281178"/>
                  </a:lnTo>
                  <a:lnTo>
                    <a:pt x="1445513" y="274320"/>
                  </a:lnTo>
                  <a:lnTo>
                    <a:pt x="1444002" y="272796"/>
                  </a:lnTo>
                  <a:lnTo>
                    <a:pt x="1442478" y="272034"/>
                  </a:lnTo>
                  <a:lnTo>
                    <a:pt x="1442478" y="265938"/>
                  </a:lnTo>
                  <a:lnTo>
                    <a:pt x="1441716" y="259842"/>
                  </a:lnTo>
                  <a:lnTo>
                    <a:pt x="1440192" y="262890"/>
                  </a:lnTo>
                  <a:lnTo>
                    <a:pt x="1439430" y="264414"/>
                  </a:lnTo>
                  <a:lnTo>
                    <a:pt x="1437906" y="266700"/>
                  </a:lnTo>
                  <a:lnTo>
                    <a:pt x="1436382" y="272034"/>
                  </a:lnTo>
                  <a:lnTo>
                    <a:pt x="1436382" y="276606"/>
                  </a:lnTo>
                  <a:lnTo>
                    <a:pt x="1435620" y="282702"/>
                  </a:lnTo>
                  <a:lnTo>
                    <a:pt x="1434083" y="286512"/>
                  </a:lnTo>
                  <a:lnTo>
                    <a:pt x="1434083" y="284226"/>
                  </a:lnTo>
                  <a:lnTo>
                    <a:pt x="1433334" y="280416"/>
                  </a:lnTo>
                  <a:lnTo>
                    <a:pt x="1431810" y="278892"/>
                  </a:lnTo>
                  <a:lnTo>
                    <a:pt x="1431810" y="284988"/>
                  </a:lnTo>
                  <a:lnTo>
                    <a:pt x="1430273" y="293370"/>
                  </a:lnTo>
                  <a:lnTo>
                    <a:pt x="1430273" y="299466"/>
                  </a:lnTo>
                  <a:lnTo>
                    <a:pt x="1429511" y="302514"/>
                  </a:lnTo>
                  <a:lnTo>
                    <a:pt x="1427987" y="303276"/>
                  </a:lnTo>
                  <a:lnTo>
                    <a:pt x="1427226" y="305562"/>
                  </a:lnTo>
                  <a:lnTo>
                    <a:pt x="1425714" y="309372"/>
                  </a:lnTo>
                  <a:lnTo>
                    <a:pt x="1425714" y="315468"/>
                  </a:lnTo>
                  <a:lnTo>
                    <a:pt x="1424190" y="320802"/>
                  </a:lnTo>
                  <a:lnTo>
                    <a:pt x="1423428" y="321564"/>
                  </a:lnTo>
                  <a:lnTo>
                    <a:pt x="1423428" y="320802"/>
                  </a:lnTo>
                  <a:lnTo>
                    <a:pt x="1421904" y="320802"/>
                  </a:lnTo>
                  <a:lnTo>
                    <a:pt x="1421142" y="323850"/>
                  </a:lnTo>
                  <a:lnTo>
                    <a:pt x="1421142" y="325374"/>
                  </a:lnTo>
                  <a:lnTo>
                    <a:pt x="1419618" y="321564"/>
                  </a:lnTo>
                  <a:lnTo>
                    <a:pt x="1419618" y="315468"/>
                  </a:lnTo>
                  <a:lnTo>
                    <a:pt x="1418094" y="313182"/>
                  </a:lnTo>
                  <a:lnTo>
                    <a:pt x="1417332" y="311658"/>
                  </a:lnTo>
                  <a:lnTo>
                    <a:pt x="1417332" y="310896"/>
                  </a:lnTo>
                  <a:lnTo>
                    <a:pt x="1415808" y="307086"/>
                  </a:lnTo>
                  <a:lnTo>
                    <a:pt x="1415033" y="304800"/>
                  </a:lnTo>
                  <a:lnTo>
                    <a:pt x="1415033" y="303276"/>
                  </a:lnTo>
                  <a:lnTo>
                    <a:pt x="1413509" y="298704"/>
                  </a:lnTo>
                  <a:lnTo>
                    <a:pt x="1411985" y="290322"/>
                  </a:lnTo>
                  <a:lnTo>
                    <a:pt x="1411985" y="282702"/>
                  </a:lnTo>
                  <a:lnTo>
                    <a:pt x="1411223" y="281178"/>
                  </a:lnTo>
                  <a:lnTo>
                    <a:pt x="1409700" y="282702"/>
                  </a:lnTo>
                  <a:lnTo>
                    <a:pt x="1408937" y="280416"/>
                  </a:lnTo>
                  <a:lnTo>
                    <a:pt x="1408937" y="278130"/>
                  </a:lnTo>
                  <a:lnTo>
                    <a:pt x="1407413" y="275082"/>
                  </a:lnTo>
                  <a:lnTo>
                    <a:pt x="1405902" y="272034"/>
                  </a:lnTo>
                  <a:lnTo>
                    <a:pt x="1403616" y="274320"/>
                  </a:lnTo>
                  <a:lnTo>
                    <a:pt x="1403616" y="266700"/>
                  </a:lnTo>
                  <a:lnTo>
                    <a:pt x="1402854" y="258318"/>
                  </a:lnTo>
                  <a:lnTo>
                    <a:pt x="1401330" y="254508"/>
                  </a:lnTo>
                  <a:lnTo>
                    <a:pt x="1401330" y="258318"/>
                  </a:lnTo>
                  <a:lnTo>
                    <a:pt x="1399806" y="264414"/>
                  </a:lnTo>
                  <a:lnTo>
                    <a:pt x="1399806" y="272034"/>
                  </a:lnTo>
                  <a:lnTo>
                    <a:pt x="1399044" y="276606"/>
                  </a:lnTo>
                  <a:lnTo>
                    <a:pt x="1397520" y="278892"/>
                  </a:lnTo>
                  <a:lnTo>
                    <a:pt x="1397520" y="276606"/>
                  </a:lnTo>
                  <a:lnTo>
                    <a:pt x="1396758" y="270510"/>
                  </a:lnTo>
                  <a:lnTo>
                    <a:pt x="1395234" y="268986"/>
                  </a:lnTo>
                  <a:lnTo>
                    <a:pt x="1395234" y="275082"/>
                  </a:lnTo>
                  <a:lnTo>
                    <a:pt x="1393710" y="284988"/>
                  </a:lnTo>
                  <a:lnTo>
                    <a:pt x="1392935" y="287274"/>
                  </a:lnTo>
                  <a:lnTo>
                    <a:pt x="1392935" y="284226"/>
                  </a:lnTo>
                  <a:lnTo>
                    <a:pt x="1391411" y="284988"/>
                  </a:lnTo>
                  <a:lnTo>
                    <a:pt x="1390650" y="287274"/>
                  </a:lnTo>
                  <a:lnTo>
                    <a:pt x="1390650" y="288798"/>
                  </a:lnTo>
                  <a:lnTo>
                    <a:pt x="1389126" y="288798"/>
                  </a:lnTo>
                  <a:lnTo>
                    <a:pt x="1389126" y="294894"/>
                  </a:lnTo>
                  <a:lnTo>
                    <a:pt x="1387614" y="303276"/>
                  </a:lnTo>
                  <a:lnTo>
                    <a:pt x="1386852" y="308610"/>
                  </a:lnTo>
                  <a:lnTo>
                    <a:pt x="1383042" y="308610"/>
                  </a:lnTo>
                  <a:lnTo>
                    <a:pt x="1381518" y="313182"/>
                  </a:lnTo>
                  <a:lnTo>
                    <a:pt x="1381518" y="317754"/>
                  </a:lnTo>
                  <a:lnTo>
                    <a:pt x="1380756" y="317754"/>
                  </a:lnTo>
                  <a:lnTo>
                    <a:pt x="1379232" y="314706"/>
                  </a:lnTo>
                  <a:lnTo>
                    <a:pt x="1379232" y="309372"/>
                  </a:lnTo>
                  <a:lnTo>
                    <a:pt x="1378470" y="305562"/>
                  </a:lnTo>
                  <a:lnTo>
                    <a:pt x="1378470" y="302514"/>
                  </a:lnTo>
                  <a:lnTo>
                    <a:pt x="1376933" y="303276"/>
                  </a:lnTo>
                  <a:lnTo>
                    <a:pt x="1375409" y="307086"/>
                  </a:lnTo>
                  <a:lnTo>
                    <a:pt x="1375409" y="309372"/>
                  </a:lnTo>
                  <a:lnTo>
                    <a:pt x="1374660" y="310896"/>
                  </a:lnTo>
                  <a:lnTo>
                    <a:pt x="1373123" y="308610"/>
                  </a:lnTo>
                  <a:lnTo>
                    <a:pt x="1373123" y="299466"/>
                  </a:lnTo>
                  <a:lnTo>
                    <a:pt x="1372361" y="286512"/>
                  </a:lnTo>
                  <a:lnTo>
                    <a:pt x="1370837" y="278892"/>
                  </a:lnTo>
                  <a:lnTo>
                    <a:pt x="1369313" y="282702"/>
                  </a:lnTo>
                  <a:lnTo>
                    <a:pt x="1368564" y="284988"/>
                  </a:lnTo>
                  <a:lnTo>
                    <a:pt x="1367040" y="278130"/>
                  </a:lnTo>
                  <a:lnTo>
                    <a:pt x="1367040" y="268986"/>
                  </a:lnTo>
                  <a:lnTo>
                    <a:pt x="1366278" y="264414"/>
                  </a:lnTo>
                  <a:lnTo>
                    <a:pt x="1364754" y="262128"/>
                  </a:lnTo>
                  <a:lnTo>
                    <a:pt x="1364754" y="260604"/>
                  </a:lnTo>
                  <a:lnTo>
                    <a:pt x="1363230" y="259842"/>
                  </a:lnTo>
                  <a:lnTo>
                    <a:pt x="1362468" y="258318"/>
                  </a:lnTo>
                  <a:lnTo>
                    <a:pt x="1360944" y="259842"/>
                  </a:lnTo>
                  <a:lnTo>
                    <a:pt x="1360182" y="262890"/>
                  </a:lnTo>
                  <a:lnTo>
                    <a:pt x="1360182" y="265938"/>
                  </a:lnTo>
                  <a:lnTo>
                    <a:pt x="1358658" y="265938"/>
                  </a:lnTo>
                  <a:lnTo>
                    <a:pt x="1358658" y="262128"/>
                  </a:lnTo>
                  <a:lnTo>
                    <a:pt x="1357134" y="259842"/>
                  </a:lnTo>
                  <a:lnTo>
                    <a:pt x="1356359" y="259842"/>
                  </a:lnTo>
                  <a:lnTo>
                    <a:pt x="1356359" y="258318"/>
                  </a:lnTo>
                  <a:lnTo>
                    <a:pt x="1354835" y="258318"/>
                  </a:lnTo>
                  <a:lnTo>
                    <a:pt x="1354073" y="264414"/>
                  </a:lnTo>
                  <a:lnTo>
                    <a:pt x="1354073" y="274320"/>
                  </a:lnTo>
                  <a:lnTo>
                    <a:pt x="1352550" y="284988"/>
                  </a:lnTo>
                  <a:lnTo>
                    <a:pt x="1351026" y="290322"/>
                  </a:lnTo>
                  <a:lnTo>
                    <a:pt x="1350263" y="291084"/>
                  </a:lnTo>
                  <a:lnTo>
                    <a:pt x="1348752" y="297180"/>
                  </a:lnTo>
                  <a:lnTo>
                    <a:pt x="1348752" y="302514"/>
                  </a:lnTo>
                  <a:lnTo>
                    <a:pt x="1347990" y="303276"/>
                  </a:lnTo>
                  <a:lnTo>
                    <a:pt x="1347990" y="304800"/>
                  </a:lnTo>
                  <a:lnTo>
                    <a:pt x="1346466" y="309372"/>
                  </a:lnTo>
                  <a:lnTo>
                    <a:pt x="1344942" y="315468"/>
                  </a:lnTo>
                  <a:lnTo>
                    <a:pt x="1344942" y="316992"/>
                  </a:lnTo>
                  <a:lnTo>
                    <a:pt x="1342656" y="316992"/>
                  </a:lnTo>
                  <a:lnTo>
                    <a:pt x="1342656" y="317754"/>
                  </a:lnTo>
                  <a:lnTo>
                    <a:pt x="1341894" y="319278"/>
                  </a:lnTo>
                  <a:lnTo>
                    <a:pt x="1340370" y="320802"/>
                  </a:lnTo>
                  <a:lnTo>
                    <a:pt x="1340370" y="317754"/>
                  </a:lnTo>
                  <a:lnTo>
                    <a:pt x="1338833" y="315468"/>
                  </a:lnTo>
                  <a:lnTo>
                    <a:pt x="1338084" y="313182"/>
                  </a:lnTo>
                  <a:lnTo>
                    <a:pt x="1338084" y="307086"/>
                  </a:lnTo>
                  <a:lnTo>
                    <a:pt x="1336560" y="298704"/>
                  </a:lnTo>
                  <a:lnTo>
                    <a:pt x="1336560" y="292608"/>
                  </a:lnTo>
                  <a:lnTo>
                    <a:pt x="1334261" y="292608"/>
                  </a:lnTo>
                  <a:lnTo>
                    <a:pt x="1334261" y="290322"/>
                  </a:lnTo>
                  <a:lnTo>
                    <a:pt x="1332737" y="284988"/>
                  </a:lnTo>
                  <a:lnTo>
                    <a:pt x="1331976" y="278892"/>
                  </a:lnTo>
                  <a:lnTo>
                    <a:pt x="1331976" y="275082"/>
                  </a:lnTo>
                  <a:lnTo>
                    <a:pt x="1330464" y="272034"/>
                  </a:lnTo>
                  <a:lnTo>
                    <a:pt x="1329702" y="268224"/>
                  </a:lnTo>
                  <a:lnTo>
                    <a:pt x="1329702" y="264414"/>
                  </a:lnTo>
                  <a:lnTo>
                    <a:pt x="1328178" y="259842"/>
                  </a:lnTo>
                  <a:lnTo>
                    <a:pt x="1326654" y="254508"/>
                  </a:lnTo>
                  <a:lnTo>
                    <a:pt x="1326654" y="252222"/>
                  </a:lnTo>
                  <a:lnTo>
                    <a:pt x="1325892" y="253746"/>
                  </a:lnTo>
                  <a:lnTo>
                    <a:pt x="1324368" y="248412"/>
                  </a:lnTo>
                  <a:lnTo>
                    <a:pt x="1323606" y="241554"/>
                  </a:lnTo>
                  <a:lnTo>
                    <a:pt x="1323606" y="236220"/>
                  </a:lnTo>
                  <a:lnTo>
                    <a:pt x="1322082" y="236220"/>
                  </a:lnTo>
                  <a:lnTo>
                    <a:pt x="1320558" y="238506"/>
                  </a:lnTo>
                  <a:lnTo>
                    <a:pt x="1320558" y="241554"/>
                  </a:lnTo>
                  <a:lnTo>
                    <a:pt x="1319783" y="246126"/>
                  </a:lnTo>
                  <a:lnTo>
                    <a:pt x="1318259" y="256032"/>
                  </a:lnTo>
                  <a:lnTo>
                    <a:pt x="1318259" y="262128"/>
                  </a:lnTo>
                  <a:lnTo>
                    <a:pt x="1317510" y="264414"/>
                  </a:lnTo>
                  <a:lnTo>
                    <a:pt x="1317510" y="265938"/>
                  </a:lnTo>
                  <a:lnTo>
                    <a:pt x="1315973" y="266700"/>
                  </a:lnTo>
                  <a:lnTo>
                    <a:pt x="1313687" y="266700"/>
                  </a:lnTo>
                  <a:lnTo>
                    <a:pt x="1312163" y="268986"/>
                  </a:lnTo>
                  <a:lnTo>
                    <a:pt x="1312163" y="275082"/>
                  </a:lnTo>
                  <a:lnTo>
                    <a:pt x="1311414" y="282702"/>
                  </a:lnTo>
                  <a:lnTo>
                    <a:pt x="1309890" y="291084"/>
                  </a:lnTo>
                  <a:lnTo>
                    <a:pt x="1309890" y="294894"/>
                  </a:lnTo>
                  <a:lnTo>
                    <a:pt x="1308366" y="298704"/>
                  </a:lnTo>
                  <a:lnTo>
                    <a:pt x="1307604" y="302514"/>
                  </a:lnTo>
                  <a:lnTo>
                    <a:pt x="1307604" y="307086"/>
                  </a:lnTo>
                  <a:lnTo>
                    <a:pt x="1306080" y="311658"/>
                  </a:lnTo>
                  <a:lnTo>
                    <a:pt x="1306080" y="314706"/>
                  </a:lnTo>
                  <a:lnTo>
                    <a:pt x="1305318" y="315468"/>
                  </a:lnTo>
                  <a:lnTo>
                    <a:pt x="1303794" y="313182"/>
                  </a:lnTo>
                  <a:lnTo>
                    <a:pt x="1303794" y="308610"/>
                  </a:lnTo>
                  <a:lnTo>
                    <a:pt x="1302270" y="305562"/>
                  </a:lnTo>
                  <a:lnTo>
                    <a:pt x="1301508" y="305562"/>
                  </a:lnTo>
                  <a:lnTo>
                    <a:pt x="1301508" y="303276"/>
                  </a:lnTo>
                  <a:lnTo>
                    <a:pt x="1299984" y="299466"/>
                  </a:lnTo>
                  <a:lnTo>
                    <a:pt x="1299209" y="297180"/>
                  </a:lnTo>
                  <a:lnTo>
                    <a:pt x="1299209" y="294894"/>
                  </a:lnTo>
                  <a:lnTo>
                    <a:pt x="1297685" y="290322"/>
                  </a:lnTo>
                  <a:lnTo>
                    <a:pt x="1296161" y="286512"/>
                  </a:lnTo>
                  <a:lnTo>
                    <a:pt x="1296161" y="282702"/>
                  </a:lnTo>
                  <a:lnTo>
                    <a:pt x="1295400" y="280416"/>
                  </a:lnTo>
                  <a:lnTo>
                    <a:pt x="1295400" y="276606"/>
                  </a:lnTo>
                  <a:lnTo>
                    <a:pt x="1293876" y="275082"/>
                  </a:lnTo>
                  <a:lnTo>
                    <a:pt x="1293113" y="274320"/>
                  </a:lnTo>
                  <a:lnTo>
                    <a:pt x="1293113" y="268986"/>
                  </a:lnTo>
                  <a:lnTo>
                    <a:pt x="1291602" y="258318"/>
                  </a:lnTo>
                  <a:lnTo>
                    <a:pt x="1290078" y="247650"/>
                  </a:lnTo>
                  <a:lnTo>
                    <a:pt x="1290078" y="238506"/>
                  </a:lnTo>
                  <a:lnTo>
                    <a:pt x="1289316" y="238506"/>
                  </a:lnTo>
                  <a:lnTo>
                    <a:pt x="1287792" y="241554"/>
                  </a:lnTo>
                  <a:lnTo>
                    <a:pt x="1287792" y="240030"/>
                  </a:lnTo>
                  <a:lnTo>
                    <a:pt x="1287030" y="236220"/>
                  </a:lnTo>
                  <a:lnTo>
                    <a:pt x="1285506" y="236220"/>
                  </a:lnTo>
                  <a:lnTo>
                    <a:pt x="1285506" y="240030"/>
                  </a:lnTo>
                  <a:lnTo>
                    <a:pt x="1283982" y="242316"/>
                  </a:lnTo>
                  <a:lnTo>
                    <a:pt x="1283982" y="241554"/>
                  </a:lnTo>
                  <a:lnTo>
                    <a:pt x="1283207" y="241554"/>
                  </a:lnTo>
                  <a:lnTo>
                    <a:pt x="1281683" y="243840"/>
                  </a:lnTo>
                  <a:lnTo>
                    <a:pt x="1281683" y="246126"/>
                  </a:lnTo>
                  <a:lnTo>
                    <a:pt x="1280934" y="244602"/>
                  </a:lnTo>
                  <a:lnTo>
                    <a:pt x="1279410" y="241554"/>
                  </a:lnTo>
                  <a:lnTo>
                    <a:pt x="1279410" y="242316"/>
                  </a:lnTo>
                  <a:lnTo>
                    <a:pt x="1277873" y="253746"/>
                  </a:lnTo>
                  <a:lnTo>
                    <a:pt x="1277111" y="266700"/>
                  </a:lnTo>
                  <a:lnTo>
                    <a:pt x="1277111" y="272796"/>
                  </a:lnTo>
                  <a:lnTo>
                    <a:pt x="1275587" y="272796"/>
                  </a:lnTo>
                  <a:lnTo>
                    <a:pt x="1275587" y="275082"/>
                  </a:lnTo>
                  <a:lnTo>
                    <a:pt x="1274826" y="278130"/>
                  </a:lnTo>
                  <a:lnTo>
                    <a:pt x="1273314" y="281178"/>
                  </a:lnTo>
                  <a:lnTo>
                    <a:pt x="1273314" y="288798"/>
                  </a:lnTo>
                  <a:lnTo>
                    <a:pt x="1271790" y="298704"/>
                  </a:lnTo>
                  <a:lnTo>
                    <a:pt x="1271028" y="304800"/>
                  </a:lnTo>
                  <a:lnTo>
                    <a:pt x="1271028" y="302514"/>
                  </a:lnTo>
                  <a:lnTo>
                    <a:pt x="1269504" y="300990"/>
                  </a:lnTo>
                  <a:lnTo>
                    <a:pt x="1268742" y="303276"/>
                  </a:lnTo>
                  <a:lnTo>
                    <a:pt x="1268742" y="309372"/>
                  </a:lnTo>
                  <a:lnTo>
                    <a:pt x="1267218" y="313182"/>
                  </a:lnTo>
                  <a:lnTo>
                    <a:pt x="1264932" y="310896"/>
                  </a:lnTo>
                  <a:lnTo>
                    <a:pt x="1264932" y="308610"/>
                  </a:lnTo>
                  <a:lnTo>
                    <a:pt x="1263408" y="305562"/>
                  </a:lnTo>
                  <a:lnTo>
                    <a:pt x="1262633" y="303276"/>
                  </a:lnTo>
                  <a:lnTo>
                    <a:pt x="1262633" y="299466"/>
                  </a:lnTo>
                  <a:lnTo>
                    <a:pt x="1261109" y="297180"/>
                  </a:lnTo>
                  <a:lnTo>
                    <a:pt x="1259585" y="296418"/>
                  </a:lnTo>
                  <a:lnTo>
                    <a:pt x="1259585" y="297180"/>
                  </a:lnTo>
                  <a:lnTo>
                    <a:pt x="1258823" y="297180"/>
                  </a:lnTo>
                  <a:lnTo>
                    <a:pt x="1257300" y="290322"/>
                  </a:lnTo>
                  <a:lnTo>
                    <a:pt x="1257300" y="278130"/>
                  </a:lnTo>
                  <a:lnTo>
                    <a:pt x="1256537" y="268986"/>
                  </a:lnTo>
                  <a:lnTo>
                    <a:pt x="1255013" y="262890"/>
                  </a:lnTo>
                  <a:lnTo>
                    <a:pt x="1255013" y="258318"/>
                  </a:lnTo>
                  <a:lnTo>
                    <a:pt x="1253502" y="254508"/>
                  </a:lnTo>
                  <a:lnTo>
                    <a:pt x="1253502" y="250698"/>
                  </a:lnTo>
                  <a:lnTo>
                    <a:pt x="1252740" y="247650"/>
                  </a:lnTo>
                  <a:lnTo>
                    <a:pt x="1251216" y="243840"/>
                  </a:lnTo>
                  <a:lnTo>
                    <a:pt x="1251216" y="240030"/>
                  </a:lnTo>
                  <a:lnTo>
                    <a:pt x="1250454" y="236220"/>
                  </a:lnTo>
                  <a:lnTo>
                    <a:pt x="1248930" y="233934"/>
                  </a:lnTo>
                  <a:lnTo>
                    <a:pt x="1247406" y="231648"/>
                  </a:lnTo>
                  <a:lnTo>
                    <a:pt x="1246644" y="226314"/>
                  </a:lnTo>
                  <a:lnTo>
                    <a:pt x="1246644" y="223266"/>
                  </a:lnTo>
                  <a:lnTo>
                    <a:pt x="1245107" y="224028"/>
                  </a:lnTo>
                  <a:lnTo>
                    <a:pt x="1244358" y="230124"/>
                  </a:lnTo>
                  <a:lnTo>
                    <a:pt x="1244358" y="237744"/>
                  </a:lnTo>
                  <a:lnTo>
                    <a:pt x="1242834" y="241554"/>
                  </a:lnTo>
                  <a:lnTo>
                    <a:pt x="1242834" y="243840"/>
                  </a:lnTo>
                  <a:lnTo>
                    <a:pt x="1241310" y="248412"/>
                  </a:lnTo>
                  <a:lnTo>
                    <a:pt x="1240535" y="256032"/>
                  </a:lnTo>
                  <a:lnTo>
                    <a:pt x="1240535" y="262128"/>
                  </a:lnTo>
                  <a:lnTo>
                    <a:pt x="1239011" y="262890"/>
                  </a:lnTo>
                  <a:lnTo>
                    <a:pt x="1238250" y="259842"/>
                  </a:lnTo>
                  <a:lnTo>
                    <a:pt x="1238250" y="256032"/>
                  </a:lnTo>
                  <a:lnTo>
                    <a:pt x="1236726" y="253746"/>
                  </a:lnTo>
                  <a:lnTo>
                    <a:pt x="1235214" y="252222"/>
                  </a:lnTo>
                  <a:lnTo>
                    <a:pt x="1235214" y="256794"/>
                  </a:lnTo>
                  <a:lnTo>
                    <a:pt x="1234452" y="270510"/>
                  </a:lnTo>
                  <a:lnTo>
                    <a:pt x="1234452" y="286512"/>
                  </a:lnTo>
                  <a:lnTo>
                    <a:pt x="1232928" y="297180"/>
                  </a:lnTo>
                  <a:lnTo>
                    <a:pt x="1232166" y="299466"/>
                  </a:lnTo>
                  <a:lnTo>
                    <a:pt x="1232166" y="297180"/>
                  </a:lnTo>
                  <a:lnTo>
                    <a:pt x="1230642" y="296418"/>
                  </a:lnTo>
                  <a:lnTo>
                    <a:pt x="1229118" y="299466"/>
                  </a:lnTo>
                  <a:lnTo>
                    <a:pt x="1229118" y="307086"/>
                  </a:lnTo>
                  <a:lnTo>
                    <a:pt x="1228356" y="310896"/>
                  </a:lnTo>
                  <a:lnTo>
                    <a:pt x="1226832" y="311658"/>
                  </a:lnTo>
                  <a:lnTo>
                    <a:pt x="1226832" y="310896"/>
                  </a:lnTo>
                  <a:lnTo>
                    <a:pt x="1226057" y="308610"/>
                  </a:lnTo>
                  <a:lnTo>
                    <a:pt x="1224533" y="303276"/>
                  </a:lnTo>
                  <a:lnTo>
                    <a:pt x="1224533" y="298704"/>
                  </a:lnTo>
                  <a:lnTo>
                    <a:pt x="1223009" y="296418"/>
                  </a:lnTo>
                  <a:lnTo>
                    <a:pt x="1223009" y="293370"/>
                  </a:lnTo>
                  <a:lnTo>
                    <a:pt x="1222260" y="291084"/>
                  </a:lnTo>
                  <a:lnTo>
                    <a:pt x="1220723" y="287274"/>
                  </a:lnTo>
                  <a:lnTo>
                    <a:pt x="1220723" y="284226"/>
                  </a:lnTo>
                  <a:lnTo>
                    <a:pt x="1219961" y="281178"/>
                  </a:lnTo>
                  <a:lnTo>
                    <a:pt x="1218437" y="278130"/>
                  </a:lnTo>
                  <a:lnTo>
                    <a:pt x="1218437" y="272796"/>
                  </a:lnTo>
                  <a:lnTo>
                    <a:pt x="1216913" y="270510"/>
                  </a:lnTo>
                  <a:lnTo>
                    <a:pt x="1216164" y="268224"/>
                  </a:lnTo>
                  <a:lnTo>
                    <a:pt x="1216164" y="262890"/>
                  </a:lnTo>
                  <a:lnTo>
                    <a:pt x="1214640" y="259842"/>
                  </a:lnTo>
                  <a:lnTo>
                    <a:pt x="1213878" y="256032"/>
                  </a:lnTo>
                  <a:lnTo>
                    <a:pt x="1213878" y="250698"/>
                  </a:lnTo>
                  <a:lnTo>
                    <a:pt x="1212354" y="244602"/>
                  </a:lnTo>
                  <a:lnTo>
                    <a:pt x="1212354" y="241554"/>
                  </a:lnTo>
                  <a:lnTo>
                    <a:pt x="1210830" y="237744"/>
                  </a:lnTo>
                  <a:lnTo>
                    <a:pt x="1210068" y="231648"/>
                  </a:lnTo>
                  <a:lnTo>
                    <a:pt x="1210068" y="224028"/>
                  </a:lnTo>
                  <a:lnTo>
                    <a:pt x="1208544" y="219456"/>
                  </a:lnTo>
                  <a:lnTo>
                    <a:pt x="1207782" y="217932"/>
                  </a:lnTo>
                  <a:lnTo>
                    <a:pt x="1207782" y="221742"/>
                  </a:lnTo>
                  <a:lnTo>
                    <a:pt x="1206258" y="225552"/>
                  </a:lnTo>
                  <a:lnTo>
                    <a:pt x="1204734" y="226314"/>
                  </a:lnTo>
                  <a:lnTo>
                    <a:pt x="1204734" y="227838"/>
                  </a:lnTo>
                  <a:lnTo>
                    <a:pt x="1203959" y="229362"/>
                  </a:lnTo>
                  <a:lnTo>
                    <a:pt x="1202435" y="231648"/>
                  </a:lnTo>
                  <a:lnTo>
                    <a:pt x="1202435" y="236220"/>
                  </a:lnTo>
                  <a:lnTo>
                    <a:pt x="1201673" y="242316"/>
                  </a:lnTo>
                  <a:lnTo>
                    <a:pt x="1201673" y="246126"/>
                  </a:lnTo>
                  <a:lnTo>
                    <a:pt x="1200150" y="248412"/>
                  </a:lnTo>
                  <a:lnTo>
                    <a:pt x="1198626" y="252222"/>
                  </a:lnTo>
                  <a:lnTo>
                    <a:pt x="1198626" y="256032"/>
                  </a:lnTo>
                  <a:lnTo>
                    <a:pt x="1197863" y="259842"/>
                  </a:lnTo>
                  <a:lnTo>
                    <a:pt x="1196352" y="262890"/>
                  </a:lnTo>
                  <a:lnTo>
                    <a:pt x="1196352" y="268986"/>
                  </a:lnTo>
                  <a:lnTo>
                    <a:pt x="1195590" y="276606"/>
                  </a:lnTo>
                  <a:lnTo>
                    <a:pt x="1194066" y="282702"/>
                  </a:lnTo>
                  <a:lnTo>
                    <a:pt x="1192542" y="281178"/>
                  </a:lnTo>
                  <a:lnTo>
                    <a:pt x="1192542" y="282702"/>
                  </a:lnTo>
                  <a:lnTo>
                    <a:pt x="1191780" y="284988"/>
                  </a:lnTo>
                  <a:lnTo>
                    <a:pt x="1190256" y="286512"/>
                  </a:lnTo>
                  <a:lnTo>
                    <a:pt x="1190256" y="287274"/>
                  </a:lnTo>
                  <a:lnTo>
                    <a:pt x="1189494" y="291084"/>
                  </a:lnTo>
                  <a:lnTo>
                    <a:pt x="1187957" y="296418"/>
                  </a:lnTo>
                  <a:lnTo>
                    <a:pt x="1187957" y="298704"/>
                  </a:lnTo>
                  <a:lnTo>
                    <a:pt x="1186433" y="297180"/>
                  </a:lnTo>
                  <a:lnTo>
                    <a:pt x="1185684" y="296418"/>
                  </a:lnTo>
                  <a:lnTo>
                    <a:pt x="1184160" y="293370"/>
                  </a:lnTo>
                  <a:lnTo>
                    <a:pt x="1183385" y="291084"/>
                  </a:lnTo>
                  <a:lnTo>
                    <a:pt x="1183385" y="288798"/>
                  </a:lnTo>
                  <a:lnTo>
                    <a:pt x="1181861" y="287274"/>
                  </a:lnTo>
                  <a:lnTo>
                    <a:pt x="1181861" y="284988"/>
                  </a:lnTo>
                  <a:lnTo>
                    <a:pt x="1180337" y="281178"/>
                  </a:lnTo>
                  <a:lnTo>
                    <a:pt x="1179576" y="278130"/>
                  </a:lnTo>
                  <a:lnTo>
                    <a:pt x="1179576" y="272796"/>
                  </a:lnTo>
                  <a:lnTo>
                    <a:pt x="1178064" y="266700"/>
                  </a:lnTo>
                  <a:lnTo>
                    <a:pt x="1177302" y="258318"/>
                  </a:lnTo>
                  <a:lnTo>
                    <a:pt x="1177302" y="248412"/>
                  </a:lnTo>
                  <a:lnTo>
                    <a:pt x="1175778" y="241554"/>
                  </a:lnTo>
                  <a:lnTo>
                    <a:pt x="1174254" y="238506"/>
                  </a:lnTo>
                  <a:lnTo>
                    <a:pt x="1173492" y="235458"/>
                  </a:lnTo>
                  <a:lnTo>
                    <a:pt x="1171968" y="229362"/>
                  </a:lnTo>
                  <a:lnTo>
                    <a:pt x="1171968" y="227838"/>
                  </a:lnTo>
                  <a:lnTo>
                    <a:pt x="1171206" y="229362"/>
                  </a:lnTo>
                  <a:lnTo>
                    <a:pt x="1171206" y="227838"/>
                  </a:lnTo>
                  <a:lnTo>
                    <a:pt x="1169682" y="223266"/>
                  </a:lnTo>
                  <a:lnTo>
                    <a:pt x="1168158" y="220218"/>
                  </a:lnTo>
                  <a:lnTo>
                    <a:pt x="1168158" y="219456"/>
                  </a:lnTo>
                  <a:lnTo>
                    <a:pt x="1167383" y="220218"/>
                  </a:lnTo>
                  <a:lnTo>
                    <a:pt x="1165859" y="219456"/>
                  </a:lnTo>
                  <a:lnTo>
                    <a:pt x="1165859" y="217170"/>
                  </a:lnTo>
                  <a:lnTo>
                    <a:pt x="1165110" y="215646"/>
                  </a:lnTo>
                  <a:lnTo>
                    <a:pt x="1163573" y="217932"/>
                  </a:lnTo>
                  <a:lnTo>
                    <a:pt x="1163573" y="221742"/>
                  </a:lnTo>
                  <a:lnTo>
                    <a:pt x="1162050" y="225552"/>
                  </a:lnTo>
                  <a:lnTo>
                    <a:pt x="1161287" y="231648"/>
                  </a:lnTo>
                  <a:lnTo>
                    <a:pt x="1161287" y="238506"/>
                  </a:lnTo>
                  <a:lnTo>
                    <a:pt x="1159763" y="244602"/>
                  </a:lnTo>
                  <a:lnTo>
                    <a:pt x="1159763" y="249936"/>
                  </a:lnTo>
                  <a:lnTo>
                    <a:pt x="1159014" y="256032"/>
                  </a:lnTo>
                  <a:lnTo>
                    <a:pt x="1157490" y="262128"/>
                  </a:lnTo>
                  <a:lnTo>
                    <a:pt x="1157490" y="266700"/>
                  </a:lnTo>
                  <a:lnTo>
                    <a:pt x="1155966" y="268986"/>
                  </a:lnTo>
                  <a:lnTo>
                    <a:pt x="1155204" y="272796"/>
                  </a:lnTo>
                  <a:lnTo>
                    <a:pt x="1155204" y="278130"/>
                  </a:lnTo>
                  <a:lnTo>
                    <a:pt x="1153680" y="282702"/>
                  </a:lnTo>
                  <a:lnTo>
                    <a:pt x="1152918" y="286512"/>
                  </a:lnTo>
                  <a:lnTo>
                    <a:pt x="1152918" y="292608"/>
                  </a:lnTo>
                  <a:lnTo>
                    <a:pt x="1151394" y="296418"/>
                  </a:lnTo>
                  <a:lnTo>
                    <a:pt x="1149857" y="297180"/>
                  </a:lnTo>
                  <a:lnTo>
                    <a:pt x="1149108" y="299466"/>
                  </a:lnTo>
                  <a:lnTo>
                    <a:pt x="1149108" y="303276"/>
                  </a:lnTo>
                  <a:lnTo>
                    <a:pt x="1147584" y="303276"/>
                  </a:lnTo>
                  <a:lnTo>
                    <a:pt x="1146809" y="299466"/>
                  </a:lnTo>
                  <a:lnTo>
                    <a:pt x="1146809" y="293370"/>
                  </a:lnTo>
                  <a:lnTo>
                    <a:pt x="1145285" y="290322"/>
                  </a:lnTo>
                  <a:lnTo>
                    <a:pt x="1143761" y="288798"/>
                  </a:lnTo>
                  <a:lnTo>
                    <a:pt x="1143761" y="286512"/>
                  </a:lnTo>
                  <a:lnTo>
                    <a:pt x="1143000" y="284226"/>
                  </a:lnTo>
                  <a:lnTo>
                    <a:pt x="1141476" y="278130"/>
                  </a:lnTo>
                  <a:lnTo>
                    <a:pt x="1141476" y="272034"/>
                  </a:lnTo>
                  <a:lnTo>
                    <a:pt x="1140713" y="268224"/>
                  </a:lnTo>
                  <a:lnTo>
                    <a:pt x="1140713" y="265938"/>
                  </a:lnTo>
                  <a:lnTo>
                    <a:pt x="1139202" y="265938"/>
                  </a:lnTo>
                  <a:lnTo>
                    <a:pt x="1137678" y="262890"/>
                  </a:lnTo>
                  <a:lnTo>
                    <a:pt x="1137678" y="254508"/>
                  </a:lnTo>
                  <a:lnTo>
                    <a:pt x="1136916" y="242316"/>
                  </a:lnTo>
                  <a:lnTo>
                    <a:pt x="1135392" y="232410"/>
                  </a:lnTo>
                  <a:lnTo>
                    <a:pt x="1135392" y="229362"/>
                  </a:lnTo>
                  <a:lnTo>
                    <a:pt x="1134630" y="227838"/>
                  </a:lnTo>
                  <a:lnTo>
                    <a:pt x="1133106" y="226314"/>
                  </a:lnTo>
                  <a:lnTo>
                    <a:pt x="1133106" y="221742"/>
                  </a:lnTo>
                  <a:lnTo>
                    <a:pt x="1131582" y="214122"/>
                  </a:lnTo>
                  <a:lnTo>
                    <a:pt x="1130807" y="207264"/>
                  </a:lnTo>
                  <a:lnTo>
                    <a:pt x="1130807" y="205740"/>
                  </a:lnTo>
                  <a:lnTo>
                    <a:pt x="1129283" y="205740"/>
                  </a:lnTo>
                  <a:lnTo>
                    <a:pt x="1129283" y="207264"/>
                  </a:lnTo>
                  <a:lnTo>
                    <a:pt x="1128534" y="211836"/>
                  </a:lnTo>
                  <a:lnTo>
                    <a:pt x="1127010" y="219456"/>
                  </a:lnTo>
                  <a:lnTo>
                    <a:pt x="1127010" y="221742"/>
                  </a:lnTo>
                  <a:lnTo>
                    <a:pt x="1125473" y="220218"/>
                  </a:lnTo>
                  <a:lnTo>
                    <a:pt x="1124711" y="217932"/>
                  </a:lnTo>
                  <a:lnTo>
                    <a:pt x="1124711" y="215646"/>
                  </a:lnTo>
                  <a:lnTo>
                    <a:pt x="1123187" y="214122"/>
                  </a:lnTo>
                  <a:lnTo>
                    <a:pt x="1122426" y="219456"/>
                  </a:lnTo>
                  <a:lnTo>
                    <a:pt x="1122426" y="226314"/>
                  </a:lnTo>
                  <a:lnTo>
                    <a:pt x="1120914" y="235458"/>
                  </a:lnTo>
                  <a:lnTo>
                    <a:pt x="1119390" y="240030"/>
                  </a:lnTo>
                  <a:lnTo>
                    <a:pt x="1119390" y="242316"/>
                  </a:lnTo>
                  <a:lnTo>
                    <a:pt x="1118628" y="246126"/>
                  </a:lnTo>
                  <a:lnTo>
                    <a:pt x="1118628" y="252222"/>
                  </a:lnTo>
                  <a:lnTo>
                    <a:pt x="1117104" y="258318"/>
                  </a:lnTo>
                  <a:lnTo>
                    <a:pt x="1116342" y="264414"/>
                  </a:lnTo>
                  <a:lnTo>
                    <a:pt x="1116342" y="272034"/>
                  </a:lnTo>
                  <a:lnTo>
                    <a:pt x="1114818" y="282702"/>
                  </a:lnTo>
                  <a:lnTo>
                    <a:pt x="1113294" y="291084"/>
                  </a:lnTo>
                  <a:lnTo>
                    <a:pt x="1113294" y="293370"/>
                  </a:lnTo>
                  <a:lnTo>
                    <a:pt x="1112532" y="292608"/>
                  </a:lnTo>
                  <a:lnTo>
                    <a:pt x="1111008" y="292608"/>
                  </a:lnTo>
                  <a:lnTo>
                    <a:pt x="1111008" y="294894"/>
                  </a:lnTo>
                  <a:lnTo>
                    <a:pt x="1110233" y="298704"/>
                  </a:lnTo>
                  <a:lnTo>
                    <a:pt x="1108709" y="298704"/>
                  </a:lnTo>
                  <a:lnTo>
                    <a:pt x="1108709" y="294894"/>
                  </a:lnTo>
                  <a:lnTo>
                    <a:pt x="1107185" y="292608"/>
                  </a:lnTo>
                  <a:lnTo>
                    <a:pt x="1107185" y="291084"/>
                  </a:lnTo>
                  <a:lnTo>
                    <a:pt x="1106423" y="291084"/>
                  </a:lnTo>
                  <a:lnTo>
                    <a:pt x="1104900" y="288798"/>
                  </a:lnTo>
                  <a:lnTo>
                    <a:pt x="1104900" y="284226"/>
                  </a:lnTo>
                  <a:lnTo>
                    <a:pt x="1104137" y="278892"/>
                  </a:lnTo>
                  <a:lnTo>
                    <a:pt x="1102613" y="278130"/>
                  </a:lnTo>
                  <a:lnTo>
                    <a:pt x="1102613" y="276606"/>
                  </a:lnTo>
                  <a:lnTo>
                    <a:pt x="1101102" y="275082"/>
                  </a:lnTo>
                  <a:lnTo>
                    <a:pt x="1100340" y="272034"/>
                  </a:lnTo>
                  <a:lnTo>
                    <a:pt x="1100340" y="265938"/>
                  </a:lnTo>
                  <a:lnTo>
                    <a:pt x="1098816" y="258318"/>
                  </a:lnTo>
                  <a:lnTo>
                    <a:pt x="1098816" y="252222"/>
                  </a:lnTo>
                  <a:lnTo>
                    <a:pt x="1098054" y="247650"/>
                  </a:lnTo>
                  <a:lnTo>
                    <a:pt x="1096530" y="242316"/>
                  </a:lnTo>
                  <a:lnTo>
                    <a:pt x="1096530" y="236220"/>
                  </a:lnTo>
                  <a:lnTo>
                    <a:pt x="1095006" y="229362"/>
                  </a:lnTo>
                  <a:lnTo>
                    <a:pt x="1094244" y="224028"/>
                  </a:lnTo>
                  <a:lnTo>
                    <a:pt x="1094244" y="220218"/>
                  </a:lnTo>
                  <a:lnTo>
                    <a:pt x="1092707" y="214122"/>
                  </a:lnTo>
                  <a:lnTo>
                    <a:pt x="1091958" y="204978"/>
                  </a:lnTo>
                  <a:lnTo>
                    <a:pt x="1091958" y="199644"/>
                  </a:lnTo>
                  <a:lnTo>
                    <a:pt x="1090434" y="201930"/>
                  </a:lnTo>
                  <a:lnTo>
                    <a:pt x="1088910" y="204978"/>
                  </a:lnTo>
                  <a:lnTo>
                    <a:pt x="1088910" y="201168"/>
                  </a:lnTo>
                  <a:lnTo>
                    <a:pt x="1088135" y="197358"/>
                  </a:lnTo>
                  <a:lnTo>
                    <a:pt x="1088135" y="201168"/>
                  </a:lnTo>
                  <a:lnTo>
                    <a:pt x="1086611" y="207264"/>
                  </a:lnTo>
                  <a:lnTo>
                    <a:pt x="1085850" y="211074"/>
                  </a:lnTo>
                  <a:lnTo>
                    <a:pt x="1085850" y="211836"/>
                  </a:lnTo>
                  <a:lnTo>
                    <a:pt x="1084326" y="208026"/>
                  </a:lnTo>
                  <a:lnTo>
                    <a:pt x="1082814" y="208026"/>
                  </a:lnTo>
                  <a:lnTo>
                    <a:pt x="1082814" y="215646"/>
                  </a:lnTo>
                  <a:lnTo>
                    <a:pt x="1082052" y="227838"/>
                  </a:lnTo>
                  <a:lnTo>
                    <a:pt x="1080528" y="236220"/>
                  </a:lnTo>
                  <a:lnTo>
                    <a:pt x="1080528" y="241554"/>
                  </a:lnTo>
                  <a:lnTo>
                    <a:pt x="1079766" y="248412"/>
                  </a:lnTo>
                  <a:lnTo>
                    <a:pt x="1078242" y="253746"/>
                  </a:lnTo>
                  <a:lnTo>
                    <a:pt x="1078242" y="256032"/>
                  </a:lnTo>
                  <a:lnTo>
                    <a:pt x="1076718" y="256794"/>
                  </a:lnTo>
                  <a:lnTo>
                    <a:pt x="1076718" y="262128"/>
                  </a:lnTo>
                  <a:lnTo>
                    <a:pt x="1075956" y="268986"/>
                  </a:lnTo>
                  <a:lnTo>
                    <a:pt x="1074432" y="275082"/>
                  </a:lnTo>
                  <a:lnTo>
                    <a:pt x="1074432" y="278130"/>
                  </a:lnTo>
                  <a:lnTo>
                    <a:pt x="1073657" y="278892"/>
                  </a:lnTo>
                  <a:lnTo>
                    <a:pt x="1072133" y="282702"/>
                  </a:lnTo>
                  <a:lnTo>
                    <a:pt x="1072133" y="286512"/>
                  </a:lnTo>
                  <a:lnTo>
                    <a:pt x="1070609" y="286512"/>
                  </a:lnTo>
                  <a:lnTo>
                    <a:pt x="1069860" y="287274"/>
                  </a:lnTo>
                  <a:lnTo>
                    <a:pt x="1069860" y="292608"/>
                  </a:lnTo>
                  <a:lnTo>
                    <a:pt x="1068323" y="294894"/>
                  </a:lnTo>
                  <a:lnTo>
                    <a:pt x="1067561" y="294894"/>
                  </a:lnTo>
                  <a:lnTo>
                    <a:pt x="1066037" y="296418"/>
                  </a:lnTo>
                  <a:lnTo>
                    <a:pt x="1064513" y="294894"/>
                  </a:lnTo>
                  <a:lnTo>
                    <a:pt x="1063764" y="290322"/>
                  </a:lnTo>
                  <a:lnTo>
                    <a:pt x="1063764" y="284988"/>
                  </a:lnTo>
                  <a:lnTo>
                    <a:pt x="1062240" y="281178"/>
                  </a:lnTo>
                  <a:lnTo>
                    <a:pt x="1061478" y="278130"/>
                  </a:lnTo>
                  <a:lnTo>
                    <a:pt x="1061478" y="274320"/>
                  </a:lnTo>
                  <a:lnTo>
                    <a:pt x="1059954" y="268986"/>
                  </a:lnTo>
                  <a:lnTo>
                    <a:pt x="1058430" y="262890"/>
                  </a:lnTo>
                  <a:lnTo>
                    <a:pt x="1058430" y="254508"/>
                  </a:lnTo>
                  <a:lnTo>
                    <a:pt x="1057668" y="246126"/>
                  </a:lnTo>
                  <a:lnTo>
                    <a:pt x="1057668" y="236220"/>
                  </a:lnTo>
                  <a:lnTo>
                    <a:pt x="1056144" y="231648"/>
                  </a:lnTo>
                  <a:lnTo>
                    <a:pt x="1055382" y="226314"/>
                  </a:lnTo>
                  <a:lnTo>
                    <a:pt x="1055382" y="219456"/>
                  </a:lnTo>
                  <a:lnTo>
                    <a:pt x="1053858" y="211074"/>
                  </a:lnTo>
                  <a:lnTo>
                    <a:pt x="1052334" y="207264"/>
                  </a:lnTo>
                  <a:lnTo>
                    <a:pt x="1051559" y="205740"/>
                  </a:lnTo>
                  <a:lnTo>
                    <a:pt x="1050035" y="201930"/>
                  </a:lnTo>
                  <a:lnTo>
                    <a:pt x="1050035" y="198882"/>
                  </a:lnTo>
                  <a:lnTo>
                    <a:pt x="1049273" y="197358"/>
                  </a:lnTo>
                  <a:lnTo>
                    <a:pt x="1047750" y="198882"/>
                  </a:lnTo>
                  <a:lnTo>
                    <a:pt x="1047750" y="199644"/>
                  </a:lnTo>
                  <a:lnTo>
                    <a:pt x="1046226" y="201930"/>
                  </a:lnTo>
                  <a:lnTo>
                    <a:pt x="1046226" y="203454"/>
                  </a:lnTo>
                  <a:lnTo>
                    <a:pt x="1045463" y="207264"/>
                  </a:lnTo>
                  <a:lnTo>
                    <a:pt x="1043952" y="209550"/>
                  </a:lnTo>
                  <a:lnTo>
                    <a:pt x="1043952" y="211836"/>
                  </a:lnTo>
                  <a:lnTo>
                    <a:pt x="1043190" y="211836"/>
                  </a:lnTo>
                  <a:lnTo>
                    <a:pt x="1041666" y="214122"/>
                  </a:lnTo>
                  <a:lnTo>
                    <a:pt x="1041666" y="220218"/>
                  </a:lnTo>
                  <a:lnTo>
                    <a:pt x="1040142" y="227838"/>
                  </a:lnTo>
                  <a:lnTo>
                    <a:pt x="1039380" y="233934"/>
                  </a:lnTo>
                  <a:lnTo>
                    <a:pt x="1039380" y="236220"/>
                  </a:lnTo>
                  <a:lnTo>
                    <a:pt x="1037856" y="242316"/>
                  </a:lnTo>
                  <a:lnTo>
                    <a:pt x="1037094" y="249936"/>
                  </a:lnTo>
                  <a:lnTo>
                    <a:pt x="1037094" y="254508"/>
                  </a:lnTo>
                  <a:lnTo>
                    <a:pt x="1035557" y="259842"/>
                  </a:lnTo>
                  <a:lnTo>
                    <a:pt x="1035557" y="268224"/>
                  </a:lnTo>
                  <a:lnTo>
                    <a:pt x="1034033" y="275082"/>
                  </a:lnTo>
                  <a:lnTo>
                    <a:pt x="1033284" y="278130"/>
                  </a:lnTo>
                  <a:lnTo>
                    <a:pt x="1033284" y="278892"/>
                  </a:lnTo>
                  <a:lnTo>
                    <a:pt x="1031760" y="281178"/>
                  </a:lnTo>
                  <a:lnTo>
                    <a:pt x="1030985" y="286512"/>
                  </a:lnTo>
                  <a:lnTo>
                    <a:pt x="1030985" y="291084"/>
                  </a:lnTo>
                  <a:lnTo>
                    <a:pt x="1029461" y="293370"/>
                  </a:lnTo>
                  <a:lnTo>
                    <a:pt x="1027937" y="293370"/>
                  </a:lnTo>
                  <a:lnTo>
                    <a:pt x="1027937" y="290322"/>
                  </a:lnTo>
                  <a:lnTo>
                    <a:pt x="1027176" y="286512"/>
                  </a:lnTo>
                  <a:lnTo>
                    <a:pt x="1025664" y="286512"/>
                  </a:lnTo>
                  <a:lnTo>
                    <a:pt x="1024140" y="284988"/>
                  </a:lnTo>
                  <a:lnTo>
                    <a:pt x="1024140" y="281178"/>
                  </a:lnTo>
                  <a:lnTo>
                    <a:pt x="1023378" y="280416"/>
                  </a:lnTo>
                  <a:lnTo>
                    <a:pt x="1021854" y="278130"/>
                  </a:lnTo>
                  <a:lnTo>
                    <a:pt x="1021854" y="272034"/>
                  </a:lnTo>
                  <a:lnTo>
                    <a:pt x="1021092" y="262890"/>
                  </a:lnTo>
                  <a:lnTo>
                    <a:pt x="1019568" y="253746"/>
                  </a:lnTo>
                  <a:lnTo>
                    <a:pt x="1019568" y="247650"/>
                  </a:lnTo>
                  <a:lnTo>
                    <a:pt x="1018044" y="243840"/>
                  </a:lnTo>
                  <a:lnTo>
                    <a:pt x="1017282" y="241554"/>
                  </a:lnTo>
                  <a:lnTo>
                    <a:pt x="1017282" y="237744"/>
                  </a:lnTo>
                  <a:lnTo>
                    <a:pt x="1015758" y="231648"/>
                  </a:lnTo>
                  <a:lnTo>
                    <a:pt x="1015758" y="220218"/>
                  </a:lnTo>
                  <a:lnTo>
                    <a:pt x="1014983" y="211074"/>
                  </a:lnTo>
                  <a:lnTo>
                    <a:pt x="1013459" y="204978"/>
                  </a:lnTo>
                  <a:lnTo>
                    <a:pt x="1013459" y="201930"/>
                  </a:lnTo>
                  <a:lnTo>
                    <a:pt x="1011935" y="199644"/>
                  </a:lnTo>
                  <a:lnTo>
                    <a:pt x="1011173" y="199644"/>
                  </a:lnTo>
                  <a:lnTo>
                    <a:pt x="1011173" y="198882"/>
                  </a:lnTo>
                  <a:lnTo>
                    <a:pt x="1009650" y="197358"/>
                  </a:lnTo>
                  <a:lnTo>
                    <a:pt x="1008887" y="195072"/>
                  </a:lnTo>
                  <a:lnTo>
                    <a:pt x="1008887" y="192786"/>
                  </a:lnTo>
                  <a:lnTo>
                    <a:pt x="1007363" y="189738"/>
                  </a:lnTo>
                  <a:lnTo>
                    <a:pt x="1005852" y="191262"/>
                  </a:lnTo>
                  <a:lnTo>
                    <a:pt x="1005852" y="193548"/>
                  </a:lnTo>
                  <a:lnTo>
                    <a:pt x="1005090" y="195834"/>
                  </a:lnTo>
                  <a:lnTo>
                    <a:pt x="1005090" y="199644"/>
                  </a:lnTo>
                  <a:lnTo>
                    <a:pt x="1003566" y="204978"/>
                  </a:lnTo>
                  <a:lnTo>
                    <a:pt x="1002804" y="209550"/>
                  </a:lnTo>
                  <a:lnTo>
                    <a:pt x="1002804" y="215646"/>
                  </a:lnTo>
                  <a:lnTo>
                    <a:pt x="1001280" y="220218"/>
                  </a:lnTo>
                  <a:lnTo>
                    <a:pt x="999756" y="223266"/>
                  </a:lnTo>
                  <a:lnTo>
                    <a:pt x="999756" y="221742"/>
                  </a:lnTo>
                  <a:lnTo>
                    <a:pt x="998994" y="221742"/>
                  </a:lnTo>
                  <a:lnTo>
                    <a:pt x="997457" y="226314"/>
                  </a:lnTo>
                  <a:lnTo>
                    <a:pt x="997457" y="237744"/>
                  </a:lnTo>
                  <a:lnTo>
                    <a:pt x="996708" y="248412"/>
                  </a:lnTo>
                  <a:lnTo>
                    <a:pt x="995184" y="256794"/>
                  </a:lnTo>
                  <a:lnTo>
                    <a:pt x="995184" y="262128"/>
                  </a:lnTo>
                  <a:lnTo>
                    <a:pt x="993660" y="262128"/>
                  </a:lnTo>
                  <a:lnTo>
                    <a:pt x="992885" y="268224"/>
                  </a:lnTo>
                  <a:lnTo>
                    <a:pt x="991361" y="278130"/>
                  </a:lnTo>
                  <a:lnTo>
                    <a:pt x="991361" y="284226"/>
                  </a:lnTo>
                  <a:lnTo>
                    <a:pt x="989076" y="284226"/>
                  </a:lnTo>
                  <a:lnTo>
                    <a:pt x="989076" y="286512"/>
                  </a:lnTo>
                  <a:lnTo>
                    <a:pt x="987564" y="290322"/>
                  </a:lnTo>
                  <a:lnTo>
                    <a:pt x="986802" y="290322"/>
                  </a:lnTo>
                  <a:lnTo>
                    <a:pt x="986802" y="287274"/>
                  </a:lnTo>
                  <a:lnTo>
                    <a:pt x="985278" y="284988"/>
                  </a:lnTo>
                  <a:lnTo>
                    <a:pt x="984516" y="284226"/>
                  </a:lnTo>
                  <a:lnTo>
                    <a:pt x="984516" y="281178"/>
                  </a:lnTo>
                  <a:lnTo>
                    <a:pt x="982992" y="280416"/>
                  </a:lnTo>
                  <a:lnTo>
                    <a:pt x="982992" y="278130"/>
                  </a:lnTo>
                  <a:lnTo>
                    <a:pt x="981468" y="276606"/>
                  </a:lnTo>
                  <a:lnTo>
                    <a:pt x="980706" y="272796"/>
                  </a:lnTo>
                  <a:lnTo>
                    <a:pt x="980706" y="262890"/>
                  </a:lnTo>
                  <a:lnTo>
                    <a:pt x="979182" y="250698"/>
                  </a:lnTo>
                  <a:lnTo>
                    <a:pt x="978407" y="238506"/>
                  </a:lnTo>
                  <a:lnTo>
                    <a:pt x="978407" y="232410"/>
                  </a:lnTo>
                  <a:lnTo>
                    <a:pt x="976883" y="229362"/>
                  </a:lnTo>
                  <a:lnTo>
                    <a:pt x="975359" y="224028"/>
                  </a:lnTo>
                  <a:lnTo>
                    <a:pt x="975359" y="217932"/>
                  </a:lnTo>
                  <a:lnTo>
                    <a:pt x="974610" y="211074"/>
                  </a:lnTo>
                  <a:lnTo>
                    <a:pt x="974610" y="207264"/>
                  </a:lnTo>
                  <a:lnTo>
                    <a:pt x="973073" y="204978"/>
                  </a:lnTo>
                  <a:lnTo>
                    <a:pt x="972311" y="204978"/>
                  </a:lnTo>
                  <a:lnTo>
                    <a:pt x="972311" y="201930"/>
                  </a:lnTo>
                  <a:lnTo>
                    <a:pt x="970787" y="195834"/>
                  </a:lnTo>
                  <a:lnTo>
                    <a:pt x="969263" y="186690"/>
                  </a:lnTo>
                  <a:lnTo>
                    <a:pt x="969263" y="180594"/>
                  </a:lnTo>
                  <a:lnTo>
                    <a:pt x="968514" y="182880"/>
                  </a:lnTo>
                  <a:lnTo>
                    <a:pt x="966990" y="189738"/>
                  </a:lnTo>
                  <a:lnTo>
                    <a:pt x="966990" y="195072"/>
                  </a:lnTo>
                  <a:lnTo>
                    <a:pt x="966228" y="198882"/>
                  </a:lnTo>
                  <a:lnTo>
                    <a:pt x="964704" y="201930"/>
                  </a:lnTo>
                  <a:lnTo>
                    <a:pt x="963180" y="201168"/>
                  </a:lnTo>
                  <a:lnTo>
                    <a:pt x="963180" y="203454"/>
                  </a:lnTo>
                  <a:lnTo>
                    <a:pt x="962418" y="213360"/>
                  </a:lnTo>
                  <a:lnTo>
                    <a:pt x="960894" y="224028"/>
                  </a:lnTo>
                  <a:lnTo>
                    <a:pt x="960894" y="230124"/>
                  </a:lnTo>
                  <a:lnTo>
                    <a:pt x="960132" y="232410"/>
                  </a:lnTo>
                  <a:lnTo>
                    <a:pt x="958608" y="236220"/>
                  </a:lnTo>
                  <a:lnTo>
                    <a:pt x="958608" y="238506"/>
                  </a:lnTo>
                  <a:lnTo>
                    <a:pt x="957084" y="241554"/>
                  </a:lnTo>
                  <a:lnTo>
                    <a:pt x="956309" y="246126"/>
                  </a:lnTo>
                  <a:lnTo>
                    <a:pt x="956309" y="254508"/>
                  </a:lnTo>
                  <a:lnTo>
                    <a:pt x="954785" y="262128"/>
                  </a:lnTo>
                  <a:lnTo>
                    <a:pt x="954023" y="265938"/>
                  </a:lnTo>
                  <a:lnTo>
                    <a:pt x="954023" y="266700"/>
                  </a:lnTo>
                  <a:lnTo>
                    <a:pt x="952500" y="268224"/>
                  </a:lnTo>
                  <a:lnTo>
                    <a:pt x="952500" y="272034"/>
                  </a:lnTo>
                  <a:lnTo>
                    <a:pt x="950976" y="275082"/>
                  </a:lnTo>
                  <a:lnTo>
                    <a:pt x="950213" y="276606"/>
                  </a:lnTo>
                  <a:lnTo>
                    <a:pt x="950213" y="278892"/>
                  </a:lnTo>
                  <a:lnTo>
                    <a:pt x="948702" y="284988"/>
                  </a:lnTo>
                  <a:lnTo>
                    <a:pt x="947940" y="292608"/>
                  </a:lnTo>
                  <a:lnTo>
                    <a:pt x="947940" y="296418"/>
                  </a:lnTo>
                  <a:lnTo>
                    <a:pt x="946416" y="292608"/>
                  </a:lnTo>
                  <a:lnTo>
                    <a:pt x="944892" y="282702"/>
                  </a:lnTo>
                  <a:lnTo>
                    <a:pt x="944892" y="270510"/>
                  </a:lnTo>
                  <a:lnTo>
                    <a:pt x="944130" y="262890"/>
                  </a:lnTo>
                  <a:lnTo>
                    <a:pt x="942606" y="260604"/>
                  </a:lnTo>
                  <a:lnTo>
                    <a:pt x="942606" y="256032"/>
                  </a:lnTo>
                  <a:lnTo>
                    <a:pt x="941844" y="247650"/>
                  </a:lnTo>
                  <a:lnTo>
                    <a:pt x="941844" y="242316"/>
                  </a:lnTo>
                  <a:lnTo>
                    <a:pt x="940307" y="240030"/>
                  </a:lnTo>
                  <a:lnTo>
                    <a:pt x="938783" y="240030"/>
                  </a:lnTo>
                  <a:lnTo>
                    <a:pt x="938034" y="237744"/>
                  </a:lnTo>
                  <a:lnTo>
                    <a:pt x="936510" y="227838"/>
                  </a:lnTo>
                  <a:lnTo>
                    <a:pt x="936510" y="213360"/>
                  </a:lnTo>
                  <a:lnTo>
                    <a:pt x="935735" y="201168"/>
                  </a:lnTo>
                  <a:lnTo>
                    <a:pt x="934211" y="195834"/>
                  </a:lnTo>
                  <a:lnTo>
                    <a:pt x="934211" y="197358"/>
                  </a:lnTo>
                  <a:lnTo>
                    <a:pt x="932687" y="198882"/>
                  </a:lnTo>
                  <a:lnTo>
                    <a:pt x="932687" y="195834"/>
                  </a:lnTo>
                  <a:lnTo>
                    <a:pt x="931926" y="188976"/>
                  </a:lnTo>
                  <a:lnTo>
                    <a:pt x="930414" y="181356"/>
                  </a:lnTo>
                  <a:lnTo>
                    <a:pt x="930414" y="182880"/>
                  </a:lnTo>
                  <a:lnTo>
                    <a:pt x="929652" y="187452"/>
                  </a:lnTo>
                  <a:lnTo>
                    <a:pt x="928128" y="188976"/>
                  </a:lnTo>
                  <a:lnTo>
                    <a:pt x="928128" y="185166"/>
                  </a:lnTo>
                  <a:lnTo>
                    <a:pt x="926604" y="183642"/>
                  </a:lnTo>
                  <a:lnTo>
                    <a:pt x="925842" y="188976"/>
                  </a:lnTo>
                  <a:lnTo>
                    <a:pt x="925842" y="197358"/>
                  </a:lnTo>
                  <a:lnTo>
                    <a:pt x="924318" y="205740"/>
                  </a:lnTo>
                  <a:lnTo>
                    <a:pt x="923556" y="211074"/>
                  </a:lnTo>
                  <a:lnTo>
                    <a:pt x="923556" y="214122"/>
                  </a:lnTo>
                  <a:lnTo>
                    <a:pt x="922032" y="217170"/>
                  </a:lnTo>
                  <a:lnTo>
                    <a:pt x="922032" y="219456"/>
                  </a:lnTo>
                  <a:lnTo>
                    <a:pt x="920508" y="225552"/>
                  </a:lnTo>
                  <a:lnTo>
                    <a:pt x="919733" y="232410"/>
                  </a:lnTo>
                  <a:lnTo>
                    <a:pt x="919733" y="238506"/>
                  </a:lnTo>
                  <a:lnTo>
                    <a:pt x="918209" y="248412"/>
                  </a:lnTo>
                  <a:lnTo>
                    <a:pt x="917460" y="258318"/>
                  </a:lnTo>
                  <a:lnTo>
                    <a:pt x="917460" y="264414"/>
                  </a:lnTo>
                  <a:lnTo>
                    <a:pt x="915923" y="260604"/>
                  </a:lnTo>
                  <a:lnTo>
                    <a:pt x="914400" y="256794"/>
                  </a:lnTo>
                  <a:lnTo>
                    <a:pt x="914400" y="258318"/>
                  </a:lnTo>
                  <a:lnTo>
                    <a:pt x="913637" y="262890"/>
                  </a:lnTo>
                  <a:lnTo>
                    <a:pt x="912113" y="270510"/>
                  </a:lnTo>
                  <a:lnTo>
                    <a:pt x="912113" y="278130"/>
                  </a:lnTo>
                  <a:lnTo>
                    <a:pt x="911364" y="280416"/>
                  </a:lnTo>
                  <a:lnTo>
                    <a:pt x="911364" y="278130"/>
                  </a:lnTo>
                  <a:lnTo>
                    <a:pt x="909840" y="278892"/>
                  </a:lnTo>
                  <a:lnTo>
                    <a:pt x="908316" y="278130"/>
                  </a:lnTo>
                  <a:lnTo>
                    <a:pt x="908316" y="272796"/>
                  </a:lnTo>
                  <a:lnTo>
                    <a:pt x="907554" y="268986"/>
                  </a:lnTo>
                  <a:lnTo>
                    <a:pt x="906030" y="268986"/>
                  </a:lnTo>
                  <a:lnTo>
                    <a:pt x="906030" y="268224"/>
                  </a:lnTo>
                  <a:lnTo>
                    <a:pt x="905268" y="265938"/>
                  </a:lnTo>
                  <a:lnTo>
                    <a:pt x="903744" y="265938"/>
                  </a:lnTo>
                  <a:lnTo>
                    <a:pt x="902207" y="264414"/>
                  </a:lnTo>
                  <a:lnTo>
                    <a:pt x="901458" y="258318"/>
                  </a:lnTo>
                  <a:lnTo>
                    <a:pt x="901458" y="247650"/>
                  </a:lnTo>
                  <a:lnTo>
                    <a:pt x="899934" y="236220"/>
                  </a:lnTo>
                  <a:lnTo>
                    <a:pt x="899934" y="229362"/>
                  </a:lnTo>
                  <a:lnTo>
                    <a:pt x="899159" y="225552"/>
                  </a:lnTo>
                  <a:lnTo>
                    <a:pt x="897635" y="221742"/>
                  </a:lnTo>
                  <a:lnTo>
                    <a:pt x="897635" y="214122"/>
                  </a:lnTo>
                  <a:lnTo>
                    <a:pt x="896111" y="207264"/>
                  </a:lnTo>
                  <a:lnTo>
                    <a:pt x="895350" y="201168"/>
                  </a:lnTo>
                  <a:lnTo>
                    <a:pt x="895350" y="193548"/>
                  </a:lnTo>
                  <a:lnTo>
                    <a:pt x="893826" y="187452"/>
                  </a:lnTo>
                  <a:lnTo>
                    <a:pt x="893063" y="185166"/>
                  </a:lnTo>
                  <a:lnTo>
                    <a:pt x="893063" y="186690"/>
                  </a:lnTo>
                  <a:lnTo>
                    <a:pt x="891552" y="186690"/>
                  </a:lnTo>
                  <a:lnTo>
                    <a:pt x="891552" y="182880"/>
                  </a:lnTo>
                  <a:lnTo>
                    <a:pt x="890028" y="178308"/>
                  </a:lnTo>
                  <a:lnTo>
                    <a:pt x="889266" y="172974"/>
                  </a:lnTo>
                  <a:lnTo>
                    <a:pt x="889266" y="172212"/>
                  </a:lnTo>
                  <a:lnTo>
                    <a:pt x="887742" y="175260"/>
                  </a:lnTo>
                  <a:lnTo>
                    <a:pt x="886980" y="178308"/>
                  </a:lnTo>
                  <a:lnTo>
                    <a:pt x="886980" y="181356"/>
                  </a:lnTo>
                  <a:lnTo>
                    <a:pt x="885456" y="187452"/>
                  </a:lnTo>
                  <a:lnTo>
                    <a:pt x="883932" y="195834"/>
                  </a:lnTo>
                  <a:lnTo>
                    <a:pt x="883932" y="203454"/>
                  </a:lnTo>
                  <a:lnTo>
                    <a:pt x="883157" y="208026"/>
                  </a:lnTo>
                  <a:lnTo>
                    <a:pt x="881633" y="211074"/>
                  </a:lnTo>
                  <a:lnTo>
                    <a:pt x="881633" y="213360"/>
                  </a:lnTo>
                  <a:lnTo>
                    <a:pt x="880884" y="215646"/>
                  </a:lnTo>
                  <a:lnTo>
                    <a:pt x="880884" y="220218"/>
                  </a:lnTo>
                  <a:lnTo>
                    <a:pt x="879360" y="229362"/>
                  </a:lnTo>
                  <a:lnTo>
                    <a:pt x="877823" y="237744"/>
                  </a:lnTo>
                  <a:lnTo>
                    <a:pt x="877823" y="242316"/>
                  </a:lnTo>
                  <a:lnTo>
                    <a:pt x="877061" y="248412"/>
                  </a:lnTo>
                  <a:lnTo>
                    <a:pt x="875537" y="258318"/>
                  </a:lnTo>
                  <a:lnTo>
                    <a:pt x="875537" y="266700"/>
                  </a:lnTo>
                  <a:lnTo>
                    <a:pt x="874776" y="272796"/>
                  </a:lnTo>
                  <a:lnTo>
                    <a:pt x="873264" y="278892"/>
                  </a:lnTo>
                  <a:lnTo>
                    <a:pt x="873264" y="282702"/>
                  </a:lnTo>
                  <a:lnTo>
                    <a:pt x="871740" y="284988"/>
                  </a:lnTo>
                  <a:lnTo>
                    <a:pt x="870978" y="284988"/>
                  </a:lnTo>
                  <a:lnTo>
                    <a:pt x="870978" y="286512"/>
                  </a:lnTo>
                  <a:lnTo>
                    <a:pt x="869454" y="287274"/>
                  </a:lnTo>
                  <a:lnTo>
                    <a:pt x="869454" y="288798"/>
                  </a:lnTo>
                  <a:lnTo>
                    <a:pt x="868692" y="290322"/>
                  </a:lnTo>
                  <a:lnTo>
                    <a:pt x="867168" y="288798"/>
                  </a:lnTo>
                  <a:lnTo>
                    <a:pt x="867168" y="287274"/>
                  </a:lnTo>
                  <a:lnTo>
                    <a:pt x="865644" y="284988"/>
                  </a:lnTo>
                  <a:lnTo>
                    <a:pt x="864882" y="281178"/>
                  </a:lnTo>
                  <a:lnTo>
                    <a:pt x="864882" y="278892"/>
                  </a:lnTo>
                  <a:lnTo>
                    <a:pt x="863358" y="272796"/>
                  </a:lnTo>
                  <a:lnTo>
                    <a:pt x="862583" y="262890"/>
                  </a:lnTo>
                  <a:lnTo>
                    <a:pt x="862583" y="249936"/>
                  </a:lnTo>
                  <a:lnTo>
                    <a:pt x="861059" y="240030"/>
                  </a:lnTo>
                  <a:lnTo>
                    <a:pt x="859535" y="237744"/>
                  </a:lnTo>
                  <a:lnTo>
                    <a:pt x="859535" y="240030"/>
                  </a:lnTo>
                  <a:lnTo>
                    <a:pt x="858773" y="240030"/>
                  </a:lnTo>
                  <a:lnTo>
                    <a:pt x="858773" y="232410"/>
                  </a:lnTo>
                  <a:lnTo>
                    <a:pt x="857250" y="217932"/>
                  </a:lnTo>
                  <a:lnTo>
                    <a:pt x="856487" y="204978"/>
                  </a:lnTo>
                  <a:lnTo>
                    <a:pt x="856487" y="195834"/>
                  </a:lnTo>
                  <a:lnTo>
                    <a:pt x="854963" y="189738"/>
                  </a:lnTo>
                  <a:lnTo>
                    <a:pt x="853452" y="183642"/>
                  </a:lnTo>
                  <a:lnTo>
                    <a:pt x="853452" y="175260"/>
                  </a:lnTo>
                  <a:lnTo>
                    <a:pt x="852690" y="168402"/>
                  </a:lnTo>
                  <a:lnTo>
                    <a:pt x="851166" y="166878"/>
                  </a:lnTo>
                  <a:lnTo>
                    <a:pt x="851166" y="169164"/>
                  </a:lnTo>
                  <a:lnTo>
                    <a:pt x="850404" y="170688"/>
                  </a:lnTo>
                  <a:lnTo>
                    <a:pt x="848880" y="164592"/>
                  </a:lnTo>
                  <a:lnTo>
                    <a:pt x="848880" y="156972"/>
                  </a:lnTo>
                  <a:lnTo>
                    <a:pt x="847356" y="153924"/>
                  </a:lnTo>
                  <a:lnTo>
                    <a:pt x="847356" y="156972"/>
                  </a:lnTo>
                  <a:lnTo>
                    <a:pt x="846594" y="164592"/>
                  </a:lnTo>
                  <a:lnTo>
                    <a:pt x="845057" y="169164"/>
                  </a:lnTo>
                  <a:lnTo>
                    <a:pt x="845057" y="174498"/>
                  </a:lnTo>
                  <a:lnTo>
                    <a:pt x="844308" y="180594"/>
                  </a:lnTo>
                  <a:lnTo>
                    <a:pt x="842784" y="187452"/>
                  </a:lnTo>
                  <a:lnTo>
                    <a:pt x="842784" y="192786"/>
                  </a:lnTo>
                  <a:lnTo>
                    <a:pt x="841260" y="195072"/>
                  </a:lnTo>
                  <a:lnTo>
                    <a:pt x="840485" y="197358"/>
                  </a:lnTo>
                  <a:lnTo>
                    <a:pt x="840485" y="199644"/>
                  </a:lnTo>
                  <a:lnTo>
                    <a:pt x="838961" y="205740"/>
                  </a:lnTo>
                  <a:lnTo>
                    <a:pt x="838961" y="215646"/>
                  </a:lnTo>
                  <a:lnTo>
                    <a:pt x="838200" y="226314"/>
                  </a:lnTo>
                  <a:lnTo>
                    <a:pt x="836676" y="233934"/>
                  </a:lnTo>
                  <a:lnTo>
                    <a:pt x="836676" y="237744"/>
                  </a:lnTo>
                  <a:lnTo>
                    <a:pt x="835164" y="243840"/>
                  </a:lnTo>
                  <a:lnTo>
                    <a:pt x="834402" y="254508"/>
                  </a:lnTo>
                  <a:lnTo>
                    <a:pt x="834402" y="268224"/>
                  </a:lnTo>
                  <a:lnTo>
                    <a:pt x="832878" y="275082"/>
                  </a:lnTo>
                  <a:lnTo>
                    <a:pt x="832116" y="278130"/>
                  </a:lnTo>
                  <a:lnTo>
                    <a:pt x="832116" y="276606"/>
                  </a:lnTo>
                  <a:lnTo>
                    <a:pt x="830592" y="275082"/>
                  </a:lnTo>
                  <a:lnTo>
                    <a:pt x="829068" y="276606"/>
                  </a:lnTo>
                  <a:lnTo>
                    <a:pt x="829068" y="278892"/>
                  </a:lnTo>
                  <a:lnTo>
                    <a:pt x="828306" y="281178"/>
                  </a:lnTo>
                  <a:lnTo>
                    <a:pt x="828306" y="284988"/>
                  </a:lnTo>
                  <a:lnTo>
                    <a:pt x="826782" y="284988"/>
                  </a:lnTo>
                  <a:lnTo>
                    <a:pt x="826007" y="282702"/>
                  </a:lnTo>
                  <a:lnTo>
                    <a:pt x="826007" y="280416"/>
                  </a:lnTo>
                  <a:lnTo>
                    <a:pt x="824483" y="275082"/>
                  </a:lnTo>
                  <a:lnTo>
                    <a:pt x="822959" y="268224"/>
                  </a:lnTo>
                  <a:lnTo>
                    <a:pt x="822959" y="258318"/>
                  </a:lnTo>
                  <a:lnTo>
                    <a:pt x="822210" y="252222"/>
                  </a:lnTo>
                  <a:lnTo>
                    <a:pt x="820673" y="250698"/>
                  </a:lnTo>
                  <a:lnTo>
                    <a:pt x="820673" y="248412"/>
                  </a:lnTo>
                  <a:lnTo>
                    <a:pt x="819911" y="244602"/>
                  </a:lnTo>
                  <a:lnTo>
                    <a:pt x="818387" y="240030"/>
                  </a:lnTo>
                  <a:lnTo>
                    <a:pt x="818387" y="232410"/>
                  </a:lnTo>
                  <a:lnTo>
                    <a:pt x="816863" y="219456"/>
                  </a:lnTo>
                  <a:lnTo>
                    <a:pt x="816863" y="203454"/>
                  </a:lnTo>
                  <a:lnTo>
                    <a:pt x="816114" y="195834"/>
                  </a:lnTo>
                  <a:lnTo>
                    <a:pt x="814590" y="195834"/>
                  </a:lnTo>
                  <a:lnTo>
                    <a:pt x="814590" y="197358"/>
                  </a:lnTo>
                  <a:lnTo>
                    <a:pt x="813828" y="192786"/>
                  </a:lnTo>
                  <a:lnTo>
                    <a:pt x="812304" y="186690"/>
                  </a:lnTo>
                  <a:lnTo>
                    <a:pt x="812304" y="181356"/>
                  </a:lnTo>
                  <a:lnTo>
                    <a:pt x="810780" y="178308"/>
                  </a:lnTo>
                  <a:lnTo>
                    <a:pt x="810018" y="175260"/>
                  </a:lnTo>
                  <a:lnTo>
                    <a:pt x="810018" y="178308"/>
                  </a:lnTo>
                  <a:lnTo>
                    <a:pt x="808494" y="179070"/>
                  </a:lnTo>
                  <a:lnTo>
                    <a:pt x="807732" y="175260"/>
                  </a:lnTo>
                  <a:lnTo>
                    <a:pt x="807732" y="172974"/>
                  </a:lnTo>
                  <a:lnTo>
                    <a:pt x="806208" y="178308"/>
                  </a:lnTo>
                  <a:lnTo>
                    <a:pt x="806208" y="185166"/>
                  </a:lnTo>
                  <a:lnTo>
                    <a:pt x="804684" y="187452"/>
                  </a:lnTo>
                  <a:lnTo>
                    <a:pt x="803909" y="186690"/>
                  </a:lnTo>
                  <a:lnTo>
                    <a:pt x="803909" y="187452"/>
                  </a:lnTo>
                  <a:lnTo>
                    <a:pt x="802385" y="192786"/>
                  </a:lnTo>
                  <a:lnTo>
                    <a:pt x="801623" y="198882"/>
                  </a:lnTo>
                  <a:lnTo>
                    <a:pt x="801623" y="205740"/>
                  </a:lnTo>
                  <a:lnTo>
                    <a:pt x="800100" y="214122"/>
                  </a:lnTo>
                  <a:lnTo>
                    <a:pt x="798576" y="220218"/>
                  </a:lnTo>
                  <a:lnTo>
                    <a:pt x="798576" y="225552"/>
                  </a:lnTo>
                  <a:lnTo>
                    <a:pt x="797813" y="231648"/>
                  </a:lnTo>
                  <a:lnTo>
                    <a:pt x="797813" y="241554"/>
                  </a:lnTo>
                  <a:lnTo>
                    <a:pt x="796302" y="252222"/>
                  </a:lnTo>
                  <a:lnTo>
                    <a:pt x="795540" y="256794"/>
                  </a:lnTo>
                  <a:lnTo>
                    <a:pt x="795540" y="258318"/>
                  </a:lnTo>
                  <a:lnTo>
                    <a:pt x="794016" y="260604"/>
                  </a:lnTo>
                  <a:lnTo>
                    <a:pt x="792492" y="265938"/>
                  </a:lnTo>
                  <a:lnTo>
                    <a:pt x="792492" y="268224"/>
                  </a:lnTo>
                  <a:lnTo>
                    <a:pt x="790206" y="270510"/>
                  </a:lnTo>
                  <a:lnTo>
                    <a:pt x="790206" y="272796"/>
                  </a:lnTo>
                  <a:lnTo>
                    <a:pt x="789444" y="275082"/>
                  </a:lnTo>
                  <a:lnTo>
                    <a:pt x="787907" y="276606"/>
                  </a:lnTo>
                  <a:lnTo>
                    <a:pt x="787907" y="272796"/>
                  </a:lnTo>
                  <a:lnTo>
                    <a:pt x="786383" y="268224"/>
                  </a:lnTo>
                  <a:lnTo>
                    <a:pt x="786383" y="262890"/>
                  </a:lnTo>
                  <a:lnTo>
                    <a:pt x="785634" y="260604"/>
                  </a:lnTo>
                  <a:lnTo>
                    <a:pt x="784110" y="256794"/>
                  </a:lnTo>
                  <a:lnTo>
                    <a:pt x="784110" y="253746"/>
                  </a:lnTo>
                  <a:lnTo>
                    <a:pt x="783335" y="249936"/>
                  </a:lnTo>
                  <a:lnTo>
                    <a:pt x="781811" y="248412"/>
                  </a:lnTo>
                  <a:lnTo>
                    <a:pt x="781811" y="244602"/>
                  </a:lnTo>
                  <a:lnTo>
                    <a:pt x="780287" y="236220"/>
                  </a:lnTo>
                  <a:lnTo>
                    <a:pt x="779526" y="225552"/>
                  </a:lnTo>
                  <a:lnTo>
                    <a:pt x="779526" y="214122"/>
                  </a:lnTo>
                  <a:lnTo>
                    <a:pt x="778014" y="205740"/>
                  </a:lnTo>
                  <a:lnTo>
                    <a:pt x="777252" y="201168"/>
                  </a:lnTo>
                  <a:lnTo>
                    <a:pt x="777252" y="199644"/>
                  </a:lnTo>
                  <a:lnTo>
                    <a:pt x="775728" y="197358"/>
                  </a:lnTo>
                  <a:lnTo>
                    <a:pt x="775728" y="191262"/>
                  </a:lnTo>
                  <a:lnTo>
                    <a:pt x="774204" y="182880"/>
                  </a:lnTo>
                  <a:lnTo>
                    <a:pt x="773442" y="179070"/>
                  </a:lnTo>
                  <a:lnTo>
                    <a:pt x="771918" y="180594"/>
                  </a:lnTo>
                  <a:lnTo>
                    <a:pt x="771156" y="175260"/>
                  </a:lnTo>
                  <a:lnTo>
                    <a:pt x="771156" y="166878"/>
                  </a:lnTo>
                  <a:lnTo>
                    <a:pt x="769632" y="160020"/>
                  </a:lnTo>
                  <a:lnTo>
                    <a:pt x="768108" y="156210"/>
                  </a:lnTo>
                  <a:lnTo>
                    <a:pt x="768108" y="150876"/>
                  </a:lnTo>
                  <a:lnTo>
                    <a:pt x="767333" y="147828"/>
                  </a:lnTo>
                  <a:lnTo>
                    <a:pt x="765809" y="147828"/>
                  </a:lnTo>
                  <a:lnTo>
                    <a:pt x="765809" y="156972"/>
                  </a:lnTo>
                  <a:lnTo>
                    <a:pt x="765060" y="169164"/>
                  </a:lnTo>
                  <a:lnTo>
                    <a:pt x="765060" y="174498"/>
                  </a:lnTo>
                  <a:lnTo>
                    <a:pt x="763523" y="175260"/>
                  </a:lnTo>
                  <a:lnTo>
                    <a:pt x="762000" y="181356"/>
                  </a:lnTo>
                  <a:lnTo>
                    <a:pt x="762000" y="192786"/>
                  </a:lnTo>
                  <a:lnTo>
                    <a:pt x="761237" y="204978"/>
                  </a:lnTo>
                  <a:lnTo>
                    <a:pt x="759713" y="217932"/>
                  </a:lnTo>
                  <a:lnTo>
                    <a:pt x="759713" y="226314"/>
                  </a:lnTo>
                  <a:lnTo>
                    <a:pt x="758964" y="232410"/>
                  </a:lnTo>
                  <a:lnTo>
                    <a:pt x="757440" y="235458"/>
                  </a:lnTo>
                  <a:lnTo>
                    <a:pt x="757440" y="237744"/>
                  </a:lnTo>
                  <a:lnTo>
                    <a:pt x="755916" y="241554"/>
                  </a:lnTo>
                  <a:lnTo>
                    <a:pt x="755916" y="248412"/>
                  </a:lnTo>
                  <a:lnTo>
                    <a:pt x="755154" y="260604"/>
                  </a:lnTo>
                  <a:lnTo>
                    <a:pt x="753630" y="272796"/>
                  </a:lnTo>
                  <a:lnTo>
                    <a:pt x="753630" y="282702"/>
                  </a:lnTo>
                  <a:lnTo>
                    <a:pt x="752868" y="287274"/>
                  </a:lnTo>
                  <a:lnTo>
                    <a:pt x="751344" y="288798"/>
                  </a:lnTo>
                  <a:lnTo>
                    <a:pt x="751344" y="286512"/>
                  </a:lnTo>
                  <a:lnTo>
                    <a:pt x="749807" y="284988"/>
                  </a:lnTo>
                  <a:lnTo>
                    <a:pt x="749058" y="287274"/>
                  </a:lnTo>
                  <a:lnTo>
                    <a:pt x="749058" y="290322"/>
                  </a:lnTo>
                  <a:lnTo>
                    <a:pt x="747534" y="290322"/>
                  </a:lnTo>
                  <a:lnTo>
                    <a:pt x="746759" y="287274"/>
                  </a:lnTo>
                  <a:lnTo>
                    <a:pt x="745235" y="287274"/>
                  </a:lnTo>
                  <a:lnTo>
                    <a:pt x="745235" y="284988"/>
                  </a:lnTo>
                  <a:lnTo>
                    <a:pt x="743711" y="280416"/>
                  </a:lnTo>
                  <a:lnTo>
                    <a:pt x="742950" y="274320"/>
                  </a:lnTo>
                  <a:lnTo>
                    <a:pt x="742950" y="262890"/>
                  </a:lnTo>
                  <a:lnTo>
                    <a:pt x="741426" y="247650"/>
                  </a:lnTo>
                  <a:lnTo>
                    <a:pt x="740663" y="236220"/>
                  </a:lnTo>
                  <a:lnTo>
                    <a:pt x="740663" y="233934"/>
                  </a:lnTo>
                  <a:lnTo>
                    <a:pt x="739152" y="235458"/>
                  </a:lnTo>
                  <a:lnTo>
                    <a:pt x="737628" y="235458"/>
                  </a:lnTo>
                  <a:lnTo>
                    <a:pt x="737628" y="231648"/>
                  </a:lnTo>
                  <a:lnTo>
                    <a:pt x="736866" y="219456"/>
                  </a:lnTo>
                  <a:lnTo>
                    <a:pt x="735342" y="203454"/>
                  </a:lnTo>
                  <a:lnTo>
                    <a:pt x="735342" y="189738"/>
                  </a:lnTo>
                  <a:lnTo>
                    <a:pt x="734580" y="180594"/>
                  </a:lnTo>
                  <a:lnTo>
                    <a:pt x="734580" y="175260"/>
                  </a:lnTo>
                  <a:lnTo>
                    <a:pt x="733056" y="175260"/>
                  </a:lnTo>
                  <a:lnTo>
                    <a:pt x="731532" y="174498"/>
                  </a:lnTo>
                  <a:lnTo>
                    <a:pt x="731532" y="168402"/>
                  </a:lnTo>
                  <a:lnTo>
                    <a:pt x="730757" y="160782"/>
                  </a:lnTo>
                  <a:lnTo>
                    <a:pt x="729233" y="156210"/>
                  </a:lnTo>
                  <a:lnTo>
                    <a:pt x="729233" y="153924"/>
                  </a:lnTo>
                  <a:lnTo>
                    <a:pt x="728484" y="150876"/>
                  </a:lnTo>
                  <a:lnTo>
                    <a:pt x="726960" y="150876"/>
                  </a:lnTo>
                  <a:lnTo>
                    <a:pt x="726960" y="150114"/>
                  </a:lnTo>
                  <a:lnTo>
                    <a:pt x="725423" y="148590"/>
                  </a:lnTo>
                  <a:lnTo>
                    <a:pt x="724661" y="150114"/>
                  </a:lnTo>
                  <a:lnTo>
                    <a:pt x="724661" y="156210"/>
                  </a:lnTo>
                  <a:lnTo>
                    <a:pt x="723137" y="166116"/>
                  </a:lnTo>
                  <a:lnTo>
                    <a:pt x="723137" y="176784"/>
                  </a:lnTo>
                  <a:lnTo>
                    <a:pt x="722376" y="183642"/>
                  </a:lnTo>
                  <a:lnTo>
                    <a:pt x="720864" y="185166"/>
                  </a:lnTo>
                  <a:lnTo>
                    <a:pt x="720864" y="183642"/>
                  </a:lnTo>
                  <a:lnTo>
                    <a:pt x="719340" y="185166"/>
                  </a:lnTo>
                  <a:lnTo>
                    <a:pt x="718578" y="195834"/>
                  </a:lnTo>
                  <a:lnTo>
                    <a:pt x="718578" y="211836"/>
                  </a:lnTo>
                  <a:lnTo>
                    <a:pt x="717054" y="226314"/>
                  </a:lnTo>
                  <a:lnTo>
                    <a:pt x="716292" y="236220"/>
                  </a:lnTo>
                  <a:lnTo>
                    <a:pt x="716292" y="244602"/>
                  </a:lnTo>
                  <a:lnTo>
                    <a:pt x="714768" y="249936"/>
                  </a:lnTo>
                  <a:lnTo>
                    <a:pt x="714768" y="248412"/>
                  </a:lnTo>
                  <a:lnTo>
                    <a:pt x="713244" y="250698"/>
                  </a:lnTo>
                  <a:lnTo>
                    <a:pt x="712482" y="259842"/>
                  </a:lnTo>
                  <a:lnTo>
                    <a:pt x="712482" y="268224"/>
                  </a:lnTo>
                  <a:lnTo>
                    <a:pt x="710958" y="272034"/>
                  </a:lnTo>
                  <a:lnTo>
                    <a:pt x="710183" y="270510"/>
                  </a:lnTo>
                  <a:lnTo>
                    <a:pt x="708659" y="272034"/>
                  </a:lnTo>
                  <a:lnTo>
                    <a:pt x="707135" y="272796"/>
                  </a:lnTo>
                  <a:lnTo>
                    <a:pt x="704850" y="272796"/>
                  </a:lnTo>
                  <a:lnTo>
                    <a:pt x="704087" y="275082"/>
                  </a:lnTo>
                  <a:lnTo>
                    <a:pt x="704087" y="272034"/>
                  </a:lnTo>
                  <a:lnTo>
                    <a:pt x="702563" y="262890"/>
                  </a:lnTo>
                  <a:lnTo>
                    <a:pt x="701052" y="256032"/>
                  </a:lnTo>
                  <a:lnTo>
                    <a:pt x="701052" y="247650"/>
                  </a:lnTo>
                  <a:lnTo>
                    <a:pt x="700290" y="236220"/>
                  </a:lnTo>
                  <a:lnTo>
                    <a:pt x="698766" y="229362"/>
                  </a:lnTo>
                  <a:lnTo>
                    <a:pt x="698004" y="226314"/>
                  </a:lnTo>
                  <a:lnTo>
                    <a:pt x="696480" y="219456"/>
                  </a:lnTo>
                  <a:lnTo>
                    <a:pt x="696480" y="208026"/>
                  </a:lnTo>
                  <a:lnTo>
                    <a:pt x="694956" y="193548"/>
                  </a:lnTo>
                  <a:lnTo>
                    <a:pt x="694194" y="183642"/>
                  </a:lnTo>
                  <a:lnTo>
                    <a:pt x="694194" y="175260"/>
                  </a:lnTo>
                  <a:lnTo>
                    <a:pt x="692657" y="170688"/>
                  </a:lnTo>
                  <a:lnTo>
                    <a:pt x="692657" y="169164"/>
                  </a:lnTo>
                  <a:lnTo>
                    <a:pt x="691908" y="169164"/>
                  </a:lnTo>
                  <a:lnTo>
                    <a:pt x="690384" y="166878"/>
                  </a:lnTo>
                  <a:lnTo>
                    <a:pt x="690384" y="162306"/>
                  </a:lnTo>
                  <a:lnTo>
                    <a:pt x="688860" y="160020"/>
                  </a:lnTo>
                  <a:lnTo>
                    <a:pt x="688085" y="163068"/>
                  </a:lnTo>
                  <a:lnTo>
                    <a:pt x="686561" y="160020"/>
                  </a:lnTo>
                  <a:lnTo>
                    <a:pt x="685800" y="158496"/>
                  </a:lnTo>
                  <a:lnTo>
                    <a:pt x="685800" y="164592"/>
                  </a:lnTo>
                  <a:lnTo>
                    <a:pt x="684276" y="170688"/>
                  </a:lnTo>
                  <a:lnTo>
                    <a:pt x="682764" y="169164"/>
                  </a:lnTo>
                  <a:lnTo>
                    <a:pt x="682764" y="168402"/>
                  </a:lnTo>
                  <a:lnTo>
                    <a:pt x="682002" y="169164"/>
                  </a:lnTo>
                  <a:lnTo>
                    <a:pt x="682002" y="174498"/>
                  </a:lnTo>
                  <a:lnTo>
                    <a:pt x="680478" y="180594"/>
                  </a:lnTo>
                  <a:lnTo>
                    <a:pt x="679716" y="187452"/>
                  </a:lnTo>
                  <a:lnTo>
                    <a:pt x="679716" y="195072"/>
                  </a:lnTo>
                  <a:lnTo>
                    <a:pt x="678192" y="204978"/>
                  </a:lnTo>
                  <a:lnTo>
                    <a:pt x="676668" y="217170"/>
                  </a:lnTo>
                  <a:lnTo>
                    <a:pt x="676668" y="231648"/>
                  </a:lnTo>
                  <a:lnTo>
                    <a:pt x="675906" y="241554"/>
                  </a:lnTo>
                  <a:lnTo>
                    <a:pt x="674382" y="246126"/>
                  </a:lnTo>
                  <a:lnTo>
                    <a:pt x="674382" y="252222"/>
                  </a:lnTo>
                  <a:lnTo>
                    <a:pt x="673607" y="262128"/>
                  </a:lnTo>
                  <a:lnTo>
                    <a:pt x="673607" y="266700"/>
                  </a:lnTo>
                  <a:lnTo>
                    <a:pt x="672083" y="268224"/>
                  </a:lnTo>
                  <a:lnTo>
                    <a:pt x="670559" y="270510"/>
                  </a:lnTo>
                  <a:lnTo>
                    <a:pt x="670559" y="275082"/>
                  </a:lnTo>
                  <a:lnTo>
                    <a:pt x="669810" y="278892"/>
                  </a:lnTo>
                  <a:lnTo>
                    <a:pt x="668273" y="278892"/>
                  </a:lnTo>
                  <a:lnTo>
                    <a:pt x="668273" y="278130"/>
                  </a:lnTo>
                  <a:lnTo>
                    <a:pt x="667511" y="272796"/>
                  </a:lnTo>
                  <a:lnTo>
                    <a:pt x="665987" y="266700"/>
                  </a:lnTo>
                  <a:lnTo>
                    <a:pt x="665987" y="262890"/>
                  </a:lnTo>
                  <a:lnTo>
                    <a:pt x="664463" y="265938"/>
                  </a:lnTo>
                  <a:lnTo>
                    <a:pt x="663714" y="268224"/>
                  </a:lnTo>
                  <a:lnTo>
                    <a:pt x="663714" y="265938"/>
                  </a:lnTo>
                  <a:lnTo>
                    <a:pt x="662190" y="258318"/>
                  </a:lnTo>
                  <a:lnTo>
                    <a:pt x="662190" y="250698"/>
                  </a:lnTo>
                  <a:lnTo>
                    <a:pt x="661428" y="246126"/>
                  </a:lnTo>
                  <a:lnTo>
                    <a:pt x="659904" y="238506"/>
                  </a:lnTo>
                  <a:lnTo>
                    <a:pt x="659904" y="227838"/>
                  </a:lnTo>
                  <a:lnTo>
                    <a:pt x="658380" y="217170"/>
                  </a:lnTo>
                  <a:lnTo>
                    <a:pt x="657618" y="204978"/>
                  </a:lnTo>
                  <a:lnTo>
                    <a:pt x="657618" y="195072"/>
                  </a:lnTo>
                  <a:lnTo>
                    <a:pt x="656094" y="187452"/>
                  </a:lnTo>
                  <a:lnTo>
                    <a:pt x="655332" y="182880"/>
                  </a:lnTo>
                  <a:lnTo>
                    <a:pt x="655332" y="178308"/>
                  </a:lnTo>
                  <a:lnTo>
                    <a:pt x="653808" y="172212"/>
                  </a:lnTo>
                  <a:lnTo>
                    <a:pt x="652284" y="163068"/>
                  </a:lnTo>
                  <a:lnTo>
                    <a:pt x="652284" y="152400"/>
                  </a:lnTo>
                  <a:lnTo>
                    <a:pt x="651509" y="141732"/>
                  </a:lnTo>
                  <a:lnTo>
                    <a:pt x="651509" y="137922"/>
                  </a:lnTo>
                  <a:lnTo>
                    <a:pt x="649985" y="141732"/>
                  </a:lnTo>
                  <a:lnTo>
                    <a:pt x="649223" y="146304"/>
                  </a:lnTo>
                  <a:lnTo>
                    <a:pt x="649223" y="150876"/>
                  </a:lnTo>
                  <a:lnTo>
                    <a:pt x="647700" y="153924"/>
                  </a:lnTo>
                  <a:lnTo>
                    <a:pt x="646176" y="150876"/>
                  </a:lnTo>
                  <a:lnTo>
                    <a:pt x="646176" y="147828"/>
                  </a:lnTo>
                  <a:lnTo>
                    <a:pt x="645413" y="146304"/>
                  </a:lnTo>
                  <a:lnTo>
                    <a:pt x="643902" y="150114"/>
                  </a:lnTo>
                  <a:lnTo>
                    <a:pt x="643902" y="154686"/>
                  </a:lnTo>
                  <a:lnTo>
                    <a:pt x="643140" y="162306"/>
                  </a:lnTo>
                  <a:lnTo>
                    <a:pt x="641616" y="170688"/>
                  </a:lnTo>
                  <a:lnTo>
                    <a:pt x="641616" y="180594"/>
                  </a:lnTo>
                  <a:lnTo>
                    <a:pt x="640092" y="182880"/>
                  </a:lnTo>
                  <a:lnTo>
                    <a:pt x="640092" y="181356"/>
                  </a:lnTo>
                  <a:lnTo>
                    <a:pt x="639330" y="187452"/>
                  </a:lnTo>
                  <a:lnTo>
                    <a:pt x="637806" y="201168"/>
                  </a:lnTo>
                  <a:lnTo>
                    <a:pt x="637806" y="214122"/>
                  </a:lnTo>
                  <a:lnTo>
                    <a:pt x="637044" y="221742"/>
                  </a:lnTo>
                  <a:lnTo>
                    <a:pt x="635507" y="227838"/>
                  </a:lnTo>
                  <a:lnTo>
                    <a:pt x="635507" y="236220"/>
                  </a:lnTo>
                  <a:lnTo>
                    <a:pt x="633983" y="246126"/>
                  </a:lnTo>
                  <a:lnTo>
                    <a:pt x="633234" y="256794"/>
                  </a:lnTo>
                  <a:lnTo>
                    <a:pt x="633234" y="265938"/>
                  </a:lnTo>
                  <a:lnTo>
                    <a:pt x="631710" y="270510"/>
                  </a:lnTo>
                  <a:lnTo>
                    <a:pt x="631710" y="274320"/>
                  </a:lnTo>
                  <a:lnTo>
                    <a:pt x="630935" y="276606"/>
                  </a:lnTo>
                  <a:lnTo>
                    <a:pt x="629411" y="272796"/>
                  </a:lnTo>
                  <a:lnTo>
                    <a:pt x="629411" y="268224"/>
                  </a:lnTo>
                  <a:lnTo>
                    <a:pt x="627887" y="268224"/>
                  </a:lnTo>
                  <a:lnTo>
                    <a:pt x="627126" y="270510"/>
                  </a:lnTo>
                  <a:lnTo>
                    <a:pt x="627126" y="275082"/>
                  </a:lnTo>
                  <a:lnTo>
                    <a:pt x="625614" y="280416"/>
                  </a:lnTo>
                  <a:lnTo>
                    <a:pt x="624852" y="284226"/>
                  </a:lnTo>
                  <a:lnTo>
                    <a:pt x="624852" y="284988"/>
                  </a:lnTo>
                  <a:lnTo>
                    <a:pt x="623328" y="282702"/>
                  </a:lnTo>
                  <a:lnTo>
                    <a:pt x="621804" y="272796"/>
                  </a:lnTo>
                  <a:lnTo>
                    <a:pt x="621804" y="260604"/>
                  </a:lnTo>
                  <a:lnTo>
                    <a:pt x="621042" y="252222"/>
                  </a:lnTo>
                  <a:lnTo>
                    <a:pt x="621042" y="250698"/>
                  </a:lnTo>
                  <a:lnTo>
                    <a:pt x="619518" y="250698"/>
                  </a:lnTo>
                  <a:lnTo>
                    <a:pt x="618756" y="246126"/>
                  </a:lnTo>
                  <a:lnTo>
                    <a:pt x="618756" y="236220"/>
                  </a:lnTo>
                  <a:lnTo>
                    <a:pt x="617232" y="223266"/>
                  </a:lnTo>
                  <a:lnTo>
                    <a:pt x="615708" y="211074"/>
                  </a:lnTo>
                  <a:lnTo>
                    <a:pt x="615708" y="201930"/>
                  </a:lnTo>
                  <a:lnTo>
                    <a:pt x="614933" y="195834"/>
                  </a:lnTo>
                  <a:lnTo>
                    <a:pt x="613409" y="192786"/>
                  </a:lnTo>
                  <a:lnTo>
                    <a:pt x="613409" y="188976"/>
                  </a:lnTo>
                  <a:lnTo>
                    <a:pt x="612660" y="182880"/>
                  </a:lnTo>
                  <a:lnTo>
                    <a:pt x="611123" y="172212"/>
                  </a:lnTo>
                  <a:lnTo>
                    <a:pt x="611123" y="163068"/>
                  </a:lnTo>
                  <a:lnTo>
                    <a:pt x="609600" y="156972"/>
                  </a:lnTo>
                  <a:lnTo>
                    <a:pt x="609600" y="150114"/>
                  </a:lnTo>
                  <a:lnTo>
                    <a:pt x="608837" y="140208"/>
                  </a:lnTo>
                  <a:lnTo>
                    <a:pt x="607313" y="131826"/>
                  </a:lnTo>
                  <a:lnTo>
                    <a:pt x="607313" y="128016"/>
                  </a:lnTo>
                  <a:lnTo>
                    <a:pt x="606564" y="131826"/>
                  </a:lnTo>
                  <a:lnTo>
                    <a:pt x="605040" y="135636"/>
                  </a:lnTo>
                  <a:lnTo>
                    <a:pt x="605040" y="138684"/>
                  </a:lnTo>
                  <a:lnTo>
                    <a:pt x="603516" y="144018"/>
                  </a:lnTo>
                  <a:lnTo>
                    <a:pt x="602754" y="150114"/>
                  </a:lnTo>
                  <a:lnTo>
                    <a:pt x="602754" y="152400"/>
                  </a:lnTo>
                  <a:lnTo>
                    <a:pt x="601230" y="156972"/>
                  </a:lnTo>
                  <a:lnTo>
                    <a:pt x="600468" y="163068"/>
                  </a:lnTo>
                  <a:lnTo>
                    <a:pt x="600468" y="168402"/>
                  </a:lnTo>
                  <a:lnTo>
                    <a:pt x="598944" y="175260"/>
                  </a:lnTo>
                  <a:lnTo>
                    <a:pt x="598944" y="182880"/>
                  </a:lnTo>
                  <a:lnTo>
                    <a:pt x="597407" y="192786"/>
                  </a:lnTo>
                  <a:lnTo>
                    <a:pt x="596658" y="204978"/>
                  </a:lnTo>
                  <a:lnTo>
                    <a:pt x="596658" y="215646"/>
                  </a:lnTo>
                  <a:lnTo>
                    <a:pt x="595134" y="221742"/>
                  </a:lnTo>
                  <a:lnTo>
                    <a:pt x="594359" y="224028"/>
                  </a:lnTo>
                  <a:lnTo>
                    <a:pt x="594359" y="230124"/>
                  </a:lnTo>
                  <a:lnTo>
                    <a:pt x="592835" y="241554"/>
                  </a:lnTo>
                  <a:lnTo>
                    <a:pt x="591311" y="250698"/>
                  </a:lnTo>
                  <a:lnTo>
                    <a:pt x="591311" y="256794"/>
                  </a:lnTo>
                  <a:lnTo>
                    <a:pt x="590550" y="262128"/>
                  </a:lnTo>
                  <a:lnTo>
                    <a:pt x="590550" y="264414"/>
                  </a:lnTo>
                  <a:lnTo>
                    <a:pt x="589026" y="264414"/>
                  </a:lnTo>
                  <a:lnTo>
                    <a:pt x="588263" y="262890"/>
                  </a:lnTo>
                  <a:lnTo>
                    <a:pt x="588263" y="268224"/>
                  </a:lnTo>
                  <a:lnTo>
                    <a:pt x="586752" y="272796"/>
                  </a:lnTo>
                  <a:lnTo>
                    <a:pt x="585228" y="274320"/>
                  </a:lnTo>
                  <a:lnTo>
                    <a:pt x="585228" y="270510"/>
                  </a:lnTo>
                  <a:lnTo>
                    <a:pt x="584466" y="266700"/>
                  </a:lnTo>
                  <a:lnTo>
                    <a:pt x="582942" y="266700"/>
                  </a:lnTo>
                  <a:lnTo>
                    <a:pt x="582942" y="265938"/>
                  </a:lnTo>
                  <a:lnTo>
                    <a:pt x="582180" y="264414"/>
                  </a:lnTo>
                  <a:lnTo>
                    <a:pt x="580656" y="262128"/>
                  </a:lnTo>
                  <a:lnTo>
                    <a:pt x="580656" y="258318"/>
                  </a:lnTo>
                  <a:lnTo>
                    <a:pt x="579132" y="248412"/>
                  </a:lnTo>
                  <a:lnTo>
                    <a:pt x="579132" y="237744"/>
                  </a:lnTo>
                  <a:lnTo>
                    <a:pt x="578357" y="227838"/>
                  </a:lnTo>
                  <a:lnTo>
                    <a:pt x="576833" y="219456"/>
                  </a:lnTo>
                  <a:lnTo>
                    <a:pt x="576833" y="211836"/>
                  </a:lnTo>
                  <a:lnTo>
                    <a:pt x="576084" y="204978"/>
                  </a:lnTo>
                  <a:lnTo>
                    <a:pt x="574560" y="199644"/>
                  </a:lnTo>
                  <a:lnTo>
                    <a:pt x="574560" y="191262"/>
                  </a:lnTo>
                  <a:lnTo>
                    <a:pt x="573023" y="180594"/>
                  </a:lnTo>
                  <a:lnTo>
                    <a:pt x="572261" y="170688"/>
                  </a:lnTo>
                  <a:lnTo>
                    <a:pt x="572261" y="164592"/>
                  </a:lnTo>
                  <a:lnTo>
                    <a:pt x="570737" y="160782"/>
                  </a:lnTo>
                  <a:lnTo>
                    <a:pt x="569976" y="156972"/>
                  </a:lnTo>
                  <a:lnTo>
                    <a:pt x="569976" y="154686"/>
                  </a:lnTo>
                  <a:lnTo>
                    <a:pt x="568464" y="148590"/>
                  </a:lnTo>
                  <a:lnTo>
                    <a:pt x="568464" y="141732"/>
                  </a:lnTo>
                  <a:lnTo>
                    <a:pt x="566940" y="136398"/>
                  </a:lnTo>
                  <a:lnTo>
                    <a:pt x="566178" y="135636"/>
                  </a:lnTo>
                  <a:lnTo>
                    <a:pt x="566178" y="138684"/>
                  </a:lnTo>
                  <a:lnTo>
                    <a:pt x="564654" y="146304"/>
                  </a:lnTo>
                  <a:lnTo>
                    <a:pt x="563892" y="150876"/>
                  </a:lnTo>
                  <a:lnTo>
                    <a:pt x="563892" y="150114"/>
                  </a:lnTo>
                  <a:lnTo>
                    <a:pt x="562368" y="147828"/>
                  </a:lnTo>
                  <a:lnTo>
                    <a:pt x="560844" y="154686"/>
                  </a:lnTo>
                  <a:lnTo>
                    <a:pt x="560844" y="168402"/>
                  </a:lnTo>
                  <a:lnTo>
                    <a:pt x="560082" y="179070"/>
                  </a:lnTo>
                  <a:lnTo>
                    <a:pt x="558558" y="186690"/>
                  </a:lnTo>
                  <a:lnTo>
                    <a:pt x="558558" y="192786"/>
                  </a:lnTo>
                  <a:lnTo>
                    <a:pt x="557783" y="198882"/>
                  </a:lnTo>
                  <a:lnTo>
                    <a:pt x="557783" y="205740"/>
                  </a:lnTo>
                  <a:lnTo>
                    <a:pt x="556259" y="219456"/>
                  </a:lnTo>
                  <a:lnTo>
                    <a:pt x="554735" y="233934"/>
                  </a:lnTo>
                  <a:lnTo>
                    <a:pt x="554735" y="242316"/>
                  </a:lnTo>
                  <a:lnTo>
                    <a:pt x="553973" y="246126"/>
                  </a:lnTo>
                  <a:lnTo>
                    <a:pt x="552450" y="249936"/>
                  </a:lnTo>
                  <a:lnTo>
                    <a:pt x="552450" y="254508"/>
                  </a:lnTo>
                  <a:lnTo>
                    <a:pt x="551687" y="260604"/>
                  </a:lnTo>
                  <a:lnTo>
                    <a:pt x="550163" y="265938"/>
                  </a:lnTo>
                  <a:lnTo>
                    <a:pt x="550163" y="272796"/>
                  </a:lnTo>
                  <a:lnTo>
                    <a:pt x="548652" y="278892"/>
                  </a:lnTo>
                  <a:lnTo>
                    <a:pt x="547890" y="282702"/>
                  </a:lnTo>
                  <a:lnTo>
                    <a:pt x="547890" y="287274"/>
                  </a:lnTo>
                  <a:lnTo>
                    <a:pt x="546366" y="292608"/>
                  </a:lnTo>
                  <a:lnTo>
                    <a:pt x="546366" y="293370"/>
                  </a:lnTo>
                  <a:lnTo>
                    <a:pt x="545604" y="288798"/>
                  </a:lnTo>
                  <a:lnTo>
                    <a:pt x="544080" y="278892"/>
                  </a:lnTo>
                  <a:lnTo>
                    <a:pt x="544080" y="268986"/>
                  </a:lnTo>
                  <a:lnTo>
                    <a:pt x="542556" y="262890"/>
                  </a:lnTo>
                  <a:lnTo>
                    <a:pt x="541794" y="258318"/>
                  </a:lnTo>
                  <a:lnTo>
                    <a:pt x="541794" y="252222"/>
                  </a:lnTo>
                  <a:lnTo>
                    <a:pt x="540257" y="247650"/>
                  </a:lnTo>
                  <a:lnTo>
                    <a:pt x="539508" y="244602"/>
                  </a:lnTo>
                  <a:lnTo>
                    <a:pt x="537984" y="240030"/>
                  </a:lnTo>
                  <a:lnTo>
                    <a:pt x="537984" y="227838"/>
                  </a:lnTo>
                  <a:lnTo>
                    <a:pt x="536460" y="214122"/>
                  </a:lnTo>
                  <a:lnTo>
                    <a:pt x="535685" y="205740"/>
                  </a:lnTo>
                  <a:lnTo>
                    <a:pt x="535685" y="197358"/>
                  </a:lnTo>
                  <a:lnTo>
                    <a:pt x="534161" y="187452"/>
                  </a:lnTo>
                  <a:lnTo>
                    <a:pt x="533400" y="176784"/>
                  </a:lnTo>
                  <a:lnTo>
                    <a:pt x="533400" y="163068"/>
                  </a:lnTo>
                  <a:lnTo>
                    <a:pt x="531876" y="152400"/>
                  </a:lnTo>
                  <a:lnTo>
                    <a:pt x="530364" y="142494"/>
                  </a:lnTo>
                  <a:lnTo>
                    <a:pt x="530364" y="136398"/>
                  </a:lnTo>
                  <a:lnTo>
                    <a:pt x="529602" y="132588"/>
                  </a:lnTo>
                  <a:lnTo>
                    <a:pt x="528078" y="130302"/>
                  </a:lnTo>
                  <a:lnTo>
                    <a:pt x="528078" y="126492"/>
                  </a:lnTo>
                  <a:lnTo>
                    <a:pt x="527316" y="124206"/>
                  </a:lnTo>
                  <a:lnTo>
                    <a:pt x="525792" y="126492"/>
                  </a:lnTo>
                  <a:lnTo>
                    <a:pt x="524268" y="130302"/>
                  </a:lnTo>
                </a:path>
                <a:path w="2211704" h="1927225">
                  <a:moveTo>
                    <a:pt x="524268" y="130302"/>
                  </a:moveTo>
                  <a:lnTo>
                    <a:pt x="524268" y="132588"/>
                  </a:lnTo>
                  <a:lnTo>
                    <a:pt x="523506" y="131826"/>
                  </a:lnTo>
                  <a:lnTo>
                    <a:pt x="521982" y="131826"/>
                  </a:lnTo>
                  <a:lnTo>
                    <a:pt x="521982" y="136398"/>
                  </a:lnTo>
                  <a:lnTo>
                    <a:pt x="521207" y="142494"/>
                  </a:lnTo>
                  <a:lnTo>
                    <a:pt x="519683" y="148590"/>
                  </a:lnTo>
                  <a:lnTo>
                    <a:pt x="519683" y="152400"/>
                  </a:lnTo>
                  <a:lnTo>
                    <a:pt x="518159" y="158496"/>
                  </a:lnTo>
                  <a:lnTo>
                    <a:pt x="517410" y="170688"/>
                  </a:lnTo>
                  <a:lnTo>
                    <a:pt x="517410" y="185166"/>
                  </a:lnTo>
                  <a:lnTo>
                    <a:pt x="515873" y="192786"/>
                  </a:lnTo>
                  <a:lnTo>
                    <a:pt x="515873" y="195072"/>
                  </a:lnTo>
                  <a:lnTo>
                    <a:pt x="515111" y="203454"/>
                  </a:lnTo>
                  <a:lnTo>
                    <a:pt x="513587" y="217932"/>
                  </a:lnTo>
                  <a:lnTo>
                    <a:pt x="513587" y="230124"/>
                  </a:lnTo>
                  <a:lnTo>
                    <a:pt x="512063" y="240030"/>
                  </a:lnTo>
                  <a:lnTo>
                    <a:pt x="511314" y="247650"/>
                  </a:lnTo>
                  <a:lnTo>
                    <a:pt x="511314" y="254508"/>
                  </a:lnTo>
                  <a:lnTo>
                    <a:pt x="509790" y="262128"/>
                  </a:lnTo>
                  <a:lnTo>
                    <a:pt x="509028" y="266700"/>
                  </a:lnTo>
                  <a:lnTo>
                    <a:pt x="507504" y="266700"/>
                  </a:lnTo>
                  <a:lnTo>
                    <a:pt x="505980" y="272034"/>
                  </a:lnTo>
                  <a:lnTo>
                    <a:pt x="505980" y="274320"/>
                  </a:lnTo>
                  <a:lnTo>
                    <a:pt x="505218" y="274320"/>
                  </a:lnTo>
                  <a:lnTo>
                    <a:pt x="505218" y="276606"/>
                  </a:lnTo>
                  <a:lnTo>
                    <a:pt x="503694" y="281178"/>
                  </a:lnTo>
                  <a:lnTo>
                    <a:pt x="502932" y="281178"/>
                  </a:lnTo>
                  <a:lnTo>
                    <a:pt x="502932" y="276606"/>
                  </a:lnTo>
                  <a:lnTo>
                    <a:pt x="501408" y="268986"/>
                  </a:lnTo>
                  <a:lnTo>
                    <a:pt x="499884" y="262128"/>
                  </a:lnTo>
                  <a:lnTo>
                    <a:pt x="499884" y="256032"/>
                  </a:lnTo>
                  <a:lnTo>
                    <a:pt x="499109" y="250698"/>
                  </a:lnTo>
                  <a:lnTo>
                    <a:pt x="497585" y="244602"/>
                  </a:lnTo>
                  <a:lnTo>
                    <a:pt x="497585" y="235458"/>
                  </a:lnTo>
                  <a:lnTo>
                    <a:pt x="496823" y="223266"/>
                  </a:lnTo>
                  <a:lnTo>
                    <a:pt x="496823" y="213360"/>
                  </a:lnTo>
                  <a:lnTo>
                    <a:pt x="495300" y="207264"/>
                  </a:lnTo>
                  <a:lnTo>
                    <a:pt x="493775" y="201930"/>
                  </a:lnTo>
                  <a:lnTo>
                    <a:pt x="493775" y="195834"/>
                  </a:lnTo>
                  <a:lnTo>
                    <a:pt x="493013" y="189738"/>
                  </a:lnTo>
                  <a:lnTo>
                    <a:pt x="491502" y="185166"/>
                  </a:lnTo>
                  <a:lnTo>
                    <a:pt x="491502" y="180594"/>
                  </a:lnTo>
                  <a:lnTo>
                    <a:pt x="490740" y="170688"/>
                  </a:lnTo>
                  <a:lnTo>
                    <a:pt x="489216" y="160020"/>
                  </a:lnTo>
                  <a:lnTo>
                    <a:pt x="489216" y="150114"/>
                  </a:lnTo>
                  <a:lnTo>
                    <a:pt x="487692" y="141732"/>
                  </a:lnTo>
                  <a:lnTo>
                    <a:pt x="486930" y="130302"/>
                  </a:lnTo>
                  <a:lnTo>
                    <a:pt x="486930" y="121920"/>
                  </a:lnTo>
                  <a:lnTo>
                    <a:pt x="485406" y="119634"/>
                  </a:lnTo>
                  <a:lnTo>
                    <a:pt x="485406" y="120396"/>
                  </a:lnTo>
                  <a:lnTo>
                    <a:pt x="484644" y="125730"/>
                  </a:lnTo>
                  <a:lnTo>
                    <a:pt x="483107" y="132588"/>
                  </a:lnTo>
                  <a:lnTo>
                    <a:pt x="483107" y="141732"/>
                  </a:lnTo>
                  <a:lnTo>
                    <a:pt x="481583" y="144780"/>
                  </a:lnTo>
                  <a:lnTo>
                    <a:pt x="480834" y="146304"/>
                  </a:lnTo>
                  <a:lnTo>
                    <a:pt x="480834" y="152400"/>
                  </a:lnTo>
                  <a:lnTo>
                    <a:pt x="479310" y="163068"/>
                  </a:lnTo>
                  <a:lnTo>
                    <a:pt x="478535" y="172974"/>
                  </a:lnTo>
                  <a:lnTo>
                    <a:pt x="478535" y="179070"/>
                  </a:lnTo>
                  <a:lnTo>
                    <a:pt x="477011" y="186690"/>
                  </a:lnTo>
                  <a:lnTo>
                    <a:pt x="475487" y="195834"/>
                  </a:lnTo>
                  <a:lnTo>
                    <a:pt x="475487" y="205740"/>
                  </a:lnTo>
                  <a:lnTo>
                    <a:pt x="474725" y="215646"/>
                  </a:lnTo>
                  <a:lnTo>
                    <a:pt x="474725" y="224028"/>
                  </a:lnTo>
                  <a:lnTo>
                    <a:pt x="473214" y="235458"/>
                  </a:lnTo>
                  <a:lnTo>
                    <a:pt x="472452" y="243840"/>
                  </a:lnTo>
                  <a:lnTo>
                    <a:pt x="472452" y="247650"/>
                  </a:lnTo>
                  <a:lnTo>
                    <a:pt x="470928" y="248412"/>
                  </a:lnTo>
                  <a:lnTo>
                    <a:pt x="469404" y="253746"/>
                  </a:lnTo>
                  <a:lnTo>
                    <a:pt x="469404" y="260604"/>
                  </a:lnTo>
                  <a:lnTo>
                    <a:pt x="468642" y="265938"/>
                  </a:lnTo>
                  <a:lnTo>
                    <a:pt x="467118" y="270510"/>
                  </a:lnTo>
                  <a:lnTo>
                    <a:pt x="467118" y="274320"/>
                  </a:lnTo>
                  <a:lnTo>
                    <a:pt x="464832" y="274320"/>
                  </a:lnTo>
                  <a:lnTo>
                    <a:pt x="464832" y="276606"/>
                  </a:lnTo>
                  <a:lnTo>
                    <a:pt x="463308" y="280416"/>
                  </a:lnTo>
                  <a:lnTo>
                    <a:pt x="462533" y="272796"/>
                  </a:lnTo>
                  <a:lnTo>
                    <a:pt x="461009" y="259842"/>
                  </a:lnTo>
                  <a:lnTo>
                    <a:pt x="461009" y="247650"/>
                  </a:lnTo>
                  <a:lnTo>
                    <a:pt x="460260" y="240030"/>
                  </a:lnTo>
                  <a:lnTo>
                    <a:pt x="458723" y="238506"/>
                  </a:lnTo>
                  <a:lnTo>
                    <a:pt x="458723" y="236220"/>
                  </a:lnTo>
                  <a:lnTo>
                    <a:pt x="457200" y="230124"/>
                  </a:lnTo>
                  <a:lnTo>
                    <a:pt x="456437" y="221742"/>
                  </a:lnTo>
                  <a:lnTo>
                    <a:pt x="456437" y="211074"/>
                  </a:lnTo>
                  <a:lnTo>
                    <a:pt x="454913" y="204978"/>
                  </a:lnTo>
                  <a:lnTo>
                    <a:pt x="454913" y="199644"/>
                  </a:lnTo>
                  <a:lnTo>
                    <a:pt x="454164" y="193548"/>
                  </a:lnTo>
                  <a:lnTo>
                    <a:pt x="452640" y="182880"/>
                  </a:lnTo>
                  <a:lnTo>
                    <a:pt x="452640" y="170688"/>
                  </a:lnTo>
                  <a:lnTo>
                    <a:pt x="451116" y="158496"/>
                  </a:lnTo>
                  <a:lnTo>
                    <a:pt x="450354" y="148590"/>
                  </a:lnTo>
                  <a:lnTo>
                    <a:pt x="450354" y="141732"/>
                  </a:lnTo>
                  <a:lnTo>
                    <a:pt x="448830" y="134112"/>
                  </a:lnTo>
                  <a:lnTo>
                    <a:pt x="448068" y="126492"/>
                  </a:lnTo>
                  <a:lnTo>
                    <a:pt x="448068" y="121920"/>
                  </a:lnTo>
                  <a:lnTo>
                    <a:pt x="446544" y="120396"/>
                  </a:lnTo>
                  <a:lnTo>
                    <a:pt x="445007" y="121920"/>
                  </a:lnTo>
                  <a:lnTo>
                    <a:pt x="445007" y="123443"/>
                  </a:lnTo>
                  <a:lnTo>
                    <a:pt x="444258" y="121920"/>
                  </a:lnTo>
                  <a:lnTo>
                    <a:pt x="444258" y="115824"/>
                  </a:lnTo>
                  <a:lnTo>
                    <a:pt x="442734" y="115824"/>
                  </a:lnTo>
                  <a:lnTo>
                    <a:pt x="441959" y="121920"/>
                  </a:lnTo>
                  <a:lnTo>
                    <a:pt x="441959" y="129540"/>
                  </a:lnTo>
                  <a:lnTo>
                    <a:pt x="440435" y="135636"/>
                  </a:lnTo>
                  <a:lnTo>
                    <a:pt x="438911" y="142494"/>
                  </a:lnTo>
                  <a:lnTo>
                    <a:pt x="438911" y="150876"/>
                  </a:lnTo>
                  <a:lnTo>
                    <a:pt x="438150" y="158496"/>
                  </a:lnTo>
                  <a:lnTo>
                    <a:pt x="436625" y="164592"/>
                  </a:lnTo>
                  <a:lnTo>
                    <a:pt x="436625" y="172974"/>
                  </a:lnTo>
                  <a:lnTo>
                    <a:pt x="435863" y="187452"/>
                  </a:lnTo>
                  <a:lnTo>
                    <a:pt x="434352" y="201930"/>
                  </a:lnTo>
                  <a:lnTo>
                    <a:pt x="434352" y="211074"/>
                  </a:lnTo>
                  <a:lnTo>
                    <a:pt x="432828" y="217170"/>
                  </a:lnTo>
                  <a:lnTo>
                    <a:pt x="432828" y="223266"/>
                  </a:lnTo>
                  <a:lnTo>
                    <a:pt x="432066" y="230124"/>
                  </a:lnTo>
                  <a:lnTo>
                    <a:pt x="430542" y="241554"/>
                  </a:lnTo>
                  <a:lnTo>
                    <a:pt x="430542" y="252222"/>
                  </a:lnTo>
                  <a:lnTo>
                    <a:pt x="429780" y="256794"/>
                  </a:lnTo>
                  <a:lnTo>
                    <a:pt x="428256" y="259842"/>
                  </a:lnTo>
                  <a:lnTo>
                    <a:pt x="428256" y="264414"/>
                  </a:lnTo>
                  <a:lnTo>
                    <a:pt x="426732" y="272034"/>
                  </a:lnTo>
                  <a:lnTo>
                    <a:pt x="425957" y="278130"/>
                  </a:lnTo>
                  <a:lnTo>
                    <a:pt x="425957" y="282702"/>
                  </a:lnTo>
                  <a:lnTo>
                    <a:pt x="424433" y="284988"/>
                  </a:lnTo>
                  <a:lnTo>
                    <a:pt x="423684" y="287274"/>
                  </a:lnTo>
                  <a:lnTo>
                    <a:pt x="422160" y="284226"/>
                  </a:lnTo>
                  <a:lnTo>
                    <a:pt x="422160" y="278892"/>
                  </a:lnTo>
                  <a:lnTo>
                    <a:pt x="420623" y="272034"/>
                  </a:lnTo>
                  <a:lnTo>
                    <a:pt x="419861" y="265938"/>
                  </a:lnTo>
                  <a:lnTo>
                    <a:pt x="419861" y="262890"/>
                  </a:lnTo>
                  <a:lnTo>
                    <a:pt x="418337" y="262890"/>
                  </a:lnTo>
                  <a:lnTo>
                    <a:pt x="417575" y="258318"/>
                  </a:lnTo>
                  <a:lnTo>
                    <a:pt x="417575" y="250698"/>
                  </a:lnTo>
                  <a:lnTo>
                    <a:pt x="416064" y="242316"/>
                  </a:lnTo>
                  <a:lnTo>
                    <a:pt x="414540" y="231648"/>
                  </a:lnTo>
                  <a:lnTo>
                    <a:pt x="414540" y="220218"/>
                  </a:lnTo>
                  <a:lnTo>
                    <a:pt x="413778" y="213360"/>
                  </a:lnTo>
                  <a:lnTo>
                    <a:pt x="413778" y="203454"/>
                  </a:lnTo>
                  <a:lnTo>
                    <a:pt x="412254" y="189738"/>
                  </a:lnTo>
                  <a:lnTo>
                    <a:pt x="411492" y="181356"/>
                  </a:lnTo>
                  <a:lnTo>
                    <a:pt x="411492" y="178308"/>
                  </a:lnTo>
                  <a:lnTo>
                    <a:pt x="409968" y="169164"/>
                  </a:lnTo>
                  <a:lnTo>
                    <a:pt x="408444" y="153924"/>
                  </a:lnTo>
                  <a:lnTo>
                    <a:pt x="408444" y="142494"/>
                  </a:lnTo>
                  <a:lnTo>
                    <a:pt x="407682" y="135636"/>
                  </a:lnTo>
                  <a:lnTo>
                    <a:pt x="406158" y="132588"/>
                  </a:lnTo>
                  <a:lnTo>
                    <a:pt x="405383" y="129540"/>
                  </a:lnTo>
                  <a:lnTo>
                    <a:pt x="403859" y="124206"/>
                  </a:lnTo>
                  <a:lnTo>
                    <a:pt x="402335" y="131826"/>
                  </a:lnTo>
                  <a:lnTo>
                    <a:pt x="402335" y="141732"/>
                  </a:lnTo>
                  <a:lnTo>
                    <a:pt x="401573" y="144780"/>
                  </a:lnTo>
                  <a:lnTo>
                    <a:pt x="400050" y="144780"/>
                  </a:lnTo>
                  <a:lnTo>
                    <a:pt x="400050" y="147828"/>
                  </a:lnTo>
                  <a:lnTo>
                    <a:pt x="399287" y="153924"/>
                  </a:lnTo>
                  <a:lnTo>
                    <a:pt x="397763" y="160782"/>
                  </a:lnTo>
                  <a:lnTo>
                    <a:pt x="397763" y="166116"/>
                  </a:lnTo>
                  <a:lnTo>
                    <a:pt x="396252" y="169164"/>
                  </a:lnTo>
                  <a:lnTo>
                    <a:pt x="395490" y="175260"/>
                  </a:lnTo>
                  <a:lnTo>
                    <a:pt x="395490" y="181356"/>
                  </a:lnTo>
                  <a:lnTo>
                    <a:pt x="393966" y="189738"/>
                  </a:lnTo>
                  <a:lnTo>
                    <a:pt x="393204" y="201168"/>
                  </a:lnTo>
                  <a:lnTo>
                    <a:pt x="393204" y="214122"/>
                  </a:lnTo>
                  <a:lnTo>
                    <a:pt x="391680" y="225552"/>
                  </a:lnTo>
                  <a:lnTo>
                    <a:pt x="391680" y="236220"/>
                  </a:lnTo>
                  <a:lnTo>
                    <a:pt x="390156" y="242316"/>
                  </a:lnTo>
                  <a:lnTo>
                    <a:pt x="389394" y="246126"/>
                  </a:lnTo>
                  <a:lnTo>
                    <a:pt x="389394" y="249936"/>
                  </a:lnTo>
                  <a:lnTo>
                    <a:pt x="387857" y="256794"/>
                  </a:lnTo>
                  <a:lnTo>
                    <a:pt x="387108" y="268224"/>
                  </a:lnTo>
                  <a:lnTo>
                    <a:pt x="387108" y="276606"/>
                  </a:lnTo>
                  <a:lnTo>
                    <a:pt x="385584" y="278130"/>
                  </a:lnTo>
                  <a:lnTo>
                    <a:pt x="384060" y="275082"/>
                  </a:lnTo>
                  <a:lnTo>
                    <a:pt x="383285" y="276606"/>
                  </a:lnTo>
                  <a:lnTo>
                    <a:pt x="381761" y="275082"/>
                  </a:lnTo>
                  <a:lnTo>
                    <a:pt x="381000" y="274320"/>
                  </a:lnTo>
                  <a:lnTo>
                    <a:pt x="381000" y="270510"/>
                  </a:lnTo>
                  <a:lnTo>
                    <a:pt x="379475" y="264414"/>
                  </a:lnTo>
                  <a:lnTo>
                    <a:pt x="377964" y="256794"/>
                  </a:lnTo>
                  <a:lnTo>
                    <a:pt x="377964" y="247650"/>
                  </a:lnTo>
                  <a:lnTo>
                    <a:pt x="377202" y="233934"/>
                  </a:lnTo>
                  <a:lnTo>
                    <a:pt x="375678" y="224028"/>
                  </a:lnTo>
                  <a:lnTo>
                    <a:pt x="375678" y="215646"/>
                  </a:lnTo>
                  <a:lnTo>
                    <a:pt x="374916" y="208026"/>
                  </a:lnTo>
                  <a:lnTo>
                    <a:pt x="373392" y="199644"/>
                  </a:lnTo>
                  <a:lnTo>
                    <a:pt x="373392" y="193548"/>
                  </a:lnTo>
                  <a:lnTo>
                    <a:pt x="371868" y="186690"/>
                  </a:lnTo>
                  <a:lnTo>
                    <a:pt x="371868" y="176784"/>
                  </a:lnTo>
                  <a:lnTo>
                    <a:pt x="371106" y="166116"/>
                  </a:lnTo>
                  <a:lnTo>
                    <a:pt x="369582" y="152400"/>
                  </a:lnTo>
                  <a:lnTo>
                    <a:pt x="369582" y="140208"/>
                  </a:lnTo>
                  <a:lnTo>
                    <a:pt x="368807" y="134112"/>
                  </a:lnTo>
                  <a:lnTo>
                    <a:pt x="367283" y="135636"/>
                  </a:lnTo>
                  <a:lnTo>
                    <a:pt x="367283" y="136398"/>
                  </a:lnTo>
                  <a:lnTo>
                    <a:pt x="365759" y="132588"/>
                  </a:lnTo>
                  <a:lnTo>
                    <a:pt x="365010" y="126492"/>
                  </a:lnTo>
                  <a:lnTo>
                    <a:pt x="365010" y="118110"/>
                  </a:lnTo>
                  <a:lnTo>
                    <a:pt x="363473" y="113538"/>
                  </a:lnTo>
                  <a:lnTo>
                    <a:pt x="362711" y="113538"/>
                  </a:lnTo>
                  <a:lnTo>
                    <a:pt x="362711" y="115824"/>
                  </a:lnTo>
                  <a:lnTo>
                    <a:pt x="361187" y="115824"/>
                  </a:lnTo>
                  <a:lnTo>
                    <a:pt x="361187" y="117348"/>
                  </a:lnTo>
                  <a:lnTo>
                    <a:pt x="359663" y="120396"/>
                  </a:lnTo>
                  <a:lnTo>
                    <a:pt x="358914" y="130302"/>
                  </a:lnTo>
                  <a:lnTo>
                    <a:pt x="358914" y="142494"/>
                  </a:lnTo>
                  <a:lnTo>
                    <a:pt x="356628" y="153924"/>
                  </a:lnTo>
                  <a:lnTo>
                    <a:pt x="356628" y="160020"/>
                  </a:lnTo>
                  <a:lnTo>
                    <a:pt x="355104" y="170688"/>
                  </a:lnTo>
                  <a:lnTo>
                    <a:pt x="353580" y="180594"/>
                  </a:lnTo>
                  <a:lnTo>
                    <a:pt x="353580" y="192786"/>
                  </a:lnTo>
                  <a:lnTo>
                    <a:pt x="352818" y="204978"/>
                  </a:lnTo>
                  <a:lnTo>
                    <a:pt x="351294" y="217170"/>
                  </a:lnTo>
                  <a:lnTo>
                    <a:pt x="351294" y="229362"/>
                  </a:lnTo>
                  <a:lnTo>
                    <a:pt x="350532" y="238506"/>
                  </a:lnTo>
                  <a:lnTo>
                    <a:pt x="350532" y="242316"/>
                  </a:lnTo>
                  <a:lnTo>
                    <a:pt x="349008" y="246126"/>
                  </a:lnTo>
                  <a:lnTo>
                    <a:pt x="347484" y="256032"/>
                  </a:lnTo>
                  <a:lnTo>
                    <a:pt x="347484" y="268986"/>
                  </a:lnTo>
                  <a:lnTo>
                    <a:pt x="346709" y="281178"/>
                  </a:lnTo>
                  <a:lnTo>
                    <a:pt x="345185" y="286512"/>
                  </a:lnTo>
                  <a:lnTo>
                    <a:pt x="342900" y="286512"/>
                  </a:lnTo>
                  <a:lnTo>
                    <a:pt x="342900" y="288798"/>
                  </a:lnTo>
                  <a:lnTo>
                    <a:pt x="341375" y="292608"/>
                  </a:lnTo>
                  <a:lnTo>
                    <a:pt x="340613" y="292608"/>
                  </a:lnTo>
                  <a:lnTo>
                    <a:pt x="340613" y="286512"/>
                  </a:lnTo>
                  <a:lnTo>
                    <a:pt x="339102" y="276606"/>
                  </a:lnTo>
                  <a:lnTo>
                    <a:pt x="339102" y="268986"/>
                  </a:lnTo>
                  <a:lnTo>
                    <a:pt x="338340" y="262128"/>
                  </a:lnTo>
                  <a:lnTo>
                    <a:pt x="336816" y="253746"/>
                  </a:lnTo>
                  <a:lnTo>
                    <a:pt x="336816" y="244602"/>
                  </a:lnTo>
                  <a:lnTo>
                    <a:pt x="335292" y="238506"/>
                  </a:lnTo>
                  <a:lnTo>
                    <a:pt x="334530" y="232410"/>
                  </a:lnTo>
                  <a:lnTo>
                    <a:pt x="334530" y="224028"/>
                  </a:lnTo>
                  <a:lnTo>
                    <a:pt x="333006" y="215646"/>
                  </a:lnTo>
                  <a:lnTo>
                    <a:pt x="332244" y="208026"/>
                  </a:lnTo>
                  <a:lnTo>
                    <a:pt x="332244" y="204978"/>
                  </a:lnTo>
                  <a:lnTo>
                    <a:pt x="330707" y="198882"/>
                  </a:lnTo>
                  <a:lnTo>
                    <a:pt x="330707" y="186690"/>
                  </a:lnTo>
                  <a:lnTo>
                    <a:pt x="329183" y="170688"/>
                  </a:lnTo>
                  <a:lnTo>
                    <a:pt x="328434" y="156210"/>
                  </a:lnTo>
                  <a:lnTo>
                    <a:pt x="328434" y="144780"/>
                  </a:lnTo>
                  <a:lnTo>
                    <a:pt x="326910" y="136398"/>
                  </a:lnTo>
                  <a:lnTo>
                    <a:pt x="326135" y="130302"/>
                  </a:lnTo>
                  <a:lnTo>
                    <a:pt x="326135" y="124206"/>
                  </a:lnTo>
                  <a:lnTo>
                    <a:pt x="324611" y="118110"/>
                  </a:lnTo>
                  <a:lnTo>
                    <a:pt x="323087" y="113538"/>
                  </a:lnTo>
                  <a:lnTo>
                    <a:pt x="323087" y="112014"/>
                  </a:lnTo>
                  <a:lnTo>
                    <a:pt x="322325" y="112014"/>
                  </a:lnTo>
                  <a:lnTo>
                    <a:pt x="320814" y="111252"/>
                  </a:lnTo>
                  <a:lnTo>
                    <a:pt x="320052" y="115824"/>
                  </a:lnTo>
                  <a:lnTo>
                    <a:pt x="320052" y="121920"/>
                  </a:lnTo>
                  <a:lnTo>
                    <a:pt x="318528" y="128016"/>
                  </a:lnTo>
                  <a:lnTo>
                    <a:pt x="317004" y="136398"/>
                  </a:lnTo>
                  <a:lnTo>
                    <a:pt x="317004" y="144018"/>
                  </a:lnTo>
                  <a:lnTo>
                    <a:pt x="316242" y="150114"/>
                  </a:lnTo>
                  <a:lnTo>
                    <a:pt x="314718" y="156210"/>
                  </a:lnTo>
                  <a:lnTo>
                    <a:pt x="314718" y="162306"/>
                  </a:lnTo>
                  <a:lnTo>
                    <a:pt x="313956" y="168402"/>
                  </a:lnTo>
                  <a:lnTo>
                    <a:pt x="312432" y="175260"/>
                  </a:lnTo>
                  <a:lnTo>
                    <a:pt x="312432" y="185166"/>
                  </a:lnTo>
                  <a:lnTo>
                    <a:pt x="310908" y="195834"/>
                  </a:lnTo>
                  <a:lnTo>
                    <a:pt x="310133" y="208026"/>
                  </a:lnTo>
                  <a:lnTo>
                    <a:pt x="310133" y="220218"/>
                  </a:lnTo>
                  <a:lnTo>
                    <a:pt x="308609" y="229362"/>
                  </a:lnTo>
                  <a:lnTo>
                    <a:pt x="308609" y="232410"/>
                  </a:lnTo>
                  <a:lnTo>
                    <a:pt x="307847" y="237744"/>
                  </a:lnTo>
                  <a:lnTo>
                    <a:pt x="306323" y="244602"/>
                  </a:lnTo>
                  <a:lnTo>
                    <a:pt x="306323" y="252222"/>
                  </a:lnTo>
                  <a:lnTo>
                    <a:pt x="304800" y="259842"/>
                  </a:lnTo>
                  <a:lnTo>
                    <a:pt x="304037" y="265938"/>
                  </a:lnTo>
                  <a:lnTo>
                    <a:pt x="304037" y="266700"/>
                  </a:lnTo>
                  <a:lnTo>
                    <a:pt x="302513" y="268224"/>
                  </a:lnTo>
                  <a:lnTo>
                    <a:pt x="301764" y="268986"/>
                  </a:lnTo>
                  <a:lnTo>
                    <a:pt x="300240" y="266700"/>
                  </a:lnTo>
                  <a:lnTo>
                    <a:pt x="298716" y="262890"/>
                  </a:lnTo>
                  <a:lnTo>
                    <a:pt x="298716" y="259842"/>
                  </a:lnTo>
                  <a:lnTo>
                    <a:pt x="297954" y="256032"/>
                  </a:lnTo>
                  <a:lnTo>
                    <a:pt x="297954" y="250698"/>
                  </a:lnTo>
                  <a:lnTo>
                    <a:pt x="296430" y="243840"/>
                  </a:lnTo>
                  <a:lnTo>
                    <a:pt x="295668" y="238506"/>
                  </a:lnTo>
                  <a:lnTo>
                    <a:pt x="295668" y="233934"/>
                  </a:lnTo>
                  <a:lnTo>
                    <a:pt x="294144" y="227838"/>
                  </a:lnTo>
                  <a:lnTo>
                    <a:pt x="292607" y="217170"/>
                  </a:lnTo>
                  <a:lnTo>
                    <a:pt x="292607" y="201930"/>
                  </a:lnTo>
                  <a:lnTo>
                    <a:pt x="291858" y="189738"/>
                  </a:lnTo>
                  <a:lnTo>
                    <a:pt x="290334" y="181356"/>
                  </a:lnTo>
                  <a:lnTo>
                    <a:pt x="290334" y="172212"/>
                  </a:lnTo>
                  <a:lnTo>
                    <a:pt x="289559" y="160782"/>
                  </a:lnTo>
                  <a:lnTo>
                    <a:pt x="289559" y="152400"/>
                  </a:lnTo>
                  <a:lnTo>
                    <a:pt x="288035" y="144780"/>
                  </a:lnTo>
                  <a:lnTo>
                    <a:pt x="286511" y="137922"/>
                  </a:lnTo>
                  <a:lnTo>
                    <a:pt x="286511" y="130302"/>
                  </a:lnTo>
                  <a:lnTo>
                    <a:pt x="285750" y="124206"/>
                  </a:lnTo>
                  <a:lnTo>
                    <a:pt x="284225" y="118110"/>
                  </a:lnTo>
                  <a:lnTo>
                    <a:pt x="284225" y="114300"/>
                  </a:lnTo>
                  <a:lnTo>
                    <a:pt x="283463" y="108204"/>
                  </a:lnTo>
                  <a:lnTo>
                    <a:pt x="281952" y="103632"/>
                  </a:lnTo>
                  <a:lnTo>
                    <a:pt x="281952" y="101346"/>
                  </a:lnTo>
                  <a:lnTo>
                    <a:pt x="280428" y="102108"/>
                  </a:lnTo>
                  <a:lnTo>
                    <a:pt x="279666" y="103632"/>
                  </a:lnTo>
                  <a:lnTo>
                    <a:pt x="279666" y="108204"/>
                  </a:lnTo>
                  <a:lnTo>
                    <a:pt x="278142" y="114300"/>
                  </a:lnTo>
                  <a:lnTo>
                    <a:pt x="278142" y="119634"/>
                  </a:lnTo>
                  <a:lnTo>
                    <a:pt x="277380" y="124206"/>
                  </a:lnTo>
                  <a:lnTo>
                    <a:pt x="275856" y="130302"/>
                  </a:lnTo>
                  <a:lnTo>
                    <a:pt x="275856" y="140208"/>
                  </a:lnTo>
                  <a:lnTo>
                    <a:pt x="274332" y="152400"/>
                  </a:lnTo>
                  <a:lnTo>
                    <a:pt x="273557" y="166116"/>
                  </a:lnTo>
                  <a:lnTo>
                    <a:pt x="273557" y="176784"/>
                  </a:lnTo>
                  <a:lnTo>
                    <a:pt x="272033" y="186690"/>
                  </a:lnTo>
                  <a:lnTo>
                    <a:pt x="271284" y="195834"/>
                  </a:lnTo>
                  <a:lnTo>
                    <a:pt x="271284" y="205740"/>
                  </a:lnTo>
                  <a:lnTo>
                    <a:pt x="269747" y="215646"/>
                  </a:lnTo>
                  <a:lnTo>
                    <a:pt x="268223" y="223266"/>
                  </a:lnTo>
                  <a:lnTo>
                    <a:pt x="268223" y="232410"/>
                  </a:lnTo>
                  <a:lnTo>
                    <a:pt x="267461" y="243840"/>
                  </a:lnTo>
                  <a:lnTo>
                    <a:pt x="267461" y="254508"/>
                  </a:lnTo>
                  <a:lnTo>
                    <a:pt x="265937" y="262890"/>
                  </a:lnTo>
                  <a:lnTo>
                    <a:pt x="265175" y="272034"/>
                  </a:lnTo>
                  <a:lnTo>
                    <a:pt x="265175" y="278130"/>
                  </a:lnTo>
                  <a:lnTo>
                    <a:pt x="263664" y="280416"/>
                  </a:lnTo>
                  <a:lnTo>
                    <a:pt x="262140" y="281178"/>
                  </a:lnTo>
                  <a:lnTo>
                    <a:pt x="262140" y="284226"/>
                  </a:lnTo>
                  <a:lnTo>
                    <a:pt x="261378" y="288798"/>
                  </a:lnTo>
                  <a:lnTo>
                    <a:pt x="259854" y="291084"/>
                  </a:lnTo>
                  <a:lnTo>
                    <a:pt x="259092" y="290322"/>
                  </a:lnTo>
                  <a:lnTo>
                    <a:pt x="257568" y="287274"/>
                  </a:lnTo>
                  <a:lnTo>
                    <a:pt x="257568" y="281178"/>
                  </a:lnTo>
                  <a:lnTo>
                    <a:pt x="256044" y="272796"/>
                  </a:lnTo>
                  <a:lnTo>
                    <a:pt x="256044" y="262890"/>
                  </a:lnTo>
                  <a:lnTo>
                    <a:pt x="255282" y="254508"/>
                  </a:lnTo>
                  <a:lnTo>
                    <a:pt x="253758" y="247650"/>
                  </a:lnTo>
                  <a:lnTo>
                    <a:pt x="253758" y="240030"/>
                  </a:lnTo>
                  <a:lnTo>
                    <a:pt x="252983" y="230124"/>
                  </a:lnTo>
                  <a:lnTo>
                    <a:pt x="251459" y="217932"/>
                  </a:lnTo>
                  <a:lnTo>
                    <a:pt x="251459" y="205740"/>
                  </a:lnTo>
                  <a:lnTo>
                    <a:pt x="249935" y="195834"/>
                  </a:lnTo>
                  <a:lnTo>
                    <a:pt x="249173" y="182880"/>
                  </a:lnTo>
                  <a:lnTo>
                    <a:pt x="249173" y="170688"/>
                  </a:lnTo>
                  <a:lnTo>
                    <a:pt x="247650" y="162306"/>
                  </a:lnTo>
                  <a:lnTo>
                    <a:pt x="246887" y="156972"/>
                  </a:lnTo>
                  <a:lnTo>
                    <a:pt x="246887" y="150114"/>
                  </a:lnTo>
                  <a:lnTo>
                    <a:pt x="245363" y="138684"/>
                  </a:lnTo>
                  <a:lnTo>
                    <a:pt x="245363" y="128016"/>
                  </a:lnTo>
                  <a:lnTo>
                    <a:pt x="243852" y="120396"/>
                  </a:lnTo>
                  <a:lnTo>
                    <a:pt x="243090" y="115824"/>
                  </a:lnTo>
                  <a:lnTo>
                    <a:pt x="243090" y="114300"/>
                  </a:lnTo>
                  <a:lnTo>
                    <a:pt x="241566" y="112014"/>
                  </a:lnTo>
                  <a:lnTo>
                    <a:pt x="240804" y="109728"/>
                  </a:lnTo>
                  <a:lnTo>
                    <a:pt x="240804" y="105918"/>
                  </a:lnTo>
                  <a:lnTo>
                    <a:pt x="239280" y="103632"/>
                  </a:lnTo>
                  <a:lnTo>
                    <a:pt x="237756" y="102108"/>
                  </a:lnTo>
                  <a:lnTo>
                    <a:pt x="237756" y="105156"/>
                  </a:lnTo>
                  <a:lnTo>
                    <a:pt x="236994" y="108204"/>
                  </a:lnTo>
                  <a:lnTo>
                    <a:pt x="236994" y="113538"/>
                  </a:lnTo>
                  <a:lnTo>
                    <a:pt x="235457" y="120396"/>
                  </a:lnTo>
                  <a:lnTo>
                    <a:pt x="234708" y="130302"/>
                  </a:lnTo>
                  <a:lnTo>
                    <a:pt x="234708" y="138684"/>
                  </a:lnTo>
                  <a:lnTo>
                    <a:pt x="233184" y="144780"/>
                  </a:lnTo>
                  <a:lnTo>
                    <a:pt x="231647" y="156972"/>
                  </a:lnTo>
                  <a:lnTo>
                    <a:pt x="231647" y="174498"/>
                  </a:lnTo>
                  <a:lnTo>
                    <a:pt x="230885" y="188976"/>
                  </a:lnTo>
                  <a:lnTo>
                    <a:pt x="229361" y="197358"/>
                  </a:lnTo>
                  <a:lnTo>
                    <a:pt x="229361" y="203454"/>
                  </a:lnTo>
                  <a:lnTo>
                    <a:pt x="228600" y="211074"/>
                  </a:lnTo>
                  <a:lnTo>
                    <a:pt x="227075" y="220218"/>
                  </a:lnTo>
                  <a:lnTo>
                    <a:pt x="227075" y="232410"/>
                  </a:lnTo>
                  <a:lnTo>
                    <a:pt x="225564" y="244602"/>
                  </a:lnTo>
                  <a:lnTo>
                    <a:pt x="225564" y="253746"/>
                  </a:lnTo>
                  <a:lnTo>
                    <a:pt x="224802" y="256794"/>
                  </a:lnTo>
                  <a:lnTo>
                    <a:pt x="223278" y="259842"/>
                  </a:lnTo>
                  <a:lnTo>
                    <a:pt x="223278" y="262890"/>
                  </a:lnTo>
                  <a:lnTo>
                    <a:pt x="222516" y="265938"/>
                  </a:lnTo>
                  <a:lnTo>
                    <a:pt x="220992" y="266700"/>
                  </a:lnTo>
                  <a:lnTo>
                    <a:pt x="220992" y="265938"/>
                  </a:lnTo>
                  <a:lnTo>
                    <a:pt x="219468" y="266700"/>
                  </a:lnTo>
                  <a:lnTo>
                    <a:pt x="218706" y="268224"/>
                  </a:lnTo>
                  <a:lnTo>
                    <a:pt x="218706" y="265938"/>
                  </a:lnTo>
                  <a:lnTo>
                    <a:pt x="217182" y="259842"/>
                  </a:lnTo>
                  <a:lnTo>
                    <a:pt x="216407" y="256794"/>
                  </a:lnTo>
                  <a:lnTo>
                    <a:pt x="216407" y="259842"/>
                  </a:lnTo>
                  <a:lnTo>
                    <a:pt x="214883" y="262128"/>
                  </a:lnTo>
                  <a:lnTo>
                    <a:pt x="214883" y="256794"/>
                  </a:lnTo>
                  <a:lnTo>
                    <a:pt x="213359" y="246126"/>
                  </a:lnTo>
                  <a:lnTo>
                    <a:pt x="212597" y="232410"/>
                  </a:lnTo>
                  <a:lnTo>
                    <a:pt x="212597" y="217932"/>
                  </a:lnTo>
                  <a:lnTo>
                    <a:pt x="211073" y="201930"/>
                  </a:lnTo>
                  <a:lnTo>
                    <a:pt x="210311" y="185166"/>
                  </a:lnTo>
                  <a:lnTo>
                    <a:pt x="210311" y="169164"/>
                  </a:lnTo>
                  <a:lnTo>
                    <a:pt x="208787" y="156210"/>
                  </a:lnTo>
                  <a:lnTo>
                    <a:pt x="207263" y="144780"/>
                  </a:lnTo>
                  <a:lnTo>
                    <a:pt x="207263" y="138684"/>
                  </a:lnTo>
                  <a:lnTo>
                    <a:pt x="206514" y="134112"/>
                  </a:lnTo>
                  <a:lnTo>
                    <a:pt x="204990" y="126492"/>
                  </a:lnTo>
                  <a:lnTo>
                    <a:pt x="204990" y="118110"/>
                  </a:lnTo>
                  <a:lnTo>
                    <a:pt x="204228" y="111252"/>
                  </a:lnTo>
                  <a:lnTo>
                    <a:pt x="204228" y="105156"/>
                  </a:lnTo>
                  <a:lnTo>
                    <a:pt x="202704" y="99060"/>
                  </a:lnTo>
                  <a:lnTo>
                    <a:pt x="201180" y="93726"/>
                  </a:lnTo>
                  <a:lnTo>
                    <a:pt x="201180" y="89154"/>
                  </a:lnTo>
                  <a:lnTo>
                    <a:pt x="200418" y="87630"/>
                  </a:lnTo>
                  <a:lnTo>
                    <a:pt x="198894" y="89154"/>
                  </a:lnTo>
                  <a:lnTo>
                    <a:pt x="198894" y="89916"/>
                  </a:lnTo>
                  <a:lnTo>
                    <a:pt x="198132" y="89154"/>
                  </a:lnTo>
                  <a:lnTo>
                    <a:pt x="196608" y="89916"/>
                  </a:lnTo>
                  <a:lnTo>
                    <a:pt x="196608" y="93726"/>
                  </a:lnTo>
                  <a:lnTo>
                    <a:pt x="195084" y="101346"/>
                  </a:lnTo>
                  <a:lnTo>
                    <a:pt x="195084" y="111252"/>
                  </a:lnTo>
                  <a:lnTo>
                    <a:pt x="194309" y="121920"/>
                  </a:lnTo>
                  <a:lnTo>
                    <a:pt x="192785" y="132588"/>
                  </a:lnTo>
                  <a:lnTo>
                    <a:pt x="192785" y="141732"/>
                  </a:lnTo>
                  <a:lnTo>
                    <a:pt x="192023" y="146304"/>
                  </a:lnTo>
                  <a:lnTo>
                    <a:pt x="190500" y="154686"/>
                  </a:lnTo>
                  <a:lnTo>
                    <a:pt x="190500" y="168402"/>
                  </a:lnTo>
                  <a:lnTo>
                    <a:pt x="188975" y="182880"/>
                  </a:lnTo>
                  <a:lnTo>
                    <a:pt x="188213" y="195072"/>
                  </a:lnTo>
                  <a:lnTo>
                    <a:pt x="188213" y="204978"/>
                  </a:lnTo>
                  <a:lnTo>
                    <a:pt x="186702" y="215646"/>
                  </a:lnTo>
                  <a:lnTo>
                    <a:pt x="185940" y="226314"/>
                  </a:lnTo>
                  <a:lnTo>
                    <a:pt x="185940" y="240030"/>
                  </a:lnTo>
                  <a:lnTo>
                    <a:pt x="184416" y="252222"/>
                  </a:lnTo>
                  <a:lnTo>
                    <a:pt x="184416" y="262128"/>
                  </a:lnTo>
                  <a:lnTo>
                    <a:pt x="182892" y="268224"/>
                  </a:lnTo>
                  <a:lnTo>
                    <a:pt x="182130" y="272034"/>
                  </a:lnTo>
                  <a:lnTo>
                    <a:pt x="182130" y="272796"/>
                  </a:lnTo>
                  <a:lnTo>
                    <a:pt x="180606" y="275082"/>
                  </a:lnTo>
                  <a:lnTo>
                    <a:pt x="179844" y="278892"/>
                  </a:lnTo>
                  <a:lnTo>
                    <a:pt x="178307" y="278892"/>
                  </a:lnTo>
                  <a:lnTo>
                    <a:pt x="176783" y="280416"/>
                  </a:lnTo>
                  <a:lnTo>
                    <a:pt x="176034" y="275082"/>
                  </a:lnTo>
                  <a:lnTo>
                    <a:pt x="174497" y="265938"/>
                  </a:lnTo>
                  <a:lnTo>
                    <a:pt x="174497" y="259842"/>
                  </a:lnTo>
                  <a:lnTo>
                    <a:pt x="173735" y="256794"/>
                  </a:lnTo>
                  <a:lnTo>
                    <a:pt x="173735" y="253746"/>
                  </a:lnTo>
                  <a:lnTo>
                    <a:pt x="172211" y="248412"/>
                  </a:lnTo>
                  <a:lnTo>
                    <a:pt x="170687" y="241554"/>
                  </a:lnTo>
                  <a:lnTo>
                    <a:pt x="170687" y="231648"/>
                  </a:lnTo>
                  <a:lnTo>
                    <a:pt x="169925" y="220218"/>
                  </a:lnTo>
                  <a:lnTo>
                    <a:pt x="168414" y="209550"/>
                  </a:lnTo>
                  <a:lnTo>
                    <a:pt x="168414" y="197358"/>
                  </a:lnTo>
                  <a:lnTo>
                    <a:pt x="167652" y="181356"/>
                  </a:lnTo>
                  <a:lnTo>
                    <a:pt x="166128" y="169164"/>
                  </a:lnTo>
                  <a:lnTo>
                    <a:pt x="166128" y="158496"/>
                  </a:lnTo>
                  <a:lnTo>
                    <a:pt x="164604" y="150114"/>
                  </a:lnTo>
                  <a:lnTo>
                    <a:pt x="163842" y="141732"/>
                  </a:lnTo>
                  <a:lnTo>
                    <a:pt x="163842" y="131826"/>
                  </a:lnTo>
                  <a:lnTo>
                    <a:pt x="162318" y="121920"/>
                  </a:lnTo>
                  <a:lnTo>
                    <a:pt x="162318" y="111252"/>
                  </a:lnTo>
                  <a:lnTo>
                    <a:pt x="161556" y="99060"/>
                  </a:lnTo>
                  <a:lnTo>
                    <a:pt x="160032" y="91440"/>
                  </a:lnTo>
                  <a:lnTo>
                    <a:pt x="158508" y="95250"/>
                  </a:lnTo>
                  <a:lnTo>
                    <a:pt x="157733" y="95250"/>
                  </a:lnTo>
                  <a:lnTo>
                    <a:pt x="157733" y="93726"/>
                  </a:lnTo>
                  <a:lnTo>
                    <a:pt x="156209" y="93726"/>
                  </a:lnTo>
                  <a:lnTo>
                    <a:pt x="155447" y="96012"/>
                  </a:lnTo>
                  <a:lnTo>
                    <a:pt x="155447" y="102108"/>
                  </a:lnTo>
                  <a:lnTo>
                    <a:pt x="153923" y="113538"/>
                  </a:lnTo>
                  <a:lnTo>
                    <a:pt x="153923" y="124206"/>
                  </a:lnTo>
                  <a:lnTo>
                    <a:pt x="152400" y="136398"/>
                  </a:lnTo>
                  <a:lnTo>
                    <a:pt x="151637" y="150114"/>
                  </a:lnTo>
                  <a:lnTo>
                    <a:pt x="151637" y="162306"/>
                  </a:lnTo>
                  <a:lnTo>
                    <a:pt x="150113" y="172212"/>
                  </a:lnTo>
                  <a:lnTo>
                    <a:pt x="149364" y="182880"/>
                  </a:lnTo>
                  <a:lnTo>
                    <a:pt x="149364" y="193548"/>
                  </a:lnTo>
                  <a:lnTo>
                    <a:pt x="147840" y="204978"/>
                  </a:lnTo>
                  <a:lnTo>
                    <a:pt x="146316" y="211074"/>
                  </a:lnTo>
                  <a:lnTo>
                    <a:pt x="146316" y="214122"/>
                  </a:lnTo>
                  <a:lnTo>
                    <a:pt x="145554" y="221742"/>
                  </a:lnTo>
                  <a:lnTo>
                    <a:pt x="144030" y="231648"/>
                  </a:lnTo>
                  <a:lnTo>
                    <a:pt x="144030" y="241554"/>
                  </a:lnTo>
                  <a:lnTo>
                    <a:pt x="143268" y="250698"/>
                  </a:lnTo>
                  <a:lnTo>
                    <a:pt x="143268" y="264414"/>
                  </a:lnTo>
                  <a:lnTo>
                    <a:pt x="141744" y="276606"/>
                  </a:lnTo>
                  <a:lnTo>
                    <a:pt x="140207" y="282702"/>
                  </a:lnTo>
                  <a:lnTo>
                    <a:pt x="140207" y="284988"/>
                  </a:lnTo>
                  <a:lnTo>
                    <a:pt x="139458" y="284226"/>
                  </a:lnTo>
                  <a:lnTo>
                    <a:pt x="137934" y="278892"/>
                  </a:lnTo>
                  <a:lnTo>
                    <a:pt x="137934" y="274320"/>
                  </a:lnTo>
                  <a:lnTo>
                    <a:pt x="137159" y="268986"/>
                  </a:lnTo>
                  <a:lnTo>
                    <a:pt x="135635" y="268986"/>
                  </a:lnTo>
                  <a:lnTo>
                    <a:pt x="135635" y="272034"/>
                  </a:lnTo>
                  <a:lnTo>
                    <a:pt x="134111" y="268986"/>
                  </a:lnTo>
                  <a:lnTo>
                    <a:pt x="133350" y="258318"/>
                  </a:lnTo>
                  <a:lnTo>
                    <a:pt x="133350" y="247650"/>
                  </a:lnTo>
                  <a:lnTo>
                    <a:pt x="131825" y="242316"/>
                  </a:lnTo>
                  <a:lnTo>
                    <a:pt x="131825" y="237744"/>
                  </a:lnTo>
                  <a:lnTo>
                    <a:pt x="131063" y="227838"/>
                  </a:lnTo>
                  <a:lnTo>
                    <a:pt x="129552" y="211074"/>
                  </a:lnTo>
                  <a:lnTo>
                    <a:pt x="129552" y="191262"/>
                  </a:lnTo>
                  <a:lnTo>
                    <a:pt x="128028" y="174498"/>
                  </a:lnTo>
                  <a:lnTo>
                    <a:pt x="127266" y="166878"/>
                  </a:lnTo>
                  <a:lnTo>
                    <a:pt x="127266" y="162306"/>
                  </a:lnTo>
                  <a:lnTo>
                    <a:pt x="125742" y="156210"/>
                  </a:lnTo>
                  <a:lnTo>
                    <a:pt x="124980" y="144780"/>
                  </a:lnTo>
                  <a:lnTo>
                    <a:pt x="124980" y="131826"/>
                  </a:lnTo>
                  <a:lnTo>
                    <a:pt x="123456" y="121920"/>
                  </a:lnTo>
                  <a:lnTo>
                    <a:pt x="121932" y="114300"/>
                  </a:lnTo>
                  <a:lnTo>
                    <a:pt x="121932" y="107442"/>
                  </a:lnTo>
                  <a:lnTo>
                    <a:pt x="121157" y="101346"/>
                  </a:lnTo>
                  <a:lnTo>
                    <a:pt x="121157" y="99822"/>
                  </a:lnTo>
                  <a:lnTo>
                    <a:pt x="119633" y="99060"/>
                  </a:lnTo>
                  <a:lnTo>
                    <a:pt x="118884" y="89916"/>
                  </a:lnTo>
                  <a:lnTo>
                    <a:pt x="118884" y="79248"/>
                  </a:lnTo>
                  <a:lnTo>
                    <a:pt x="117347" y="73152"/>
                  </a:lnTo>
                  <a:lnTo>
                    <a:pt x="115823" y="74676"/>
                  </a:lnTo>
                  <a:lnTo>
                    <a:pt x="115823" y="76962"/>
                  </a:lnTo>
                  <a:lnTo>
                    <a:pt x="115061" y="76962"/>
                  </a:lnTo>
                  <a:lnTo>
                    <a:pt x="113537" y="81534"/>
                  </a:lnTo>
                  <a:lnTo>
                    <a:pt x="113537" y="89916"/>
                  </a:lnTo>
                  <a:lnTo>
                    <a:pt x="112775" y="101346"/>
                  </a:lnTo>
                  <a:lnTo>
                    <a:pt x="112775" y="109728"/>
                  </a:lnTo>
                  <a:lnTo>
                    <a:pt x="111264" y="119634"/>
                  </a:lnTo>
                  <a:lnTo>
                    <a:pt x="109740" y="135636"/>
                  </a:lnTo>
                  <a:lnTo>
                    <a:pt x="109740" y="153924"/>
                  </a:lnTo>
                  <a:lnTo>
                    <a:pt x="108978" y="164592"/>
                  </a:lnTo>
                  <a:lnTo>
                    <a:pt x="107454" y="170688"/>
                  </a:lnTo>
                  <a:lnTo>
                    <a:pt x="107454" y="178308"/>
                  </a:lnTo>
                  <a:lnTo>
                    <a:pt x="106692" y="186690"/>
                  </a:lnTo>
                  <a:lnTo>
                    <a:pt x="105168" y="195834"/>
                  </a:lnTo>
                  <a:lnTo>
                    <a:pt x="105168" y="213360"/>
                  </a:lnTo>
                  <a:lnTo>
                    <a:pt x="103644" y="233934"/>
                  </a:lnTo>
                  <a:lnTo>
                    <a:pt x="102882" y="242316"/>
                  </a:lnTo>
                  <a:lnTo>
                    <a:pt x="101358" y="243840"/>
                  </a:lnTo>
                  <a:lnTo>
                    <a:pt x="101358" y="250698"/>
                  </a:lnTo>
                  <a:lnTo>
                    <a:pt x="100583" y="260604"/>
                  </a:lnTo>
                  <a:lnTo>
                    <a:pt x="99059" y="268224"/>
                  </a:lnTo>
                  <a:lnTo>
                    <a:pt x="99059" y="264414"/>
                  </a:lnTo>
                  <a:lnTo>
                    <a:pt x="97535" y="256794"/>
                  </a:lnTo>
                  <a:lnTo>
                    <a:pt x="96773" y="256032"/>
                  </a:lnTo>
                  <a:lnTo>
                    <a:pt x="96773" y="258318"/>
                  </a:lnTo>
                  <a:lnTo>
                    <a:pt x="95250" y="258318"/>
                  </a:lnTo>
                  <a:lnTo>
                    <a:pt x="94487" y="256032"/>
                  </a:lnTo>
                  <a:lnTo>
                    <a:pt x="94487" y="253746"/>
                  </a:lnTo>
                  <a:lnTo>
                    <a:pt x="92963" y="246126"/>
                  </a:lnTo>
                  <a:lnTo>
                    <a:pt x="91452" y="231648"/>
                  </a:lnTo>
                  <a:lnTo>
                    <a:pt x="91452" y="215646"/>
                  </a:lnTo>
                  <a:lnTo>
                    <a:pt x="90690" y="211836"/>
                  </a:lnTo>
                  <a:lnTo>
                    <a:pt x="90690" y="217932"/>
                  </a:lnTo>
                  <a:lnTo>
                    <a:pt x="89166" y="220218"/>
                  </a:lnTo>
                  <a:lnTo>
                    <a:pt x="88404" y="220218"/>
                  </a:lnTo>
                  <a:lnTo>
                    <a:pt x="88404" y="219456"/>
                  </a:lnTo>
                  <a:lnTo>
                    <a:pt x="86880" y="213360"/>
                  </a:lnTo>
                  <a:lnTo>
                    <a:pt x="85356" y="195072"/>
                  </a:lnTo>
                  <a:lnTo>
                    <a:pt x="85356" y="168402"/>
                  </a:lnTo>
                  <a:lnTo>
                    <a:pt x="84594" y="148590"/>
                  </a:lnTo>
                  <a:lnTo>
                    <a:pt x="83057" y="142494"/>
                  </a:lnTo>
                  <a:lnTo>
                    <a:pt x="83057" y="144018"/>
                  </a:lnTo>
                  <a:lnTo>
                    <a:pt x="82308" y="135636"/>
                  </a:lnTo>
                  <a:lnTo>
                    <a:pt x="80784" y="112014"/>
                  </a:lnTo>
                  <a:lnTo>
                    <a:pt x="80784" y="89916"/>
                  </a:lnTo>
                  <a:lnTo>
                    <a:pt x="79247" y="83820"/>
                  </a:lnTo>
                  <a:lnTo>
                    <a:pt x="79247" y="87630"/>
                  </a:lnTo>
                  <a:lnTo>
                    <a:pt x="78485" y="83058"/>
                  </a:lnTo>
                  <a:lnTo>
                    <a:pt x="76961" y="67056"/>
                  </a:lnTo>
                  <a:lnTo>
                    <a:pt x="76961" y="58674"/>
                  </a:lnTo>
                  <a:lnTo>
                    <a:pt x="76200" y="64770"/>
                  </a:lnTo>
                  <a:lnTo>
                    <a:pt x="74675" y="68580"/>
                  </a:lnTo>
                  <a:lnTo>
                    <a:pt x="74675" y="74676"/>
                  </a:lnTo>
                  <a:lnTo>
                    <a:pt x="73164" y="91440"/>
                  </a:lnTo>
                  <a:lnTo>
                    <a:pt x="72402" y="112014"/>
                  </a:lnTo>
                  <a:lnTo>
                    <a:pt x="72402" y="128016"/>
                  </a:lnTo>
                  <a:lnTo>
                    <a:pt x="70878" y="138684"/>
                  </a:lnTo>
                  <a:lnTo>
                    <a:pt x="70878" y="148590"/>
                  </a:lnTo>
                  <a:lnTo>
                    <a:pt x="70116" y="160020"/>
                  </a:lnTo>
                  <a:lnTo>
                    <a:pt x="68592" y="162306"/>
                  </a:lnTo>
                  <a:lnTo>
                    <a:pt x="68592" y="158496"/>
                  </a:lnTo>
                  <a:lnTo>
                    <a:pt x="67068" y="160782"/>
                  </a:lnTo>
                  <a:lnTo>
                    <a:pt x="66306" y="175260"/>
                  </a:lnTo>
                  <a:lnTo>
                    <a:pt x="66306" y="191262"/>
                  </a:lnTo>
                  <a:lnTo>
                    <a:pt x="64782" y="201930"/>
                  </a:lnTo>
                  <a:lnTo>
                    <a:pt x="64007" y="214122"/>
                  </a:lnTo>
                  <a:lnTo>
                    <a:pt x="64007" y="226314"/>
                  </a:lnTo>
                  <a:lnTo>
                    <a:pt x="62483" y="230124"/>
                  </a:lnTo>
                  <a:lnTo>
                    <a:pt x="60959" y="223266"/>
                  </a:lnTo>
                  <a:lnTo>
                    <a:pt x="60959" y="225552"/>
                  </a:lnTo>
                  <a:lnTo>
                    <a:pt x="60197" y="244602"/>
                  </a:lnTo>
                  <a:lnTo>
                    <a:pt x="60197" y="266700"/>
                  </a:lnTo>
                  <a:lnTo>
                    <a:pt x="58673" y="278892"/>
                  </a:lnTo>
                  <a:lnTo>
                    <a:pt x="57911" y="278892"/>
                  </a:lnTo>
                  <a:lnTo>
                    <a:pt x="57911" y="280416"/>
                  </a:lnTo>
                  <a:lnTo>
                    <a:pt x="56387" y="282702"/>
                  </a:lnTo>
                  <a:lnTo>
                    <a:pt x="54863" y="268224"/>
                  </a:lnTo>
                  <a:lnTo>
                    <a:pt x="54863" y="254508"/>
                  </a:lnTo>
                  <a:lnTo>
                    <a:pt x="54114" y="265938"/>
                  </a:lnTo>
                  <a:lnTo>
                    <a:pt x="52590" y="284988"/>
                  </a:lnTo>
                  <a:lnTo>
                    <a:pt x="52590" y="280416"/>
                  </a:lnTo>
                  <a:lnTo>
                    <a:pt x="51828" y="259842"/>
                  </a:lnTo>
                  <a:lnTo>
                    <a:pt x="50304" y="252222"/>
                  </a:lnTo>
                  <a:lnTo>
                    <a:pt x="50304" y="262890"/>
                  </a:lnTo>
                  <a:lnTo>
                    <a:pt x="48780" y="274320"/>
                  </a:lnTo>
                  <a:lnTo>
                    <a:pt x="48780" y="264414"/>
                  </a:lnTo>
                  <a:lnTo>
                    <a:pt x="48018" y="221742"/>
                  </a:lnTo>
                  <a:lnTo>
                    <a:pt x="46494" y="160020"/>
                  </a:lnTo>
                  <a:lnTo>
                    <a:pt x="46494" y="120396"/>
                  </a:lnTo>
                  <a:lnTo>
                    <a:pt x="45732" y="114300"/>
                  </a:lnTo>
                  <a:lnTo>
                    <a:pt x="44208" y="108204"/>
                  </a:lnTo>
                  <a:lnTo>
                    <a:pt x="44208" y="96012"/>
                  </a:lnTo>
                  <a:lnTo>
                    <a:pt x="42684" y="101346"/>
                  </a:lnTo>
                  <a:lnTo>
                    <a:pt x="41909" y="108204"/>
                  </a:lnTo>
                  <a:lnTo>
                    <a:pt x="41909" y="95250"/>
                  </a:lnTo>
                  <a:lnTo>
                    <a:pt x="40385" y="79248"/>
                  </a:lnTo>
                  <a:lnTo>
                    <a:pt x="39623" y="85343"/>
                  </a:lnTo>
                  <a:lnTo>
                    <a:pt x="39623" y="103632"/>
                  </a:lnTo>
                  <a:lnTo>
                    <a:pt x="38100" y="114300"/>
                  </a:lnTo>
                  <a:lnTo>
                    <a:pt x="38100" y="101346"/>
                  </a:lnTo>
                  <a:lnTo>
                    <a:pt x="36575" y="63246"/>
                  </a:lnTo>
                  <a:lnTo>
                    <a:pt x="35813" y="19812"/>
                  </a:lnTo>
                  <a:lnTo>
                    <a:pt x="35813" y="0"/>
                  </a:lnTo>
                  <a:lnTo>
                    <a:pt x="34302" y="32766"/>
                  </a:lnTo>
                  <a:lnTo>
                    <a:pt x="33540" y="80772"/>
                  </a:lnTo>
                  <a:lnTo>
                    <a:pt x="33540" y="92964"/>
                  </a:lnTo>
                  <a:lnTo>
                    <a:pt x="32016" y="83820"/>
                  </a:lnTo>
                  <a:lnTo>
                    <a:pt x="30492" y="93726"/>
                  </a:lnTo>
                  <a:lnTo>
                    <a:pt x="30492" y="114300"/>
                  </a:lnTo>
                  <a:lnTo>
                    <a:pt x="29730" y="115824"/>
                  </a:lnTo>
                  <a:lnTo>
                    <a:pt x="29730" y="92964"/>
                  </a:lnTo>
                  <a:lnTo>
                    <a:pt x="28206" y="73152"/>
                  </a:lnTo>
                  <a:lnTo>
                    <a:pt x="26682" y="83820"/>
                  </a:lnTo>
                  <a:lnTo>
                    <a:pt x="26682" y="113538"/>
                  </a:lnTo>
                  <a:lnTo>
                    <a:pt x="25907" y="134112"/>
                  </a:lnTo>
                  <a:lnTo>
                    <a:pt x="24383" y="138684"/>
                  </a:lnTo>
                  <a:lnTo>
                    <a:pt x="24383" y="142494"/>
                  </a:lnTo>
                  <a:lnTo>
                    <a:pt x="23634" y="150876"/>
                  </a:lnTo>
                  <a:lnTo>
                    <a:pt x="22097" y="166878"/>
                  </a:lnTo>
                  <a:lnTo>
                    <a:pt x="22097" y="182880"/>
                  </a:lnTo>
                  <a:lnTo>
                    <a:pt x="20573" y="192786"/>
                  </a:lnTo>
                  <a:lnTo>
                    <a:pt x="19811" y="203454"/>
                  </a:lnTo>
                  <a:lnTo>
                    <a:pt x="19811" y="214122"/>
                  </a:lnTo>
                  <a:lnTo>
                    <a:pt x="18287" y="213360"/>
                  </a:lnTo>
                  <a:lnTo>
                    <a:pt x="18287" y="205740"/>
                  </a:lnTo>
                  <a:lnTo>
                    <a:pt x="17525" y="209550"/>
                  </a:lnTo>
                  <a:lnTo>
                    <a:pt x="16014" y="226314"/>
                  </a:lnTo>
                  <a:lnTo>
                    <a:pt x="16014" y="249936"/>
                  </a:lnTo>
                  <a:lnTo>
                    <a:pt x="14490" y="260604"/>
                  </a:lnTo>
                  <a:lnTo>
                    <a:pt x="13728" y="259842"/>
                  </a:lnTo>
                  <a:lnTo>
                    <a:pt x="13728" y="248412"/>
                  </a:lnTo>
                  <a:lnTo>
                    <a:pt x="12204" y="199644"/>
                  </a:lnTo>
                  <a:lnTo>
                    <a:pt x="11442" y="115824"/>
                  </a:lnTo>
                  <a:lnTo>
                    <a:pt x="11442" y="69342"/>
                  </a:lnTo>
                  <a:lnTo>
                    <a:pt x="9918" y="107442"/>
                  </a:lnTo>
                  <a:lnTo>
                    <a:pt x="8394" y="187452"/>
                  </a:lnTo>
                  <a:lnTo>
                    <a:pt x="8394" y="231648"/>
                  </a:lnTo>
                  <a:lnTo>
                    <a:pt x="7632" y="217932"/>
                  </a:lnTo>
                  <a:lnTo>
                    <a:pt x="7632" y="211836"/>
                  </a:lnTo>
                  <a:lnTo>
                    <a:pt x="6108" y="249936"/>
                  </a:lnTo>
                  <a:lnTo>
                    <a:pt x="5333" y="281178"/>
                  </a:lnTo>
                  <a:lnTo>
                    <a:pt x="5333" y="274320"/>
                  </a:lnTo>
                  <a:lnTo>
                    <a:pt x="3809" y="256032"/>
                  </a:lnTo>
                  <a:lnTo>
                    <a:pt x="2285" y="233934"/>
                  </a:lnTo>
                  <a:lnTo>
                    <a:pt x="2285" y="201168"/>
                  </a:lnTo>
                  <a:lnTo>
                    <a:pt x="1523" y="166878"/>
                  </a:lnTo>
                  <a:lnTo>
                    <a:pt x="0" y="147828"/>
                  </a:lnTo>
                </a:path>
              </a:pathLst>
            </a:custGeom>
            <a:ln w="3657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9" name="object 639"/>
          <p:cNvSpPr txBox="1"/>
          <p:nvPr/>
        </p:nvSpPr>
        <p:spPr>
          <a:xfrm>
            <a:off x="9548691" y="2139274"/>
            <a:ext cx="115570" cy="17697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spcBef>
                <a:spcPts val="120"/>
              </a:spcBef>
            </a:pPr>
            <a:r>
              <a:rPr sz="1050" spc="15" dirty="0">
                <a:latin typeface="Symbol"/>
                <a:cs typeface="Symbol"/>
              </a:rPr>
              <a:t></a:t>
            </a:r>
            <a:endParaRPr sz="1050">
              <a:latin typeface="Symbol"/>
              <a:cs typeface="Symbol"/>
            </a:endParaRPr>
          </a:p>
        </p:txBody>
      </p:sp>
      <p:sp>
        <p:nvSpPr>
          <p:cNvPr id="640" name="object 640"/>
          <p:cNvSpPr txBox="1"/>
          <p:nvPr/>
        </p:nvSpPr>
        <p:spPr>
          <a:xfrm>
            <a:off x="9548691" y="2862201"/>
            <a:ext cx="100330" cy="19300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1150" spc="-10" dirty="0">
                <a:latin typeface="Arial MT"/>
                <a:cs typeface="Arial MT"/>
              </a:rPr>
              <a:t>||</a:t>
            </a:r>
            <a:endParaRPr sz="1150">
              <a:latin typeface="Arial MT"/>
              <a:cs typeface="Arial MT"/>
            </a:endParaRPr>
          </a:p>
        </p:txBody>
      </p:sp>
      <p:sp>
        <p:nvSpPr>
          <p:cNvPr id="641" name="object 641"/>
          <p:cNvSpPr txBox="1"/>
          <p:nvPr/>
        </p:nvSpPr>
        <p:spPr>
          <a:xfrm>
            <a:off x="7480370" y="3679710"/>
            <a:ext cx="3198495" cy="431800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38100">
              <a:spcBef>
                <a:spcPts val="660"/>
              </a:spcBef>
              <a:tabLst>
                <a:tab pos="443865" algn="l"/>
                <a:tab pos="821055" algn="l"/>
              </a:tabLst>
            </a:pPr>
            <a:r>
              <a:rPr sz="800" spc="5" dirty="0">
                <a:latin typeface="Arial MT"/>
                <a:cs typeface="Arial MT"/>
              </a:rPr>
              <a:t>6000	8000	</a:t>
            </a:r>
            <a:r>
              <a:rPr sz="800" dirty="0">
                <a:latin typeface="Arial MT"/>
                <a:cs typeface="Arial MT"/>
              </a:rPr>
              <a:t>10000   </a:t>
            </a:r>
            <a:r>
              <a:rPr sz="800" spc="30" dirty="0">
                <a:latin typeface="Arial MT"/>
                <a:cs typeface="Arial MT"/>
              </a:rPr>
              <a:t> </a:t>
            </a:r>
            <a:r>
              <a:rPr sz="800" spc="5" dirty="0">
                <a:latin typeface="Arial MT"/>
                <a:cs typeface="Arial MT"/>
              </a:rPr>
              <a:t>12000   </a:t>
            </a:r>
            <a:r>
              <a:rPr sz="800" spc="25" dirty="0">
                <a:latin typeface="Arial MT"/>
                <a:cs typeface="Arial MT"/>
              </a:rPr>
              <a:t> </a:t>
            </a:r>
            <a:r>
              <a:rPr sz="800" spc="5" dirty="0">
                <a:latin typeface="Arial MT"/>
                <a:cs typeface="Arial MT"/>
              </a:rPr>
              <a:t>14000   </a:t>
            </a:r>
            <a:r>
              <a:rPr sz="800" spc="25" dirty="0">
                <a:latin typeface="Arial MT"/>
                <a:cs typeface="Arial MT"/>
              </a:rPr>
              <a:t> </a:t>
            </a:r>
            <a:r>
              <a:rPr sz="800" dirty="0">
                <a:latin typeface="Arial MT"/>
                <a:cs typeface="Arial MT"/>
              </a:rPr>
              <a:t>16000   </a:t>
            </a:r>
            <a:r>
              <a:rPr sz="800" spc="35" dirty="0">
                <a:latin typeface="Arial MT"/>
                <a:cs typeface="Arial MT"/>
              </a:rPr>
              <a:t> </a:t>
            </a:r>
            <a:r>
              <a:rPr sz="800" spc="5" dirty="0">
                <a:latin typeface="Arial MT"/>
                <a:cs typeface="Arial MT"/>
              </a:rPr>
              <a:t>18000   </a:t>
            </a:r>
            <a:r>
              <a:rPr sz="800" spc="25" dirty="0">
                <a:latin typeface="Arial MT"/>
                <a:cs typeface="Arial MT"/>
              </a:rPr>
              <a:t> </a:t>
            </a:r>
            <a:r>
              <a:rPr sz="800" spc="5" dirty="0">
                <a:latin typeface="Arial MT"/>
                <a:cs typeface="Arial MT"/>
              </a:rPr>
              <a:t>20000</a:t>
            </a:r>
            <a:endParaRPr sz="800">
              <a:latin typeface="Arial MT"/>
              <a:cs typeface="Arial MT"/>
            </a:endParaRPr>
          </a:p>
          <a:p>
            <a:pPr marL="977900">
              <a:spcBef>
                <a:spcPts val="650"/>
              </a:spcBef>
            </a:pPr>
            <a:r>
              <a:rPr sz="850" spc="15" dirty="0">
                <a:latin typeface="Arial MT"/>
                <a:cs typeface="Arial MT"/>
              </a:rPr>
              <a:t>Wavenumber</a:t>
            </a:r>
            <a:r>
              <a:rPr sz="850" dirty="0">
                <a:latin typeface="Arial MT"/>
                <a:cs typeface="Arial MT"/>
              </a:rPr>
              <a:t> </a:t>
            </a:r>
            <a:r>
              <a:rPr sz="850" spc="10" dirty="0">
                <a:latin typeface="Arial MT"/>
                <a:cs typeface="Arial MT"/>
              </a:rPr>
              <a:t>(cm</a:t>
            </a:r>
            <a:r>
              <a:rPr sz="750" spc="15" baseline="55555" dirty="0">
                <a:latin typeface="Arial MT"/>
                <a:cs typeface="Arial MT"/>
              </a:rPr>
              <a:t>-1</a:t>
            </a:r>
            <a:r>
              <a:rPr sz="850" spc="10" dirty="0">
                <a:latin typeface="Arial MT"/>
                <a:cs typeface="Arial MT"/>
              </a:rPr>
              <a:t>)</a:t>
            </a:r>
            <a:endParaRPr sz="850">
              <a:latin typeface="Arial MT"/>
              <a:cs typeface="Arial MT"/>
            </a:endParaRPr>
          </a:p>
        </p:txBody>
      </p:sp>
      <p:sp>
        <p:nvSpPr>
          <p:cNvPr id="642" name="object 642"/>
          <p:cNvSpPr txBox="1"/>
          <p:nvPr/>
        </p:nvSpPr>
        <p:spPr>
          <a:xfrm>
            <a:off x="7030655" y="2422501"/>
            <a:ext cx="130805" cy="737870"/>
          </a:xfrm>
          <a:prstGeom prst="rect">
            <a:avLst/>
          </a:prstGeom>
        </p:spPr>
        <p:txBody>
          <a:bodyPr vert="vert270" wrap="square" lIns="0" tIns="6350" rIns="0" bIns="0" rtlCol="0">
            <a:spAutoFit/>
          </a:bodyPr>
          <a:lstStyle/>
          <a:p>
            <a:pPr marL="12700">
              <a:spcBef>
                <a:spcPts val="50"/>
              </a:spcBef>
            </a:pPr>
            <a:r>
              <a:rPr sz="850" spc="-10" dirty="0">
                <a:latin typeface="Arial MT"/>
                <a:cs typeface="Arial MT"/>
              </a:rPr>
              <a:t>T</a:t>
            </a:r>
            <a:r>
              <a:rPr sz="850" spc="5" dirty="0">
                <a:latin typeface="Arial MT"/>
                <a:cs typeface="Arial MT"/>
              </a:rPr>
              <a:t>r</a:t>
            </a:r>
            <a:r>
              <a:rPr sz="850" spc="-10" dirty="0">
                <a:latin typeface="Arial MT"/>
                <a:cs typeface="Arial MT"/>
              </a:rPr>
              <a:t>a</a:t>
            </a:r>
            <a:r>
              <a:rPr sz="850" spc="-5" dirty="0">
                <a:latin typeface="Arial MT"/>
                <a:cs typeface="Arial MT"/>
              </a:rPr>
              <a:t>n</a:t>
            </a:r>
            <a:r>
              <a:rPr sz="850" dirty="0">
                <a:latin typeface="Arial MT"/>
                <a:cs typeface="Arial MT"/>
              </a:rPr>
              <a:t>smi</a:t>
            </a:r>
            <a:r>
              <a:rPr sz="850" spc="5" dirty="0">
                <a:latin typeface="Arial MT"/>
                <a:cs typeface="Arial MT"/>
              </a:rPr>
              <a:t>t</a:t>
            </a:r>
            <a:r>
              <a:rPr sz="850" dirty="0">
                <a:latin typeface="Arial MT"/>
                <a:cs typeface="Arial MT"/>
              </a:rPr>
              <a:t>tance</a:t>
            </a:r>
            <a:endParaRPr sz="850">
              <a:latin typeface="Arial MT"/>
              <a:cs typeface="Arial MT"/>
            </a:endParaRPr>
          </a:p>
        </p:txBody>
      </p:sp>
      <p:sp>
        <p:nvSpPr>
          <p:cNvPr id="643" name="object 643"/>
          <p:cNvSpPr txBox="1">
            <a:spLocks noGrp="1"/>
          </p:cNvSpPr>
          <p:nvPr>
            <p:ph type="title"/>
          </p:nvPr>
        </p:nvSpPr>
        <p:spPr>
          <a:xfrm>
            <a:off x="2945962" y="729488"/>
            <a:ext cx="7541259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10235">
              <a:spcBef>
                <a:spcPts val="100"/>
              </a:spcBef>
            </a:pPr>
            <a:r>
              <a:rPr sz="2400" b="1" spc="-5" dirty="0"/>
              <a:t>Interferometric</a:t>
            </a:r>
            <a:r>
              <a:rPr sz="2400" b="1" dirty="0"/>
              <a:t> </a:t>
            </a:r>
            <a:r>
              <a:rPr sz="2400" b="1" spc="-5" dirty="0"/>
              <a:t>determination</a:t>
            </a:r>
            <a:r>
              <a:rPr sz="2400" b="1" spc="10" dirty="0"/>
              <a:t> </a:t>
            </a:r>
            <a:r>
              <a:rPr sz="2400" b="1" spc="-5" dirty="0"/>
              <a:t>of</a:t>
            </a:r>
            <a:r>
              <a:rPr sz="2400" b="1" spc="10" dirty="0"/>
              <a:t> </a:t>
            </a:r>
            <a:r>
              <a:rPr sz="2400" b="1" spc="-5" dirty="0"/>
              <a:t>the</a:t>
            </a:r>
            <a:r>
              <a:rPr sz="2400" b="1" spc="10" dirty="0"/>
              <a:t> </a:t>
            </a:r>
            <a:r>
              <a:rPr sz="2400" b="1" spc="-5" dirty="0"/>
              <a:t>anisotropic </a:t>
            </a:r>
            <a:r>
              <a:rPr sz="2400" b="1" dirty="0"/>
              <a:t> </a:t>
            </a:r>
            <a:r>
              <a:rPr sz="2400" b="1" spc="-5" dirty="0"/>
              <a:t>refractive</a:t>
            </a:r>
            <a:r>
              <a:rPr sz="2400" b="1" spc="20" dirty="0"/>
              <a:t> </a:t>
            </a:r>
            <a:r>
              <a:rPr sz="2400" b="1" spc="-5" dirty="0"/>
              <a:t>index</a:t>
            </a:r>
            <a:r>
              <a:rPr sz="2400" b="1" spc="20" dirty="0"/>
              <a:t> </a:t>
            </a:r>
            <a:r>
              <a:rPr sz="2400" b="1" spc="-5" dirty="0"/>
              <a:t>dispersion</a:t>
            </a:r>
            <a:r>
              <a:rPr sz="2400" b="1" spc="20" dirty="0"/>
              <a:t> </a:t>
            </a:r>
            <a:r>
              <a:rPr sz="2400" b="1" spc="-5" dirty="0"/>
              <a:t>of</a:t>
            </a:r>
            <a:r>
              <a:rPr sz="2400" b="1" spc="20" dirty="0"/>
              <a:t> </a:t>
            </a:r>
            <a:r>
              <a:rPr sz="2400" b="1" spc="-10" dirty="0"/>
              <a:t>poly-(p-phenylene-vinylene)</a:t>
            </a:r>
            <a:endParaRPr sz="2400"/>
          </a:p>
        </p:txBody>
      </p:sp>
      <p:sp>
        <p:nvSpPr>
          <p:cNvPr id="644" name="Footer Placeholder 64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45" name="Slide Number Placeholder 64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/>
          </a:p>
        </p:txBody>
      </p:sp>
      <p:pic>
        <p:nvPicPr>
          <p:cNvPr id="64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456</Words>
  <Application>Microsoft Office PowerPoint</Application>
  <PresentationFormat>Custom</PresentationFormat>
  <Paragraphs>167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 MT</vt:lpstr>
      <vt:lpstr>Calibri</vt:lpstr>
      <vt:lpstr>Comic Sans MS</vt:lpstr>
      <vt:lpstr>Symbol</vt:lpstr>
      <vt:lpstr>Times New Roman</vt:lpstr>
      <vt:lpstr>Verdana</vt:lpstr>
      <vt:lpstr>Office Theme</vt:lpstr>
      <vt:lpstr>Gas Chromatography Infrared  Spectrometry (GC/IR)</vt:lpstr>
      <vt:lpstr>Gas Chromatography / Infrared Spectrometry</vt:lpstr>
      <vt:lpstr>GC/ IR</vt:lpstr>
      <vt:lpstr>More on General GCIR</vt:lpstr>
      <vt:lpstr>PowerPoint Presentation</vt:lpstr>
      <vt:lpstr>White-light interferometry</vt:lpstr>
      <vt:lpstr>PowerPoint Presentation</vt:lpstr>
      <vt:lpstr>PowerPoint Presentation</vt:lpstr>
      <vt:lpstr>Interferometric determination of the anisotropic  refractive index dispersion of poly-(p-phenylene-vinylene)</vt:lpstr>
      <vt:lpstr>Misura del ritardo di fase con  Interferometro di Mach-Zehnder</vt:lpstr>
      <vt:lpstr>Porous Silicon coupled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Gas Chromatography Infrared Spectrometry (GC.ppt</dc:title>
  <dc:creator>tc</dc:creator>
  <cp:lastModifiedBy>User</cp:lastModifiedBy>
  <cp:revision>1</cp:revision>
  <dcterms:created xsi:type="dcterms:W3CDTF">2024-09-13T08:28:44Z</dcterms:created>
  <dcterms:modified xsi:type="dcterms:W3CDTF">2024-09-13T08:32:14Z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2007-02-16T00:00:00Z</vt:filetime>
  </property>
  <property fmtid="{D5CDD505-2E9C-101B-9397-08002B2CF9AE}" pid="3" name="Creator">
    <vt:lpwstr>PScript5.dll Version 5.2</vt:lpwstr>
  </property>
  <property fmtid="{D5CDD505-2E9C-101B-9397-08002B2CF9AE}" pid="4" name="LastSaved">
    <vt:filetime>2024-09-13T00:00:00Z</vt:filetime>
  </property>
</Properties>
</file>