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2332E-B10A-49F2-A45E-F65BCAD0C99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2BDF8C-E273-4094-90EE-E00C0CF1D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6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2BDF8C-E273-4094-90EE-E00C0CF1D7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17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DFAC9-3EE4-449E-9AFD-D706821B799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54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D8C9-D5ED-426F-A884-3F7A8549025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8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68A0-68C8-45BF-9398-3F44FBDF360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4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16795-AE3B-4A19-8CD8-87B6BA71B59D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9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58FA-4CBD-439A-A116-A08A53430CB6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7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57844-0EA3-4930-87A4-F305FB0F7B15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8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9EF9-4B5F-44B8-9FCA-9D964CBB5366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6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F632-44A7-48B1-9EAF-ABE9CD2CD8C6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73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F1E4-C343-4BB0-BB30-186B03EDF373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2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FF21-2C17-49AC-AEDA-4FFC7615522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8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018C-EAE3-4AC0-AD80-8AB30A35C74F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667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C96C7-A77D-405F-9593-78F2C5DD8D6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C90AE-F2C2-47E0-BCDB-1CC84F46D7A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89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1760" t="20730" r="43401" b="32438"/>
          <a:stretch/>
        </p:blipFill>
        <p:spPr>
          <a:xfrm>
            <a:off x="1524000" y="463639"/>
            <a:ext cx="9782037" cy="574397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3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327" t="21963" r="40035" b="30326"/>
          <a:stretch/>
        </p:blipFill>
        <p:spPr>
          <a:xfrm>
            <a:off x="643943" y="218941"/>
            <a:ext cx="10624354" cy="521594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7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138" t="16505" r="41305" b="27509"/>
          <a:stretch/>
        </p:blipFill>
        <p:spPr>
          <a:xfrm>
            <a:off x="321973" y="180303"/>
            <a:ext cx="10000352" cy="576973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8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523" t="17914" r="39442" b="28917"/>
          <a:stretch/>
        </p:blipFill>
        <p:spPr>
          <a:xfrm>
            <a:off x="682581" y="309091"/>
            <a:ext cx="10856890" cy="589709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1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612" t="20731" r="43401" b="27333"/>
          <a:stretch/>
        </p:blipFill>
        <p:spPr>
          <a:xfrm>
            <a:off x="605307" y="193183"/>
            <a:ext cx="10406129" cy="607883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810" t="20378" r="46569" b="29445"/>
          <a:stretch/>
        </p:blipFill>
        <p:spPr>
          <a:xfrm>
            <a:off x="1442433" y="0"/>
            <a:ext cx="9865218" cy="596939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3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612" t="19322" r="41620" b="26453"/>
          <a:stretch/>
        </p:blipFill>
        <p:spPr>
          <a:xfrm>
            <a:off x="631065" y="141667"/>
            <a:ext cx="10650828" cy="627238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56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831" t="18266" r="40234" b="38072"/>
          <a:stretch/>
        </p:blipFill>
        <p:spPr>
          <a:xfrm>
            <a:off x="837127" y="811369"/>
            <a:ext cx="10029937" cy="44818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0317" y="955263"/>
            <a:ext cx="3937790" cy="161413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4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358" t="42386" r="40332" b="44234"/>
          <a:stretch/>
        </p:blipFill>
        <p:spPr>
          <a:xfrm>
            <a:off x="1300766" y="1416676"/>
            <a:ext cx="9478852" cy="333562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C90AE-F2C2-47E0-BCDB-1CC84F46D7A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3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19</Words>
  <Application>Microsoft Office PowerPoint</Application>
  <PresentationFormat>Widescreen</PresentationFormat>
  <Paragraphs>19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SYSPRO-Vishal</dc:creator>
  <cp:lastModifiedBy>User</cp:lastModifiedBy>
  <cp:revision>3</cp:revision>
  <dcterms:created xsi:type="dcterms:W3CDTF">2024-08-01T09:09:49Z</dcterms:created>
  <dcterms:modified xsi:type="dcterms:W3CDTF">2024-09-17T05:14:25Z</dcterms:modified>
</cp:coreProperties>
</file>