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0"/>
  </p:notesMasterIdLst>
  <p:handoutMasterIdLst>
    <p:handoutMasterId r:id="rId21"/>
  </p:handoutMasterIdLst>
  <p:sldIdLst>
    <p:sldId id="263" r:id="rId5"/>
    <p:sldId id="262" r:id="rId6"/>
    <p:sldId id="264" r:id="rId7"/>
    <p:sldId id="27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15-09-2024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333-46EF-4665-ACD4-6848AE64622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854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142D-6D4F-40B7-A258-FC9C7DD8F6D8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6D362-A516-45C7-8C80-C5910265A1AC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9D47C-FD32-4300-9338-37313D34673A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480AA-1590-41C6-BF71-86310E019987}" type="datetime1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B51DF-6464-41C8-8CD9-0BA1E2B93620}" type="datetime1">
              <a:rPr lang="en-IN" smtClean="0"/>
              <a:t>15-09-2024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2D9C3-92A2-48BA-AB04-4640FEC51EE7}" type="datetime1">
              <a:rPr lang="en-IN" smtClean="0"/>
              <a:t>15-09-2024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FF99C-33BA-4C97-AFCD-0FD42754C9E8}" type="datetime1">
              <a:rPr lang="en-IN" smtClean="0"/>
              <a:t>15-09-2024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BB1B-ED69-4EB1-B1B5-29A9E03AE230}" type="datetime1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0F3AF-D41E-4A9C-97B2-75887ED13139}" type="datetime1">
              <a:rPr lang="en-IN" smtClean="0"/>
              <a:t>15-09-2024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3B551-9086-4F66-BC75-876D0FD21DD6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4ED0C-D902-46A4-ADBB-E6E14BBF5172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BC872-0CF8-4D55-8A46-245EBD22BC59}" type="datetime1">
              <a:rPr lang="en-IN" smtClean="0"/>
              <a:t>15-09-2024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8957920-506D-4F31-9CB9-011BD525C6C5}"/>
              </a:ext>
            </a:extLst>
          </p:cNvPr>
          <p:cNvSpPr txBox="1"/>
          <p:nvPr/>
        </p:nvSpPr>
        <p:spPr>
          <a:xfrm>
            <a:off x="1935115" y="918606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 NAME </a:t>
            </a:r>
            <a:r>
              <a:rPr lang="en-IN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IN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TOXICOLOGY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5D32C6D-EED6-45D3-B2F4-4A294908127E}"/>
              </a:ext>
            </a:extLst>
          </p:cNvPr>
          <p:cNvSpPr txBox="1"/>
          <p:nvPr/>
        </p:nvSpPr>
        <p:spPr>
          <a:xfrm>
            <a:off x="1935115" y="3268113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NO &amp; NAME </a:t>
            </a:r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(FONT SIZE 20) – TIMES NEW ROMAN, ALL CAPS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617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16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400"/>
            <a:ext cx="10715625" cy="1777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 for topic-</a:t>
            </a:r>
          </a:p>
          <a:p>
            <a:pPr algn="l"/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principle involve in management of poisoning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6525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endParaRPr lang="en-US" sz="1600" b="1" kern="0" dirty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itchFamily="2" charset="2"/>
              <a:buChar char="n"/>
            </a:pPr>
            <a:endParaRPr lang="en-US" sz="1600" b="1" kern="0" dirty="0">
              <a:solidFill>
                <a:srgbClr val="00007D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92" y="1078523"/>
            <a:ext cx="8551902" cy="57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689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4884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NAMENT-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r>
              <a:rPr lang="en-US" sz="1600" kern="0" dirty="0">
                <a:solidFill>
                  <a:srgbClr val="66003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01" y="1086460"/>
            <a:ext cx="9010530" cy="5688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802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59392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25"/>
          <a:stretch/>
        </p:blipFill>
        <p:spPr bwMode="auto">
          <a:xfrm>
            <a:off x="1406768" y="1348154"/>
            <a:ext cx="9203017" cy="4266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1127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68"/>
          <a:stretch/>
        </p:blipFill>
        <p:spPr bwMode="auto">
          <a:xfrm>
            <a:off x="1359877" y="914399"/>
            <a:ext cx="9478742" cy="544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194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" b="17870"/>
          <a:stretch/>
        </p:blipFill>
        <p:spPr bwMode="auto">
          <a:xfrm>
            <a:off x="1375893" y="1065501"/>
            <a:ext cx="8193110" cy="530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6007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95"/>
          <a:stretch/>
        </p:blipFill>
        <p:spPr bwMode="auto">
          <a:xfrm>
            <a:off x="1142423" y="914399"/>
            <a:ext cx="8658400" cy="579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700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20" b="12619"/>
          <a:stretch/>
        </p:blipFill>
        <p:spPr bwMode="auto">
          <a:xfrm>
            <a:off x="1186070" y="1098183"/>
            <a:ext cx="8279902" cy="5534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0195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</a:pPr>
            <a:endParaRPr lang="en-IN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3" b="23179"/>
          <a:stretch/>
        </p:blipFill>
        <p:spPr bwMode="auto">
          <a:xfrm>
            <a:off x="1162070" y="1107181"/>
            <a:ext cx="9102391" cy="5561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9708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6" r="2906" b="5163"/>
          <a:stretch/>
        </p:blipFill>
        <p:spPr bwMode="auto">
          <a:xfrm>
            <a:off x="971549" y="970614"/>
            <a:ext cx="9125488" cy="568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7147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8" b="18516"/>
          <a:stretch/>
        </p:blipFill>
        <p:spPr bwMode="auto">
          <a:xfrm>
            <a:off x="1242315" y="1036547"/>
            <a:ext cx="8687296" cy="5723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215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55"/>
          <a:stretch/>
        </p:blipFill>
        <p:spPr bwMode="auto">
          <a:xfrm>
            <a:off x="1350961" y="1065500"/>
            <a:ext cx="10164473" cy="510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4740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05" b="16175"/>
          <a:stretch/>
        </p:blipFill>
        <p:spPr bwMode="auto">
          <a:xfrm>
            <a:off x="1150018" y="914399"/>
            <a:ext cx="8406106" cy="5695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2026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2B6CD2-9FAC-4B66-9FED-0B35ED6381BF}" type="datetime1">
              <a:rPr lang="en-IN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15-09-2024</a:t>
            </a:fld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xmlns="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 NAME -</a:t>
            </a:r>
            <a:r>
              <a:rPr lang="en-IN" sz="2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GENERAL PRINCIPLE </a:t>
            </a:r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xmlns="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4211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7" b="29132"/>
          <a:stretch/>
        </p:blipFill>
        <p:spPr bwMode="auto">
          <a:xfrm>
            <a:off x="1160583" y="914398"/>
            <a:ext cx="9941005" cy="554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6" ma:contentTypeDescription="Create a new document." ma:contentTypeScope="" ma:versionID="faa036d22f56a16cde9b7aa97ce9253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17ae55b51d5adf974f409f68725140ce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727B89-A6F5-4AEE-A257-63A677ACCD3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A2B2162-B1AF-43E5-8648-D4A4E212B0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63c3e-37bc-489c-8a97-a2b2e8e58f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56DBD8-EFD1-4FFC-A1B5-0CC8C1BD96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162</Words>
  <Application>Microsoft Office PowerPoint</Application>
  <PresentationFormat>Widescreen</PresentationFormat>
  <Paragraphs>90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24</cp:revision>
  <dcterms:created xsi:type="dcterms:W3CDTF">2020-07-13T05:58:17Z</dcterms:created>
  <dcterms:modified xsi:type="dcterms:W3CDTF">2024-09-15T15:40:05Z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