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C7797-5C4D-4E66-BED9-DDA45094A7CE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628B8-FEB7-4668-B2A7-DAA4C1476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628B8-FEB7-4668-B2A7-DAA4C14768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0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819664-2D21-8F45-DA31-103EC8FC5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FAC2173-9A95-0119-5E65-748EB3A81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C39C24-43AD-B952-F72B-D88AEF883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CCC1-EE23-4C32-B517-1DFC490B32AA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44060B-4EC6-4490-1A15-86F9841A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33394B-39BF-35CB-CEDF-FFC807D2A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82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88DDE9-12D6-9904-AA20-3F9E71BE6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7F7468B-FB4E-E894-998E-EF4524938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17C8D2-473C-A14C-6E37-DB1C6102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57B-6208-41E0-A8FC-3BE2036277BD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2E5BFA-02D4-D203-8D2C-896E8B32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5F5807-19FC-5279-8319-18D5DCBA7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4035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D441CF8-13CB-4789-FD8C-17D937F7B1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16C2216-2646-F3B4-91A0-2E533C22E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EA4595-2CEC-709C-2450-5AE61E8AC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E8BBC-BCE4-433E-872D-731BC0D46B34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FD2DB0-B581-1D4D-39D5-8C39F2A40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7DDFFD-986E-A79D-7F2D-7A4C806B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874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62CD53-E2DE-AA35-8F75-199B73CDC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459738-76A3-66EC-2E0E-8768A271F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B5CBCA-4C62-1C07-E287-CEDEAA93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9EC5-E1B8-420C-A5C9-89C9D5D88C01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49A873-B5B2-771C-AD44-D0CEE5109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CA30A6-24DD-E350-7205-504128EF4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3086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4AB4CD-0340-0967-2A9F-2F2A98C2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C612C7-269C-1413-400D-6DBF0E32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1CD86D-803A-9CA9-2C30-0F70BFCE6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BA4F-1E0D-430A-ACAD-8F5344089FC7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863288E-B545-31A9-6998-78AFC0DFE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A84972-E451-AA91-1F74-381CF8FF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167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F78A9-8E1F-2F90-E4A8-9977E13D2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C05B5B-6A95-148C-FEBC-ADBE8CDCF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1CF4742-8D23-3158-A4CE-8297C45C2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476F5D3-3639-7747-ACDD-1B6ED821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1D68-EA45-40DB-83A2-509988AEC3EA}" type="datetime1">
              <a:rPr lang="en-IN" smtClean="0"/>
              <a:t>26-09-2024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2D9970-BDB9-24F5-F588-323781417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831C08-2A78-72CF-9437-2DC8FB43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034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79CAE6-7B71-5765-E7E8-6C41E888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D68755-76BD-5159-2A64-4E4769C40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C02F4F1-7974-522B-BF19-63030F5C5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D8D47EF-01CF-D7EE-5627-D0B3FEC3A1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4324146-68F9-116F-5422-3C1C39F5AC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D9D574E-35D0-F50D-03CE-E0DE7DE39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9DA83-A449-48D7-8B93-3A238144CD9B}" type="datetime1">
              <a:rPr lang="en-IN" smtClean="0"/>
              <a:t>26-09-2024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00E1992-658B-4C64-18F2-AB97DC594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CFAB6D2-9A1F-E64A-123E-7C702B7F8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7147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B737B0-4684-1AB8-C5EF-9EDA420B7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32CE96B-F8D2-1779-F50C-5A49393CB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1F82-9BB2-45D7-8F7D-F9CDDAE0101F}" type="datetime1">
              <a:rPr lang="en-IN" smtClean="0"/>
              <a:t>26-09-2024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8B07005-34BF-A294-BFCA-54A39DEB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DDDBA3E-D020-B6F7-5536-7D4410A55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064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C8E0E27-CAC7-9C73-C609-79E77780B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A32C5-AF98-4D20-A72B-7CE10DC06E24}" type="datetime1">
              <a:rPr lang="en-IN" smtClean="0"/>
              <a:t>26-09-2024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0FE0C43-2BA8-0E02-2107-B9E1A3AC1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9CE1D5D-3231-B53D-7347-FC4C520E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830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656B68-D233-A715-2EE3-373D49111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E264B9-D43E-E166-ED7A-AD0DB96F0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493140B-7A24-BCBA-CA41-F86A023CD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60DBB0-4E23-5647-E2AC-C8A3A7099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80E1-4866-4429-B189-36570CB5B051}" type="datetime1">
              <a:rPr lang="en-IN" smtClean="0"/>
              <a:t>26-09-2024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DD38939-5CE3-FB61-A172-1AD4AF3E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6E8A2B-A107-461D-D25F-18054FF9D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6321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5CCD6E-E365-3BFE-7298-F529A5794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37360F1-2220-50B7-6B1A-23659F666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DD966FC-12F6-8036-7E50-AA22B51F9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876C14B-E0D8-626A-4A85-80F6E5146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8AD95-E833-4F93-B7A7-6810265C97C4}" type="datetime1">
              <a:rPr lang="en-IN" smtClean="0"/>
              <a:t>26-09-2024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5212745-BC3C-D7BE-8C01-AD227DD75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31E654-672D-009E-B28E-238F5C74C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934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0ACC21C-464D-36BD-E380-DE6BB10A7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AAC999-2356-83CD-B906-E4716F6BB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78FE9C-4DCC-2140-C871-DE4E4D11E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64A43-FD3A-49F6-AB4D-102CB775DD1A}" type="datetime1">
              <a:rPr lang="en-IN" smtClean="0"/>
              <a:t>26-09-2024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BE5650-ABE9-57F6-FC38-10F263564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09ACBD-6F8A-4D1E-6D98-A065C7976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4922B-9955-40EA-9790-6771B6B54677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6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1571298-FB5A-704A-E0B7-67D2DAB4D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54" y="707133"/>
            <a:ext cx="11506018" cy="56838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931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B91CB06-738A-5EBA-59A5-E0C095C0B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887" y="487680"/>
            <a:ext cx="10212225" cy="572532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4886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24A0BBE-BCDF-BC2A-7CAA-E1AED7510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03" y="542522"/>
            <a:ext cx="9983593" cy="577295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0451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330B437-CE55-B8FB-F114-9FD02C0CF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177" y="475838"/>
            <a:ext cx="10183646" cy="590632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5901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269CD97-82F8-C007-2A19-653549722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60" y="188387"/>
            <a:ext cx="11317279" cy="606827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4217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DDB094-E48D-459D-3026-A3BC21A17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92" y="492443"/>
            <a:ext cx="10431331" cy="571579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4888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848C9C5-F0BF-E5A2-51DF-B4487BF41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650" y="637785"/>
            <a:ext cx="10926700" cy="558242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0644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FAB6A0-167B-8640-CBB4-702960B96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07"/>
          <a:stretch/>
        </p:blipFill>
        <p:spPr>
          <a:xfrm>
            <a:off x="970835" y="480601"/>
            <a:ext cx="10250330" cy="541875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8821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176C23E-F616-607C-EF90-13ABC4492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81" y="480601"/>
            <a:ext cx="11555438" cy="589679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1097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24A36B-697B-81D3-E624-F12B4929D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71" y="532996"/>
            <a:ext cx="10259857" cy="579200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260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F1E675C-85D3-DCA3-D380-97B99A39D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203" y="847364"/>
            <a:ext cx="9621593" cy="516327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6873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E2475E-FDC8-95FE-D1CC-18382E1BB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20" y="361078"/>
            <a:ext cx="12192000" cy="613584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1340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F5802C-4AE8-6B8E-6830-CDAFEFA6D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82" y="780680"/>
            <a:ext cx="9745435" cy="529663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4871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BCDE73-2C36-D37D-66B1-3BA4930E4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203" y="709233"/>
            <a:ext cx="9621593" cy="54395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8173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4B20DC2-A500-BB0D-94C6-462896131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072" y="861654"/>
            <a:ext cx="9535856" cy="513469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953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FFB8808-635B-2951-4A03-92B3FC323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125" y="814022"/>
            <a:ext cx="9497750" cy="522995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5209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94C5372-67DB-6FA0-2A49-1EE6B2B6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546" y="866417"/>
            <a:ext cx="9554908" cy="512516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0691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ADF42AC-6922-91BB-752A-F18BEA120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624" y="833075"/>
            <a:ext cx="9678751" cy="519185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2973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4068103-1D0D-CE56-0903-CE6379267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835" y="890233"/>
            <a:ext cx="9526329" cy="50775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2904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A1B087C-92C8-ACD7-AD6C-CCB6EB2B6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335" y="842601"/>
            <a:ext cx="9345329" cy="517279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4827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D425D91-C00D-DF2D-650E-0EF4C95A2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82" y="656838"/>
            <a:ext cx="9926435" cy="554432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6495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3B6D236-E2FC-94CF-58E0-400990D37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572" y="661601"/>
            <a:ext cx="9716856" cy="553479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9489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8B719B-D210-A513-8DE7-EAA66282E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90" y="598980"/>
            <a:ext cx="9459645" cy="469648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8309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3815ADF-E741-6757-2FEC-F238EE940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019" y="761628"/>
            <a:ext cx="9211961" cy="53347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32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BB0DF3B-B965-470F-E779-1A60807C2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170" y="545319"/>
            <a:ext cx="9659698" cy="53347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8908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5C66F8F-68C5-9A0A-9054-EC2FCB56A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782" y="880707"/>
            <a:ext cx="9564435" cy="509658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5124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8AFA20-C91F-6537-34E1-A21CDA8BC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98" y="780680"/>
            <a:ext cx="9697803" cy="529663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8648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E8674D1-D775-868A-63B7-30BA91528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66" y="718759"/>
            <a:ext cx="9793067" cy="542048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2547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1046E48-2D80-C59A-5A02-851B06C7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941" y="733049"/>
            <a:ext cx="9088118" cy="539190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7306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D775134-B841-1899-F41A-CA9C89323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861" y="956917"/>
            <a:ext cx="9326277" cy="494416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74268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91634A0-9711-A44F-5671-B840F157D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704" y="1075996"/>
            <a:ext cx="9078592" cy="470600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752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863F6A3-2C1A-4318-EEF1-343879C15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177" y="1037891"/>
            <a:ext cx="9097645" cy="478221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785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3DDEF54-8008-2BAD-F570-F89B3B403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04" y="871180"/>
            <a:ext cx="9259592" cy="511563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39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55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01CAA8-F97A-589F-168B-F13277D4D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3" y="31229"/>
            <a:ext cx="12192000" cy="679554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85637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01C0838-E64B-9676-D720-16845712E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80" y="609675"/>
            <a:ext cx="11035814" cy="563864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40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23275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D2C2679-C3BE-819F-71C1-2BBA65CB9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441" y="1156970"/>
            <a:ext cx="8545118" cy="454405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41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24613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BC90602-5B72-A410-E8E0-C389F5456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85" y="468669"/>
            <a:ext cx="10213319" cy="611894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42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30736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0B2E6DA-D3D0-138E-C6D0-42AC7FB7C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283" y="914049"/>
            <a:ext cx="9021434" cy="502990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43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287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1250079-7619-C5B3-899A-2F9B0CF94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92" y="306374"/>
            <a:ext cx="11222016" cy="606827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8010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2D9CB25-E870-3F49-767F-8E41A2E3D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361" y="633022"/>
            <a:ext cx="10231278" cy="559195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803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FC32CA0-E8BF-2726-E61E-1413688F1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361" y="422088"/>
            <a:ext cx="10326541" cy="56205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73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D7B74F8-DE91-3CE2-EAC9-F6F6B8C9B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8" y="285352"/>
            <a:ext cx="6277851" cy="5677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ED6E72-A4E8-2DDC-DBBF-F0CBAB47B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03" y="285353"/>
            <a:ext cx="6395205" cy="5677691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C64BE06A-635A-BAD2-1CDF-320B8C5C0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822384"/>
              </p:ext>
            </p:extLst>
          </p:nvPr>
        </p:nvGraphicFramePr>
        <p:xfrm>
          <a:off x="5451803" y="0"/>
          <a:ext cx="393290" cy="7148052"/>
        </p:xfrm>
        <a:graphic>
          <a:graphicData uri="http://schemas.openxmlformats.org/drawingml/2006/table">
            <a:tbl>
              <a:tblPr/>
              <a:tblGrid>
                <a:gridCol w="393290">
                  <a:extLst>
                    <a:ext uri="{9D8B030D-6E8A-4147-A177-3AD203B41FA5}">
                      <a16:colId xmlns:a16="http://schemas.microsoft.com/office/drawing/2014/main" xmlns="" val="3161453330"/>
                    </a:ext>
                  </a:extLst>
                </a:gridCol>
              </a:tblGrid>
              <a:tr h="7148052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1181837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23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F7A8B5B-B1E3-84C3-3AA2-E52CE3B3F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098" y="742575"/>
            <a:ext cx="10059804" cy="537285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922B-9955-40EA-9790-6771B6B54677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431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87</Words>
  <Application>Microsoft Office PowerPoint</Application>
  <PresentationFormat>Widescreen</PresentationFormat>
  <Paragraphs>87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csvishal8050@outlook.com</dc:creator>
  <cp:lastModifiedBy>User</cp:lastModifiedBy>
  <cp:revision>4</cp:revision>
  <dcterms:created xsi:type="dcterms:W3CDTF">2024-08-16T08:22:18Z</dcterms:created>
  <dcterms:modified xsi:type="dcterms:W3CDTF">2024-09-26T05:16:25Z</dcterms:modified>
</cp:coreProperties>
</file>