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48"/>
  </p:notesMasterIdLst>
  <p:handoutMasterIdLst>
    <p:handoutMasterId r:id="rId49"/>
  </p:handoutMasterIdLst>
  <p:sldIdLst>
    <p:sldId id="263" r:id="rId5"/>
    <p:sldId id="262" r:id="rId6"/>
    <p:sldId id="269" r:id="rId7"/>
    <p:sldId id="286" r:id="rId8"/>
    <p:sldId id="285" r:id="rId9"/>
    <p:sldId id="293" r:id="rId10"/>
    <p:sldId id="294" r:id="rId11"/>
    <p:sldId id="280" r:id="rId12"/>
    <p:sldId id="270" r:id="rId13"/>
    <p:sldId id="271" r:id="rId14"/>
    <p:sldId id="264" r:id="rId15"/>
    <p:sldId id="272" r:id="rId16"/>
    <p:sldId id="287" r:id="rId17"/>
    <p:sldId id="292" r:id="rId18"/>
    <p:sldId id="288" r:id="rId19"/>
    <p:sldId id="295" r:id="rId20"/>
    <p:sldId id="296" r:id="rId21"/>
    <p:sldId id="289" r:id="rId22"/>
    <p:sldId id="297" r:id="rId23"/>
    <p:sldId id="298" r:id="rId24"/>
    <p:sldId id="299" r:id="rId25"/>
    <p:sldId id="300" r:id="rId26"/>
    <p:sldId id="301" r:id="rId27"/>
    <p:sldId id="302" r:id="rId28"/>
    <p:sldId id="303" r:id="rId29"/>
    <p:sldId id="304" r:id="rId30"/>
    <p:sldId id="305" r:id="rId31"/>
    <p:sldId id="306" r:id="rId32"/>
    <p:sldId id="307" r:id="rId33"/>
    <p:sldId id="308" r:id="rId34"/>
    <p:sldId id="309" r:id="rId35"/>
    <p:sldId id="310" r:id="rId36"/>
    <p:sldId id="311" r:id="rId37"/>
    <p:sldId id="312" r:id="rId38"/>
    <p:sldId id="313" r:id="rId39"/>
    <p:sldId id="314" r:id="rId40"/>
    <p:sldId id="315" r:id="rId41"/>
    <p:sldId id="316" r:id="rId42"/>
    <p:sldId id="317" r:id="rId43"/>
    <p:sldId id="318" r:id="rId44"/>
    <p:sldId id="319" r:id="rId45"/>
    <p:sldId id="320" r:id="rId46"/>
    <p:sldId id="321"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17-09-2024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17-09-2024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43</a:t>
            </a:fld>
            <a:endParaRPr lang="en-IN"/>
          </a:p>
        </p:txBody>
      </p:sp>
    </p:spTree>
    <p:extLst>
      <p:ext uri="{BB962C8B-B14F-4D97-AF65-F5344CB8AC3E}">
        <p14:creationId xmlns:p14="http://schemas.microsoft.com/office/powerpoint/2010/main" val="3084676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1A0E69-8E0C-408B-B31F-F7A558149B56}"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0B54C8-5442-4E8D-AF64-26B8EBE246C5}"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B6EFAF-A03E-4093-BA70-CAC4144B69F9}"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C9F7E4-4519-4669-927A-8AD069E53567}"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3791B7-464B-46EB-B4F5-3545014162C0}" type="datetime1">
              <a:rPr lang="en-IN" smtClean="0"/>
              <a:t>17-09-2024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637D82-23AD-4BB0-A07C-8C21AE6B4E3F}" type="datetime1">
              <a:rPr lang="en-IN" smtClean="0"/>
              <a:t>17-09-2024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B34048-4431-4FC0-8DEC-BEDC4D9728BA}" type="datetime1">
              <a:rPr lang="en-IN" smtClean="0"/>
              <a:t>17-09-2024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A6EDAE8-D404-46A9-AE5C-86615E4B5CC6}"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5A8B6C-8909-44A8-943C-01D6DFE15D85}"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B987AD-84E9-4FEE-AB82-472A6A879F80}"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A53E51-AF96-4F8D-B54A-C7683513A45B}"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D53858-FCD3-41AE-A094-6F8779B08C75}" type="datetime1">
              <a:rPr lang="en-IN" smtClean="0"/>
              <a:t>17-09-2024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398" y="378328"/>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90625" y="2929364"/>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n.wikipedia.org/wiki/File:Immunity.png"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n.wikipedia.org/wiki/Hors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n.wikipedia.org/wiki/IVI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5" y="1248840"/>
            <a:ext cx="7848600" cy="584775"/>
          </a:xfrm>
          <a:prstGeom prst="rect">
            <a:avLst/>
          </a:prstGeom>
          <a:noFill/>
        </p:spPr>
        <p:txBody>
          <a:bodyPr wrap="square" rtlCol="0">
            <a:spAutoFit/>
          </a:bodyPr>
          <a:lstStyle/>
          <a:p>
            <a:pPr algn="ctr"/>
            <a:r>
              <a:rPr lang="en-IN" sz="3200" b="1" u="sng" dirty="0">
                <a:latin typeface="Times New Roman" panose="02020603050405020304" pitchFamily="18" charset="0"/>
                <a:cs typeface="Times New Roman" panose="02020603050405020304" pitchFamily="18" charset="0"/>
              </a:rPr>
              <a:t>PRAMACEUTICAL BIOTECHNOLOGY</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5" y="3834783"/>
            <a:ext cx="7848600" cy="584775"/>
          </a:xfrm>
          <a:prstGeom prst="rect">
            <a:avLst/>
          </a:prstGeom>
          <a:noFill/>
        </p:spPr>
        <p:txBody>
          <a:bodyPr wrap="square" rtlCol="0">
            <a:spAutoFit/>
          </a:bodyPr>
          <a:lstStyle/>
          <a:p>
            <a:pPr algn="ctr"/>
            <a:r>
              <a:rPr lang="en-IN" sz="3200" b="1" u="sng" dirty="0">
                <a:latin typeface="Times New Roman" panose="02020603050405020304" pitchFamily="18" charset="0"/>
                <a:cs typeface="Times New Roman" panose="02020603050405020304" pitchFamily="18" charset="0"/>
              </a:rPr>
              <a:t>3- TYPES OF IMMUNITY  </a:t>
            </a: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000" u="sng" dirty="0">
                <a:latin typeface="Times New Roman" panose="02020603050405020304" pitchFamily="18" charset="0"/>
                <a:cs typeface="Times New Roman" panose="02020603050405020304" pitchFamily="18" charset="0"/>
              </a:rPr>
              <a:t> TYPES OF IMMUNITY  </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27279"/>
            <a:ext cx="10715626" cy="48166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panose="020B0604020202020204" pitchFamily="34" charset="0"/>
              <a:buChar char="•"/>
            </a:pPr>
            <a:r>
              <a:rPr lang="en-IN" sz="1600" i="0" dirty="0">
                <a:effectLst/>
                <a:latin typeface="Times New Roman" panose="02020603050405020304" pitchFamily="18" charset="0"/>
                <a:cs typeface="Times New Roman" panose="02020603050405020304" pitchFamily="18" charset="0"/>
              </a:rPr>
              <a:t>Immunity is the capability of </a:t>
            </a:r>
            <a:r>
              <a:rPr lang="en-IN" sz="1600" dirty="0">
                <a:latin typeface="Times New Roman" panose="02020603050405020304" pitchFamily="18" charset="0"/>
                <a:cs typeface="Times New Roman" panose="02020603050405020304" pitchFamily="18" charset="0"/>
              </a:rPr>
              <a:t>multicellular organisms</a:t>
            </a:r>
            <a:r>
              <a:rPr lang="en-IN" sz="1600" i="0" dirty="0">
                <a:effectLst/>
                <a:latin typeface="Times New Roman" panose="02020603050405020304" pitchFamily="18" charset="0"/>
                <a:cs typeface="Times New Roman" panose="02020603050405020304" pitchFamily="18" charset="0"/>
              </a:rPr>
              <a:t> to resist harmful </a:t>
            </a:r>
            <a:r>
              <a:rPr lang="en-IN" sz="1600" dirty="0">
                <a:latin typeface="Times New Roman" panose="02020603050405020304" pitchFamily="18" charset="0"/>
                <a:cs typeface="Times New Roman" panose="02020603050405020304" pitchFamily="18" charset="0"/>
              </a:rPr>
              <a:t>microorganisms</a:t>
            </a:r>
            <a:r>
              <a:rPr lang="en-IN" sz="1600" i="0" dirty="0">
                <a:effectLst/>
                <a:latin typeface="Times New Roman" panose="02020603050405020304" pitchFamily="18" charset="0"/>
                <a:cs typeface="Times New Roman" panose="02020603050405020304" pitchFamily="18" charset="0"/>
              </a:rPr>
              <a:t>. </a:t>
            </a:r>
          </a:p>
          <a:p>
            <a:pPr marL="285750" indent="-285750" algn="l">
              <a:buFont typeface="Arial" panose="020B0604020202020204" pitchFamily="34" charset="0"/>
              <a:buChar char="•"/>
            </a:pPr>
            <a:r>
              <a:rPr lang="en-IN" sz="1600" i="0" dirty="0">
                <a:effectLst/>
                <a:latin typeface="Times New Roman" panose="02020603050405020304" pitchFamily="18" charset="0"/>
                <a:cs typeface="Times New Roman" panose="02020603050405020304" pitchFamily="18" charset="0"/>
              </a:rPr>
              <a:t>Immunity involves both specific and nonspecific components. </a:t>
            </a:r>
          </a:p>
          <a:p>
            <a:pPr marL="285750" indent="-285750" algn="l">
              <a:buFont typeface="Arial" panose="020B0604020202020204" pitchFamily="34" charset="0"/>
              <a:buChar char="•"/>
            </a:pPr>
            <a:r>
              <a:rPr lang="en-IN" sz="1600" i="0" dirty="0">
                <a:effectLst/>
                <a:latin typeface="Times New Roman" panose="02020603050405020304" pitchFamily="18" charset="0"/>
                <a:cs typeface="Times New Roman" panose="02020603050405020304" pitchFamily="18" charset="0"/>
              </a:rPr>
              <a:t>The nonspecific components act as barriers or eliminators of a wide range of pathogens irrespective of their antigenic make-up. </a:t>
            </a:r>
          </a:p>
          <a:p>
            <a:pPr marL="285750" indent="-285750" algn="l">
              <a:buFont typeface="Arial" panose="020B0604020202020204" pitchFamily="34" charset="0"/>
              <a:buChar char="•"/>
            </a:pPr>
            <a:r>
              <a:rPr lang="en-IN" sz="1600" i="0" dirty="0">
                <a:effectLst/>
                <a:latin typeface="Times New Roman" panose="02020603050405020304" pitchFamily="18" charset="0"/>
                <a:cs typeface="Times New Roman" panose="02020603050405020304" pitchFamily="18" charset="0"/>
              </a:rPr>
              <a:t>Other components of the </a:t>
            </a:r>
            <a:r>
              <a:rPr lang="en-IN" sz="1600" dirty="0">
                <a:latin typeface="Times New Roman" panose="02020603050405020304" pitchFamily="18" charset="0"/>
                <a:cs typeface="Times New Roman" panose="02020603050405020304" pitchFamily="18" charset="0"/>
              </a:rPr>
              <a:t>immune system</a:t>
            </a:r>
            <a:r>
              <a:rPr lang="en-IN" sz="1600" i="0" dirty="0">
                <a:effectLst/>
                <a:latin typeface="Times New Roman" panose="02020603050405020304" pitchFamily="18" charset="0"/>
                <a:cs typeface="Times New Roman" panose="02020603050405020304" pitchFamily="18" charset="0"/>
              </a:rPr>
              <a:t> adapt themselves to each new disease encountered and can generate pathogen-specific immunity.</a:t>
            </a:r>
          </a:p>
          <a:p>
            <a:pPr marL="285750" indent="-285750" algn="l">
              <a:buFont typeface="Arial" panose="020B0604020202020204" pitchFamily="34" charset="0"/>
              <a:buChar char="•"/>
            </a:pPr>
            <a:endParaRPr lang="en-IN" sz="1600" i="0" dirty="0">
              <a:effectLst/>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A11AFB71-8ADC-436A-A484-465519CF4A79}"/>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F49528DE-415B-42E6-AD6C-9093AFCE9210}"/>
              </a:ext>
            </a:extLst>
          </p:cNvPr>
          <p:cNvSpPr>
            <a:spLocks noGrp="1"/>
          </p:cNvSpPr>
          <p:nvPr>
            <p:ph type="sldNum" sz="quarter" idx="12"/>
          </p:nvPr>
        </p:nvSpPr>
        <p:spPr>
          <a:xfrm>
            <a:off x="9382958" y="6492874"/>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69F570C-B480-49ED-A4D9-62799057F0D8}"/>
              </a:ext>
            </a:extLst>
          </p:cNvPr>
          <p:cNvSpPr>
            <a:spLocks noGrp="1"/>
          </p:cNvSpPr>
          <p:nvPr>
            <p:ph idx="1"/>
          </p:nvPr>
        </p:nvSpPr>
        <p:spPr>
          <a:xfrm>
            <a:off x="980243" y="382255"/>
            <a:ext cx="10515600" cy="5368580"/>
          </a:xfrm>
        </p:spPr>
        <p:txBody>
          <a:bodyPr>
            <a:normAutofit/>
          </a:bodyPr>
          <a:lstStyle/>
          <a:p>
            <a:pPr marL="0" indent="0">
              <a:buNone/>
            </a:pPr>
            <a:r>
              <a:rPr lang="en-IN" sz="1600" b="1" i="0" dirty="0">
                <a:effectLst/>
                <a:latin typeface="Times New Roman" panose="02020603050405020304" pitchFamily="18" charset="0"/>
                <a:cs typeface="Times New Roman" panose="02020603050405020304" pitchFamily="18" charset="0"/>
              </a:rPr>
              <a:t>Innate and adaptive</a:t>
            </a:r>
          </a:p>
          <a:p>
            <a:pPr algn="l"/>
            <a:r>
              <a:rPr lang="en-IN" sz="1600" b="0" i="0" dirty="0">
                <a:effectLst/>
                <a:latin typeface="Times New Roman" panose="02020603050405020304" pitchFamily="18" charset="0"/>
                <a:cs typeface="Times New Roman" panose="02020603050405020304" pitchFamily="18" charset="0"/>
              </a:rPr>
              <a:t>The </a:t>
            </a:r>
            <a:r>
              <a:rPr lang="en-IN" sz="1600" dirty="0">
                <a:latin typeface="Times New Roman" panose="02020603050405020304" pitchFamily="18" charset="0"/>
                <a:cs typeface="Times New Roman" panose="02020603050405020304" pitchFamily="18" charset="0"/>
              </a:rPr>
              <a:t>immune system</a:t>
            </a:r>
            <a:r>
              <a:rPr lang="en-IN" sz="1600" b="0" i="0" dirty="0">
                <a:effectLst/>
                <a:latin typeface="Times New Roman" panose="02020603050405020304" pitchFamily="18" charset="0"/>
                <a:cs typeface="Times New Roman" panose="02020603050405020304" pitchFamily="18" charset="0"/>
              </a:rPr>
              <a:t> has two components: </a:t>
            </a:r>
            <a:r>
              <a:rPr lang="en-IN" sz="1600" dirty="0">
                <a:latin typeface="Times New Roman" panose="02020603050405020304" pitchFamily="18" charset="0"/>
                <a:cs typeface="Times New Roman" panose="02020603050405020304" pitchFamily="18" charset="0"/>
              </a:rPr>
              <a:t>innate</a:t>
            </a:r>
            <a:r>
              <a:rPr lang="en-IN" sz="1600" b="0" i="0" dirty="0">
                <a:effectLst/>
                <a:latin typeface="Times New Roman" panose="02020603050405020304" pitchFamily="18" charset="0"/>
                <a:cs typeface="Times New Roman" panose="02020603050405020304" pitchFamily="18" charset="0"/>
              </a:rPr>
              <a:t> and </a:t>
            </a:r>
            <a:r>
              <a:rPr lang="en-IN" sz="1600" dirty="0">
                <a:latin typeface="Times New Roman" panose="02020603050405020304" pitchFamily="18" charset="0"/>
                <a:cs typeface="Times New Roman" panose="02020603050405020304" pitchFamily="18" charset="0"/>
              </a:rPr>
              <a:t>adaptive immunity</a:t>
            </a:r>
            <a:r>
              <a:rPr lang="en-IN" sz="1600" b="0" i="0" dirty="0">
                <a:effectLst/>
                <a:latin typeface="Times New Roman" panose="02020603050405020304" pitchFamily="18" charset="0"/>
                <a:cs typeface="Times New Roman" panose="02020603050405020304" pitchFamily="18" charset="0"/>
              </a:rPr>
              <a:t>. </a:t>
            </a:r>
          </a:p>
          <a:p>
            <a:pPr algn="l"/>
            <a:r>
              <a:rPr lang="en-IN" sz="1600" b="0" i="0" dirty="0">
                <a:effectLst/>
                <a:latin typeface="Times New Roman" panose="02020603050405020304" pitchFamily="18" charset="0"/>
                <a:cs typeface="Times New Roman" panose="02020603050405020304" pitchFamily="18" charset="0"/>
              </a:rPr>
              <a:t>The innate immunity is present in all </a:t>
            </a:r>
            <a:r>
              <a:rPr lang="en-IN" sz="1600" dirty="0">
                <a:latin typeface="Times New Roman" panose="02020603050405020304" pitchFamily="18" charset="0"/>
                <a:cs typeface="Times New Roman" panose="02020603050405020304" pitchFamily="18" charset="0"/>
              </a:rPr>
              <a:t>metazoans</a:t>
            </a:r>
            <a:r>
              <a:rPr lang="en-IN" sz="1600" b="0" i="0" dirty="0">
                <a:effectLst/>
                <a:latin typeface="Times New Roman" panose="02020603050405020304" pitchFamily="18" charset="0"/>
                <a:cs typeface="Times New Roman" panose="02020603050405020304" pitchFamily="18" charset="0"/>
              </a:rPr>
              <a:t>, while the adaptive immunity only occurs in </a:t>
            </a:r>
            <a:r>
              <a:rPr lang="en-IN" sz="1600" dirty="0">
                <a:latin typeface="Times New Roman" panose="02020603050405020304" pitchFamily="18" charset="0"/>
                <a:cs typeface="Times New Roman" panose="02020603050405020304" pitchFamily="18" charset="0"/>
              </a:rPr>
              <a:t>vertebrates</a:t>
            </a:r>
            <a:r>
              <a:rPr lang="en-IN" sz="1600" b="0" i="0" dirty="0">
                <a:effectLst/>
                <a:latin typeface="Times New Roman" panose="02020603050405020304" pitchFamily="18" charset="0"/>
                <a:cs typeface="Times New Roman" panose="02020603050405020304" pitchFamily="18" charset="0"/>
              </a:rPr>
              <a:t>.</a:t>
            </a:r>
          </a:p>
          <a:p>
            <a:pPr algn="l"/>
            <a:r>
              <a:rPr lang="en-IN" sz="1600" b="0" i="0" dirty="0">
                <a:effectLst/>
                <a:latin typeface="Times New Roman" panose="02020603050405020304" pitchFamily="18" charset="0"/>
                <a:cs typeface="Times New Roman" panose="02020603050405020304" pitchFamily="18" charset="0"/>
              </a:rPr>
              <a:t>The innate system relies on the recognition of certain foreign molecules to stimulate two types of innate immune responses: </a:t>
            </a:r>
            <a:r>
              <a:rPr lang="en-IN" sz="1600" dirty="0">
                <a:latin typeface="Times New Roman" panose="02020603050405020304" pitchFamily="18" charset="0"/>
                <a:cs typeface="Times New Roman" panose="02020603050405020304" pitchFamily="18" charset="0"/>
              </a:rPr>
              <a:t>inflammatory responses</a:t>
            </a:r>
            <a:r>
              <a:rPr lang="en-IN" sz="1600" b="0" i="0" dirty="0">
                <a:effectLst/>
                <a:latin typeface="Times New Roman" panose="02020603050405020304" pitchFamily="18" charset="0"/>
                <a:cs typeface="Times New Roman" panose="02020603050405020304" pitchFamily="18" charset="0"/>
              </a:rPr>
              <a:t> and </a:t>
            </a:r>
            <a:r>
              <a:rPr lang="en-IN" sz="1600" dirty="0">
                <a:latin typeface="Times New Roman" panose="02020603050405020304" pitchFamily="18" charset="0"/>
                <a:cs typeface="Times New Roman" panose="02020603050405020304" pitchFamily="18" charset="0"/>
              </a:rPr>
              <a:t>phagocytosis</a:t>
            </a:r>
            <a:r>
              <a:rPr lang="en-IN" sz="1600" b="0" i="0" dirty="0">
                <a:effectLst/>
                <a:latin typeface="Times New Roman" panose="02020603050405020304" pitchFamily="18" charset="0"/>
                <a:cs typeface="Times New Roman" panose="02020603050405020304" pitchFamily="18" charset="0"/>
              </a:rPr>
              <a:t>.</a:t>
            </a:r>
            <a:endParaRPr lang="en-IN" sz="1600" b="0" i="0" baseline="30000" dirty="0">
              <a:effectLst/>
              <a:latin typeface="Times New Roman" panose="02020603050405020304" pitchFamily="18" charset="0"/>
              <a:cs typeface="Times New Roman" panose="02020603050405020304" pitchFamily="18" charset="0"/>
            </a:endParaRPr>
          </a:p>
          <a:p>
            <a:pPr algn="l"/>
            <a:r>
              <a:rPr lang="en-IN" sz="1600" b="0" i="0" dirty="0">
                <a:effectLst/>
                <a:latin typeface="Times New Roman" panose="02020603050405020304" pitchFamily="18" charset="0"/>
                <a:cs typeface="Times New Roman" panose="02020603050405020304" pitchFamily="18" charset="0"/>
              </a:rPr>
              <a:t> The adaptive system, on the other hand, is composed of more advanced </a:t>
            </a:r>
            <a:r>
              <a:rPr lang="en-IN" sz="1600" dirty="0">
                <a:latin typeface="Times New Roman" panose="02020603050405020304" pitchFamily="18" charset="0"/>
                <a:cs typeface="Times New Roman" panose="02020603050405020304" pitchFamily="18" charset="0"/>
              </a:rPr>
              <a:t>lymphatic</a:t>
            </a:r>
            <a:r>
              <a:rPr lang="en-IN" sz="1600" b="0" i="0" dirty="0">
                <a:effectLst/>
                <a:latin typeface="Times New Roman" panose="02020603050405020304" pitchFamily="18" charset="0"/>
                <a:cs typeface="Times New Roman" panose="02020603050405020304" pitchFamily="18" charset="0"/>
              </a:rPr>
              <a:t> cells that are programmed to distinguish between specific "non-self" substances in the presence of "self".</a:t>
            </a:r>
          </a:p>
          <a:p>
            <a:pPr algn="l"/>
            <a:r>
              <a:rPr lang="en-IN" sz="1600" b="0" i="0" dirty="0">
                <a:effectLst/>
                <a:latin typeface="Times New Roman" panose="02020603050405020304" pitchFamily="18" charset="0"/>
                <a:cs typeface="Times New Roman" panose="02020603050405020304" pitchFamily="18" charset="0"/>
              </a:rPr>
              <a:t> The reaction to foreign substances is  described as </a:t>
            </a:r>
            <a:r>
              <a:rPr lang="en-IN" sz="1600" dirty="0">
                <a:latin typeface="Times New Roman" panose="02020603050405020304" pitchFamily="18" charset="0"/>
                <a:cs typeface="Times New Roman" panose="02020603050405020304" pitchFamily="18" charset="0"/>
              </a:rPr>
              <a:t>inflammation</a:t>
            </a:r>
            <a:r>
              <a:rPr lang="en-IN" sz="1600" b="0" i="0" dirty="0">
                <a:effectLst/>
                <a:latin typeface="Times New Roman" panose="02020603050405020304" pitchFamily="18" charset="0"/>
                <a:cs typeface="Times New Roman" panose="02020603050405020304" pitchFamily="18" charset="0"/>
              </a:rPr>
              <a:t>, meaning</a:t>
            </a:r>
            <a:r>
              <a:rPr lang="en-IN" sz="1600" b="0" dirty="0">
                <a:effectLst/>
                <a:latin typeface="Times New Roman" panose="02020603050405020304" pitchFamily="18" charset="0"/>
                <a:cs typeface="Times New Roman" panose="02020603050405020304" pitchFamily="18" charset="0"/>
              </a:rPr>
              <a:t> to set on fire.</a:t>
            </a:r>
          </a:p>
          <a:p>
            <a:pPr algn="l"/>
            <a:r>
              <a:rPr lang="en-IN" sz="1600" b="0" dirty="0">
                <a:effectLst/>
                <a:latin typeface="Times New Roman" panose="02020603050405020304" pitchFamily="18" charset="0"/>
                <a:cs typeface="Times New Roman" panose="02020603050405020304" pitchFamily="18" charset="0"/>
              </a:rPr>
              <a:t> </a:t>
            </a:r>
            <a:r>
              <a:rPr lang="en-IN" sz="1600" b="0" i="0" dirty="0">
                <a:effectLst/>
                <a:latin typeface="Times New Roman" panose="02020603050405020304" pitchFamily="18" charset="0"/>
                <a:cs typeface="Times New Roman" panose="02020603050405020304" pitchFamily="18" charset="0"/>
              </a:rPr>
              <a:t>The non-reaction to self substances is described as immunity - meaning </a:t>
            </a:r>
            <a:r>
              <a:rPr lang="en-IN" sz="1600" b="0" dirty="0">
                <a:effectLst/>
                <a:latin typeface="Times New Roman" panose="02020603050405020304" pitchFamily="18" charset="0"/>
                <a:cs typeface="Times New Roman" panose="02020603050405020304" pitchFamily="18" charset="0"/>
              </a:rPr>
              <a:t>to exempt. </a:t>
            </a:r>
          </a:p>
          <a:p>
            <a:pPr algn="l"/>
            <a:r>
              <a:rPr lang="en-IN" sz="1600" b="0" i="0" dirty="0">
                <a:effectLst/>
                <a:latin typeface="Times New Roman" panose="02020603050405020304" pitchFamily="18" charset="0"/>
                <a:cs typeface="Times New Roman" panose="02020603050405020304" pitchFamily="18" charset="0"/>
              </a:rPr>
              <a:t>These two components of the immune system create a dynamic biological environment where "health" can be seen as a physical state where the self is immunologically spared, and what is foreign is inflammatorily and immunologically eliminated. "Disease" can arise when what is foreign cannot be eliminated or what is self is not spared.</a:t>
            </a:r>
          </a:p>
          <a:p>
            <a:pPr marL="0" indent="0">
              <a:buNone/>
            </a:pPr>
            <a:r>
              <a:rPr lang="en-IN" sz="1600" b="0" i="0" dirty="0">
                <a:effectLst/>
                <a:latin typeface="Times New Roman" panose="02020603050405020304" pitchFamily="18" charset="0"/>
                <a:cs typeface="Times New Roman" panose="02020603050405020304" pitchFamily="18" charset="0"/>
              </a:rPr>
              <a:t> </a:t>
            </a:r>
          </a:p>
        </p:txBody>
      </p:sp>
      <p:pic>
        <p:nvPicPr>
          <p:cNvPr id="2" name="Picture 1">
            <a:extLst>
              <a:ext uri="{FF2B5EF4-FFF2-40B4-BE49-F238E27FC236}">
                <a16:creationId xmlns:a16="http://schemas.microsoft.com/office/drawing/2014/main" xmlns="" id="{2B0A635A-6F91-40A9-B375-E7DC14115070}"/>
              </a:ext>
            </a:extLst>
          </p:cNvPr>
          <p:cNvPicPr>
            <a:picLocks noChangeAspect="1"/>
          </p:cNvPicPr>
          <p:nvPr/>
        </p:nvPicPr>
        <p:blipFill>
          <a:blip r:embed="rId2"/>
          <a:stretch>
            <a:fillRect/>
          </a:stretch>
        </p:blipFill>
        <p:spPr>
          <a:xfrm>
            <a:off x="0" y="-30230"/>
            <a:ext cx="12192000" cy="109728"/>
          </a:xfrm>
          <a:prstGeom prst="rect">
            <a:avLst/>
          </a:prstGeom>
        </p:spPr>
      </p:pic>
    </p:spTree>
    <p:extLst>
      <p:ext uri="{BB962C8B-B14F-4D97-AF65-F5344CB8AC3E}">
        <p14:creationId xmlns:p14="http://schemas.microsoft.com/office/powerpoint/2010/main" val="1877761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BED26E17-986C-47A1-BA24-66C385C414C4}"/>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8829945F-1310-485B-BCFC-67DC4C5CEF55}"/>
              </a:ext>
            </a:extLst>
          </p:cNvPr>
          <p:cNvSpPr>
            <a:spLocks noGrp="1"/>
          </p:cNvSpPr>
          <p:nvPr>
            <p:ph type="sldNum" sz="quarter" idx="12"/>
          </p:nvPr>
        </p:nvSpPr>
        <p:spPr>
          <a:xfrm>
            <a:off x="9420439" y="6538912"/>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4</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3074" name="Picture 2" descr="Innate vs Adaptive Immunity | Technology Networks">
            <a:extLst>
              <a:ext uri="{FF2B5EF4-FFF2-40B4-BE49-F238E27FC236}">
                <a16:creationId xmlns:a16="http://schemas.microsoft.com/office/drawing/2014/main" xmlns="" id="{1F51DC23-B5E7-4011-BDD7-67B194C09CC7}"/>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78322" y="768551"/>
            <a:ext cx="10643727" cy="532089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xmlns="" id="{C1ACF9CE-4E89-42A0-ABCD-AAAF20631D81}"/>
              </a:ext>
            </a:extLst>
          </p:cNvPr>
          <p:cNvPicPr>
            <a:picLocks noChangeAspect="1"/>
          </p:cNvPicPr>
          <p:nvPr/>
        </p:nvPicPr>
        <p:blipFill>
          <a:blip r:embed="rId3"/>
          <a:stretch>
            <a:fillRect/>
          </a:stretch>
        </p:blipFill>
        <p:spPr>
          <a:xfrm>
            <a:off x="0" y="0"/>
            <a:ext cx="12192000" cy="109728"/>
          </a:xfrm>
          <a:prstGeom prst="rect">
            <a:avLst/>
          </a:prstGeom>
        </p:spPr>
      </p:pic>
    </p:spTree>
    <p:extLst>
      <p:ext uri="{BB962C8B-B14F-4D97-AF65-F5344CB8AC3E}">
        <p14:creationId xmlns:p14="http://schemas.microsoft.com/office/powerpoint/2010/main" val="1160557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89582202-7E6F-40C9-8396-66A2600CA9BB}"/>
              </a:ext>
            </a:extLst>
          </p:cNvPr>
          <p:cNvSpPr>
            <a:spLocks noGrp="1"/>
          </p:cNvSpPr>
          <p:nvPr>
            <p:ph idx="1"/>
          </p:nvPr>
        </p:nvSpPr>
        <p:spPr>
          <a:xfrm>
            <a:off x="1042386" y="436889"/>
            <a:ext cx="10515600" cy="4985472"/>
          </a:xfrm>
        </p:spPr>
        <p:txBody>
          <a:bodyPr>
            <a:normAutofit/>
          </a:bodyPr>
          <a:lstStyle/>
          <a:p>
            <a:pPr algn="l"/>
            <a:r>
              <a:rPr lang="en-IN" sz="1600" b="0" i="0" dirty="0">
                <a:effectLst/>
                <a:latin typeface="Times New Roman" panose="02020603050405020304" pitchFamily="18" charset="0"/>
                <a:cs typeface="Times New Roman" panose="02020603050405020304" pitchFamily="18" charset="0"/>
              </a:rPr>
              <a:t>Innate immunity, also known as native immunity, is a semi-specific and widely distributed form of immunity.</a:t>
            </a:r>
          </a:p>
          <a:p>
            <a:pPr algn="l"/>
            <a:r>
              <a:rPr lang="en-IN" sz="1600" b="0" i="0" dirty="0">
                <a:effectLst/>
                <a:latin typeface="Times New Roman" panose="02020603050405020304" pitchFamily="18" charset="0"/>
                <a:cs typeface="Times New Roman" panose="02020603050405020304" pitchFamily="18" charset="0"/>
              </a:rPr>
              <a:t> It is defined as the first line of defence against pathogens, representing a critical systemic response to prevent infection and maintain homeostasis, contributing to the activation of an adaptive immune response.</a:t>
            </a:r>
            <a:endParaRPr lang="en-IN" sz="1600" b="0" i="0" baseline="30000" dirty="0">
              <a:effectLst/>
              <a:latin typeface="Times New Roman" panose="02020603050405020304" pitchFamily="18" charset="0"/>
              <a:cs typeface="Times New Roman" panose="02020603050405020304" pitchFamily="18" charset="0"/>
            </a:endParaRPr>
          </a:p>
          <a:p>
            <a:pPr marL="0" indent="0" algn="l">
              <a:buNone/>
            </a:pPr>
            <a:endParaRPr lang="en-IN" sz="1600" b="0" i="0" dirty="0">
              <a:effectLst/>
              <a:latin typeface="Times New Roman" panose="02020603050405020304" pitchFamily="18" charset="0"/>
              <a:cs typeface="Times New Roman" panose="02020603050405020304" pitchFamily="18" charset="0"/>
            </a:endParaRPr>
          </a:p>
          <a:p>
            <a:pPr algn="l"/>
            <a:r>
              <a:rPr lang="en-IN" sz="1600" b="0" i="0" dirty="0">
                <a:effectLst/>
                <a:latin typeface="Times New Roman" panose="02020603050405020304" pitchFamily="18" charset="0"/>
                <a:cs typeface="Times New Roman" panose="02020603050405020304" pitchFamily="18" charset="0"/>
              </a:rPr>
              <a:t>Adaptive or acquired immunity is the active component of the host immune response, mediated by antigen-specific </a:t>
            </a:r>
            <a:r>
              <a:rPr lang="en-IN" sz="1600" dirty="0">
                <a:latin typeface="Times New Roman" panose="02020603050405020304" pitchFamily="18" charset="0"/>
                <a:cs typeface="Times New Roman" panose="02020603050405020304" pitchFamily="18" charset="0"/>
              </a:rPr>
              <a:t>lymphocytes</a:t>
            </a:r>
            <a:r>
              <a:rPr lang="en-IN" sz="1600" b="0" i="0" dirty="0">
                <a:effectLst/>
                <a:latin typeface="Times New Roman" panose="02020603050405020304" pitchFamily="18" charset="0"/>
                <a:cs typeface="Times New Roman" panose="02020603050405020304" pitchFamily="18" charset="0"/>
              </a:rPr>
              <a:t>.</a:t>
            </a:r>
          </a:p>
          <a:p>
            <a:pPr algn="l"/>
            <a:r>
              <a:rPr lang="en-IN" sz="1600" b="0" i="0" dirty="0">
                <a:effectLst/>
                <a:latin typeface="Times New Roman" panose="02020603050405020304" pitchFamily="18" charset="0"/>
                <a:cs typeface="Times New Roman" panose="02020603050405020304" pitchFamily="18" charset="0"/>
              </a:rPr>
              <a:t> Unlike the innate immunity, the acquired immunity is highly specific to a particular pathogen, including the development of </a:t>
            </a:r>
            <a:r>
              <a:rPr lang="en-IN" sz="1600" dirty="0">
                <a:latin typeface="Times New Roman" panose="02020603050405020304" pitchFamily="18" charset="0"/>
                <a:cs typeface="Times New Roman" panose="02020603050405020304" pitchFamily="18" charset="0"/>
              </a:rPr>
              <a:t>immunological memory</a:t>
            </a:r>
            <a:r>
              <a:rPr lang="en-IN" sz="1600" b="0" i="0" dirty="0">
                <a:effectLst/>
                <a:latin typeface="Times New Roman" panose="02020603050405020304" pitchFamily="18" charset="0"/>
                <a:cs typeface="Times New Roman" panose="02020603050405020304" pitchFamily="18" charset="0"/>
              </a:rPr>
              <a:t>.</a:t>
            </a:r>
            <a:endParaRPr lang="en-IN" sz="1600" b="0" i="0" baseline="30000" dirty="0">
              <a:effectLst/>
              <a:latin typeface="Times New Roman" panose="02020603050405020304" pitchFamily="18" charset="0"/>
              <a:cs typeface="Times New Roman" panose="02020603050405020304" pitchFamily="18" charset="0"/>
            </a:endParaRPr>
          </a:p>
          <a:p>
            <a:pPr algn="l"/>
            <a:r>
              <a:rPr lang="en-IN" sz="1600" b="0" i="0" dirty="0">
                <a:effectLst/>
                <a:latin typeface="Times New Roman" panose="02020603050405020304" pitchFamily="18" charset="0"/>
                <a:cs typeface="Times New Roman" panose="02020603050405020304" pitchFamily="18" charset="0"/>
              </a:rPr>
              <a:t> Like the innate system, the acquired system includes both humoral immunity components and cell-mediated immunity components</a:t>
            </a:r>
            <a:r>
              <a:rPr lang="en-IN" sz="1100" b="0" i="0" dirty="0">
                <a:solidFill>
                  <a:srgbClr val="202122"/>
                </a:solidFill>
                <a:effectLst/>
                <a:latin typeface="Arial" panose="020B0604020202020204" pitchFamily="34" charset="0"/>
              </a:rPr>
              <a:t>.</a:t>
            </a:r>
          </a:p>
        </p:txBody>
      </p:sp>
      <p:sp>
        <p:nvSpPr>
          <p:cNvPr id="3" name="Footer Placeholder 2">
            <a:extLst>
              <a:ext uri="{FF2B5EF4-FFF2-40B4-BE49-F238E27FC236}">
                <a16:creationId xmlns:a16="http://schemas.microsoft.com/office/drawing/2014/main" xmlns="" id="{24FD6B69-5617-4FAF-9F5C-C7D93C7F1889}"/>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CF17F807-4011-49F3-AD76-B774E6638F28}"/>
              </a:ext>
            </a:extLst>
          </p:cNvPr>
          <p:cNvSpPr>
            <a:spLocks noGrp="1"/>
          </p:cNvSpPr>
          <p:nvPr>
            <p:ph type="sldNum" sz="quarter" idx="12"/>
          </p:nvPr>
        </p:nvSpPr>
        <p:spPr>
          <a:xfrm>
            <a:off x="9425126" y="6513358"/>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5</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A0D8BFC6-BA04-46D4-ACA6-825D7248A9ED}"/>
              </a:ext>
            </a:extLst>
          </p:cNvPr>
          <p:cNvPicPr>
            <a:picLocks noChangeAspect="1"/>
          </p:cNvPicPr>
          <p:nvPr/>
        </p:nvPicPr>
        <p:blipFill>
          <a:blip r:embed="rId2"/>
          <a:stretch>
            <a:fillRect/>
          </a:stretch>
        </p:blipFill>
        <p:spPr>
          <a:xfrm>
            <a:off x="0" y="-17793"/>
            <a:ext cx="12192000" cy="109728"/>
          </a:xfrm>
          <a:prstGeom prst="rect">
            <a:avLst/>
          </a:prstGeom>
        </p:spPr>
      </p:pic>
    </p:spTree>
    <p:extLst>
      <p:ext uri="{BB962C8B-B14F-4D97-AF65-F5344CB8AC3E}">
        <p14:creationId xmlns:p14="http://schemas.microsoft.com/office/powerpoint/2010/main" val="2280162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803E6281-8B6B-4A85-834E-887BF6EEC1F8}"/>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354F221D-7C7B-4533-BEA5-FB4B88CFFDE9}"/>
              </a:ext>
            </a:extLst>
          </p:cNvPr>
          <p:cNvSpPr>
            <a:spLocks noGrp="1"/>
          </p:cNvSpPr>
          <p:nvPr>
            <p:ph type="sldNum" sz="quarter" idx="12"/>
          </p:nvPr>
        </p:nvSpPr>
        <p:spPr>
          <a:xfrm>
            <a:off x="9365202" y="6492875"/>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6</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How to support your immune system | Nebraska Medicine Omaha, NE">
            <a:extLst>
              <a:ext uri="{FF2B5EF4-FFF2-40B4-BE49-F238E27FC236}">
                <a16:creationId xmlns:a16="http://schemas.microsoft.com/office/drawing/2014/main" xmlns="" id="{7DAA727A-86AD-4928-A896-8354322890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9131" y="351931"/>
            <a:ext cx="10654573" cy="586789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xmlns="" id="{A6199A32-4A05-44DF-BBA1-4F28E481FAEC}"/>
              </a:ext>
            </a:extLst>
          </p:cNvPr>
          <p:cNvPicPr>
            <a:picLocks noChangeAspect="1"/>
          </p:cNvPicPr>
          <p:nvPr/>
        </p:nvPicPr>
        <p:blipFill>
          <a:blip r:embed="rId3"/>
          <a:stretch>
            <a:fillRect/>
          </a:stretch>
        </p:blipFill>
        <p:spPr>
          <a:xfrm>
            <a:off x="0" y="0"/>
            <a:ext cx="12192000" cy="109728"/>
          </a:xfrm>
          <a:prstGeom prst="rect">
            <a:avLst/>
          </a:prstGeom>
        </p:spPr>
      </p:pic>
    </p:spTree>
    <p:extLst>
      <p:ext uri="{BB962C8B-B14F-4D97-AF65-F5344CB8AC3E}">
        <p14:creationId xmlns:p14="http://schemas.microsoft.com/office/powerpoint/2010/main" val="1805574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58B14D49-A0A2-42E8-AFE2-F38AF51DFCC7}"/>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0B736759-D784-4AA7-AA26-1BB6FA2DC8AF}"/>
              </a:ext>
            </a:extLst>
          </p:cNvPr>
          <p:cNvSpPr>
            <a:spLocks noGrp="1"/>
          </p:cNvSpPr>
          <p:nvPr>
            <p:ph type="sldNum" sz="quarter" idx="12"/>
          </p:nvPr>
        </p:nvSpPr>
        <p:spPr>
          <a:xfrm>
            <a:off x="9448800" y="6527938"/>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7</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Innate Versus Adaptive Immunity in Research | Cellero">
            <a:extLst>
              <a:ext uri="{FF2B5EF4-FFF2-40B4-BE49-F238E27FC236}">
                <a16:creationId xmlns:a16="http://schemas.microsoft.com/office/drawing/2014/main" xmlns="" id="{38F7FE5E-C0C6-4E54-A969-82BED7671A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75825" y="653771"/>
            <a:ext cx="8706679" cy="523910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xmlns="" id="{AAE74B6F-6353-4FC8-8BD2-C5967DDC277F}"/>
              </a:ext>
            </a:extLst>
          </p:cNvPr>
          <p:cNvPicPr>
            <a:picLocks noChangeAspect="1"/>
          </p:cNvPicPr>
          <p:nvPr/>
        </p:nvPicPr>
        <p:blipFill>
          <a:blip r:embed="rId3"/>
          <a:stretch>
            <a:fillRect/>
          </a:stretch>
        </p:blipFill>
        <p:spPr>
          <a:xfrm>
            <a:off x="0" y="-24250"/>
            <a:ext cx="12192000" cy="109728"/>
          </a:xfrm>
          <a:prstGeom prst="rect">
            <a:avLst/>
          </a:prstGeom>
        </p:spPr>
      </p:pic>
    </p:spTree>
    <p:extLst>
      <p:ext uri="{BB962C8B-B14F-4D97-AF65-F5344CB8AC3E}">
        <p14:creationId xmlns:p14="http://schemas.microsoft.com/office/powerpoint/2010/main" val="2359223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254F7C8C-DCD9-4B65-A40D-F8717A42A8BC}"/>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407592E7-4513-4087-BACF-037786F96B9A}"/>
              </a:ext>
            </a:extLst>
          </p:cNvPr>
          <p:cNvSpPr>
            <a:spLocks noGrp="1"/>
          </p:cNvSpPr>
          <p:nvPr>
            <p:ph type="sldNum" sz="quarter" idx="12"/>
          </p:nvPr>
        </p:nvSpPr>
        <p:spPr>
          <a:xfrm>
            <a:off x="9374080" y="6538912"/>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FB6B1CEB-DC58-4B4E-8F83-2DDF87B85315}"/>
              </a:ext>
            </a:extLst>
          </p:cNvPr>
          <p:cNvSpPr txBox="1"/>
          <p:nvPr/>
        </p:nvSpPr>
        <p:spPr>
          <a:xfrm>
            <a:off x="838200" y="942851"/>
            <a:ext cx="10287000" cy="2308324"/>
          </a:xfrm>
          <a:prstGeom prst="rect">
            <a:avLst/>
          </a:prstGeom>
          <a:noFill/>
        </p:spPr>
        <p:txBody>
          <a:bodyPr wrap="square">
            <a:spAutoFit/>
          </a:bodyPr>
          <a:lstStyle/>
          <a:p>
            <a:pPr marL="285750" indent="-285750" algn="l">
              <a:buFont typeface="Arial" panose="020B0604020202020204" pitchFamily="34" charset="0"/>
              <a:buChar char="•"/>
            </a:pPr>
            <a:r>
              <a:rPr lang="en-IN" sz="1600" b="0" i="0" dirty="0">
                <a:effectLst/>
                <a:latin typeface="Times New Roman" panose="02020603050405020304" pitchFamily="18" charset="0"/>
                <a:cs typeface="Times New Roman" panose="02020603050405020304" pitchFamily="18" charset="0"/>
              </a:rPr>
              <a:t>Adaptive immunity can be acquired either 'naturally' (by infection) or 'artificially' (through </a:t>
            </a:r>
            <a:r>
              <a:rPr lang="en-IN" sz="1600" dirty="0">
                <a:latin typeface="Times New Roman" panose="02020603050405020304" pitchFamily="18" charset="0"/>
                <a:cs typeface="Times New Roman" panose="02020603050405020304" pitchFamily="18" charset="0"/>
              </a:rPr>
              <a:t>deliberate actions</a:t>
            </a:r>
            <a:r>
              <a:rPr lang="en-IN" sz="1600" b="0" i="0" dirty="0">
                <a:effectLst/>
                <a:latin typeface="Times New Roman" panose="02020603050405020304" pitchFamily="18" charset="0"/>
                <a:cs typeface="Times New Roman" panose="02020603050405020304" pitchFamily="18" charset="0"/>
              </a:rPr>
              <a:t> such as vaccination). Adaptive immunity can also be classified as 'active' or 'passive’.</a:t>
            </a:r>
          </a:p>
          <a:p>
            <a:pPr marL="285750" indent="-285750" algn="l">
              <a:buFont typeface="Arial" panose="020B0604020202020204" pitchFamily="34" charset="0"/>
              <a:buChar char="•"/>
            </a:pPr>
            <a:r>
              <a:rPr lang="en-IN" sz="1600" b="0" i="0" dirty="0">
                <a:effectLst/>
                <a:latin typeface="Times New Roman" panose="02020603050405020304" pitchFamily="18" charset="0"/>
                <a:cs typeface="Times New Roman" panose="02020603050405020304" pitchFamily="18" charset="0"/>
              </a:rPr>
              <a:t> Active immunity is acquired through the exposure to a pathogen, which triggers the production of antibodies by the immune system.</a:t>
            </a:r>
            <a:endParaRPr lang="en-IN" sz="1600" b="0" i="0" baseline="30000" dirty="0">
              <a:effectLst/>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IN" sz="1600" b="0" i="0" dirty="0">
                <a:effectLst/>
                <a:latin typeface="Times New Roman" panose="02020603050405020304" pitchFamily="18" charset="0"/>
                <a:cs typeface="Times New Roman" panose="02020603050405020304" pitchFamily="18" charset="0"/>
              </a:rPr>
              <a:t> Passive immunity is acquired through the transfer of antibodies or activated T-cells derived from an immune host either artificially or through the placenta; it is short-lived, requiring </a:t>
            </a:r>
            <a:r>
              <a:rPr lang="en-IN" sz="1600" dirty="0">
                <a:latin typeface="Times New Roman" panose="02020603050405020304" pitchFamily="18" charset="0"/>
                <a:cs typeface="Times New Roman" panose="02020603050405020304" pitchFamily="18" charset="0"/>
              </a:rPr>
              <a:t>booster doses</a:t>
            </a:r>
            <a:r>
              <a:rPr lang="en-IN" sz="1600" b="0" i="0" dirty="0">
                <a:effectLst/>
                <a:latin typeface="Times New Roman" panose="02020603050405020304" pitchFamily="18" charset="0"/>
                <a:cs typeface="Times New Roman" panose="02020603050405020304" pitchFamily="18" charset="0"/>
              </a:rPr>
              <a:t> for continued immunity.</a:t>
            </a:r>
          </a:p>
          <a:p>
            <a:pPr marL="285750" indent="-285750" algn="l">
              <a:buFont typeface="Arial" panose="020B0604020202020204" pitchFamily="34" charset="0"/>
              <a:buChar char="•"/>
            </a:pPr>
            <a:r>
              <a:rPr lang="en-IN" sz="1600" b="0" i="0" dirty="0">
                <a:effectLst/>
                <a:latin typeface="Times New Roman" panose="02020603050405020304" pitchFamily="18" charset="0"/>
                <a:cs typeface="Times New Roman" panose="02020603050405020304" pitchFamily="18" charset="0"/>
              </a:rPr>
              <a:t>The diagram below summarizes these divisions of immunity. Adaptive immunity recognizes more diverse patterns. Unlike innate immunity it is associated with memory of the pathogen.</a:t>
            </a:r>
          </a:p>
          <a:p>
            <a:pPr marL="285750" indent="-285750">
              <a:buFont typeface="Arial" panose="020B0604020202020204" pitchFamily="34" charset="0"/>
              <a:buChar char="•"/>
            </a:pPr>
            <a:endParaRPr lang="en-IN" sz="16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3FDC8EAF-8C58-4976-81C6-1FE743F003FE}"/>
              </a:ext>
            </a:extLst>
          </p:cNvPr>
          <p:cNvPicPr>
            <a:picLocks noChangeAspect="1"/>
          </p:cNvPicPr>
          <p:nvPr/>
        </p:nvPicPr>
        <p:blipFill>
          <a:blip r:embed="rId2"/>
          <a:stretch>
            <a:fillRect/>
          </a:stretch>
        </p:blipFill>
        <p:spPr>
          <a:xfrm>
            <a:off x="0" y="-20432"/>
            <a:ext cx="12192000" cy="109728"/>
          </a:xfrm>
          <a:prstGeom prst="rect">
            <a:avLst/>
          </a:prstGeom>
        </p:spPr>
      </p:pic>
    </p:spTree>
    <p:extLst>
      <p:ext uri="{BB962C8B-B14F-4D97-AF65-F5344CB8AC3E}">
        <p14:creationId xmlns:p14="http://schemas.microsoft.com/office/powerpoint/2010/main" val="4109370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90F4A868-B39B-406B-AA3A-FFE054B9BA72}"/>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70A7E1F2-D575-437D-9F59-703664D280E8}"/>
              </a:ext>
            </a:extLst>
          </p:cNvPr>
          <p:cNvSpPr>
            <a:spLocks noGrp="1"/>
          </p:cNvSpPr>
          <p:nvPr>
            <p:ph type="sldNum" sz="quarter" idx="12"/>
          </p:nvPr>
        </p:nvSpPr>
        <p:spPr>
          <a:xfrm>
            <a:off x="9382957" y="6454560"/>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9</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2051" name="Picture 3">
            <a:hlinkClick r:id="rId2"/>
            <a:extLst>
              <a:ext uri="{FF2B5EF4-FFF2-40B4-BE49-F238E27FC236}">
                <a16:creationId xmlns:a16="http://schemas.microsoft.com/office/drawing/2014/main" xmlns="" id="{2A58B7F4-CCA2-409E-A670-13418EFBA5C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58788" y="630315"/>
            <a:ext cx="10520039" cy="521119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xmlns="" id="{6730A76F-45C4-4401-B461-1E8612D12010}"/>
              </a:ext>
            </a:extLst>
          </p:cNvPr>
          <p:cNvPicPr>
            <a:picLocks noChangeAspect="1"/>
          </p:cNvPicPr>
          <p:nvPr/>
        </p:nvPicPr>
        <p:blipFill>
          <a:blip r:embed="rId4"/>
          <a:stretch>
            <a:fillRect/>
          </a:stretch>
        </p:blipFill>
        <p:spPr>
          <a:xfrm>
            <a:off x="0" y="11097"/>
            <a:ext cx="12192000" cy="109728"/>
          </a:xfrm>
          <a:prstGeom prst="rect">
            <a:avLst/>
          </a:prstGeom>
        </p:spPr>
      </p:pic>
    </p:spTree>
    <p:extLst>
      <p:ext uri="{BB962C8B-B14F-4D97-AF65-F5344CB8AC3E}">
        <p14:creationId xmlns:p14="http://schemas.microsoft.com/office/powerpoint/2010/main" val="3660428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79F2AC54-6A38-490B-A5A7-54FC1856E3A8}"/>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27278CF1-0BB8-4C9D-A6F9-6FE3C53806E3}"/>
              </a:ext>
            </a:extLst>
          </p:cNvPr>
          <p:cNvSpPr>
            <a:spLocks noGrp="1"/>
          </p:cNvSpPr>
          <p:nvPr>
            <p:ph type="sldNum" sz="quarter" idx="12"/>
          </p:nvPr>
        </p:nvSpPr>
        <p:spPr>
          <a:xfrm>
            <a:off x="9448800" y="6538912"/>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D398D10-20EA-4AC7-8683-EE673EBF8FD3}"/>
              </a:ext>
            </a:extLst>
          </p:cNvPr>
          <p:cNvSpPr>
            <a:spLocks noGrp="1"/>
          </p:cNvSpPr>
          <p:nvPr>
            <p:ph idx="1"/>
          </p:nvPr>
        </p:nvSpPr>
        <p:spPr>
          <a:xfrm>
            <a:off x="838200" y="2390957"/>
            <a:ext cx="8071468" cy="3786006"/>
          </a:xfrm>
        </p:spPr>
        <p:txBody>
          <a:bodyPr>
            <a:normAutofit/>
          </a:bodyPr>
          <a:lstStyle/>
          <a:p>
            <a:endParaRPr lang="en-IN" sz="1600" dirty="0">
              <a:solidFill>
                <a:srgbClr val="202124"/>
              </a:solidFill>
              <a:latin typeface="Times New Roman" panose="02020603050405020304" pitchFamily="18" charset="0"/>
              <a:cs typeface="Times New Roman" panose="02020603050405020304" pitchFamily="18" charset="0"/>
            </a:endParaRPr>
          </a:p>
          <a:p>
            <a:endParaRPr lang="en-IN" sz="1600" dirty="0">
              <a:solidFill>
                <a:srgbClr val="202124"/>
              </a:solidFill>
              <a:latin typeface="Times New Roman" panose="02020603050405020304" pitchFamily="18" charset="0"/>
              <a:cs typeface="Times New Roman" panose="02020603050405020304" pitchFamily="18" charset="0"/>
            </a:endParaRPr>
          </a:p>
          <a:p>
            <a:pPr marL="0" indent="0">
              <a:buNone/>
            </a:pPr>
            <a:endParaRPr lang="en-IN" sz="16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xmlns="" id="{44A9D1CD-7F67-4305-BBF9-61296CEA6DE2}"/>
              </a:ext>
            </a:extLst>
          </p:cNvPr>
          <p:cNvSpPr txBox="1"/>
          <p:nvPr/>
        </p:nvSpPr>
        <p:spPr>
          <a:xfrm>
            <a:off x="1086774" y="485694"/>
            <a:ext cx="10515600" cy="2308324"/>
          </a:xfrm>
          <a:prstGeom prst="rect">
            <a:avLst/>
          </a:prstGeom>
          <a:noFill/>
        </p:spPr>
        <p:txBody>
          <a:bodyPr wrap="square">
            <a:spAutoFit/>
          </a:bodyPr>
          <a:lstStyle/>
          <a:p>
            <a:pPr algn="l"/>
            <a:r>
              <a:rPr lang="en-IN" sz="1600" b="1" i="0" dirty="0">
                <a:effectLst/>
                <a:latin typeface="Times New Roman" panose="02020603050405020304" pitchFamily="18" charset="0"/>
                <a:cs typeface="Times New Roman" panose="02020603050405020304" pitchFamily="18" charset="0"/>
              </a:rPr>
              <a:t>Passive</a:t>
            </a:r>
          </a:p>
          <a:p>
            <a:pPr marL="285750" indent="-285750" algn="l">
              <a:buFont typeface="Arial" panose="020B0604020202020204" pitchFamily="34" charset="0"/>
              <a:buChar char="•"/>
            </a:pPr>
            <a:r>
              <a:rPr lang="en-IN" sz="1600" b="0" i="0" dirty="0">
                <a:effectLst/>
                <a:latin typeface="Times New Roman" panose="02020603050405020304" pitchFamily="18" charset="0"/>
                <a:cs typeface="Times New Roman" panose="02020603050405020304" pitchFamily="18" charset="0"/>
              </a:rPr>
              <a:t>Passive immunity is the transfer of immunity, in the form of ready-made antibodies, from one individual to another.</a:t>
            </a:r>
          </a:p>
          <a:p>
            <a:pPr marL="285750" indent="-285750" algn="l">
              <a:buFont typeface="Arial" panose="020B0604020202020204" pitchFamily="34" charset="0"/>
              <a:buChar char="•"/>
            </a:pPr>
            <a:r>
              <a:rPr lang="en-IN" sz="1600" b="0" i="0" dirty="0">
                <a:effectLst/>
                <a:latin typeface="Times New Roman" panose="02020603050405020304" pitchFamily="18" charset="0"/>
                <a:cs typeface="Times New Roman" panose="02020603050405020304" pitchFamily="18" charset="0"/>
              </a:rPr>
              <a:t> Passive immunity can occur naturally, when maternal antibodies are transferred to the foetus through the placenta, and can also be induced artificially, when high levels of </a:t>
            </a:r>
            <a:r>
              <a:rPr lang="en-IN" sz="1600" dirty="0">
                <a:latin typeface="Times New Roman" panose="02020603050405020304" pitchFamily="18" charset="0"/>
                <a:cs typeface="Times New Roman" panose="02020603050405020304" pitchFamily="18" charset="0"/>
              </a:rPr>
              <a:t>human</a:t>
            </a:r>
            <a:r>
              <a:rPr lang="en-IN" sz="1600" b="0" i="0" dirty="0">
                <a:effectLst/>
                <a:latin typeface="Times New Roman" panose="02020603050405020304" pitchFamily="18" charset="0"/>
                <a:cs typeface="Times New Roman" panose="02020603050405020304" pitchFamily="18" charset="0"/>
              </a:rPr>
              <a:t> (or </a:t>
            </a:r>
            <a:r>
              <a:rPr lang="en-IN" sz="1600" b="0" i="0" u="none" strike="noStrike" dirty="0">
                <a:effectLst/>
                <a:latin typeface="Times New Roman" panose="02020603050405020304" pitchFamily="18" charset="0"/>
                <a:cs typeface="Times New Roman" panose="02020603050405020304" pitchFamily="18" charset="0"/>
                <a:hlinkClick r:id="rId2" tooltip="Horse">
                  <a:extLst>
                    <a:ext uri="{A12FA001-AC4F-418D-AE19-62706E023703}">
                      <ahyp:hlinkClr xmlns:ahyp="http://schemas.microsoft.com/office/drawing/2018/hyperlinkcolor" xmlns="" val="tx"/>
                    </a:ext>
                  </a:extLst>
                </a:hlinkClick>
              </a:rPr>
              <a:t>horse</a:t>
            </a:r>
            <a:r>
              <a:rPr lang="en-IN" sz="1600" b="0" i="0" dirty="0">
                <a:effectLst/>
                <a:latin typeface="Times New Roman" panose="02020603050405020304" pitchFamily="18" charset="0"/>
                <a:cs typeface="Times New Roman" panose="02020603050405020304" pitchFamily="18" charset="0"/>
              </a:rPr>
              <a:t>) </a:t>
            </a:r>
            <a:r>
              <a:rPr lang="en-IN" sz="1600" dirty="0">
                <a:latin typeface="Times New Roman" panose="02020603050405020304" pitchFamily="18" charset="0"/>
                <a:cs typeface="Times New Roman" panose="02020603050405020304" pitchFamily="18" charset="0"/>
              </a:rPr>
              <a:t>antibodies</a:t>
            </a:r>
            <a:r>
              <a:rPr lang="en-IN" sz="1600" b="0" i="0" dirty="0">
                <a:effectLst/>
                <a:latin typeface="Times New Roman" panose="02020603050405020304" pitchFamily="18" charset="0"/>
                <a:cs typeface="Times New Roman" panose="02020603050405020304" pitchFamily="18" charset="0"/>
              </a:rPr>
              <a:t> specific for a </a:t>
            </a:r>
            <a:r>
              <a:rPr lang="en-IN" sz="1600" dirty="0">
                <a:latin typeface="Times New Roman" panose="02020603050405020304" pitchFamily="18" charset="0"/>
                <a:cs typeface="Times New Roman" panose="02020603050405020304" pitchFamily="18" charset="0"/>
              </a:rPr>
              <a:t>pathogen </a:t>
            </a:r>
            <a:r>
              <a:rPr lang="en-IN" sz="1600" b="0" i="0" dirty="0">
                <a:effectLst/>
                <a:latin typeface="Times New Roman" panose="02020603050405020304" pitchFamily="18" charset="0"/>
                <a:cs typeface="Times New Roman" panose="02020603050405020304" pitchFamily="18" charset="0"/>
              </a:rPr>
              <a:t>or </a:t>
            </a:r>
            <a:r>
              <a:rPr lang="en-IN" sz="1600" dirty="0">
                <a:latin typeface="Times New Roman" panose="02020603050405020304" pitchFamily="18" charset="0"/>
                <a:cs typeface="Times New Roman" panose="02020603050405020304" pitchFamily="18" charset="0"/>
              </a:rPr>
              <a:t>toxin</a:t>
            </a:r>
            <a:r>
              <a:rPr lang="en-IN" sz="1600" b="0" i="0" dirty="0">
                <a:effectLst/>
                <a:latin typeface="Times New Roman" panose="02020603050405020304" pitchFamily="18" charset="0"/>
                <a:cs typeface="Times New Roman" panose="02020603050405020304" pitchFamily="18" charset="0"/>
              </a:rPr>
              <a:t> are transferred to non-</a:t>
            </a:r>
            <a:r>
              <a:rPr lang="en-IN" sz="1600" dirty="0">
                <a:latin typeface="Times New Roman" panose="02020603050405020304" pitchFamily="18" charset="0"/>
                <a:cs typeface="Times New Roman" panose="02020603050405020304" pitchFamily="18" charset="0"/>
              </a:rPr>
              <a:t>immune</a:t>
            </a:r>
            <a:r>
              <a:rPr lang="en-IN" sz="1600" b="0" i="0" dirty="0">
                <a:effectLst/>
                <a:latin typeface="Times New Roman" panose="02020603050405020304" pitchFamily="18" charset="0"/>
                <a:cs typeface="Times New Roman" panose="02020603050405020304" pitchFamily="18" charset="0"/>
              </a:rPr>
              <a:t> individuals.</a:t>
            </a:r>
          </a:p>
          <a:p>
            <a:pPr marL="285750" indent="-285750" algn="l">
              <a:buFont typeface="Arial" panose="020B0604020202020204" pitchFamily="34" charset="0"/>
              <a:buChar char="•"/>
            </a:pPr>
            <a:r>
              <a:rPr lang="en-IN" sz="1600" b="0" i="0" dirty="0">
                <a:effectLst/>
                <a:latin typeface="Times New Roman" panose="02020603050405020304" pitchFamily="18" charset="0"/>
                <a:cs typeface="Times New Roman" panose="02020603050405020304" pitchFamily="18" charset="0"/>
              </a:rPr>
              <a:t> Passive immunization is used when there is a high risk of infection and insufficient time for the body to develop its own immune response, or to reduce the symptoms of ongoing or </a:t>
            </a:r>
            <a:r>
              <a:rPr lang="en-IN" sz="1600" dirty="0">
                <a:latin typeface="Times New Roman" panose="02020603050405020304" pitchFamily="18" charset="0"/>
                <a:cs typeface="Times New Roman" panose="02020603050405020304" pitchFamily="18" charset="0"/>
              </a:rPr>
              <a:t>immunosuppressive</a:t>
            </a:r>
            <a:r>
              <a:rPr lang="en-IN" sz="1600" b="0" i="0" dirty="0">
                <a:effectLst/>
                <a:latin typeface="Times New Roman" panose="02020603050405020304" pitchFamily="18" charset="0"/>
                <a:cs typeface="Times New Roman" panose="02020603050405020304" pitchFamily="18" charset="0"/>
              </a:rPr>
              <a:t> diseases.</a:t>
            </a:r>
            <a:endParaRPr lang="en-IN" sz="1600" b="0" i="0" baseline="30000" dirty="0">
              <a:effectLst/>
              <a:latin typeface="Times New Roman" panose="02020603050405020304" pitchFamily="18" charset="0"/>
              <a:cs typeface="Times New Roman" panose="02020603050405020304" pitchFamily="18" charset="0"/>
            </a:endParaRPr>
          </a:p>
          <a:p>
            <a:pPr marL="285750" indent="-285750" algn="l">
              <a:buFont typeface="Arial" panose="020B0604020202020204" pitchFamily="34" charset="0"/>
              <a:buChar char="•"/>
            </a:pPr>
            <a:r>
              <a:rPr lang="en-IN" sz="1600" b="0" i="0" dirty="0">
                <a:effectLst/>
                <a:latin typeface="Times New Roman" panose="02020603050405020304" pitchFamily="18" charset="0"/>
                <a:cs typeface="Times New Roman" panose="02020603050405020304" pitchFamily="18" charset="0"/>
              </a:rPr>
              <a:t> Passive immunity provides immediate protection, but the body does not develop memory, therefore the patient is at risk of being infected by the same pathogen later.</a:t>
            </a:r>
          </a:p>
        </p:txBody>
      </p:sp>
      <p:pic>
        <p:nvPicPr>
          <p:cNvPr id="2" name="Picture 1">
            <a:extLst>
              <a:ext uri="{FF2B5EF4-FFF2-40B4-BE49-F238E27FC236}">
                <a16:creationId xmlns:a16="http://schemas.microsoft.com/office/drawing/2014/main" xmlns="" id="{9C4CDC82-270C-45EE-9CE2-404BC436FB3B}"/>
              </a:ext>
            </a:extLst>
          </p:cNvPr>
          <p:cNvPicPr>
            <a:picLocks noChangeAspect="1"/>
          </p:cNvPicPr>
          <p:nvPr/>
        </p:nvPicPr>
        <p:blipFill>
          <a:blip r:embed="rId3"/>
          <a:stretch>
            <a:fillRect/>
          </a:stretch>
        </p:blipFill>
        <p:spPr>
          <a:xfrm>
            <a:off x="0" y="-16550"/>
            <a:ext cx="12192000" cy="109728"/>
          </a:xfrm>
          <a:prstGeom prst="rect">
            <a:avLst/>
          </a:prstGeom>
        </p:spPr>
      </p:pic>
    </p:spTree>
    <p:extLst>
      <p:ext uri="{BB962C8B-B14F-4D97-AF65-F5344CB8AC3E}">
        <p14:creationId xmlns:p14="http://schemas.microsoft.com/office/powerpoint/2010/main" val="502214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276370" y="734767"/>
            <a:ext cx="14781989" cy="50689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fontAlgn="base">
              <a:buFont typeface="Arial" panose="020B0604020202020204" pitchFamily="34" charset="0"/>
              <a:buChar char="•"/>
            </a:pPr>
            <a:r>
              <a:rPr lang="en-IN" sz="1200" dirty="0"/>
              <a:t>.</a:t>
            </a:r>
            <a:endParaRPr lang="en-IN" sz="1600" b="0" i="0" dirty="0">
              <a:solidFill>
                <a:srgbClr val="373D3F"/>
              </a:solidFill>
              <a:effectLst/>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xmlns="" id="{89126018-61A0-482E-B459-88BCD69CAEBE}"/>
              </a:ext>
            </a:extLst>
          </p:cNvPr>
          <p:cNvSpPr>
            <a:spLocks noGrp="1"/>
          </p:cNvSpPr>
          <p:nvPr>
            <p:ph idx="1"/>
          </p:nvPr>
        </p:nvSpPr>
        <p:spPr>
          <a:xfrm>
            <a:off x="1066800" y="474396"/>
            <a:ext cx="10515600" cy="5133413"/>
          </a:xfrm>
        </p:spPr>
        <p:txBody>
          <a:bodyPr>
            <a:normAutofit/>
          </a:bodyPr>
          <a:lstStyle/>
          <a:p>
            <a:pPr marL="0" indent="0" algn="l">
              <a:buNone/>
            </a:pPr>
            <a:r>
              <a:rPr lang="en-IN" sz="1600" b="1" i="0" dirty="0">
                <a:effectLst/>
                <a:latin typeface="Times New Roman" panose="02020603050405020304" pitchFamily="18" charset="0"/>
                <a:cs typeface="Times New Roman" panose="02020603050405020304" pitchFamily="18" charset="0"/>
              </a:rPr>
              <a:t>Naturally acquired</a:t>
            </a:r>
          </a:p>
          <a:p>
            <a:pPr algn="l"/>
            <a:r>
              <a:rPr lang="en-IN" sz="1600" b="0" i="0" dirty="0">
                <a:effectLst/>
                <a:latin typeface="Times New Roman" panose="02020603050405020304" pitchFamily="18" charset="0"/>
                <a:cs typeface="Times New Roman" panose="02020603050405020304" pitchFamily="18" charset="0"/>
              </a:rPr>
              <a:t>Maternal passive immunity is a type of naturally acquired passive immunity, and refers to </a:t>
            </a:r>
            <a:r>
              <a:rPr lang="en-IN" sz="1600" dirty="0">
                <a:latin typeface="Times New Roman" panose="02020603050405020304" pitchFamily="18" charset="0"/>
                <a:cs typeface="Times New Roman" panose="02020603050405020304" pitchFamily="18" charset="0"/>
              </a:rPr>
              <a:t>antibody</a:t>
            </a:r>
            <a:r>
              <a:rPr lang="en-IN" sz="1600" b="0" i="0" dirty="0">
                <a:effectLst/>
                <a:latin typeface="Times New Roman" panose="02020603050405020304" pitchFamily="18" charset="0"/>
                <a:cs typeface="Times New Roman" panose="02020603050405020304" pitchFamily="18" charset="0"/>
              </a:rPr>
              <a:t>-mediated immunity conveyed to a </a:t>
            </a:r>
            <a:r>
              <a:rPr lang="en-IN" sz="1600" dirty="0">
                <a:latin typeface="Times New Roman" panose="02020603050405020304" pitchFamily="18" charset="0"/>
                <a:cs typeface="Times New Roman" panose="02020603050405020304" pitchFamily="18" charset="0"/>
              </a:rPr>
              <a:t>fetus</a:t>
            </a:r>
            <a:r>
              <a:rPr lang="en-IN" sz="1600" b="0" i="0" dirty="0">
                <a:effectLst/>
                <a:latin typeface="Times New Roman" panose="02020603050405020304" pitchFamily="18" charset="0"/>
                <a:cs typeface="Times New Roman" panose="02020603050405020304" pitchFamily="18" charset="0"/>
              </a:rPr>
              <a:t> by its mother during pregnancy.</a:t>
            </a:r>
          </a:p>
          <a:p>
            <a:pPr algn="l"/>
            <a:r>
              <a:rPr lang="en-IN" sz="1600" b="0" i="0" dirty="0">
                <a:effectLst/>
                <a:latin typeface="Times New Roman" panose="02020603050405020304" pitchFamily="18" charset="0"/>
                <a:cs typeface="Times New Roman" panose="02020603050405020304" pitchFamily="18" charset="0"/>
              </a:rPr>
              <a:t> Maternal antibodies are passed through the </a:t>
            </a:r>
            <a:r>
              <a:rPr lang="en-IN" sz="1600" dirty="0">
                <a:latin typeface="Times New Roman" panose="02020603050405020304" pitchFamily="18" charset="0"/>
                <a:cs typeface="Times New Roman" panose="02020603050405020304" pitchFamily="18" charset="0"/>
              </a:rPr>
              <a:t>placenta</a:t>
            </a:r>
            <a:r>
              <a:rPr lang="en-IN" sz="1600" b="0" i="0" dirty="0">
                <a:effectLst/>
                <a:latin typeface="Times New Roman" panose="02020603050405020304" pitchFamily="18" charset="0"/>
                <a:cs typeface="Times New Roman" panose="02020603050405020304" pitchFamily="18" charset="0"/>
              </a:rPr>
              <a:t> to the fetus by an  receptor on placental cells. </a:t>
            </a:r>
          </a:p>
          <a:p>
            <a:pPr algn="l"/>
            <a:r>
              <a:rPr lang="en-IN" sz="1600" b="0" i="0" dirty="0">
                <a:effectLst/>
                <a:latin typeface="Times New Roman" panose="02020603050405020304" pitchFamily="18" charset="0"/>
                <a:cs typeface="Times New Roman" panose="02020603050405020304" pitchFamily="18" charset="0"/>
              </a:rPr>
              <a:t>This occurs around the third month of </a:t>
            </a:r>
            <a:r>
              <a:rPr lang="en-IN" sz="1600" dirty="0">
                <a:latin typeface="Times New Roman" panose="02020603050405020304" pitchFamily="18" charset="0"/>
                <a:cs typeface="Times New Roman" panose="02020603050405020304" pitchFamily="18" charset="0"/>
              </a:rPr>
              <a:t>gestation</a:t>
            </a:r>
            <a:r>
              <a:rPr lang="en-IN" sz="1600" b="0" i="0" dirty="0">
                <a:effectLst/>
                <a:latin typeface="Times New Roman" panose="02020603050405020304" pitchFamily="18" charset="0"/>
                <a:cs typeface="Times New Roman" panose="02020603050405020304" pitchFamily="18" charset="0"/>
              </a:rPr>
              <a:t>. </a:t>
            </a:r>
          </a:p>
          <a:p>
            <a:pPr algn="l"/>
            <a:r>
              <a:rPr lang="en-IN" sz="1600" b="0" i="0" dirty="0">
                <a:effectLst/>
                <a:latin typeface="Times New Roman" panose="02020603050405020304" pitchFamily="18" charset="0"/>
                <a:cs typeface="Times New Roman" panose="02020603050405020304" pitchFamily="18" charset="0"/>
              </a:rPr>
              <a:t>IgG is the only antibody </a:t>
            </a:r>
            <a:r>
              <a:rPr lang="en-IN" sz="1600" dirty="0">
                <a:latin typeface="Times New Roman" panose="02020603050405020304" pitchFamily="18" charset="0"/>
                <a:cs typeface="Times New Roman" panose="02020603050405020304" pitchFamily="18" charset="0"/>
              </a:rPr>
              <a:t>isotype</a:t>
            </a:r>
            <a:r>
              <a:rPr lang="en-IN" sz="1600" b="0" i="0" dirty="0">
                <a:effectLst/>
                <a:latin typeface="Times New Roman" panose="02020603050405020304" pitchFamily="18" charset="0"/>
                <a:cs typeface="Times New Roman" panose="02020603050405020304" pitchFamily="18" charset="0"/>
              </a:rPr>
              <a:t> that can pass through the placenta. </a:t>
            </a:r>
          </a:p>
          <a:p>
            <a:pPr algn="l"/>
            <a:r>
              <a:rPr lang="en-IN" sz="1600" b="0" i="0" dirty="0">
                <a:effectLst/>
                <a:latin typeface="Times New Roman" panose="02020603050405020304" pitchFamily="18" charset="0"/>
                <a:cs typeface="Times New Roman" panose="02020603050405020304" pitchFamily="18" charset="0"/>
              </a:rPr>
              <a:t>Passive immunity is also provided through the transfer of </a:t>
            </a:r>
            <a:r>
              <a:rPr lang="en-IN" sz="1600" dirty="0">
                <a:latin typeface="Times New Roman" panose="02020603050405020304" pitchFamily="18" charset="0"/>
                <a:cs typeface="Times New Roman" panose="02020603050405020304" pitchFamily="18" charset="0"/>
              </a:rPr>
              <a:t>IgA</a:t>
            </a:r>
            <a:r>
              <a:rPr lang="en-IN" sz="1600" b="0" i="0" dirty="0">
                <a:effectLst/>
                <a:latin typeface="Times New Roman" panose="02020603050405020304" pitchFamily="18" charset="0"/>
                <a:cs typeface="Times New Roman" panose="02020603050405020304" pitchFamily="18" charset="0"/>
              </a:rPr>
              <a:t> antibodies found in </a:t>
            </a:r>
            <a:r>
              <a:rPr lang="en-IN" sz="1600" dirty="0">
                <a:latin typeface="Times New Roman" panose="02020603050405020304" pitchFamily="18" charset="0"/>
                <a:cs typeface="Times New Roman" panose="02020603050405020304" pitchFamily="18" charset="0"/>
              </a:rPr>
              <a:t>breast milk</a:t>
            </a:r>
            <a:r>
              <a:rPr lang="en-IN" sz="1600" b="0" i="0" dirty="0">
                <a:effectLst/>
                <a:latin typeface="Times New Roman" panose="02020603050405020304" pitchFamily="18" charset="0"/>
                <a:cs typeface="Times New Roman" panose="02020603050405020304" pitchFamily="18" charset="0"/>
              </a:rPr>
              <a:t> that are transferred to the gut of the infant, protecting against bacterial infections, until the new born can synthesize its antibodies. </a:t>
            </a:r>
          </a:p>
          <a:p>
            <a:pPr algn="l"/>
            <a:r>
              <a:rPr lang="en-IN" sz="1600" b="0" i="0" dirty="0">
                <a:effectLst/>
                <a:latin typeface="Times New Roman" panose="02020603050405020304" pitchFamily="18" charset="0"/>
                <a:cs typeface="Times New Roman" panose="02020603050405020304" pitchFamily="18" charset="0"/>
              </a:rPr>
              <a:t>Colostrum present in mothers milk is an example of passive immunity.</a:t>
            </a:r>
          </a:p>
          <a:p>
            <a:pPr marL="0" indent="0">
              <a:buNone/>
            </a:pPr>
            <a:endParaRPr lang="en-IN" sz="1600"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11</a:t>
            </a:fld>
            <a:endParaRPr lang="en-IN"/>
          </a:p>
        </p:txBody>
      </p:sp>
    </p:spTree>
    <p:extLst>
      <p:ext uri="{BB962C8B-B14F-4D97-AF65-F5344CB8AC3E}">
        <p14:creationId xmlns:p14="http://schemas.microsoft.com/office/powerpoint/2010/main" val="3831637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DF4FC844-7A80-4839-BD0D-674592E883DF}"/>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0A3FBB96-5F8B-4064-BC9A-77DBB1E93183}"/>
              </a:ext>
            </a:extLst>
          </p:cNvPr>
          <p:cNvSpPr>
            <a:spLocks noGrp="1"/>
          </p:cNvSpPr>
          <p:nvPr>
            <p:ph type="sldNum" sz="quarter" idx="12"/>
          </p:nvPr>
        </p:nvSpPr>
        <p:spPr>
          <a:xfrm>
            <a:off x="9374080" y="6437885"/>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xmlns="" id="{83255633-0504-4C8F-9C2A-BEF27C0658B6}"/>
              </a:ext>
            </a:extLst>
          </p:cNvPr>
          <p:cNvSpPr>
            <a:spLocks noGrp="1"/>
          </p:cNvSpPr>
          <p:nvPr>
            <p:ph idx="1"/>
          </p:nvPr>
        </p:nvSpPr>
        <p:spPr>
          <a:xfrm>
            <a:off x="1024631" y="367347"/>
            <a:ext cx="10515600" cy="4833072"/>
          </a:xfrm>
        </p:spPr>
        <p:txBody>
          <a:bodyPr>
            <a:normAutofit/>
          </a:bodyPr>
          <a:lstStyle/>
          <a:p>
            <a:pPr marL="0" indent="0" algn="l">
              <a:buNone/>
            </a:pPr>
            <a:r>
              <a:rPr lang="en-IN" sz="1600" b="1" i="0" dirty="0">
                <a:effectLst/>
                <a:latin typeface="Times New Roman" panose="02020603050405020304" pitchFamily="18" charset="0"/>
                <a:cs typeface="Times New Roman" panose="02020603050405020304" pitchFamily="18" charset="0"/>
              </a:rPr>
              <a:t>Artificially acquired</a:t>
            </a:r>
          </a:p>
          <a:p>
            <a:pPr algn="l"/>
            <a:r>
              <a:rPr lang="en-IN" sz="1600" b="0" i="0" dirty="0">
                <a:effectLst/>
                <a:latin typeface="Times New Roman" panose="02020603050405020304" pitchFamily="18" charset="0"/>
                <a:cs typeface="Times New Roman" panose="02020603050405020304" pitchFamily="18" charset="0"/>
              </a:rPr>
              <a:t>Artificially acquired passive immunity is a short-term immunization induced by the transfer of antibodies, which can be administered in several forms; as human or animal blood plasma, as pooled human immunoglobulin for intravenous (</a:t>
            </a:r>
            <a:r>
              <a:rPr lang="en-IN" sz="1600" b="0" i="0" u="none" strike="noStrike" dirty="0">
                <a:effectLst/>
                <a:latin typeface="Times New Roman" panose="02020603050405020304" pitchFamily="18" charset="0"/>
                <a:cs typeface="Times New Roman" panose="02020603050405020304" pitchFamily="18" charset="0"/>
                <a:hlinkClick r:id="rId2" tooltip="IVIG">
                  <a:extLst>
                    <a:ext uri="{A12FA001-AC4F-418D-AE19-62706E023703}">
                      <ahyp:hlinkClr xmlns:ahyp="http://schemas.microsoft.com/office/drawing/2018/hyperlinkcolor" xmlns="" val="tx"/>
                    </a:ext>
                  </a:extLst>
                </a:hlinkClick>
              </a:rPr>
              <a:t>IVIG</a:t>
            </a:r>
            <a:r>
              <a:rPr lang="en-IN" sz="1600" b="0" i="0" dirty="0">
                <a:effectLst/>
                <a:latin typeface="Times New Roman" panose="02020603050405020304" pitchFamily="18" charset="0"/>
                <a:cs typeface="Times New Roman" panose="02020603050405020304" pitchFamily="18" charset="0"/>
              </a:rPr>
              <a:t>) or intramuscular (IG)</a:t>
            </a:r>
          </a:p>
          <a:p>
            <a:pPr algn="l"/>
            <a:r>
              <a:rPr lang="en-IN" sz="1600" b="0" i="0" dirty="0">
                <a:effectLst/>
                <a:latin typeface="Times New Roman" panose="02020603050405020304" pitchFamily="18" charset="0"/>
                <a:cs typeface="Times New Roman" panose="02020603050405020304" pitchFamily="18" charset="0"/>
              </a:rPr>
              <a:t>Passive transfer is used </a:t>
            </a:r>
            <a:r>
              <a:rPr lang="en-IN" sz="1600" dirty="0">
                <a:latin typeface="Times New Roman" panose="02020603050405020304" pitchFamily="18" charset="0"/>
                <a:cs typeface="Times New Roman" panose="02020603050405020304" pitchFamily="18" charset="0"/>
              </a:rPr>
              <a:t>prophylactically</a:t>
            </a:r>
            <a:r>
              <a:rPr lang="en-IN" sz="1600" b="0" i="0" dirty="0">
                <a:effectLst/>
                <a:latin typeface="Times New Roman" panose="02020603050405020304" pitchFamily="18" charset="0"/>
                <a:cs typeface="Times New Roman" panose="02020603050405020304" pitchFamily="18" charset="0"/>
              </a:rPr>
              <a:t> in the case of </a:t>
            </a:r>
            <a:r>
              <a:rPr lang="en-IN" sz="1600" dirty="0">
                <a:latin typeface="Times New Roman" panose="02020603050405020304" pitchFamily="18" charset="0"/>
                <a:cs typeface="Times New Roman" panose="02020603050405020304" pitchFamily="18" charset="0"/>
              </a:rPr>
              <a:t>immunodeficiency</a:t>
            </a:r>
            <a:r>
              <a:rPr lang="en-IN" sz="1600" b="0" i="0" dirty="0">
                <a:effectLst/>
                <a:latin typeface="Times New Roman" panose="02020603050405020304" pitchFamily="18" charset="0"/>
                <a:cs typeface="Times New Roman" panose="02020603050405020304" pitchFamily="18" charset="0"/>
              </a:rPr>
              <a:t> diseases, such as </a:t>
            </a:r>
            <a:r>
              <a:rPr lang="en-IN" sz="1600" dirty="0">
                <a:latin typeface="Times New Roman" panose="02020603050405020304" pitchFamily="18" charset="0"/>
                <a:cs typeface="Times New Roman" panose="02020603050405020304" pitchFamily="18" charset="0"/>
              </a:rPr>
              <a:t>hypogammaglobulinemia</a:t>
            </a:r>
            <a:r>
              <a:rPr lang="en-IN" sz="1600" b="0" i="0" dirty="0">
                <a:effectLst/>
                <a:latin typeface="Times New Roman" panose="02020603050405020304" pitchFamily="18" charset="0"/>
                <a:cs typeface="Times New Roman" panose="02020603050405020304" pitchFamily="18" charset="0"/>
              </a:rPr>
              <a:t>.</a:t>
            </a:r>
            <a:endParaRPr lang="en-IN" sz="1600" b="0" i="0" baseline="30000" dirty="0">
              <a:effectLst/>
              <a:latin typeface="Times New Roman" panose="02020603050405020304" pitchFamily="18" charset="0"/>
              <a:cs typeface="Times New Roman" panose="02020603050405020304" pitchFamily="18" charset="0"/>
            </a:endParaRPr>
          </a:p>
          <a:p>
            <a:pPr algn="l"/>
            <a:r>
              <a:rPr lang="en-IN" sz="1600" b="0" i="0" dirty="0">
                <a:effectLst/>
                <a:latin typeface="Times New Roman" panose="02020603050405020304" pitchFamily="18" charset="0"/>
                <a:cs typeface="Times New Roman" panose="02020603050405020304" pitchFamily="18" charset="0"/>
              </a:rPr>
              <a:t> It is also used in the treatment of several types of acute infection, and to treat </a:t>
            </a:r>
            <a:r>
              <a:rPr lang="en-IN" sz="1600" dirty="0">
                <a:latin typeface="Times New Roman" panose="02020603050405020304" pitchFamily="18" charset="0"/>
                <a:cs typeface="Times New Roman" panose="02020603050405020304" pitchFamily="18" charset="0"/>
              </a:rPr>
              <a:t>poisoning</a:t>
            </a:r>
          </a:p>
          <a:p>
            <a:pPr algn="l"/>
            <a:r>
              <a:rPr lang="en-IN" sz="1600" b="0" i="0" dirty="0">
                <a:effectLst/>
                <a:latin typeface="Times New Roman" panose="02020603050405020304" pitchFamily="18" charset="0"/>
                <a:cs typeface="Times New Roman" panose="02020603050405020304" pitchFamily="18" charset="0"/>
              </a:rPr>
              <a:t> Immunity derived from passive immunization lasts for only a short period of time, and there is also a potential risk for </a:t>
            </a:r>
            <a:r>
              <a:rPr lang="en-IN" sz="1600" dirty="0">
                <a:latin typeface="Times New Roman" panose="02020603050405020304" pitchFamily="18" charset="0"/>
                <a:cs typeface="Times New Roman" panose="02020603050405020304" pitchFamily="18" charset="0"/>
              </a:rPr>
              <a:t>hypersensitivity</a:t>
            </a:r>
            <a:r>
              <a:rPr lang="en-IN" sz="1600" b="0" i="0" dirty="0">
                <a:effectLst/>
                <a:latin typeface="Times New Roman" panose="02020603050405020304" pitchFamily="18" charset="0"/>
                <a:cs typeface="Times New Roman" panose="02020603050405020304" pitchFamily="18" charset="0"/>
              </a:rPr>
              <a:t> reactions, and </a:t>
            </a:r>
            <a:r>
              <a:rPr lang="en-IN" sz="1600" dirty="0">
                <a:latin typeface="Times New Roman" panose="02020603050405020304" pitchFamily="18" charset="0"/>
                <a:cs typeface="Times New Roman" panose="02020603050405020304" pitchFamily="18" charset="0"/>
              </a:rPr>
              <a:t>serum sickness</a:t>
            </a:r>
            <a:r>
              <a:rPr lang="en-IN" sz="1600" b="0" i="0" dirty="0">
                <a:effectLst/>
                <a:latin typeface="Times New Roman" panose="02020603050405020304" pitchFamily="18" charset="0"/>
                <a:cs typeface="Times New Roman" panose="02020603050405020304" pitchFamily="18" charset="0"/>
              </a:rPr>
              <a:t>, especially from </a:t>
            </a:r>
            <a:r>
              <a:rPr lang="en-IN" sz="1600" dirty="0">
                <a:latin typeface="Times New Roman" panose="02020603050405020304" pitchFamily="18" charset="0"/>
                <a:cs typeface="Times New Roman" panose="02020603050405020304" pitchFamily="18" charset="0"/>
              </a:rPr>
              <a:t>gamma globulin</a:t>
            </a:r>
            <a:r>
              <a:rPr lang="en-IN" sz="1600" b="0" i="0" dirty="0">
                <a:effectLst/>
                <a:latin typeface="Times New Roman" panose="02020603050405020304" pitchFamily="18" charset="0"/>
                <a:cs typeface="Times New Roman" panose="02020603050405020304" pitchFamily="18" charset="0"/>
              </a:rPr>
              <a:t> of non-human origin.</a:t>
            </a:r>
          </a:p>
          <a:p>
            <a:pPr algn="l"/>
            <a:r>
              <a:rPr lang="en-IN" sz="1600" b="0" i="0" dirty="0">
                <a:effectLst/>
                <a:latin typeface="Times New Roman" panose="02020603050405020304" pitchFamily="18" charset="0"/>
                <a:cs typeface="Times New Roman" panose="02020603050405020304" pitchFamily="18" charset="0"/>
              </a:rPr>
              <a:t>The artificial induction of passive immunity has been used for over a century to treat infectious disease, and before the advent of </a:t>
            </a:r>
            <a:r>
              <a:rPr lang="en-IN" sz="1600" dirty="0">
                <a:latin typeface="Times New Roman" panose="02020603050405020304" pitchFamily="18" charset="0"/>
                <a:cs typeface="Times New Roman" panose="02020603050405020304" pitchFamily="18" charset="0"/>
              </a:rPr>
              <a:t>antibiotics</a:t>
            </a:r>
            <a:r>
              <a:rPr lang="en-IN" sz="1600" b="0" i="0" dirty="0">
                <a:effectLst/>
                <a:latin typeface="Times New Roman" panose="02020603050405020304" pitchFamily="18" charset="0"/>
                <a:cs typeface="Times New Roman" panose="02020603050405020304" pitchFamily="18" charset="0"/>
              </a:rPr>
              <a:t>, was often the only specific treatment for certain infections.</a:t>
            </a:r>
          </a:p>
          <a:p>
            <a:pPr marL="0" indent="0" algn="l">
              <a:buNone/>
            </a:pPr>
            <a:endParaRPr lang="en-IN" sz="1600" b="0" i="0" dirty="0">
              <a:effectLst/>
              <a:latin typeface="Times New Roman" panose="02020603050405020304" pitchFamily="18" charset="0"/>
              <a:cs typeface="Times New Roman" panose="02020603050405020304" pitchFamily="18" charset="0"/>
            </a:endParaRPr>
          </a:p>
          <a:p>
            <a:pPr algn="l"/>
            <a:endParaRPr lang="en-IN" sz="1100" b="1" i="0" dirty="0">
              <a:solidFill>
                <a:srgbClr val="000000"/>
              </a:solidFill>
              <a:effectLst/>
              <a:latin typeface="Arial" panose="020B0604020202020204" pitchFamily="34" charset="0"/>
            </a:endParaRPr>
          </a:p>
        </p:txBody>
      </p:sp>
      <p:pic>
        <p:nvPicPr>
          <p:cNvPr id="2" name="Picture 1">
            <a:extLst>
              <a:ext uri="{FF2B5EF4-FFF2-40B4-BE49-F238E27FC236}">
                <a16:creationId xmlns:a16="http://schemas.microsoft.com/office/drawing/2014/main" xmlns="" id="{2C5C8AE6-93E4-4DAF-BFAB-6666DA9F243C}"/>
              </a:ext>
            </a:extLst>
          </p:cNvPr>
          <p:cNvPicPr>
            <a:picLocks noChangeAspect="1"/>
          </p:cNvPicPr>
          <p:nvPr/>
        </p:nvPicPr>
        <p:blipFill>
          <a:blip r:embed="rId3"/>
          <a:stretch>
            <a:fillRect/>
          </a:stretch>
        </p:blipFill>
        <p:spPr>
          <a:xfrm>
            <a:off x="0" y="-16550"/>
            <a:ext cx="12192000" cy="109728"/>
          </a:xfrm>
          <a:prstGeom prst="rect">
            <a:avLst/>
          </a:prstGeom>
        </p:spPr>
      </p:pic>
    </p:spTree>
    <p:extLst>
      <p:ext uri="{BB962C8B-B14F-4D97-AF65-F5344CB8AC3E}">
        <p14:creationId xmlns:p14="http://schemas.microsoft.com/office/powerpoint/2010/main" val="2898435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DF4FC844-7A80-4839-BD0D-674592E883DF}"/>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0A3FBB96-5F8B-4064-BC9A-77DBB1E93183}"/>
              </a:ext>
            </a:extLst>
          </p:cNvPr>
          <p:cNvSpPr>
            <a:spLocks noGrp="1"/>
          </p:cNvSpPr>
          <p:nvPr>
            <p:ph type="sldNum" sz="quarter" idx="12"/>
          </p:nvPr>
        </p:nvSpPr>
        <p:spPr>
          <a:xfrm>
            <a:off x="9448800" y="6502831"/>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xmlns="" id="{83255633-0504-4C8F-9C2A-BEF27C0658B6}"/>
              </a:ext>
            </a:extLst>
          </p:cNvPr>
          <p:cNvSpPr>
            <a:spLocks noGrp="1"/>
          </p:cNvSpPr>
          <p:nvPr>
            <p:ph idx="1"/>
          </p:nvPr>
        </p:nvSpPr>
        <p:spPr>
          <a:xfrm>
            <a:off x="1006876" y="454845"/>
            <a:ext cx="10515600" cy="4833072"/>
          </a:xfrm>
        </p:spPr>
        <p:txBody>
          <a:bodyPr>
            <a:normAutofit/>
          </a:bodyPr>
          <a:lstStyle/>
          <a:p>
            <a:pPr marL="0" indent="0" algn="l">
              <a:buNone/>
            </a:pPr>
            <a:r>
              <a:rPr lang="en-IN" sz="1600" b="1" i="0" dirty="0">
                <a:effectLst/>
                <a:latin typeface="Times New Roman" panose="02020603050405020304" pitchFamily="18" charset="0"/>
                <a:cs typeface="Times New Roman" panose="02020603050405020304" pitchFamily="18" charset="0"/>
              </a:rPr>
              <a:t>Transfer of activated T-cells</a:t>
            </a:r>
          </a:p>
          <a:p>
            <a:pPr marL="0" indent="0" algn="l">
              <a:buNone/>
            </a:pPr>
            <a:r>
              <a:rPr lang="en-IN" sz="1600" b="1" i="0" dirty="0">
                <a:solidFill>
                  <a:srgbClr val="202124"/>
                </a:solidFill>
                <a:effectLst/>
                <a:latin typeface="Times New Roman" panose="02020603050405020304" pitchFamily="18" charset="0"/>
                <a:cs typeface="Times New Roman" panose="02020603050405020304" pitchFamily="18" charset="0"/>
              </a:rPr>
              <a:t>T cells</a:t>
            </a:r>
            <a:r>
              <a:rPr lang="en-IN" sz="1600" b="0" i="0" dirty="0">
                <a:solidFill>
                  <a:srgbClr val="202124"/>
                </a:solidFill>
                <a:effectLst/>
                <a:latin typeface="Times New Roman" panose="02020603050405020304" pitchFamily="18" charset="0"/>
                <a:cs typeface="Times New Roman" panose="02020603050405020304" pitchFamily="18" charset="0"/>
              </a:rPr>
              <a:t> are one of the important white blood </a:t>
            </a:r>
            <a:r>
              <a:rPr lang="en-IN" sz="1600" b="1" i="0" dirty="0">
                <a:solidFill>
                  <a:srgbClr val="202124"/>
                </a:solidFill>
                <a:effectLst/>
                <a:latin typeface="Times New Roman" panose="02020603050405020304" pitchFamily="18" charset="0"/>
                <a:cs typeface="Times New Roman" panose="02020603050405020304" pitchFamily="18" charset="0"/>
              </a:rPr>
              <a:t>cells</a:t>
            </a:r>
            <a:r>
              <a:rPr lang="en-IN" sz="1600" b="0" i="0" dirty="0">
                <a:solidFill>
                  <a:srgbClr val="202124"/>
                </a:solidFill>
                <a:effectLst/>
                <a:latin typeface="Times New Roman" panose="02020603050405020304" pitchFamily="18" charset="0"/>
                <a:cs typeface="Times New Roman" panose="02020603050405020304" pitchFamily="18" charset="0"/>
              </a:rPr>
              <a:t> of the immune system and play a central role in the adaptive immune response. </a:t>
            </a:r>
            <a:r>
              <a:rPr lang="en-IN" sz="1600" b="1" i="0" dirty="0">
                <a:solidFill>
                  <a:srgbClr val="202124"/>
                </a:solidFill>
                <a:effectLst/>
                <a:latin typeface="Times New Roman" panose="02020603050405020304" pitchFamily="18" charset="0"/>
                <a:cs typeface="Times New Roman" panose="02020603050405020304" pitchFamily="18" charset="0"/>
              </a:rPr>
              <a:t>T cells</a:t>
            </a:r>
            <a:r>
              <a:rPr lang="en-IN" sz="1600" b="0" i="0" dirty="0">
                <a:solidFill>
                  <a:srgbClr val="202124"/>
                </a:solidFill>
                <a:effectLst/>
                <a:latin typeface="Times New Roman" panose="02020603050405020304" pitchFamily="18" charset="0"/>
                <a:cs typeface="Times New Roman" panose="02020603050405020304" pitchFamily="18" charset="0"/>
              </a:rPr>
              <a:t> can be easily distinguished from other </a:t>
            </a:r>
            <a:r>
              <a:rPr lang="en-IN" sz="1600" b="1" i="0" dirty="0">
                <a:solidFill>
                  <a:srgbClr val="202124"/>
                </a:solidFill>
                <a:effectLst/>
                <a:latin typeface="Times New Roman" panose="02020603050405020304" pitchFamily="18" charset="0"/>
                <a:cs typeface="Times New Roman" panose="02020603050405020304" pitchFamily="18" charset="0"/>
              </a:rPr>
              <a:t>lymphocytes</a:t>
            </a:r>
            <a:r>
              <a:rPr lang="en-IN" sz="1600" b="0" i="0" dirty="0">
                <a:solidFill>
                  <a:srgbClr val="202124"/>
                </a:solidFill>
                <a:effectLst/>
                <a:latin typeface="Times New Roman" panose="02020603050405020304" pitchFamily="18" charset="0"/>
                <a:cs typeface="Times New Roman" panose="02020603050405020304" pitchFamily="18" charset="0"/>
              </a:rPr>
              <a:t> by the presence of a </a:t>
            </a:r>
            <a:r>
              <a:rPr lang="en-IN" sz="1600" b="1" i="0" dirty="0">
                <a:solidFill>
                  <a:srgbClr val="202124"/>
                </a:solidFill>
                <a:effectLst/>
                <a:latin typeface="Times New Roman" panose="02020603050405020304" pitchFamily="18" charset="0"/>
                <a:cs typeface="Times New Roman" panose="02020603050405020304" pitchFamily="18" charset="0"/>
              </a:rPr>
              <a:t>T</a:t>
            </a:r>
            <a:r>
              <a:rPr lang="en-IN" sz="1600" b="0" i="0" dirty="0">
                <a:solidFill>
                  <a:srgbClr val="202124"/>
                </a:solidFill>
                <a:effectLst/>
                <a:latin typeface="Times New Roman" panose="02020603050405020304" pitchFamily="18" charset="0"/>
                <a:cs typeface="Times New Roman" panose="02020603050405020304" pitchFamily="18" charset="0"/>
              </a:rPr>
              <a:t>-</a:t>
            </a:r>
            <a:r>
              <a:rPr lang="en-IN" sz="1600" b="1" i="0" dirty="0">
                <a:solidFill>
                  <a:srgbClr val="202124"/>
                </a:solidFill>
                <a:effectLst/>
                <a:latin typeface="Times New Roman" panose="02020603050405020304" pitchFamily="18" charset="0"/>
                <a:cs typeface="Times New Roman" panose="02020603050405020304" pitchFamily="18" charset="0"/>
              </a:rPr>
              <a:t>cell</a:t>
            </a:r>
            <a:r>
              <a:rPr lang="en-IN" sz="1600" b="0" i="0" dirty="0">
                <a:solidFill>
                  <a:srgbClr val="202124"/>
                </a:solidFill>
                <a:effectLst/>
                <a:latin typeface="Times New Roman" panose="02020603050405020304" pitchFamily="18" charset="0"/>
                <a:cs typeface="Times New Roman" panose="02020603050405020304" pitchFamily="18" charset="0"/>
              </a:rPr>
              <a:t> receptor (TCR) on their </a:t>
            </a:r>
            <a:r>
              <a:rPr lang="en-IN" sz="1600" b="1" i="0" dirty="0">
                <a:solidFill>
                  <a:srgbClr val="202124"/>
                </a:solidFill>
                <a:effectLst/>
                <a:latin typeface="Times New Roman" panose="02020603050405020304" pitchFamily="18" charset="0"/>
                <a:cs typeface="Times New Roman" panose="02020603050405020304" pitchFamily="18" charset="0"/>
              </a:rPr>
              <a:t>cell</a:t>
            </a:r>
            <a:r>
              <a:rPr lang="en-IN" sz="1600" b="0" i="0" dirty="0">
                <a:solidFill>
                  <a:srgbClr val="202124"/>
                </a:solidFill>
                <a:effectLst/>
                <a:latin typeface="Times New Roman" panose="02020603050405020304" pitchFamily="18" charset="0"/>
                <a:cs typeface="Times New Roman" panose="02020603050405020304" pitchFamily="18" charset="0"/>
              </a:rPr>
              <a:t> surface</a:t>
            </a:r>
            <a:endParaRPr lang="en-IN" sz="1600" b="1" i="0" dirty="0">
              <a:effectLst/>
              <a:latin typeface="Times New Roman" panose="02020603050405020304" pitchFamily="18" charset="0"/>
              <a:cs typeface="Times New Roman" panose="02020603050405020304" pitchFamily="18" charset="0"/>
            </a:endParaRPr>
          </a:p>
          <a:p>
            <a:pPr algn="l"/>
            <a:r>
              <a:rPr lang="en-IN" sz="1600" b="0" i="0" dirty="0">
                <a:effectLst/>
                <a:latin typeface="Times New Roman" panose="02020603050405020304" pitchFamily="18" charset="0"/>
                <a:cs typeface="Times New Roman" panose="02020603050405020304" pitchFamily="18" charset="0"/>
              </a:rPr>
              <a:t>Passive or "</a:t>
            </a:r>
            <a:r>
              <a:rPr lang="en-IN" sz="1600" dirty="0">
                <a:latin typeface="Times New Roman" panose="02020603050405020304" pitchFamily="18" charset="0"/>
                <a:cs typeface="Times New Roman" panose="02020603050405020304" pitchFamily="18" charset="0"/>
              </a:rPr>
              <a:t>adoptive transfer</a:t>
            </a:r>
            <a:r>
              <a:rPr lang="en-IN" sz="1600" b="0" i="0" dirty="0">
                <a:effectLst/>
                <a:latin typeface="Times New Roman" panose="02020603050405020304" pitchFamily="18" charset="0"/>
                <a:cs typeface="Times New Roman" panose="02020603050405020304" pitchFamily="18" charset="0"/>
              </a:rPr>
              <a:t>" of cell-mediated immunity, is conferred by the transfer of "sensitized" or activated T-cells from one individual into another.</a:t>
            </a:r>
          </a:p>
          <a:p>
            <a:pPr algn="l"/>
            <a:r>
              <a:rPr lang="en-IN" sz="1600" b="0" i="0" dirty="0">
                <a:effectLst/>
                <a:latin typeface="Times New Roman" panose="02020603050405020304" pitchFamily="18" charset="0"/>
                <a:cs typeface="Times New Roman" panose="02020603050405020304" pitchFamily="18" charset="0"/>
              </a:rPr>
              <a:t> It is rarely used in humans because it requires </a:t>
            </a:r>
            <a:r>
              <a:rPr lang="en-IN" sz="1600" dirty="0" err="1">
                <a:latin typeface="Times New Roman" panose="02020603050405020304" pitchFamily="18" charset="0"/>
                <a:cs typeface="Times New Roman" panose="02020603050405020304" pitchFamily="18" charset="0"/>
              </a:rPr>
              <a:t>histocompatible</a:t>
            </a:r>
            <a:r>
              <a:rPr lang="en-IN" sz="1600" b="0" i="0" dirty="0">
                <a:effectLst/>
                <a:latin typeface="Times New Roman" panose="02020603050405020304" pitchFamily="18" charset="0"/>
                <a:cs typeface="Times New Roman" panose="02020603050405020304" pitchFamily="18" charset="0"/>
              </a:rPr>
              <a:t> (matched) donors, which are often difficult to find.</a:t>
            </a:r>
          </a:p>
          <a:p>
            <a:pPr algn="l"/>
            <a:r>
              <a:rPr lang="en-IN" sz="1600" b="0" i="0" dirty="0">
                <a:effectLst/>
                <a:latin typeface="Times New Roman" panose="02020603050405020304" pitchFamily="18" charset="0"/>
                <a:cs typeface="Times New Roman" panose="02020603050405020304" pitchFamily="18" charset="0"/>
              </a:rPr>
              <a:t> In unmatched donors this type of transfer carries severe risks of </a:t>
            </a:r>
            <a:r>
              <a:rPr lang="en-IN" sz="1600" dirty="0">
                <a:latin typeface="Times New Roman" panose="02020603050405020304" pitchFamily="18" charset="0"/>
                <a:cs typeface="Times New Roman" panose="02020603050405020304" pitchFamily="18" charset="0"/>
              </a:rPr>
              <a:t>graft versus host disease</a:t>
            </a:r>
            <a:r>
              <a:rPr lang="en-IN" sz="1600" b="0" i="0" dirty="0">
                <a:effectLst/>
                <a:latin typeface="Times New Roman" panose="02020603050405020304" pitchFamily="18" charset="0"/>
                <a:cs typeface="Times New Roman" panose="02020603050405020304" pitchFamily="18" charset="0"/>
              </a:rPr>
              <a:t>.</a:t>
            </a:r>
            <a:endParaRPr lang="en-IN" sz="1600" b="0" i="0" baseline="30000" dirty="0">
              <a:effectLst/>
              <a:latin typeface="Times New Roman" panose="02020603050405020304" pitchFamily="18" charset="0"/>
              <a:cs typeface="Times New Roman" panose="02020603050405020304" pitchFamily="18" charset="0"/>
            </a:endParaRPr>
          </a:p>
          <a:p>
            <a:pPr algn="l"/>
            <a:r>
              <a:rPr lang="en-IN" sz="1600" b="0" i="0" dirty="0">
                <a:effectLst/>
                <a:latin typeface="Times New Roman" panose="02020603050405020304" pitchFamily="18" charset="0"/>
                <a:cs typeface="Times New Roman" panose="02020603050405020304" pitchFamily="18" charset="0"/>
              </a:rPr>
              <a:t> It has, however, been used to treat certain diseases including some types of </a:t>
            </a:r>
            <a:r>
              <a:rPr lang="en-IN" sz="1600" dirty="0">
                <a:latin typeface="Times New Roman" panose="02020603050405020304" pitchFamily="18" charset="0"/>
                <a:cs typeface="Times New Roman" panose="02020603050405020304" pitchFamily="18" charset="0"/>
              </a:rPr>
              <a:t>cancer</a:t>
            </a:r>
            <a:r>
              <a:rPr lang="en-IN" sz="1600" b="0" i="0" dirty="0">
                <a:effectLst/>
                <a:latin typeface="Times New Roman" panose="02020603050405020304" pitchFamily="18" charset="0"/>
                <a:cs typeface="Times New Roman" panose="02020603050405020304" pitchFamily="18" charset="0"/>
              </a:rPr>
              <a:t> and </a:t>
            </a:r>
            <a:r>
              <a:rPr lang="en-IN" sz="1600" dirty="0">
                <a:latin typeface="Times New Roman" panose="02020603050405020304" pitchFamily="18" charset="0"/>
                <a:cs typeface="Times New Roman" panose="02020603050405020304" pitchFamily="18" charset="0"/>
              </a:rPr>
              <a:t>immunodeficiency</a:t>
            </a:r>
            <a:r>
              <a:rPr lang="en-IN" sz="1600" b="0" i="0" dirty="0">
                <a:effectLst/>
                <a:latin typeface="Times New Roman" panose="02020603050405020304" pitchFamily="18" charset="0"/>
                <a:cs typeface="Times New Roman" panose="02020603050405020304" pitchFamily="18" charset="0"/>
              </a:rPr>
              <a:t>. </a:t>
            </a:r>
          </a:p>
          <a:p>
            <a:pPr marL="0" indent="0" algn="l">
              <a:buNone/>
            </a:pPr>
            <a:endParaRPr lang="en-IN" sz="1600" b="0" i="0" dirty="0">
              <a:effectLst/>
              <a:latin typeface="Times New Roman" panose="02020603050405020304" pitchFamily="18" charset="0"/>
              <a:cs typeface="Times New Roman" panose="02020603050405020304" pitchFamily="18" charset="0"/>
            </a:endParaRPr>
          </a:p>
          <a:p>
            <a:endParaRPr lang="en-IN" sz="16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CE9EBD6D-2CE5-4141-B022-9E8B4C0DBDD8}"/>
              </a:ext>
            </a:extLst>
          </p:cNvPr>
          <p:cNvPicPr>
            <a:picLocks noChangeAspect="1"/>
          </p:cNvPicPr>
          <p:nvPr/>
        </p:nvPicPr>
        <p:blipFill>
          <a:blip r:embed="rId2"/>
          <a:stretch>
            <a:fillRect/>
          </a:stretch>
        </p:blipFill>
        <p:spPr>
          <a:xfrm>
            <a:off x="0" y="0"/>
            <a:ext cx="12192000" cy="109728"/>
          </a:xfrm>
          <a:prstGeom prst="rect">
            <a:avLst/>
          </a:prstGeom>
        </p:spPr>
      </p:pic>
    </p:spTree>
    <p:extLst>
      <p:ext uri="{BB962C8B-B14F-4D97-AF65-F5344CB8AC3E}">
        <p14:creationId xmlns:p14="http://schemas.microsoft.com/office/powerpoint/2010/main" val="2298470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103FC10E-1340-492A-B0C9-042A486A4A93}"/>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8E9495F2-EF03-44F8-8450-1EFFF7C04B91}"/>
              </a:ext>
            </a:extLst>
          </p:cNvPr>
          <p:cNvSpPr>
            <a:spLocks noGrp="1"/>
          </p:cNvSpPr>
          <p:nvPr>
            <p:ph type="sldNum" sz="quarter" idx="12"/>
          </p:nvPr>
        </p:nvSpPr>
        <p:spPr>
          <a:xfrm>
            <a:off x="9347446" y="6477276"/>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D5EF771-0B91-498E-8036-6B1E90346B25}"/>
              </a:ext>
            </a:extLst>
          </p:cNvPr>
          <p:cNvSpPr>
            <a:spLocks noGrp="1"/>
          </p:cNvSpPr>
          <p:nvPr>
            <p:ph idx="1"/>
          </p:nvPr>
        </p:nvSpPr>
        <p:spPr>
          <a:xfrm>
            <a:off x="1086774" y="513876"/>
            <a:ext cx="10515600" cy="5050528"/>
          </a:xfrm>
        </p:spPr>
        <p:txBody>
          <a:bodyPr>
            <a:normAutofit/>
          </a:bodyPr>
          <a:lstStyle/>
          <a:p>
            <a:pPr marL="0" indent="0">
              <a:buNone/>
            </a:pPr>
            <a:r>
              <a:rPr lang="en-IN" sz="1600" b="1" i="0" dirty="0">
                <a:effectLst/>
                <a:latin typeface="Times New Roman" panose="02020603050405020304" pitchFamily="18" charset="0"/>
                <a:cs typeface="Times New Roman" panose="02020603050405020304" pitchFamily="18" charset="0"/>
              </a:rPr>
              <a:t>Active</a:t>
            </a:r>
          </a:p>
          <a:p>
            <a:r>
              <a:rPr lang="en-IN" sz="1600" b="0" i="0" dirty="0">
                <a:effectLst/>
                <a:latin typeface="Times New Roman" panose="02020603050405020304" pitchFamily="18" charset="0"/>
                <a:cs typeface="Times New Roman" panose="02020603050405020304" pitchFamily="18" charset="0"/>
              </a:rPr>
              <a:t>When </a:t>
            </a:r>
            <a:r>
              <a:rPr lang="en-IN" sz="1600" dirty="0">
                <a:latin typeface="Times New Roman" panose="02020603050405020304" pitchFamily="18" charset="0"/>
                <a:cs typeface="Times New Roman" panose="02020603050405020304" pitchFamily="18" charset="0"/>
              </a:rPr>
              <a:t>B cells</a:t>
            </a:r>
            <a:r>
              <a:rPr lang="en-IN" sz="1600" b="0" i="0" dirty="0">
                <a:effectLst/>
                <a:latin typeface="Times New Roman" panose="02020603050405020304" pitchFamily="18" charset="0"/>
                <a:cs typeface="Times New Roman" panose="02020603050405020304" pitchFamily="18" charset="0"/>
              </a:rPr>
              <a:t> and </a:t>
            </a:r>
            <a:r>
              <a:rPr lang="en-IN" sz="1600" dirty="0">
                <a:latin typeface="Times New Roman" panose="02020603050405020304" pitchFamily="18" charset="0"/>
                <a:cs typeface="Times New Roman" panose="02020603050405020304" pitchFamily="18" charset="0"/>
              </a:rPr>
              <a:t>T cells</a:t>
            </a:r>
            <a:r>
              <a:rPr lang="en-IN" sz="1600" b="0" i="0" dirty="0">
                <a:effectLst/>
                <a:latin typeface="Times New Roman" panose="02020603050405020304" pitchFamily="18" charset="0"/>
                <a:cs typeface="Times New Roman" panose="02020603050405020304" pitchFamily="18" charset="0"/>
              </a:rPr>
              <a:t> are activated by a pathogen, memory B-cells and T- cells develop, and the primary immune response results. </a:t>
            </a:r>
          </a:p>
          <a:p>
            <a:r>
              <a:rPr lang="en-IN" sz="1600" b="0" i="0" dirty="0">
                <a:effectLst/>
                <a:latin typeface="Times New Roman" panose="02020603050405020304" pitchFamily="18" charset="0"/>
                <a:cs typeface="Times New Roman" panose="02020603050405020304" pitchFamily="18" charset="0"/>
              </a:rPr>
              <a:t>Throughout the lifetime of an animal, these memory cells will "remember" each specific pathogen encountered, and can mount a strong secondary response if the pathogen is detected again.</a:t>
            </a:r>
          </a:p>
          <a:p>
            <a:r>
              <a:rPr lang="en-IN" sz="1600" b="0" i="0" dirty="0">
                <a:effectLst/>
                <a:latin typeface="Times New Roman" panose="02020603050405020304" pitchFamily="18" charset="0"/>
                <a:cs typeface="Times New Roman" panose="02020603050405020304" pitchFamily="18" charset="0"/>
              </a:rPr>
              <a:t> This type of immunity is both active and adaptive because the body's immune system prepares itself for future challenges</a:t>
            </a:r>
          </a:p>
          <a:p>
            <a:r>
              <a:rPr lang="en-IN" sz="1600" b="0" i="0" dirty="0">
                <a:effectLst/>
                <a:latin typeface="Times New Roman" panose="02020603050405020304" pitchFamily="18" charset="0"/>
                <a:cs typeface="Times New Roman" panose="02020603050405020304" pitchFamily="18" charset="0"/>
              </a:rPr>
              <a:t> Active immunity often involves both the cell-mediated and humoral aspects of immunity as well as input from the </a:t>
            </a:r>
            <a:r>
              <a:rPr lang="en-IN" sz="1600" dirty="0">
                <a:latin typeface="Times New Roman" panose="02020603050405020304" pitchFamily="18" charset="0"/>
                <a:cs typeface="Times New Roman" panose="02020603050405020304" pitchFamily="18" charset="0"/>
              </a:rPr>
              <a:t>innate immune system</a:t>
            </a:r>
            <a:r>
              <a:rPr lang="en-IN" sz="1600" b="0" i="0" dirty="0">
                <a:effectLst/>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0C4897D9-ADC3-42EC-96FE-1D91A32C5EED}"/>
              </a:ext>
            </a:extLst>
          </p:cNvPr>
          <p:cNvPicPr>
            <a:picLocks noChangeAspect="1"/>
          </p:cNvPicPr>
          <p:nvPr/>
        </p:nvPicPr>
        <p:blipFill>
          <a:blip r:embed="rId2"/>
          <a:stretch>
            <a:fillRect/>
          </a:stretch>
        </p:blipFill>
        <p:spPr>
          <a:xfrm>
            <a:off x="0" y="-65340"/>
            <a:ext cx="12192000" cy="109728"/>
          </a:xfrm>
          <a:prstGeom prst="rect">
            <a:avLst/>
          </a:prstGeom>
        </p:spPr>
      </p:pic>
    </p:spTree>
    <p:extLst>
      <p:ext uri="{BB962C8B-B14F-4D97-AF65-F5344CB8AC3E}">
        <p14:creationId xmlns:p14="http://schemas.microsoft.com/office/powerpoint/2010/main" val="4022047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DF4FC844-7A80-4839-BD0D-674592E883DF}"/>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0A3FBB96-5F8B-4064-BC9A-77DBB1E93183}"/>
              </a:ext>
            </a:extLst>
          </p:cNvPr>
          <p:cNvSpPr>
            <a:spLocks noGrp="1"/>
          </p:cNvSpPr>
          <p:nvPr>
            <p:ph type="sldNum" sz="quarter" idx="12"/>
          </p:nvPr>
        </p:nvSpPr>
        <p:spPr>
          <a:xfrm>
            <a:off x="9448800" y="6513358"/>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xmlns="" id="{83255633-0504-4C8F-9C2A-BEF27C0658B6}"/>
              </a:ext>
            </a:extLst>
          </p:cNvPr>
          <p:cNvSpPr>
            <a:spLocks noGrp="1"/>
          </p:cNvSpPr>
          <p:nvPr>
            <p:ph idx="1"/>
          </p:nvPr>
        </p:nvSpPr>
        <p:spPr>
          <a:xfrm>
            <a:off x="1122286" y="456124"/>
            <a:ext cx="10515600" cy="4833072"/>
          </a:xfrm>
        </p:spPr>
        <p:txBody>
          <a:bodyPr>
            <a:normAutofit/>
          </a:bodyPr>
          <a:lstStyle/>
          <a:p>
            <a:pPr marL="0" indent="0" algn="l">
              <a:buNone/>
            </a:pPr>
            <a:r>
              <a:rPr lang="en-IN" sz="1600" b="1" i="0" dirty="0">
                <a:effectLst/>
                <a:latin typeface="Times New Roman" panose="02020603050405020304" pitchFamily="18" charset="0"/>
                <a:cs typeface="Times New Roman" panose="02020603050405020304" pitchFamily="18" charset="0"/>
              </a:rPr>
              <a:t>Naturally acquired</a:t>
            </a:r>
          </a:p>
          <a:p>
            <a:r>
              <a:rPr lang="en-IN" sz="1600" b="0" i="0" dirty="0">
                <a:effectLst/>
                <a:latin typeface="Times New Roman" panose="02020603050405020304" pitchFamily="18" charset="0"/>
                <a:cs typeface="Times New Roman" panose="02020603050405020304" pitchFamily="18" charset="0"/>
              </a:rPr>
              <a:t>Naturally acquired active immunity occurs when a person is exposed to a live pathogen and develops a primary </a:t>
            </a:r>
            <a:r>
              <a:rPr lang="en-IN" sz="1600" dirty="0">
                <a:latin typeface="Times New Roman" panose="02020603050405020304" pitchFamily="18" charset="0"/>
                <a:cs typeface="Times New Roman" panose="02020603050405020304" pitchFamily="18" charset="0"/>
              </a:rPr>
              <a:t>immune response</a:t>
            </a:r>
            <a:r>
              <a:rPr lang="en-IN" sz="1600" b="0" i="0" dirty="0">
                <a:effectLst/>
                <a:latin typeface="Times New Roman" panose="02020603050405020304" pitchFamily="18" charset="0"/>
                <a:cs typeface="Times New Roman" panose="02020603050405020304" pitchFamily="18" charset="0"/>
              </a:rPr>
              <a:t>, which leads to immunological memory.</a:t>
            </a:r>
            <a:endParaRPr lang="en-IN" sz="1600" b="0" i="0" baseline="30000" dirty="0">
              <a:effectLst/>
              <a:latin typeface="Times New Roman" panose="02020603050405020304" pitchFamily="18" charset="0"/>
              <a:cs typeface="Times New Roman" panose="02020603050405020304" pitchFamily="18" charset="0"/>
            </a:endParaRPr>
          </a:p>
          <a:p>
            <a:r>
              <a:rPr lang="en-IN" sz="1600" b="0" i="0" dirty="0">
                <a:effectLst/>
                <a:latin typeface="Times New Roman" panose="02020603050405020304" pitchFamily="18" charset="0"/>
                <a:cs typeface="Times New Roman" panose="02020603050405020304" pitchFamily="18" charset="0"/>
              </a:rPr>
              <a:t> This type of immunity is "natural" because deliberate exposure does not induce it. </a:t>
            </a:r>
          </a:p>
          <a:p>
            <a:r>
              <a:rPr lang="en-IN" sz="1600" b="0" i="0" dirty="0">
                <a:effectLst/>
                <a:latin typeface="Times New Roman" panose="02020603050405020304" pitchFamily="18" charset="0"/>
                <a:cs typeface="Times New Roman" panose="02020603050405020304" pitchFamily="18" charset="0"/>
              </a:rPr>
              <a:t>Many disorders of immune system function can affect the formation of active immunity such as </a:t>
            </a:r>
            <a:r>
              <a:rPr lang="en-IN" sz="1600" dirty="0">
                <a:latin typeface="Times New Roman" panose="02020603050405020304" pitchFamily="18" charset="0"/>
                <a:cs typeface="Times New Roman" panose="02020603050405020304" pitchFamily="18" charset="0"/>
              </a:rPr>
              <a:t>immunodeficiency</a:t>
            </a:r>
            <a:r>
              <a:rPr lang="en-IN" sz="1600" b="0" i="0" dirty="0">
                <a:effectLst/>
                <a:latin typeface="Times New Roman" panose="02020603050405020304" pitchFamily="18" charset="0"/>
                <a:cs typeface="Times New Roman" panose="02020603050405020304" pitchFamily="18" charset="0"/>
              </a:rPr>
              <a:t> (both acquired and congenital forms) and </a:t>
            </a:r>
            <a:r>
              <a:rPr lang="en-IN" sz="1600" dirty="0">
                <a:latin typeface="Times New Roman" panose="02020603050405020304" pitchFamily="18" charset="0"/>
                <a:cs typeface="Times New Roman" panose="02020603050405020304" pitchFamily="18" charset="0"/>
              </a:rPr>
              <a:t>immunosuppression</a:t>
            </a:r>
            <a:r>
              <a:rPr lang="en-IN" sz="1100" b="0" i="0" dirty="0">
                <a:solidFill>
                  <a:srgbClr val="202122"/>
                </a:solidFill>
                <a:effectLst/>
                <a:latin typeface="Arial" panose="020B0604020202020204" pitchFamily="34" charset="0"/>
              </a:rPr>
              <a:t>.</a:t>
            </a:r>
          </a:p>
        </p:txBody>
      </p:sp>
      <p:pic>
        <p:nvPicPr>
          <p:cNvPr id="2" name="Picture 1">
            <a:extLst>
              <a:ext uri="{FF2B5EF4-FFF2-40B4-BE49-F238E27FC236}">
                <a16:creationId xmlns:a16="http://schemas.microsoft.com/office/drawing/2014/main" xmlns="" id="{A2703854-7060-4FF7-B2F6-EC1BCCFAB12E}"/>
              </a:ext>
            </a:extLst>
          </p:cNvPr>
          <p:cNvPicPr>
            <a:picLocks noChangeAspect="1"/>
          </p:cNvPicPr>
          <p:nvPr/>
        </p:nvPicPr>
        <p:blipFill>
          <a:blip r:embed="rId2"/>
          <a:stretch>
            <a:fillRect/>
          </a:stretch>
        </p:blipFill>
        <p:spPr>
          <a:xfrm>
            <a:off x="0" y="0"/>
            <a:ext cx="12192000" cy="109728"/>
          </a:xfrm>
          <a:prstGeom prst="rect">
            <a:avLst/>
          </a:prstGeom>
        </p:spPr>
      </p:pic>
    </p:spTree>
    <p:extLst>
      <p:ext uri="{BB962C8B-B14F-4D97-AF65-F5344CB8AC3E}">
        <p14:creationId xmlns:p14="http://schemas.microsoft.com/office/powerpoint/2010/main" val="3978588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74A87235-105B-499E-BCD1-2329C640A51D}"/>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1DDBA9C4-3BA3-4F02-9BF4-19BF6ECB1CC1}"/>
              </a:ext>
            </a:extLst>
          </p:cNvPr>
          <p:cNvSpPr>
            <a:spLocks noGrp="1"/>
          </p:cNvSpPr>
          <p:nvPr>
            <p:ph type="sldNum" sz="quarter" idx="12"/>
          </p:nvPr>
        </p:nvSpPr>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16</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4098" name="Picture 2" descr="Lecture 13">
            <a:extLst>
              <a:ext uri="{FF2B5EF4-FFF2-40B4-BE49-F238E27FC236}">
                <a16:creationId xmlns:a16="http://schemas.microsoft.com/office/drawing/2014/main" xmlns="" id="{042BD312-C143-44CE-AD18-5C1789B393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27856" y="591628"/>
            <a:ext cx="9903841" cy="516997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xmlns="" id="{E2C5C33C-86F9-454C-9723-D15E0C19F499}"/>
              </a:ext>
            </a:extLst>
          </p:cNvPr>
          <p:cNvPicPr>
            <a:picLocks noChangeAspect="1"/>
          </p:cNvPicPr>
          <p:nvPr/>
        </p:nvPicPr>
        <p:blipFill>
          <a:blip r:embed="rId3"/>
          <a:stretch>
            <a:fillRect/>
          </a:stretch>
        </p:blipFill>
        <p:spPr>
          <a:xfrm>
            <a:off x="0" y="-54864"/>
            <a:ext cx="12192000" cy="109728"/>
          </a:xfrm>
          <a:prstGeom prst="rect">
            <a:avLst/>
          </a:prstGeom>
        </p:spPr>
      </p:pic>
    </p:spTree>
    <p:extLst>
      <p:ext uri="{BB962C8B-B14F-4D97-AF65-F5344CB8AC3E}">
        <p14:creationId xmlns:p14="http://schemas.microsoft.com/office/powerpoint/2010/main" val="2758358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416F984A-A7F2-4EC7-8431-CC62CD383E09}"/>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B6DAB380-9C53-4DBF-8699-AA4AC574F92A}"/>
              </a:ext>
            </a:extLst>
          </p:cNvPr>
          <p:cNvSpPr>
            <a:spLocks noGrp="1"/>
          </p:cNvSpPr>
          <p:nvPr>
            <p:ph type="sldNum" sz="quarter" idx="12"/>
          </p:nvPr>
        </p:nvSpPr>
        <p:spPr>
          <a:xfrm>
            <a:off x="9365202" y="6525594"/>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17</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122" name="Picture 2" descr="Lecture 13">
            <a:extLst>
              <a:ext uri="{FF2B5EF4-FFF2-40B4-BE49-F238E27FC236}">
                <a16:creationId xmlns:a16="http://schemas.microsoft.com/office/drawing/2014/main" xmlns="" id="{C564EDE6-34F3-4E33-8CBB-787118D9F15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6201" y="493975"/>
            <a:ext cx="9983392" cy="53475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xmlns="" id="{397CB8A5-A1DB-40BA-8ACE-C97EC62D4CB6}"/>
              </a:ext>
            </a:extLst>
          </p:cNvPr>
          <p:cNvPicPr>
            <a:picLocks noChangeAspect="1"/>
          </p:cNvPicPr>
          <p:nvPr/>
        </p:nvPicPr>
        <p:blipFill>
          <a:blip r:embed="rId3"/>
          <a:stretch>
            <a:fillRect/>
          </a:stretch>
        </p:blipFill>
        <p:spPr>
          <a:xfrm>
            <a:off x="0" y="0"/>
            <a:ext cx="12192000" cy="109728"/>
          </a:xfrm>
          <a:prstGeom prst="rect">
            <a:avLst/>
          </a:prstGeom>
        </p:spPr>
      </p:pic>
    </p:spTree>
    <p:extLst>
      <p:ext uri="{BB962C8B-B14F-4D97-AF65-F5344CB8AC3E}">
        <p14:creationId xmlns:p14="http://schemas.microsoft.com/office/powerpoint/2010/main" val="1633973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DF4FC844-7A80-4839-BD0D-674592E883DF}"/>
              </a:ext>
            </a:extLst>
          </p:cNvPr>
          <p:cNvSpPr>
            <a:spLocks noGrp="1"/>
          </p:cNvSpPr>
          <p:nvPr>
            <p:ph type="ftr" sz="quarter" idx="11"/>
          </p:nvPr>
        </p:nvSpPr>
        <p:spPr/>
        <p:txBody>
          <a:bodyPr/>
          <a:lstStyle/>
          <a:p>
            <a:r>
              <a:rPr lang="en-IN" smtClean="0"/>
              <a:t>RDP</a:t>
            </a:r>
            <a:endParaRPr lang="en-IN"/>
          </a:p>
        </p:txBody>
      </p:sp>
      <p:sp>
        <p:nvSpPr>
          <p:cNvPr id="6" name="Slide Number Placeholder 5">
            <a:extLst>
              <a:ext uri="{FF2B5EF4-FFF2-40B4-BE49-F238E27FC236}">
                <a16:creationId xmlns:a16="http://schemas.microsoft.com/office/drawing/2014/main" xmlns="" id="{0A3FBB96-5F8B-4064-BC9A-77DBB1E93183}"/>
              </a:ext>
            </a:extLst>
          </p:cNvPr>
          <p:cNvSpPr>
            <a:spLocks noGrp="1"/>
          </p:cNvSpPr>
          <p:nvPr>
            <p:ph type="sldNum" sz="quarter" idx="12"/>
          </p:nvPr>
        </p:nvSpPr>
        <p:spPr>
          <a:xfrm>
            <a:off x="9374079" y="6492875"/>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xmlns="" id="{83255633-0504-4C8F-9C2A-BEF27C0658B6}"/>
              </a:ext>
            </a:extLst>
          </p:cNvPr>
          <p:cNvSpPr>
            <a:spLocks noGrp="1"/>
          </p:cNvSpPr>
          <p:nvPr>
            <p:ph idx="1"/>
          </p:nvPr>
        </p:nvSpPr>
        <p:spPr>
          <a:xfrm>
            <a:off x="1148919" y="491635"/>
            <a:ext cx="10515600" cy="4833072"/>
          </a:xfrm>
        </p:spPr>
        <p:txBody>
          <a:bodyPr>
            <a:normAutofit/>
          </a:bodyPr>
          <a:lstStyle/>
          <a:p>
            <a:pPr marL="0" indent="0" algn="l">
              <a:buNone/>
            </a:pPr>
            <a:r>
              <a:rPr lang="en-IN" sz="1600" b="1" i="0" dirty="0">
                <a:effectLst/>
                <a:latin typeface="Times New Roman" panose="02020603050405020304" pitchFamily="18" charset="0"/>
                <a:cs typeface="Times New Roman" panose="02020603050405020304" pitchFamily="18" charset="0"/>
              </a:rPr>
              <a:t>Artificially acquired</a:t>
            </a:r>
          </a:p>
          <a:p>
            <a:pPr algn="l"/>
            <a:r>
              <a:rPr lang="en-IN" sz="1600" b="0" i="0" dirty="0">
                <a:effectLst/>
                <a:latin typeface="Times New Roman" panose="02020603050405020304" pitchFamily="18" charset="0"/>
                <a:cs typeface="Times New Roman" panose="02020603050405020304" pitchFamily="18" charset="0"/>
              </a:rPr>
              <a:t>Artificially acquired active immunity can be induced by a </a:t>
            </a:r>
            <a:r>
              <a:rPr lang="en-IN" sz="1600" dirty="0">
                <a:latin typeface="Times New Roman" panose="02020603050405020304" pitchFamily="18" charset="0"/>
                <a:cs typeface="Times New Roman" panose="02020603050405020304" pitchFamily="18" charset="0"/>
              </a:rPr>
              <a:t>vaccine</a:t>
            </a:r>
            <a:r>
              <a:rPr lang="en-IN" sz="1600" b="0" i="0" dirty="0">
                <a:effectLst/>
                <a:latin typeface="Times New Roman" panose="02020603050405020304" pitchFamily="18" charset="0"/>
                <a:cs typeface="Times New Roman" panose="02020603050405020304" pitchFamily="18" charset="0"/>
              </a:rPr>
              <a:t>, a substance that contains antigen.</a:t>
            </a:r>
          </a:p>
          <a:p>
            <a:pPr algn="l"/>
            <a:r>
              <a:rPr lang="en-IN" sz="1600" b="0" i="0" dirty="0">
                <a:effectLst/>
                <a:latin typeface="Times New Roman" panose="02020603050405020304" pitchFamily="18" charset="0"/>
                <a:cs typeface="Times New Roman" panose="02020603050405020304" pitchFamily="18" charset="0"/>
              </a:rPr>
              <a:t> A vaccine stimulates a primary response against the antigen without causing symptoms of the disease.</a:t>
            </a:r>
            <a:endParaRPr lang="en-IN" sz="1600" b="0" i="0" baseline="30000" dirty="0">
              <a:effectLst/>
              <a:latin typeface="Times New Roman" panose="02020603050405020304" pitchFamily="18" charset="0"/>
              <a:cs typeface="Times New Roman" panose="02020603050405020304" pitchFamily="18" charset="0"/>
            </a:endParaRPr>
          </a:p>
          <a:p>
            <a:pPr algn="l"/>
            <a:r>
              <a:rPr lang="en-IN" sz="1600" b="0" i="0" dirty="0">
                <a:effectLst/>
                <a:latin typeface="Times New Roman" panose="02020603050405020304" pitchFamily="18" charset="0"/>
                <a:cs typeface="Times New Roman" panose="02020603050405020304" pitchFamily="18" charset="0"/>
              </a:rPr>
              <a:t> Richard Dunning coined the term vaccination, a colleague of </a:t>
            </a:r>
            <a:r>
              <a:rPr lang="en-IN" sz="1600" dirty="0">
                <a:latin typeface="Times New Roman" panose="02020603050405020304" pitchFamily="18" charset="0"/>
                <a:cs typeface="Times New Roman" panose="02020603050405020304" pitchFamily="18" charset="0"/>
              </a:rPr>
              <a:t>Edward Jenner</a:t>
            </a:r>
            <a:r>
              <a:rPr lang="en-IN" sz="1600" b="0" i="0" dirty="0">
                <a:effectLst/>
                <a:latin typeface="Times New Roman" panose="02020603050405020304" pitchFamily="18" charset="0"/>
                <a:cs typeface="Times New Roman" panose="02020603050405020304" pitchFamily="18" charset="0"/>
              </a:rPr>
              <a:t>, and adapted by </a:t>
            </a:r>
            <a:r>
              <a:rPr lang="en-IN" sz="1600" dirty="0">
                <a:latin typeface="Times New Roman" panose="02020603050405020304" pitchFamily="18" charset="0"/>
                <a:cs typeface="Times New Roman" panose="02020603050405020304" pitchFamily="18" charset="0"/>
              </a:rPr>
              <a:t>Louis Pasteur</a:t>
            </a:r>
            <a:r>
              <a:rPr lang="en-IN" sz="1600" b="0" i="0" dirty="0">
                <a:effectLst/>
                <a:latin typeface="Times New Roman" panose="02020603050405020304" pitchFamily="18" charset="0"/>
                <a:cs typeface="Times New Roman" panose="02020603050405020304" pitchFamily="18" charset="0"/>
              </a:rPr>
              <a:t> for his pioneering work in vaccination. </a:t>
            </a:r>
          </a:p>
          <a:p>
            <a:pPr algn="l"/>
            <a:r>
              <a:rPr lang="en-IN" sz="1600" b="0" i="0" dirty="0">
                <a:effectLst/>
                <a:latin typeface="Times New Roman" panose="02020603050405020304" pitchFamily="18" charset="0"/>
                <a:cs typeface="Times New Roman" panose="02020603050405020304" pitchFamily="18" charset="0"/>
              </a:rPr>
              <a:t>The method Pasteur used entailed treating the infectious agents for those diseases, so they lost the ability to cause serious disease.</a:t>
            </a:r>
          </a:p>
          <a:p>
            <a:pPr algn="l"/>
            <a:r>
              <a:rPr lang="en-IN" sz="1600" b="0" i="0" dirty="0">
                <a:effectLst/>
                <a:latin typeface="Times New Roman" panose="02020603050405020304" pitchFamily="18" charset="0"/>
                <a:cs typeface="Times New Roman" panose="02020603050405020304" pitchFamily="18" charset="0"/>
              </a:rPr>
              <a:t> Pasteur adopted the name vaccine as a generic term in honor of Jenner's discovery, which Pasteur's work built upon.</a:t>
            </a:r>
            <a:endParaRPr lang="en-IN" sz="1600" b="1" i="0" dirty="0">
              <a:effectLst/>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xmlns="" id="{1F448040-0776-44B3-9B55-AD580B5BDD7B}"/>
              </a:ext>
            </a:extLst>
          </p:cNvPr>
          <p:cNvPicPr>
            <a:picLocks noChangeAspect="1"/>
          </p:cNvPicPr>
          <p:nvPr/>
        </p:nvPicPr>
        <p:blipFill>
          <a:blip r:embed="rId2"/>
          <a:stretch>
            <a:fillRect/>
          </a:stretch>
        </p:blipFill>
        <p:spPr>
          <a:xfrm>
            <a:off x="0" y="0"/>
            <a:ext cx="12192000" cy="109728"/>
          </a:xfrm>
          <a:prstGeom prst="rect">
            <a:avLst/>
          </a:prstGeom>
        </p:spPr>
      </p:pic>
    </p:spTree>
    <p:extLst>
      <p:ext uri="{BB962C8B-B14F-4D97-AF65-F5344CB8AC3E}">
        <p14:creationId xmlns:p14="http://schemas.microsoft.com/office/powerpoint/2010/main" val="2846544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CEE496AF-D191-422F-AD78-57D881D7412E}"/>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EAB2A055-4897-4467-A231-6E25C0D14EC9}"/>
              </a:ext>
            </a:extLst>
          </p:cNvPr>
          <p:cNvSpPr>
            <a:spLocks noGrp="1"/>
          </p:cNvSpPr>
          <p:nvPr>
            <p:ph type="sldNum" sz="quarter" idx="12"/>
          </p:nvPr>
        </p:nvSpPr>
        <p:spPr>
          <a:xfrm>
            <a:off x="9448800" y="6492875"/>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19</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0D93E2E9-8D88-45D6-8095-F0746E64401C}"/>
              </a:ext>
            </a:extLst>
          </p:cNvPr>
          <p:cNvPicPr>
            <a:picLocks noChangeAspect="1"/>
          </p:cNvPicPr>
          <p:nvPr/>
        </p:nvPicPr>
        <p:blipFill>
          <a:blip r:embed="rId2"/>
          <a:stretch>
            <a:fillRect/>
          </a:stretch>
        </p:blipFill>
        <p:spPr>
          <a:xfrm>
            <a:off x="962032" y="136525"/>
            <a:ext cx="10516511" cy="542591"/>
          </a:xfrm>
          <a:prstGeom prst="rect">
            <a:avLst/>
          </a:prstGeom>
        </p:spPr>
      </p:pic>
      <p:pic>
        <p:nvPicPr>
          <p:cNvPr id="6" name="Picture 5">
            <a:extLst>
              <a:ext uri="{FF2B5EF4-FFF2-40B4-BE49-F238E27FC236}">
                <a16:creationId xmlns:a16="http://schemas.microsoft.com/office/drawing/2014/main" xmlns="" id="{CB7CD6A8-6E67-4D7C-A498-7705686520F5}"/>
              </a:ext>
            </a:extLst>
          </p:cNvPr>
          <p:cNvPicPr>
            <a:picLocks noChangeAspect="1"/>
          </p:cNvPicPr>
          <p:nvPr/>
        </p:nvPicPr>
        <p:blipFill>
          <a:blip r:embed="rId3"/>
          <a:stretch>
            <a:fillRect/>
          </a:stretch>
        </p:blipFill>
        <p:spPr>
          <a:xfrm>
            <a:off x="962032" y="679116"/>
            <a:ext cx="10778662" cy="4858933"/>
          </a:xfrm>
          <a:prstGeom prst="rect">
            <a:avLst/>
          </a:prstGeom>
        </p:spPr>
      </p:pic>
      <p:pic>
        <p:nvPicPr>
          <p:cNvPr id="8" name="Picture 7">
            <a:extLst>
              <a:ext uri="{FF2B5EF4-FFF2-40B4-BE49-F238E27FC236}">
                <a16:creationId xmlns:a16="http://schemas.microsoft.com/office/drawing/2014/main" xmlns="" id="{CE1A31F8-E528-4CF9-A864-51D1498AC2B3}"/>
              </a:ext>
            </a:extLst>
          </p:cNvPr>
          <p:cNvPicPr>
            <a:picLocks noChangeAspect="1"/>
          </p:cNvPicPr>
          <p:nvPr/>
        </p:nvPicPr>
        <p:blipFill>
          <a:blip r:embed="rId4"/>
          <a:stretch>
            <a:fillRect/>
          </a:stretch>
        </p:blipFill>
        <p:spPr>
          <a:xfrm>
            <a:off x="0" y="-51439"/>
            <a:ext cx="12192000" cy="109728"/>
          </a:xfrm>
          <a:prstGeom prst="rect">
            <a:avLst/>
          </a:prstGeom>
        </p:spPr>
      </p:pic>
    </p:spTree>
    <p:extLst>
      <p:ext uri="{BB962C8B-B14F-4D97-AF65-F5344CB8AC3E}">
        <p14:creationId xmlns:p14="http://schemas.microsoft.com/office/powerpoint/2010/main" val="2284686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E441EAC6-AC63-4287-B682-646725B59B3F}"/>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CD19458E-48AA-4A26-B04A-DD5EB5444BD7}"/>
              </a:ext>
            </a:extLst>
          </p:cNvPr>
          <p:cNvSpPr>
            <a:spLocks noGrp="1"/>
          </p:cNvSpPr>
          <p:nvPr>
            <p:ph type="sldNum" sz="quarter" idx="12"/>
          </p:nvPr>
        </p:nvSpPr>
        <p:spPr>
          <a:xfrm>
            <a:off x="9437558" y="6492875"/>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20</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ED0C2EE9-0455-4758-8200-F90E58FD1B6A}"/>
              </a:ext>
            </a:extLst>
          </p:cNvPr>
          <p:cNvPicPr>
            <a:picLocks noChangeAspect="1"/>
          </p:cNvPicPr>
          <p:nvPr/>
        </p:nvPicPr>
        <p:blipFill>
          <a:blip r:embed="rId2"/>
          <a:stretch>
            <a:fillRect/>
          </a:stretch>
        </p:blipFill>
        <p:spPr>
          <a:xfrm>
            <a:off x="1349406" y="523783"/>
            <a:ext cx="9942990" cy="5326601"/>
          </a:xfrm>
          <a:prstGeom prst="rect">
            <a:avLst/>
          </a:prstGeom>
        </p:spPr>
      </p:pic>
      <p:pic>
        <p:nvPicPr>
          <p:cNvPr id="7" name="Picture 6">
            <a:extLst>
              <a:ext uri="{FF2B5EF4-FFF2-40B4-BE49-F238E27FC236}">
                <a16:creationId xmlns:a16="http://schemas.microsoft.com/office/drawing/2014/main" xmlns="" id="{22C309D5-5E4B-4B0B-AF9B-0377BAC6C90A}"/>
              </a:ext>
            </a:extLst>
          </p:cNvPr>
          <p:cNvPicPr>
            <a:picLocks noChangeAspect="1"/>
          </p:cNvPicPr>
          <p:nvPr/>
        </p:nvPicPr>
        <p:blipFill>
          <a:blip r:embed="rId3"/>
          <a:stretch>
            <a:fillRect/>
          </a:stretch>
        </p:blipFill>
        <p:spPr>
          <a:xfrm>
            <a:off x="11242" y="-37047"/>
            <a:ext cx="12192000" cy="109728"/>
          </a:xfrm>
          <a:prstGeom prst="rect">
            <a:avLst/>
          </a:prstGeom>
        </p:spPr>
      </p:pic>
    </p:spTree>
    <p:extLst>
      <p:ext uri="{BB962C8B-B14F-4D97-AF65-F5344CB8AC3E}">
        <p14:creationId xmlns:p14="http://schemas.microsoft.com/office/powerpoint/2010/main" val="2521855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AE53F154-3E35-4667-BF5E-C2BCDB230F58}"/>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38CFE58D-500B-47D5-819D-A5FB832C6B88}"/>
              </a:ext>
            </a:extLst>
          </p:cNvPr>
          <p:cNvSpPr>
            <a:spLocks noGrp="1"/>
          </p:cNvSpPr>
          <p:nvPr>
            <p:ph type="sldNum" sz="quarter" idx="12"/>
          </p:nvPr>
        </p:nvSpPr>
        <p:spPr>
          <a:xfrm>
            <a:off x="9448800" y="6483088"/>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21</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6893EABC-4A9E-414E-9D0E-55E765E5D073}"/>
              </a:ext>
            </a:extLst>
          </p:cNvPr>
          <p:cNvPicPr>
            <a:picLocks noChangeAspect="1"/>
          </p:cNvPicPr>
          <p:nvPr/>
        </p:nvPicPr>
        <p:blipFill>
          <a:blip r:embed="rId2"/>
          <a:stretch>
            <a:fillRect/>
          </a:stretch>
        </p:blipFill>
        <p:spPr>
          <a:xfrm>
            <a:off x="1094396" y="325693"/>
            <a:ext cx="10571380" cy="5407621"/>
          </a:xfrm>
          <a:prstGeom prst="rect">
            <a:avLst/>
          </a:prstGeom>
        </p:spPr>
      </p:pic>
      <p:pic>
        <p:nvPicPr>
          <p:cNvPr id="7" name="Picture 6">
            <a:extLst>
              <a:ext uri="{FF2B5EF4-FFF2-40B4-BE49-F238E27FC236}">
                <a16:creationId xmlns:a16="http://schemas.microsoft.com/office/drawing/2014/main" xmlns="" id="{FB8F3823-B6A5-402A-86C3-ECFE7A8E52BC}"/>
              </a:ext>
            </a:extLst>
          </p:cNvPr>
          <p:cNvPicPr>
            <a:picLocks noChangeAspect="1"/>
          </p:cNvPicPr>
          <p:nvPr/>
        </p:nvPicPr>
        <p:blipFill>
          <a:blip r:embed="rId3"/>
          <a:stretch>
            <a:fillRect/>
          </a:stretch>
        </p:blipFill>
        <p:spPr>
          <a:xfrm>
            <a:off x="0" y="0"/>
            <a:ext cx="12192000" cy="109728"/>
          </a:xfrm>
          <a:prstGeom prst="rect">
            <a:avLst/>
          </a:prstGeom>
        </p:spPr>
      </p:pic>
    </p:spTree>
    <p:extLst>
      <p:ext uri="{BB962C8B-B14F-4D97-AF65-F5344CB8AC3E}">
        <p14:creationId xmlns:p14="http://schemas.microsoft.com/office/powerpoint/2010/main" val="1720798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D7CD5FE0-86CA-4243-8A7C-95262C65AB0E}"/>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8DA69541-78D5-44F6-B9F6-2DEF98A3A5A3}"/>
              </a:ext>
            </a:extLst>
          </p:cNvPr>
          <p:cNvSpPr>
            <a:spLocks noGrp="1"/>
          </p:cNvSpPr>
          <p:nvPr>
            <p:ph type="sldNum" sz="quarter" idx="12"/>
          </p:nvPr>
        </p:nvSpPr>
        <p:spPr>
          <a:xfrm>
            <a:off x="9365202" y="6492875"/>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22</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6B7B97D6-6B0E-4CD3-9EF9-7D4C3282D46D}"/>
              </a:ext>
            </a:extLst>
          </p:cNvPr>
          <p:cNvPicPr>
            <a:picLocks noChangeAspect="1"/>
          </p:cNvPicPr>
          <p:nvPr/>
        </p:nvPicPr>
        <p:blipFill>
          <a:blip r:embed="rId2"/>
          <a:stretch>
            <a:fillRect/>
          </a:stretch>
        </p:blipFill>
        <p:spPr>
          <a:xfrm>
            <a:off x="1014496" y="346923"/>
            <a:ext cx="10571380" cy="5169856"/>
          </a:xfrm>
          <a:prstGeom prst="rect">
            <a:avLst/>
          </a:prstGeom>
        </p:spPr>
      </p:pic>
      <p:pic>
        <p:nvPicPr>
          <p:cNvPr id="7" name="Picture 6">
            <a:extLst>
              <a:ext uri="{FF2B5EF4-FFF2-40B4-BE49-F238E27FC236}">
                <a16:creationId xmlns:a16="http://schemas.microsoft.com/office/drawing/2014/main" xmlns="" id="{09F19858-7EAA-4178-A3BF-D3D7ABCA33FB}"/>
              </a:ext>
            </a:extLst>
          </p:cNvPr>
          <p:cNvPicPr>
            <a:picLocks noChangeAspect="1"/>
          </p:cNvPicPr>
          <p:nvPr/>
        </p:nvPicPr>
        <p:blipFill>
          <a:blip r:embed="rId3"/>
          <a:stretch>
            <a:fillRect/>
          </a:stretch>
        </p:blipFill>
        <p:spPr>
          <a:xfrm>
            <a:off x="0" y="16285"/>
            <a:ext cx="12192000" cy="109728"/>
          </a:xfrm>
          <a:prstGeom prst="rect">
            <a:avLst/>
          </a:prstGeom>
        </p:spPr>
      </p:pic>
    </p:spTree>
    <p:extLst>
      <p:ext uri="{BB962C8B-B14F-4D97-AF65-F5344CB8AC3E}">
        <p14:creationId xmlns:p14="http://schemas.microsoft.com/office/powerpoint/2010/main" val="4177955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4B5EECC2-C902-43D1-9947-2C8240DB763F}"/>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D74C66BA-95C6-4485-957E-D721C3A24416}"/>
              </a:ext>
            </a:extLst>
          </p:cNvPr>
          <p:cNvSpPr>
            <a:spLocks noGrp="1"/>
          </p:cNvSpPr>
          <p:nvPr>
            <p:ph type="sldNum" sz="quarter" idx="12"/>
          </p:nvPr>
        </p:nvSpPr>
        <p:spPr>
          <a:xfrm>
            <a:off x="9425126" y="6385141"/>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23</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88B21BE1-CB0F-4BDA-ABAC-A19E7E8830AE}"/>
              </a:ext>
            </a:extLst>
          </p:cNvPr>
          <p:cNvPicPr>
            <a:picLocks noChangeAspect="1"/>
          </p:cNvPicPr>
          <p:nvPr/>
        </p:nvPicPr>
        <p:blipFill>
          <a:blip r:embed="rId2"/>
          <a:stretch>
            <a:fillRect/>
          </a:stretch>
        </p:blipFill>
        <p:spPr>
          <a:xfrm>
            <a:off x="1784413" y="834501"/>
            <a:ext cx="8806648" cy="4385569"/>
          </a:xfrm>
          <a:prstGeom prst="rect">
            <a:avLst/>
          </a:prstGeom>
        </p:spPr>
      </p:pic>
      <p:pic>
        <p:nvPicPr>
          <p:cNvPr id="7" name="Picture 6">
            <a:extLst>
              <a:ext uri="{FF2B5EF4-FFF2-40B4-BE49-F238E27FC236}">
                <a16:creationId xmlns:a16="http://schemas.microsoft.com/office/drawing/2014/main" xmlns="" id="{FACC8ED5-401A-49F8-9BB3-BE6B1B0157A6}"/>
              </a:ext>
            </a:extLst>
          </p:cNvPr>
          <p:cNvPicPr>
            <a:picLocks noChangeAspect="1"/>
          </p:cNvPicPr>
          <p:nvPr/>
        </p:nvPicPr>
        <p:blipFill>
          <a:blip r:embed="rId3"/>
          <a:stretch>
            <a:fillRect/>
          </a:stretch>
        </p:blipFill>
        <p:spPr>
          <a:xfrm>
            <a:off x="0" y="-22308"/>
            <a:ext cx="12192000" cy="109728"/>
          </a:xfrm>
          <a:prstGeom prst="rect">
            <a:avLst/>
          </a:prstGeom>
        </p:spPr>
      </p:pic>
    </p:spTree>
    <p:extLst>
      <p:ext uri="{BB962C8B-B14F-4D97-AF65-F5344CB8AC3E}">
        <p14:creationId xmlns:p14="http://schemas.microsoft.com/office/powerpoint/2010/main" val="1888444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7A291AE1-951C-4892-BC54-3CA552C256D6}"/>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EAEB28F0-8AC2-4B38-A1E9-559422217919}"/>
              </a:ext>
            </a:extLst>
          </p:cNvPr>
          <p:cNvSpPr>
            <a:spLocks noGrp="1"/>
          </p:cNvSpPr>
          <p:nvPr>
            <p:ph type="sldNum" sz="quarter" idx="12"/>
          </p:nvPr>
        </p:nvSpPr>
        <p:spPr>
          <a:xfrm>
            <a:off x="9448800" y="6473130"/>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24</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9607C737-A65B-4764-86CA-B592E7C00718}"/>
              </a:ext>
            </a:extLst>
          </p:cNvPr>
          <p:cNvPicPr>
            <a:picLocks noChangeAspect="1"/>
          </p:cNvPicPr>
          <p:nvPr/>
        </p:nvPicPr>
        <p:blipFill>
          <a:blip r:embed="rId2"/>
          <a:stretch>
            <a:fillRect/>
          </a:stretch>
        </p:blipFill>
        <p:spPr>
          <a:xfrm>
            <a:off x="2441359" y="840914"/>
            <a:ext cx="7093258" cy="4980864"/>
          </a:xfrm>
          <a:prstGeom prst="rect">
            <a:avLst/>
          </a:prstGeom>
        </p:spPr>
      </p:pic>
      <p:pic>
        <p:nvPicPr>
          <p:cNvPr id="7" name="Picture 6">
            <a:extLst>
              <a:ext uri="{FF2B5EF4-FFF2-40B4-BE49-F238E27FC236}">
                <a16:creationId xmlns:a16="http://schemas.microsoft.com/office/drawing/2014/main" xmlns="" id="{D70F2397-5E5C-4C26-85CB-2C13B0BB4736}"/>
              </a:ext>
            </a:extLst>
          </p:cNvPr>
          <p:cNvPicPr>
            <a:picLocks noChangeAspect="1"/>
          </p:cNvPicPr>
          <p:nvPr/>
        </p:nvPicPr>
        <p:blipFill>
          <a:blip r:embed="rId3"/>
          <a:stretch>
            <a:fillRect/>
          </a:stretch>
        </p:blipFill>
        <p:spPr>
          <a:xfrm>
            <a:off x="0" y="-89984"/>
            <a:ext cx="12192000" cy="109728"/>
          </a:xfrm>
          <a:prstGeom prst="rect">
            <a:avLst/>
          </a:prstGeom>
        </p:spPr>
      </p:pic>
    </p:spTree>
    <p:extLst>
      <p:ext uri="{BB962C8B-B14F-4D97-AF65-F5344CB8AC3E}">
        <p14:creationId xmlns:p14="http://schemas.microsoft.com/office/powerpoint/2010/main" val="2167924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842C3575-15DA-4142-A804-38090CE37C5D}"/>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948B8809-CD36-426F-A0F2-4F90F755BE43}"/>
              </a:ext>
            </a:extLst>
          </p:cNvPr>
          <p:cNvSpPr>
            <a:spLocks noGrp="1"/>
          </p:cNvSpPr>
          <p:nvPr>
            <p:ph type="sldNum" sz="quarter" idx="12"/>
          </p:nvPr>
        </p:nvSpPr>
        <p:spPr>
          <a:xfrm>
            <a:off x="9448800" y="6494179"/>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25</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2DFC303A-55E5-40AC-885D-24BEC0366C42}"/>
              </a:ext>
            </a:extLst>
          </p:cNvPr>
          <p:cNvPicPr>
            <a:picLocks noChangeAspect="1"/>
          </p:cNvPicPr>
          <p:nvPr/>
        </p:nvPicPr>
        <p:blipFill>
          <a:blip r:embed="rId2"/>
          <a:stretch>
            <a:fillRect/>
          </a:stretch>
        </p:blipFill>
        <p:spPr>
          <a:xfrm>
            <a:off x="1019791" y="403771"/>
            <a:ext cx="10614056" cy="5127180"/>
          </a:xfrm>
          <a:prstGeom prst="rect">
            <a:avLst/>
          </a:prstGeom>
        </p:spPr>
      </p:pic>
      <p:pic>
        <p:nvPicPr>
          <p:cNvPr id="7" name="Picture 6">
            <a:extLst>
              <a:ext uri="{FF2B5EF4-FFF2-40B4-BE49-F238E27FC236}">
                <a16:creationId xmlns:a16="http://schemas.microsoft.com/office/drawing/2014/main" xmlns="" id="{E3E8CA4B-9339-418C-B2F6-09E9BF47E1EE}"/>
              </a:ext>
            </a:extLst>
          </p:cNvPr>
          <p:cNvPicPr>
            <a:picLocks noChangeAspect="1"/>
          </p:cNvPicPr>
          <p:nvPr/>
        </p:nvPicPr>
        <p:blipFill>
          <a:blip r:embed="rId3"/>
          <a:stretch>
            <a:fillRect/>
          </a:stretch>
        </p:blipFill>
        <p:spPr>
          <a:xfrm>
            <a:off x="0" y="-16218"/>
            <a:ext cx="12192000" cy="109728"/>
          </a:xfrm>
          <a:prstGeom prst="rect">
            <a:avLst/>
          </a:prstGeom>
        </p:spPr>
      </p:pic>
    </p:spTree>
    <p:extLst>
      <p:ext uri="{BB962C8B-B14F-4D97-AF65-F5344CB8AC3E}">
        <p14:creationId xmlns:p14="http://schemas.microsoft.com/office/powerpoint/2010/main" val="2153262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9BF27C97-8F6D-47DB-ACA9-2ECB32FC041D}"/>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988425C1-6E74-4737-A904-D54F118E8760}"/>
              </a:ext>
            </a:extLst>
          </p:cNvPr>
          <p:cNvSpPr>
            <a:spLocks noGrp="1"/>
          </p:cNvSpPr>
          <p:nvPr>
            <p:ph type="sldNum" sz="quarter" idx="12"/>
          </p:nvPr>
        </p:nvSpPr>
        <p:spPr>
          <a:xfrm>
            <a:off x="9448800" y="6492874"/>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26</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9DD019E5-1CE8-4E0D-A3FD-FEA71E96E80F}"/>
              </a:ext>
            </a:extLst>
          </p:cNvPr>
          <p:cNvPicPr>
            <a:picLocks noChangeAspect="1"/>
          </p:cNvPicPr>
          <p:nvPr/>
        </p:nvPicPr>
        <p:blipFill>
          <a:blip r:embed="rId2"/>
          <a:stretch>
            <a:fillRect/>
          </a:stretch>
        </p:blipFill>
        <p:spPr>
          <a:xfrm>
            <a:off x="2633172" y="245591"/>
            <a:ext cx="6925656" cy="5551528"/>
          </a:xfrm>
          <a:prstGeom prst="rect">
            <a:avLst/>
          </a:prstGeom>
        </p:spPr>
      </p:pic>
      <p:pic>
        <p:nvPicPr>
          <p:cNvPr id="7" name="Picture 6">
            <a:extLst>
              <a:ext uri="{FF2B5EF4-FFF2-40B4-BE49-F238E27FC236}">
                <a16:creationId xmlns:a16="http://schemas.microsoft.com/office/drawing/2014/main" xmlns="" id="{5B4D452E-CDE8-4F8C-8082-535EA5C048FF}"/>
              </a:ext>
            </a:extLst>
          </p:cNvPr>
          <p:cNvPicPr>
            <a:picLocks noChangeAspect="1"/>
          </p:cNvPicPr>
          <p:nvPr/>
        </p:nvPicPr>
        <p:blipFill>
          <a:blip r:embed="rId3"/>
          <a:stretch>
            <a:fillRect/>
          </a:stretch>
        </p:blipFill>
        <p:spPr>
          <a:xfrm>
            <a:off x="0" y="-22308"/>
            <a:ext cx="12192000" cy="109728"/>
          </a:xfrm>
          <a:prstGeom prst="rect">
            <a:avLst/>
          </a:prstGeom>
        </p:spPr>
      </p:pic>
    </p:spTree>
    <p:extLst>
      <p:ext uri="{BB962C8B-B14F-4D97-AF65-F5344CB8AC3E}">
        <p14:creationId xmlns:p14="http://schemas.microsoft.com/office/powerpoint/2010/main" val="653037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79B5F657-30D3-4F42-BB75-692A95630170}"/>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CDBA0C85-8EAB-4D83-851F-6919B8628997}"/>
              </a:ext>
            </a:extLst>
          </p:cNvPr>
          <p:cNvSpPr>
            <a:spLocks noGrp="1"/>
          </p:cNvSpPr>
          <p:nvPr>
            <p:ph type="sldNum" sz="quarter" idx="12"/>
          </p:nvPr>
        </p:nvSpPr>
        <p:spPr>
          <a:xfrm>
            <a:off x="9448800" y="6492875"/>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27</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FE49C10B-17C7-4AE4-B497-AC547EF1A9A8}"/>
              </a:ext>
            </a:extLst>
          </p:cNvPr>
          <p:cNvPicPr>
            <a:picLocks noChangeAspect="1"/>
          </p:cNvPicPr>
          <p:nvPr/>
        </p:nvPicPr>
        <p:blipFill>
          <a:blip r:embed="rId2"/>
          <a:stretch>
            <a:fillRect/>
          </a:stretch>
        </p:blipFill>
        <p:spPr>
          <a:xfrm>
            <a:off x="948770" y="316596"/>
            <a:ext cx="10614056" cy="5017443"/>
          </a:xfrm>
          <a:prstGeom prst="rect">
            <a:avLst/>
          </a:prstGeom>
        </p:spPr>
      </p:pic>
      <p:pic>
        <p:nvPicPr>
          <p:cNvPr id="7" name="Picture 6">
            <a:extLst>
              <a:ext uri="{FF2B5EF4-FFF2-40B4-BE49-F238E27FC236}">
                <a16:creationId xmlns:a16="http://schemas.microsoft.com/office/drawing/2014/main" xmlns="" id="{35B7DCE2-061E-40DA-83C6-8DDC90F0D9CF}"/>
              </a:ext>
            </a:extLst>
          </p:cNvPr>
          <p:cNvPicPr>
            <a:picLocks noChangeAspect="1"/>
          </p:cNvPicPr>
          <p:nvPr/>
        </p:nvPicPr>
        <p:blipFill>
          <a:blip r:embed="rId3"/>
          <a:stretch>
            <a:fillRect/>
          </a:stretch>
        </p:blipFill>
        <p:spPr>
          <a:xfrm>
            <a:off x="0" y="-22308"/>
            <a:ext cx="12192000" cy="109728"/>
          </a:xfrm>
          <a:prstGeom prst="rect">
            <a:avLst/>
          </a:prstGeom>
        </p:spPr>
      </p:pic>
    </p:spTree>
    <p:extLst>
      <p:ext uri="{BB962C8B-B14F-4D97-AF65-F5344CB8AC3E}">
        <p14:creationId xmlns:p14="http://schemas.microsoft.com/office/powerpoint/2010/main" val="1859172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A4DB0AA6-CBAC-4703-9EA4-35BD52DA736C}"/>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D2B43853-D556-4109-BB09-F70A7F7E2B52}"/>
              </a:ext>
            </a:extLst>
          </p:cNvPr>
          <p:cNvSpPr>
            <a:spLocks noGrp="1"/>
          </p:cNvSpPr>
          <p:nvPr>
            <p:ph type="sldNum" sz="quarter" idx="12"/>
          </p:nvPr>
        </p:nvSpPr>
        <p:spPr>
          <a:xfrm>
            <a:off x="9448800" y="6489793"/>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28</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12D47B66-1F92-424A-9BF6-DCBC7DC05FC8}"/>
              </a:ext>
            </a:extLst>
          </p:cNvPr>
          <p:cNvPicPr>
            <a:picLocks noChangeAspect="1"/>
          </p:cNvPicPr>
          <p:nvPr/>
        </p:nvPicPr>
        <p:blipFill>
          <a:blip r:embed="rId2"/>
          <a:stretch>
            <a:fillRect/>
          </a:stretch>
        </p:blipFill>
        <p:spPr>
          <a:xfrm>
            <a:off x="970108" y="281512"/>
            <a:ext cx="10571380" cy="1341236"/>
          </a:xfrm>
          <a:prstGeom prst="rect">
            <a:avLst/>
          </a:prstGeom>
        </p:spPr>
      </p:pic>
      <p:pic>
        <p:nvPicPr>
          <p:cNvPr id="6" name="Picture 5">
            <a:extLst>
              <a:ext uri="{FF2B5EF4-FFF2-40B4-BE49-F238E27FC236}">
                <a16:creationId xmlns:a16="http://schemas.microsoft.com/office/drawing/2014/main" xmlns="" id="{5C7158D4-5647-41EF-B554-3B0706628A3F}"/>
              </a:ext>
            </a:extLst>
          </p:cNvPr>
          <p:cNvPicPr>
            <a:picLocks noChangeAspect="1"/>
          </p:cNvPicPr>
          <p:nvPr/>
        </p:nvPicPr>
        <p:blipFill>
          <a:blip r:embed="rId3"/>
          <a:stretch>
            <a:fillRect/>
          </a:stretch>
        </p:blipFill>
        <p:spPr>
          <a:xfrm>
            <a:off x="4038600" y="2185260"/>
            <a:ext cx="3883489" cy="2895851"/>
          </a:xfrm>
          <a:prstGeom prst="rect">
            <a:avLst/>
          </a:prstGeom>
        </p:spPr>
      </p:pic>
      <p:pic>
        <p:nvPicPr>
          <p:cNvPr id="8" name="Picture 7">
            <a:extLst>
              <a:ext uri="{FF2B5EF4-FFF2-40B4-BE49-F238E27FC236}">
                <a16:creationId xmlns:a16="http://schemas.microsoft.com/office/drawing/2014/main" xmlns="" id="{9481248D-4A05-4207-A1E6-800D9CC22BAD}"/>
              </a:ext>
            </a:extLst>
          </p:cNvPr>
          <p:cNvPicPr>
            <a:picLocks noChangeAspect="1"/>
          </p:cNvPicPr>
          <p:nvPr/>
        </p:nvPicPr>
        <p:blipFill>
          <a:blip r:embed="rId4"/>
          <a:stretch>
            <a:fillRect/>
          </a:stretch>
        </p:blipFill>
        <p:spPr>
          <a:xfrm>
            <a:off x="0" y="0"/>
            <a:ext cx="12192000" cy="109728"/>
          </a:xfrm>
          <a:prstGeom prst="rect">
            <a:avLst/>
          </a:prstGeom>
        </p:spPr>
      </p:pic>
    </p:spTree>
    <p:extLst>
      <p:ext uri="{BB962C8B-B14F-4D97-AF65-F5344CB8AC3E}">
        <p14:creationId xmlns:p14="http://schemas.microsoft.com/office/powerpoint/2010/main" val="2429684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0151460D-9C26-41E0-AA56-602D9E48E9D5}"/>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550DF47F-F71C-47FF-BDD1-13B7DC98A597}"/>
              </a:ext>
            </a:extLst>
          </p:cNvPr>
          <p:cNvSpPr>
            <a:spLocks noGrp="1"/>
          </p:cNvSpPr>
          <p:nvPr>
            <p:ph type="sldNum" sz="quarter" idx="12"/>
          </p:nvPr>
        </p:nvSpPr>
        <p:spPr>
          <a:xfrm>
            <a:off x="9448800" y="6538912"/>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29</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EC1533FB-F560-4A7A-8D18-EC9F6C1016A0}"/>
              </a:ext>
            </a:extLst>
          </p:cNvPr>
          <p:cNvPicPr>
            <a:picLocks noChangeAspect="1"/>
          </p:cNvPicPr>
          <p:nvPr/>
        </p:nvPicPr>
        <p:blipFill>
          <a:blip r:embed="rId2"/>
          <a:stretch>
            <a:fillRect/>
          </a:stretch>
        </p:blipFill>
        <p:spPr>
          <a:xfrm>
            <a:off x="990644" y="537627"/>
            <a:ext cx="10583573" cy="4877223"/>
          </a:xfrm>
          <a:prstGeom prst="rect">
            <a:avLst/>
          </a:prstGeom>
        </p:spPr>
      </p:pic>
      <p:pic>
        <p:nvPicPr>
          <p:cNvPr id="7" name="Picture 6">
            <a:extLst>
              <a:ext uri="{FF2B5EF4-FFF2-40B4-BE49-F238E27FC236}">
                <a16:creationId xmlns:a16="http://schemas.microsoft.com/office/drawing/2014/main" xmlns="" id="{E7B82EA9-ED5F-434B-80B3-FE01B41379C5}"/>
              </a:ext>
            </a:extLst>
          </p:cNvPr>
          <p:cNvPicPr>
            <a:picLocks noChangeAspect="1"/>
          </p:cNvPicPr>
          <p:nvPr/>
        </p:nvPicPr>
        <p:blipFill>
          <a:blip r:embed="rId3"/>
          <a:stretch>
            <a:fillRect/>
          </a:stretch>
        </p:blipFill>
        <p:spPr>
          <a:xfrm>
            <a:off x="0" y="-24340"/>
            <a:ext cx="12192000" cy="109728"/>
          </a:xfrm>
          <a:prstGeom prst="rect">
            <a:avLst/>
          </a:prstGeom>
        </p:spPr>
      </p:pic>
    </p:spTree>
    <p:extLst>
      <p:ext uri="{BB962C8B-B14F-4D97-AF65-F5344CB8AC3E}">
        <p14:creationId xmlns:p14="http://schemas.microsoft.com/office/powerpoint/2010/main" val="1308316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7083CE6D-D4C3-45CC-9328-B85657A34D0F}"/>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14714786-3089-49AC-B748-F8E061A5318D}"/>
              </a:ext>
            </a:extLst>
          </p:cNvPr>
          <p:cNvSpPr>
            <a:spLocks noGrp="1"/>
          </p:cNvSpPr>
          <p:nvPr>
            <p:ph type="sldNum" sz="quarter" idx="12"/>
          </p:nvPr>
        </p:nvSpPr>
        <p:spPr>
          <a:xfrm>
            <a:off x="9448800" y="6481438"/>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30</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13A9DF36-EC13-4FE9-ACD6-1B2FE1F7863D}"/>
              </a:ext>
            </a:extLst>
          </p:cNvPr>
          <p:cNvPicPr>
            <a:picLocks noChangeAspect="1"/>
          </p:cNvPicPr>
          <p:nvPr/>
        </p:nvPicPr>
        <p:blipFill>
          <a:blip r:embed="rId2"/>
          <a:stretch>
            <a:fillRect/>
          </a:stretch>
        </p:blipFill>
        <p:spPr>
          <a:xfrm>
            <a:off x="1008399" y="777324"/>
            <a:ext cx="10583573" cy="4877223"/>
          </a:xfrm>
          <a:prstGeom prst="rect">
            <a:avLst/>
          </a:prstGeom>
        </p:spPr>
      </p:pic>
      <p:pic>
        <p:nvPicPr>
          <p:cNvPr id="7" name="Picture 6">
            <a:extLst>
              <a:ext uri="{FF2B5EF4-FFF2-40B4-BE49-F238E27FC236}">
                <a16:creationId xmlns:a16="http://schemas.microsoft.com/office/drawing/2014/main" xmlns="" id="{D6530158-1CF6-465E-AEFE-6461728329F4}"/>
              </a:ext>
            </a:extLst>
          </p:cNvPr>
          <p:cNvPicPr>
            <a:picLocks noChangeAspect="1"/>
          </p:cNvPicPr>
          <p:nvPr/>
        </p:nvPicPr>
        <p:blipFill>
          <a:blip r:embed="rId3"/>
          <a:stretch>
            <a:fillRect/>
          </a:stretch>
        </p:blipFill>
        <p:spPr>
          <a:xfrm>
            <a:off x="0" y="11261"/>
            <a:ext cx="12192000" cy="109728"/>
          </a:xfrm>
          <a:prstGeom prst="rect">
            <a:avLst/>
          </a:prstGeom>
        </p:spPr>
      </p:pic>
    </p:spTree>
    <p:extLst>
      <p:ext uri="{BB962C8B-B14F-4D97-AF65-F5344CB8AC3E}">
        <p14:creationId xmlns:p14="http://schemas.microsoft.com/office/powerpoint/2010/main" val="49965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2F9F6C7B-35D0-4382-9741-0FF4158FB279}"/>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B287D9C8-1019-45FA-86DF-3F6DE9168713}"/>
              </a:ext>
            </a:extLst>
          </p:cNvPr>
          <p:cNvSpPr>
            <a:spLocks noGrp="1"/>
          </p:cNvSpPr>
          <p:nvPr>
            <p:ph type="sldNum" sz="quarter" idx="12"/>
          </p:nvPr>
        </p:nvSpPr>
        <p:spPr>
          <a:xfrm>
            <a:off x="9448800" y="6493954"/>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31</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7A5E9646-C579-4721-9CAF-2D94132630B9}"/>
              </a:ext>
            </a:extLst>
          </p:cNvPr>
          <p:cNvPicPr>
            <a:picLocks noChangeAspect="1"/>
          </p:cNvPicPr>
          <p:nvPr/>
        </p:nvPicPr>
        <p:blipFill>
          <a:blip r:embed="rId2"/>
          <a:stretch>
            <a:fillRect/>
          </a:stretch>
        </p:blipFill>
        <p:spPr>
          <a:xfrm>
            <a:off x="3581400" y="638707"/>
            <a:ext cx="5267401" cy="5047926"/>
          </a:xfrm>
          <a:prstGeom prst="rect">
            <a:avLst/>
          </a:prstGeom>
        </p:spPr>
      </p:pic>
      <p:pic>
        <p:nvPicPr>
          <p:cNvPr id="7" name="Picture 6">
            <a:extLst>
              <a:ext uri="{FF2B5EF4-FFF2-40B4-BE49-F238E27FC236}">
                <a16:creationId xmlns:a16="http://schemas.microsoft.com/office/drawing/2014/main" xmlns="" id="{E3C91DE9-5308-48FE-8234-DA208BF09D5C}"/>
              </a:ext>
            </a:extLst>
          </p:cNvPr>
          <p:cNvPicPr>
            <a:picLocks noChangeAspect="1"/>
          </p:cNvPicPr>
          <p:nvPr/>
        </p:nvPicPr>
        <p:blipFill>
          <a:blip r:embed="rId3"/>
          <a:stretch>
            <a:fillRect/>
          </a:stretch>
        </p:blipFill>
        <p:spPr>
          <a:xfrm>
            <a:off x="0" y="-36768"/>
            <a:ext cx="12192000" cy="109728"/>
          </a:xfrm>
          <a:prstGeom prst="rect">
            <a:avLst/>
          </a:prstGeom>
        </p:spPr>
      </p:pic>
    </p:spTree>
    <p:extLst>
      <p:ext uri="{BB962C8B-B14F-4D97-AF65-F5344CB8AC3E}">
        <p14:creationId xmlns:p14="http://schemas.microsoft.com/office/powerpoint/2010/main" val="3103675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9532EE6D-4F52-449B-AFBB-FE8D8A8A252A}"/>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8D937047-84F3-4281-AAFC-A78BFBDFD73E}"/>
              </a:ext>
            </a:extLst>
          </p:cNvPr>
          <p:cNvSpPr>
            <a:spLocks noGrp="1"/>
          </p:cNvSpPr>
          <p:nvPr>
            <p:ph type="sldNum" sz="quarter" idx="12"/>
          </p:nvPr>
        </p:nvSpPr>
        <p:spPr>
          <a:xfrm>
            <a:off x="9416249" y="6476199"/>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32</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F98D79CA-7525-4FCB-A07E-74ADA767427D}"/>
              </a:ext>
            </a:extLst>
          </p:cNvPr>
          <p:cNvPicPr>
            <a:picLocks noChangeAspect="1"/>
          </p:cNvPicPr>
          <p:nvPr/>
        </p:nvPicPr>
        <p:blipFill>
          <a:blip r:embed="rId2"/>
          <a:stretch>
            <a:fillRect/>
          </a:stretch>
        </p:blipFill>
        <p:spPr>
          <a:xfrm>
            <a:off x="1088298" y="534689"/>
            <a:ext cx="10583573" cy="5078408"/>
          </a:xfrm>
          <a:prstGeom prst="rect">
            <a:avLst/>
          </a:prstGeom>
        </p:spPr>
      </p:pic>
      <p:pic>
        <p:nvPicPr>
          <p:cNvPr id="7" name="Picture 6">
            <a:extLst>
              <a:ext uri="{FF2B5EF4-FFF2-40B4-BE49-F238E27FC236}">
                <a16:creationId xmlns:a16="http://schemas.microsoft.com/office/drawing/2014/main" xmlns="" id="{87C417A8-6106-4810-846F-84F60371EF85}"/>
              </a:ext>
            </a:extLst>
          </p:cNvPr>
          <p:cNvPicPr>
            <a:picLocks noChangeAspect="1"/>
          </p:cNvPicPr>
          <p:nvPr/>
        </p:nvPicPr>
        <p:blipFill>
          <a:blip r:embed="rId3"/>
          <a:stretch>
            <a:fillRect/>
          </a:stretch>
        </p:blipFill>
        <p:spPr>
          <a:xfrm>
            <a:off x="0" y="-22308"/>
            <a:ext cx="12192000" cy="109728"/>
          </a:xfrm>
          <a:prstGeom prst="rect">
            <a:avLst/>
          </a:prstGeom>
        </p:spPr>
      </p:pic>
    </p:spTree>
    <p:extLst>
      <p:ext uri="{BB962C8B-B14F-4D97-AF65-F5344CB8AC3E}">
        <p14:creationId xmlns:p14="http://schemas.microsoft.com/office/powerpoint/2010/main" val="3367940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6DF77D06-C32B-4824-B229-472F33A5C002}"/>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44EE3C21-8DFB-462F-A556-B6917EB6BC49}"/>
              </a:ext>
            </a:extLst>
          </p:cNvPr>
          <p:cNvSpPr>
            <a:spLocks noGrp="1"/>
          </p:cNvSpPr>
          <p:nvPr>
            <p:ph type="sldNum" sz="quarter" idx="12"/>
          </p:nvPr>
        </p:nvSpPr>
        <p:spPr>
          <a:xfrm>
            <a:off x="9448800" y="6478018"/>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33</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15D8FC80-74E3-444D-9AAE-9DD51AE64F1D}"/>
              </a:ext>
            </a:extLst>
          </p:cNvPr>
          <p:cNvPicPr>
            <a:picLocks noChangeAspect="1"/>
          </p:cNvPicPr>
          <p:nvPr/>
        </p:nvPicPr>
        <p:blipFill>
          <a:blip r:embed="rId2"/>
          <a:stretch>
            <a:fillRect/>
          </a:stretch>
        </p:blipFill>
        <p:spPr>
          <a:xfrm>
            <a:off x="958716" y="379981"/>
            <a:ext cx="10540898" cy="5742930"/>
          </a:xfrm>
          <a:prstGeom prst="rect">
            <a:avLst/>
          </a:prstGeom>
        </p:spPr>
      </p:pic>
      <p:pic>
        <p:nvPicPr>
          <p:cNvPr id="7" name="Picture 6">
            <a:extLst>
              <a:ext uri="{FF2B5EF4-FFF2-40B4-BE49-F238E27FC236}">
                <a16:creationId xmlns:a16="http://schemas.microsoft.com/office/drawing/2014/main" xmlns="" id="{CE046F77-A8F4-4404-BBF3-1798EEA96A12}"/>
              </a:ext>
            </a:extLst>
          </p:cNvPr>
          <p:cNvPicPr>
            <a:picLocks noChangeAspect="1"/>
          </p:cNvPicPr>
          <p:nvPr/>
        </p:nvPicPr>
        <p:blipFill>
          <a:blip r:embed="rId3"/>
          <a:stretch>
            <a:fillRect/>
          </a:stretch>
        </p:blipFill>
        <p:spPr>
          <a:xfrm>
            <a:off x="0" y="-15536"/>
            <a:ext cx="12192000" cy="109728"/>
          </a:xfrm>
          <a:prstGeom prst="rect">
            <a:avLst/>
          </a:prstGeom>
        </p:spPr>
      </p:pic>
    </p:spTree>
    <p:extLst>
      <p:ext uri="{BB962C8B-B14F-4D97-AF65-F5344CB8AC3E}">
        <p14:creationId xmlns:p14="http://schemas.microsoft.com/office/powerpoint/2010/main" val="2472220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768350E7-FB85-408E-8321-EF93494DA703}"/>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B5EEEB0B-B39E-4271-A5BE-07479F5EA1B3}"/>
              </a:ext>
            </a:extLst>
          </p:cNvPr>
          <p:cNvSpPr>
            <a:spLocks noGrp="1"/>
          </p:cNvSpPr>
          <p:nvPr>
            <p:ph type="sldNum" sz="quarter" idx="12"/>
          </p:nvPr>
        </p:nvSpPr>
        <p:spPr>
          <a:xfrm>
            <a:off x="9416249" y="6420129"/>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34</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0505A5DC-ECC3-4E58-AFF8-E087C070BA6C}"/>
              </a:ext>
            </a:extLst>
          </p:cNvPr>
          <p:cNvPicPr>
            <a:picLocks noChangeAspect="1"/>
          </p:cNvPicPr>
          <p:nvPr/>
        </p:nvPicPr>
        <p:blipFill>
          <a:blip r:embed="rId2"/>
          <a:stretch>
            <a:fillRect/>
          </a:stretch>
        </p:blipFill>
        <p:spPr>
          <a:xfrm>
            <a:off x="0" y="-42169"/>
            <a:ext cx="12192000" cy="109728"/>
          </a:xfrm>
          <a:prstGeom prst="rect">
            <a:avLst/>
          </a:prstGeom>
        </p:spPr>
      </p:pic>
      <p:pic>
        <p:nvPicPr>
          <p:cNvPr id="7" name="Picture 6">
            <a:extLst>
              <a:ext uri="{FF2B5EF4-FFF2-40B4-BE49-F238E27FC236}">
                <a16:creationId xmlns:a16="http://schemas.microsoft.com/office/drawing/2014/main" xmlns="" id="{0FB4B376-86E4-4B7A-ACFE-D89E6414A4CF}"/>
              </a:ext>
            </a:extLst>
          </p:cNvPr>
          <p:cNvPicPr>
            <a:picLocks noChangeAspect="1"/>
          </p:cNvPicPr>
          <p:nvPr/>
        </p:nvPicPr>
        <p:blipFill>
          <a:blip r:embed="rId3"/>
          <a:stretch>
            <a:fillRect/>
          </a:stretch>
        </p:blipFill>
        <p:spPr>
          <a:xfrm>
            <a:off x="988664" y="210318"/>
            <a:ext cx="10516511" cy="542591"/>
          </a:xfrm>
          <a:prstGeom prst="rect">
            <a:avLst/>
          </a:prstGeom>
        </p:spPr>
      </p:pic>
      <p:pic>
        <p:nvPicPr>
          <p:cNvPr id="8" name="Picture 7">
            <a:extLst>
              <a:ext uri="{FF2B5EF4-FFF2-40B4-BE49-F238E27FC236}">
                <a16:creationId xmlns:a16="http://schemas.microsoft.com/office/drawing/2014/main" xmlns="" id="{3BD7AC1A-5657-464B-93EC-23B0D999E883}"/>
              </a:ext>
            </a:extLst>
          </p:cNvPr>
          <p:cNvPicPr>
            <a:picLocks noChangeAspect="1"/>
          </p:cNvPicPr>
          <p:nvPr/>
        </p:nvPicPr>
        <p:blipFill>
          <a:blip r:embed="rId4"/>
          <a:stretch>
            <a:fillRect/>
          </a:stretch>
        </p:blipFill>
        <p:spPr>
          <a:xfrm>
            <a:off x="988664" y="720253"/>
            <a:ext cx="10162913" cy="4298053"/>
          </a:xfrm>
          <a:prstGeom prst="rect">
            <a:avLst/>
          </a:prstGeom>
        </p:spPr>
      </p:pic>
      <p:pic>
        <p:nvPicPr>
          <p:cNvPr id="9" name="Picture 8">
            <a:extLst>
              <a:ext uri="{FF2B5EF4-FFF2-40B4-BE49-F238E27FC236}">
                <a16:creationId xmlns:a16="http://schemas.microsoft.com/office/drawing/2014/main" xmlns="" id="{5A18DAEF-EA83-438E-B611-87C2DB68609C}"/>
              </a:ext>
            </a:extLst>
          </p:cNvPr>
          <p:cNvPicPr>
            <a:picLocks noChangeAspect="1"/>
          </p:cNvPicPr>
          <p:nvPr/>
        </p:nvPicPr>
        <p:blipFill>
          <a:blip r:embed="rId5"/>
          <a:stretch>
            <a:fillRect/>
          </a:stretch>
        </p:blipFill>
        <p:spPr>
          <a:xfrm>
            <a:off x="8530069" y="4697186"/>
            <a:ext cx="2798307" cy="1103472"/>
          </a:xfrm>
          <a:prstGeom prst="rect">
            <a:avLst/>
          </a:prstGeom>
        </p:spPr>
      </p:pic>
    </p:spTree>
    <p:extLst>
      <p:ext uri="{BB962C8B-B14F-4D97-AF65-F5344CB8AC3E}">
        <p14:creationId xmlns:p14="http://schemas.microsoft.com/office/powerpoint/2010/main" val="563438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DD56654D-3F08-44FF-87EB-01816C25F86B}"/>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146E7BDE-5267-41AA-B4C7-E3EDA7DBECCE}"/>
              </a:ext>
            </a:extLst>
          </p:cNvPr>
          <p:cNvSpPr>
            <a:spLocks noGrp="1"/>
          </p:cNvSpPr>
          <p:nvPr>
            <p:ph type="sldNum" sz="quarter" idx="12"/>
          </p:nvPr>
        </p:nvSpPr>
        <p:spPr>
          <a:xfrm>
            <a:off x="9448800" y="6467321"/>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35</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386CB6F5-92F8-4DEF-AE6F-100DF1713122}"/>
              </a:ext>
            </a:extLst>
          </p:cNvPr>
          <p:cNvPicPr>
            <a:picLocks noChangeAspect="1"/>
          </p:cNvPicPr>
          <p:nvPr/>
        </p:nvPicPr>
        <p:blipFill>
          <a:blip r:embed="rId2"/>
          <a:stretch>
            <a:fillRect/>
          </a:stretch>
        </p:blipFill>
        <p:spPr>
          <a:xfrm>
            <a:off x="971868" y="652031"/>
            <a:ext cx="10248264" cy="5553937"/>
          </a:xfrm>
          <a:prstGeom prst="rect">
            <a:avLst/>
          </a:prstGeom>
        </p:spPr>
      </p:pic>
      <p:pic>
        <p:nvPicPr>
          <p:cNvPr id="7" name="Picture 6">
            <a:extLst>
              <a:ext uri="{FF2B5EF4-FFF2-40B4-BE49-F238E27FC236}">
                <a16:creationId xmlns:a16="http://schemas.microsoft.com/office/drawing/2014/main" xmlns="" id="{90293834-8916-4563-9354-D87C8AC14E78}"/>
              </a:ext>
            </a:extLst>
          </p:cNvPr>
          <p:cNvPicPr>
            <a:picLocks noChangeAspect="1"/>
          </p:cNvPicPr>
          <p:nvPr/>
        </p:nvPicPr>
        <p:blipFill>
          <a:blip r:embed="rId3"/>
          <a:stretch>
            <a:fillRect/>
          </a:stretch>
        </p:blipFill>
        <p:spPr>
          <a:xfrm>
            <a:off x="0" y="-7737"/>
            <a:ext cx="12192000" cy="109728"/>
          </a:xfrm>
          <a:prstGeom prst="rect">
            <a:avLst/>
          </a:prstGeom>
        </p:spPr>
      </p:pic>
    </p:spTree>
    <p:extLst>
      <p:ext uri="{BB962C8B-B14F-4D97-AF65-F5344CB8AC3E}">
        <p14:creationId xmlns:p14="http://schemas.microsoft.com/office/powerpoint/2010/main" val="210572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CF0B092D-D0EB-4C80-B293-44D06BB06DA0}"/>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B4F20348-FC3A-4623-94BE-05A338E96CF2}"/>
              </a:ext>
            </a:extLst>
          </p:cNvPr>
          <p:cNvSpPr>
            <a:spLocks noGrp="1"/>
          </p:cNvSpPr>
          <p:nvPr>
            <p:ph type="sldNum" sz="quarter" idx="12"/>
          </p:nvPr>
        </p:nvSpPr>
        <p:spPr>
          <a:xfrm>
            <a:off x="9382957" y="6420128"/>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36</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CE076909-F945-43F9-8377-8E57EAA0AD54}"/>
              </a:ext>
            </a:extLst>
          </p:cNvPr>
          <p:cNvPicPr>
            <a:picLocks noChangeAspect="1"/>
          </p:cNvPicPr>
          <p:nvPr/>
        </p:nvPicPr>
        <p:blipFill>
          <a:blip r:embed="rId2"/>
          <a:stretch>
            <a:fillRect/>
          </a:stretch>
        </p:blipFill>
        <p:spPr>
          <a:xfrm>
            <a:off x="934598" y="325694"/>
            <a:ext cx="10571380" cy="5407621"/>
          </a:xfrm>
          <a:prstGeom prst="rect">
            <a:avLst/>
          </a:prstGeom>
        </p:spPr>
      </p:pic>
      <p:pic>
        <p:nvPicPr>
          <p:cNvPr id="6" name="Picture 5">
            <a:extLst>
              <a:ext uri="{FF2B5EF4-FFF2-40B4-BE49-F238E27FC236}">
                <a16:creationId xmlns:a16="http://schemas.microsoft.com/office/drawing/2014/main" xmlns="" id="{0ED69CE0-369E-4EF5-A023-95FDB43240F4}"/>
              </a:ext>
            </a:extLst>
          </p:cNvPr>
          <p:cNvPicPr>
            <a:picLocks noChangeAspect="1"/>
          </p:cNvPicPr>
          <p:nvPr/>
        </p:nvPicPr>
        <p:blipFill>
          <a:blip r:embed="rId3"/>
          <a:stretch>
            <a:fillRect/>
          </a:stretch>
        </p:blipFill>
        <p:spPr>
          <a:xfrm>
            <a:off x="8542103" y="3858034"/>
            <a:ext cx="2511770" cy="1219306"/>
          </a:xfrm>
          <a:prstGeom prst="rect">
            <a:avLst/>
          </a:prstGeom>
        </p:spPr>
      </p:pic>
      <p:pic>
        <p:nvPicPr>
          <p:cNvPr id="8" name="Picture 7">
            <a:extLst>
              <a:ext uri="{FF2B5EF4-FFF2-40B4-BE49-F238E27FC236}">
                <a16:creationId xmlns:a16="http://schemas.microsoft.com/office/drawing/2014/main" xmlns="" id="{62021132-3279-42BB-A76B-0F54C65C8084}"/>
              </a:ext>
            </a:extLst>
          </p:cNvPr>
          <p:cNvPicPr>
            <a:picLocks noChangeAspect="1"/>
          </p:cNvPicPr>
          <p:nvPr/>
        </p:nvPicPr>
        <p:blipFill>
          <a:blip r:embed="rId4"/>
          <a:stretch>
            <a:fillRect/>
          </a:stretch>
        </p:blipFill>
        <p:spPr>
          <a:xfrm>
            <a:off x="0" y="-36981"/>
            <a:ext cx="12192000" cy="109728"/>
          </a:xfrm>
          <a:prstGeom prst="rect">
            <a:avLst/>
          </a:prstGeom>
        </p:spPr>
      </p:pic>
    </p:spTree>
    <p:extLst>
      <p:ext uri="{BB962C8B-B14F-4D97-AF65-F5344CB8AC3E}">
        <p14:creationId xmlns:p14="http://schemas.microsoft.com/office/powerpoint/2010/main" val="894831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8560F5E6-BF66-4EDF-A9D4-AC6664A0D7BD}"/>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CD715DD3-DE58-44E0-89C9-1D1EE482BB54}"/>
              </a:ext>
            </a:extLst>
          </p:cNvPr>
          <p:cNvSpPr>
            <a:spLocks noGrp="1"/>
          </p:cNvSpPr>
          <p:nvPr>
            <p:ph type="sldNum" sz="quarter" idx="12"/>
          </p:nvPr>
        </p:nvSpPr>
        <p:spPr>
          <a:xfrm>
            <a:off x="9374080" y="6480914"/>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37</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46B43307-D7D5-44D1-8140-9E56C655B8D6}"/>
              </a:ext>
            </a:extLst>
          </p:cNvPr>
          <p:cNvPicPr>
            <a:picLocks noChangeAspect="1"/>
          </p:cNvPicPr>
          <p:nvPr/>
        </p:nvPicPr>
        <p:blipFill>
          <a:blip r:embed="rId2"/>
          <a:stretch>
            <a:fillRect/>
          </a:stretch>
        </p:blipFill>
        <p:spPr>
          <a:xfrm>
            <a:off x="987864" y="364678"/>
            <a:ext cx="10571380" cy="5169856"/>
          </a:xfrm>
          <a:prstGeom prst="rect">
            <a:avLst/>
          </a:prstGeom>
        </p:spPr>
      </p:pic>
      <p:pic>
        <p:nvPicPr>
          <p:cNvPr id="7" name="Picture 6">
            <a:extLst>
              <a:ext uri="{FF2B5EF4-FFF2-40B4-BE49-F238E27FC236}">
                <a16:creationId xmlns:a16="http://schemas.microsoft.com/office/drawing/2014/main" xmlns="" id="{E8322D55-0C19-43E0-819F-0BA6845D8285}"/>
              </a:ext>
            </a:extLst>
          </p:cNvPr>
          <p:cNvPicPr>
            <a:picLocks noChangeAspect="1"/>
          </p:cNvPicPr>
          <p:nvPr/>
        </p:nvPicPr>
        <p:blipFill>
          <a:blip r:embed="rId3"/>
          <a:stretch>
            <a:fillRect/>
          </a:stretch>
        </p:blipFill>
        <p:spPr>
          <a:xfrm>
            <a:off x="0" y="-42904"/>
            <a:ext cx="12192000" cy="109728"/>
          </a:xfrm>
          <a:prstGeom prst="rect">
            <a:avLst/>
          </a:prstGeom>
        </p:spPr>
      </p:pic>
    </p:spTree>
    <p:extLst>
      <p:ext uri="{BB962C8B-B14F-4D97-AF65-F5344CB8AC3E}">
        <p14:creationId xmlns:p14="http://schemas.microsoft.com/office/powerpoint/2010/main" val="1037525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65A86C22-4E15-4506-BD35-117E93BA7FE0}"/>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6E7F618A-3F58-490E-9013-74897C591A5A}"/>
              </a:ext>
            </a:extLst>
          </p:cNvPr>
          <p:cNvSpPr>
            <a:spLocks noGrp="1"/>
          </p:cNvSpPr>
          <p:nvPr>
            <p:ph type="sldNum" sz="quarter" idx="12"/>
          </p:nvPr>
        </p:nvSpPr>
        <p:spPr>
          <a:xfrm>
            <a:off x="9448800" y="6429896"/>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38</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41B49057-1B3E-4DA8-ABBF-1E3F69DDCED4}"/>
              </a:ext>
            </a:extLst>
          </p:cNvPr>
          <p:cNvPicPr>
            <a:picLocks noChangeAspect="1"/>
          </p:cNvPicPr>
          <p:nvPr/>
        </p:nvPicPr>
        <p:blipFill>
          <a:blip r:embed="rId2"/>
          <a:stretch>
            <a:fillRect/>
          </a:stretch>
        </p:blipFill>
        <p:spPr>
          <a:xfrm>
            <a:off x="2380166" y="1892675"/>
            <a:ext cx="7431668" cy="3072650"/>
          </a:xfrm>
          <a:prstGeom prst="rect">
            <a:avLst/>
          </a:prstGeom>
        </p:spPr>
      </p:pic>
      <p:pic>
        <p:nvPicPr>
          <p:cNvPr id="7" name="Picture 6">
            <a:extLst>
              <a:ext uri="{FF2B5EF4-FFF2-40B4-BE49-F238E27FC236}">
                <a16:creationId xmlns:a16="http://schemas.microsoft.com/office/drawing/2014/main" xmlns="" id="{EE24C048-4DF8-4379-AF20-88C1883FAA1A}"/>
              </a:ext>
            </a:extLst>
          </p:cNvPr>
          <p:cNvPicPr>
            <a:picLocks noChangeAspect="1"/>
          </p:cNvPicPr>
          <p:nvPr/>
        </p:nvPicPr>
        <p:blipFill>
          <a:blip r:embed="rId3"/>
          <a:stretch>
            <a:fillRect/>
          </a:stretch>
        </p:blipFill>
        <p:spPr>
          <a:xfrm>
            <a:off x="0" y="-5758"/>
            <a:ext cx="12192000" cy="109728"/>
          </a:xfrm>
          <a:prstGeom prst="rect">
            <a:avLst/>
          </a:prstGeom>
        </p:spPr>
      </p:pic>
    </p:spTree>
    <p:extLst>
      <p:ext uri="{BB962C8B-B14F-4D97-AF65-F5344CB8AC3E}">
        <p14:creationId xmlns:p14="http://schemas.microsoft.com/office/powerpoint/2010/main" val="1472497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4E61BC71-55A5-40DC-AF9B-ACE9CADFE92E}"/>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7C583DD6-91D9-49FA-9724-817C50D38928}"/>
              </a:ext>
            </a:extLst>
          </p:cNvPr>
          <p:cNvSpPr>
            <a:spLocks noGrp="1"/>
          </p:cNvSpPr>
          <p:nvPr>
            <p:ph type="sldNum" sz="quarter" idx="12"/>
          </p:nvPr>
        </p:nvSpPr>
        <p:spPr>
          <a:xfrm>
            <a:off x="9448800" y="6492875"/>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39</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0A54A9FD-9330-4017-86D6-372B2AE04B54}"/>
              </a:ext>
            </a:extLst>
          </p:cNvPr>
          <p:cNvPicPr>
            <a:picLocks noChangeAspect="1"/>
          </p:cNvPicPr>
          <p:nvPr/>
        </p:nvPicPr>
        <p:blipFill>
          <a:blip r:embed="rId2"/>
          <a:stretch>
            <a:fillRect/>
          </a:stretch>
        </p:blipFill>
        <p:spPr>
          <a:xfrm>
            <a:off x="2313104" y="667272"/>
            <a:ext cx="7565792" cy="5523455"/>
          </a:xfrm>
          <a:prstGeom prst="rect">
            <a:avLst/>
          </a:prstGeom>
        </p:spPr>
      </p:pic>
      <p:pic>
        <p:nvPicPr>
          <p:cNvPr id="7" name="Picture 6">
            <a:extLst>
              <a:ext uri="{FF2B5EF4-FFF2-40B4-BE49-F238E27FC236}">
                <a16:creationId xmlns:a16="http://schemas.microsoft.com/office/drawing/2014/main" xmlns="" id="{2715740C-5462-43C8-ADDF-1D366273113F}"/>
              </a:ext>
            </a:extLst>
          </p:cNvPr>
          <p:cNvPicPr>
            <a:picLocks noChangeAspect="1"/>
          </p:cNvPicPr>
          <p:nvPr/>
        </p:nvPicPr>
        <p:blipFill>
          <a:blip r:embed="rId3"/>
          <a:stretch>
            <a:fillRect/>
          </a:stretch>
        </p:blipFill>
        <p:spPr>
          <a:xfrm>
            <a:off x="0" y="0"/>
            <a:ext cx="12192000" cy="109728"/>
          </a:xfrm>
          <a:prstGeom prst="rect">
            <a:avLst/>
          </a:prstGeom>
        </p:spPr>
      </p:pic>
    </p:spTree>
    <p:extLst>
      <p:ext uri="{BB962C8B-B14F-4D97-AF65-F5344CB8AC3E}">
        <p14:creationId xmlns:p14="http://schemas.microsoft.com/office/powerpoint/2010/main" val="2572481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F25596F8-3561-4A32-9053-16F734985759}"/>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D0C8BCA5-2E4A-41C5-9252-6BA910D390EF}"/>
              </a:ext>
            </a:extLst>
          </p:cNvPr>
          <p:cNvSpPr>
            <a:spLocks noGrp="1"/>
          </p:cNvSpPr>
          <p:nvPr>
            <p:ph type="sldNum" sz="quarter" idx="12"/>
          </p:nvPr>
        </p:nvSpPr>
        <p:spPr>
          <a:xfrm>
            <a:off x="9448800" y="6520295"/>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40</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6220C7D1-5B4B-44BE-BC62-77BBCE63851A}"/>
              </a:ext>
            </a:extLst>
          </p:cNvPr>
          <p:cNvPicPr>
            <a:picLocks noChangeAspect="1"/>
          </p:cNvPicPr>
          <p:nvPr/>
        </p:nvPicPr>
        <p:blipFill>
          <a:blip r:embed="rId2"/>
          <a:stretch>
            <a:fillRect/>
          </a:stretch>
        </p:blipFill>
        <p:spPr>
          <a:xfrm>
            <a:off x="931549" y="240515"/>
            <a:ext cx="10577477" cy="5913633"/>
          </a:xfrm>
          <a:prstGeom prst="rect">
            <a:avLst/>
          </a:prstGeom>
        </p:spPr>
      </p:pic>
      <p:pic>
        <p:nvPicPr>
          <p:cNvPr id="7" name="Picture 6">
            <a:extLst>
              <a:ext uri="{FF2B5EF4-FFF2-40B4-BE49-F238E27FC236}">
                <a16:creationId xmlns:a16="http://schemas.microsoft.com/office/drawing/2014/main" xmlns="" id="{D9CA8525-CA16-443F-8192-737B4FFB5B68}"/>
              </a:ext>
            </a:extLst>
          </p:cNvPr>
          <p:cNvPicPr>
            <a:picLocks noChangeAspect="1"/>
          </p:cNvPicPr>
          <p:nvPr/>
        </p:nvPicPr>
        <p:blipFill>
          <a:blip r:embed="rId3"/>
          <a:stretch>
            <a:fillRect/>
          </a:stretch>
        </p:blipFill>
        <p:spPr>
          <a:xfrm>
            <a:off x="0" y="-16551"/>
            <a:ext cx="12192000" cy="109728"/>
          </a:xfrm>
          <a:prstGeom prst="rect">
            <a:avLst/>
          </a:prstGeom>
        </p:spPr>
      </p:pic>
    </p:spTree>
    <p:extLst>
      <p:ext uri="{BB962C8B-B14F-4D97-AF65-F5344CB8AC3E}">
        <p14:creationId xmlns:p14="http://schemas.microsoft.com/office/powerpoint/2010/main" val="10044719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0C5E55BA-4610-48FF-8DC6-A3AF51592051}"/>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C820657B-9F2C-41B8-905D-D33623B73452}"/>
              </a:ext>
            </a:extLst>
          </p:cNvPr>
          <p:cNvSpPr>
            <a:spLocks noGrp="1"/>
          </p:cNvSpPr>
          <p:nvPr>
            <p:ph type="sldNum" sz="quarter" idx="12"/>
          </p:nvPr>
        </p:nvSpPr>
        <p:spPr>
          <a:xfrm>
            <a:off x="9448800" y="6437620"/>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41</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DB13FC49-82DF-4FA2-AAD7-3BBEB87964B6}"/>
              </a:ext>
            </a:extLst>
          </p:cNvPr>
          <p:cNvPicPr>
            <a:picLocks noChangeAspect="1"/>
          </p:cNvPicPr>
          <p:nvPr/>
        </p:nvPicPr>
        <p:blipFill>
          <a:blip r:embed="rId2"/>
          <a:stretch>
            <a:fillRect/>
          </a:stretch>
        </p:blipFill>
        <p:spPr>
          <a:xfrm>
            <a:off x="810310" y="929423"/>
            <a:ext cx="10571380" cy="4999153"/>
          </a:xfrm>
          <a:prstGeom prst="rect">
            <a:avLst/>
          </a:prstGeom>
        </p:spPr>
      </p:pic>
      <p:pic>
        <p:nvPicPr>
          <p:cNvPr id="7" name="Picture 6">
            <a:extLst>
              <a:ext uri="{FF2B5EF4-FFF2-40B4-BE49-F238E27FC236}">
                <a16:creationId xmlns:a16="http://schemas.microsoft.com/office/drawing/2014/main" xmlns="" id="{75A931C9-B676-4BD6-8023-15B724E58EF4}"/>
              </a:ext>
            </a:extLst>
          </p:cNvPr>
          <p:cNvPicPr>
            <a:picLocks noChangeAspect="1"/>
          </p:cNvPicPr>
          <p:nvPr/>
        </p:nvPicPr>
        <p:blipFill>
          <a:blip r:embed="rId3"/>
          <a:stretch>
            <a:fillRect/>
          </a:stretch>
        </p:blipFill>
        <p:spPr>
          <a:xfrm>
            <a:off x="29075" y="0"/>
            <a:ext cx="12192000" cy="109728"/>
          </a:xfrm>
          <a:prstGeom prst="rect">
            <a:avLst/>
          </a:prstGeom>
        </p:spPr>
      </p:pic>
    </p:spTree>
    <p:extLst>
      <p:ext uri="{BB962C8B-B14F-4D97-AF65-F5344CB8AC3E}">
        <p14:creationId xmlns:p14="http://schemas.microsoft.com/office/powerpoint/2010/main" val="42836693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14268658-FAE5-406E-99A7-35D2F5DC900D}"/>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55CA309E-AC05-40B3-9D6D-5FC6F31B5DA3}"/>
              </a:ext>
            </a:extLst>
          </p:cNvPr>
          <p:cNvSpPr>
            <a:spLocks noGrp="1"/>
          </p:cNvSpPr>
          <p:nvPr>
            <p:ph type="sldNum" sz="quarter" idx="12"/>
          </p:nvPr>
        </p:nvSpPr>
        <p:spPr>
          <a:xfrm>
            <a:off x="9448800" y="6531113"/>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42</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82015A27-2C1A-4AEF-8946-E035C07E35C7}"/>
              </a:ext>
            </a:extLst>
          </p:cNvPr>
          <p:cNvPicPr>
            <a:picLocks noChangeAspect="1"/>
          </p:cNvPicPr>
          <p:nvPr/>
        </p:nvPicPr>
        <p:blipFill>
          <a:blip r:embed="rId2"/>
          <a:stretch>
            <a:fillRect/>
          </a:stretch>
        </p:blipFill>
        <p:spPr>
          <a:xfrm>
            <a:off x="1081150" y="765775"/>
            <a:ext cx="10272650" cy="5060119"/>
          </a:xfrm>
          <a:prstGeom prst="rect">
            <a:avLst/>
          </a:prstGeom>
        </p:spPr>
      </p:pic>
      <p:pic>
        <p:nvPicPr>
          <p:cNvPr id="7" name="Picture 6">
            <a:extLst>
              <a:ext uri="{FF2B5EF4-FFF2-40B4-BE49-F238E27FC236}">
                <a16:creationId xmlns:a16="http://schemas.microsoft.com/office/drawing/2014/main" xmlns="" id="{74E6AC9D-AC0D-4FF4-90F4-BCA7F2B477CF}"/>
              </a:ext>
            </a:extLst>
          </p:cNvPr>
          <p:cNvPicPr>
            <a:picLocks noChangeAspect="1"/>
          </p:cNvPicPr>
          <p:nvPr/>
        </p:nvPicPr>
        <p:blipFill>
          <a:blip r:embed="rId3"/>
          <a:stretch>
            <a:fillRect/>
          </a:stretch>
        </p:blipFill>
        <p:spPr>
          <a:xfrm>
            <a:off x="0" y="-22308"/>
            <a:ext cx="12192000" cy="109728"/>
          </a:xfrm>
          <a:prstGeom prst="rect">
            <a:avLst/>
          </a:prstGeom>
        </p:spPr>
      </p:pic>
    </p:spTree>
    <p:extLst>
      <p:ext uri="{BB962C8B-B14F-4D97-AF65-F5344CB8AC3E}">
        <p14:creationId xmlns:p14="http://schemas.microsoft.com/office/powerpoint/2010/main" val="5322907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709BE18B-D2F1-4237-BC23-B6B20BF16786}"/>
              </a:ext>
            </a:extLst>
          </p:cNvPr>
          <p:cNvSpPr>
            <a:spLocks noGrp="1"/>
          </p:cNvSpPr>
          <p:nvPr>
            <p:ph type="ftr" sz="quarter" idx="11"/>
          </p:nvPr>
        </p:nvSpPr>
        <p:spPr/>
        <p:txBody>
          <a:bodyPr/>
          <a:lstStyle/>
          <a:p>
            <a:r>
              <a:rPr lang="en-IN" smtClean="0"/>
              <a:t>RDP</a:t>
            </a:r>
            <a:endParaRPr lang="en-IN"/>
          </a:p>
        </p:txBody>
      </p:sp>
      <p:sp>
        <p:nvSpPr>
          <p:cNvPr id="4" name="Slide Number Placeholder 3">
            <a:extLst>
              <a:ext uri="{FF2B5EF4-FFF2-40B4-BE49-F238E27FC236}">
                <a16:creationId xmlns:a16="http://schemas.microsoft.com/office/drawing/2014/main" xmlns="" id="{AB009F4A-45E2-4144-8B46-3B8841B3EEAD}"/>
              </a:ext>
            </a:extLst>
          </p:cNvPr>
          <p:cNvSpPr>
            <a:spLocks noGrp="1"/>
          </p:cNvSpPr>
          <p:nvPr>
            <p:ph type="sldNum" sz="quarter" idx="12"/>
          </p:nvPr>
        </p:nvSpPr>
        <p:spPr>
          <a:xfrm>
            <a:off x="9448800" y="6476199"/>
            <a:ext cx="2743200" cy="365125"/>
          </a:xfrm>
        </p:spPr>
        <p:txBody>
          <a:bodyPr/>
          <a:lstStyle/>
          <a:p>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t>43</a:t>
            </a:fld>
            <a:endParaRPr lang="en-IN" sz="1600" b="1"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6A55607F-A970-4990-A3F7-724E3CAF62AE}"/>
              </a:ext>
            </a:extLst>
          </p:cNvPr>
          <p:cNvPicPr>
            <a:picLocks noChangeAspect="1"/>
          </p:cNvPicPr>
          <p:nvPr/>
        </p:nvPicPr>
        <p:blipFill>
          <a:blip r:embed="rId3"/>
          <a:stretch>
            <a:fillRect/>
          </a:stretch>
        </p:blipFill>
        <p:spPr>
          <a:xfrm>
            <a:off x="795068" y="786155"/>
            <a:ext cx="10601863" cy="5285690"/>
          </a:xfrm>
          <a:prstGeom prst="rect">
            <a:avLst/>
          </a:prstGeom>
        </p:spPr>
      </p:pic>
      <p:pic>
        <p:nvPicPr>
          <p:cNvPr id="7" name="Picture 6">
            <a:extLst>
              <a:ext uri="{FF2B5EF4-FFF2-40B4-BE49-F238E27FC236}">
                <a16:creationId xmlns:a16="http://schemas.microsoft.com/office/drawing/2014/main" xmlns="" id="{1CAAACEF-48E1-4B37-AF8A-D58E69444C1B}"/>
              </a:ext>
            </a:extLst>
          </p:cNvPr>
          <p:cNvPicPr>
            <a:picLocks noChangeAspect="1"/>
          </p:cNvPicPr>
          <p:nvPr/>
        </p:nvPicPr>
        <p:blipFill>
          <a:blip r:embed="rId4"/>
          <a:stretch>
            <a:fillRect/>
          </a:stretch>
        </p:blipFill>
        <p:spPr>
          <a:xfrm>
            <a:off x="-1" y="-71414"/>
            <a:ext cx="12192000" cy="109728"/>
          </a:xfrm>
          <a:prstGeom prst="rect">
            <a:avLst/>
          </a:prstGeom>
        </p:spPr>
      </p:pic>
    </p:spTree>
    <p:extLst>
      <p:ext uri="{BB962C8B-B14F-4D97-AF65-F5344CB8AC3E}">
        <p14:creationId xmlns:p14="http://schemas.microsoft.com/office/powerpoint/2010/main" val="4344235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8" ma:contentTypeDescription="Create a new document." ma:contentTypeScope="" ma:versionID="13104c66a9f134da7d79ccca67d315c9">
  <xsd:schema xmlns:xsd="http://www.w3.org/2001/XMLSchema" xmlns:xs="http://www.w3.org/2001/XMLSchema" xmlns:p="http://schemas.microsoft.com/office/2006/metadata/properties" xmlns:ns2="1e863c3e-37bc-489c-8a97-a2b2e8e58ff9" targetNamespace="http://schemas.microsoft.com/office/2006/metadata/properties" ma:root="true" ma:fieldsID="2e2eabde58cd5db6bc74f3f32f78666c"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9220FA-CE8C-41C1-B511-6A4DEB1D8148}">
  <ds:schemaRefs>
    <ds:schemaRef ds:uri="http://schemas.microsoft.com/office/2006/metadata/properties"/>
    <ds:schemaRef ds:uri="http://www.w3.org/2000/xmlns/"/>
    <ds:schemaRef ds:uri="http://schemas.microsoft.com/office/infopath/2007/PartnerControls"/>
  </ds:schemaRefs>
</ds:datastoreItem>
</file>

<file path=customXml/itemProps2.xml><?xml version="1.0" encoding="utf-8"?>
<ds:datastoreItem xmlns:ds="http://schemas.openxmlformats.org/officeDocument/2006/customXml" ds:itemID="{1F233C7E-85B1-4CA7-BE37-10E959BE1CCB}">
  <ds:schemaRefs>
    <ds:schemaRef ds:uri="http://schemas.microsoft.com/sharepoint/v3/contenttype/forms"/>
  </ds:schemaRefs>
</ds:datastoreItem>
</file>

<file path=customXml/itemProps3.xml><?xml version="1.0" encoding="utf-8"?>
<ds:datastoreItem xmlns:ds="http://schemas.openxmlformats.org/officeDocument/2006/customXml" ds:itemID="{6868983F-F848-42EF-B8FF-8D7F430DDAB2}">
  <ds:schemaRefs>
    <ds:schemaRef ds:uri="http://schemas.microsoft.com/office/2006/metadata/contentType"/>
    <ds:schemaRef ds:uri="http://schemas.microsoft.com/office/2006/metadata/properties/metaAttributes"/>
    <ds:schemaRef ds:uri="http://www.w3.org/2000/xmlns/"/>
    <ds:schemaRef ds:uri="http://www.w3.org/2001/XMLSchema"/>
    <ds:schemaRef ds:uri="1e863c3e-37bc-489c-8a97-a2b2e8e58ff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3829</TotalTime>
  <Words>355</Words>
  <Application>Microsoft Office PowerPoint</Application>
  <PresentationFormat>Widescreen</PresentationFormat>
  <Paragraphs>160</Paragraphs>
  <Slides>43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185</cp:revision>
  <dcterms:created xsi:type="dcterms:W3CDTF">2020-07-13T05:58:17Z</dcterms:created>
  <dcterms:modified xsi:type="dcterms:W3CDTF">2024-09-17T06:08:22Z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