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14"/>
  </p:notesMasterIdLst>
  <p:handoutMasterIdLst>
    <p:handoutMasterId r:id="rId15"/>
  </p:handoutMasterIdLst>
  <p:sldIdLst>
    <p:sldId id="263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7280BD50-F72A-443A-8A7C-9A6A969C2F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0149BFF-D5FE-41B9-B89E-346E6FC2BE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89FD3E-56F1-4D93-A064-62BE23F429F1}" type="datetimeFigureOut">
              <a:rPr lang="en-IN" smtClean="0"/>
              <a:t>17-09-2024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A7AE4AE-8780-4C06-B105-E50A0CB1171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F349081-626D-42D4-96E8-DBE21E03E4C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BE145-7B0B-4BFC-A728-545BF59A6F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10479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B86AA5-8483-44CB-A555-9041E2D72D7A}" type="datetimeFigureOut">
              <a:rPr lang="en-IN" smtClean="0"/>
              <a:t>17-09-2024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44A333-46EF-4665-ACD4-6848AE6462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6717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4A333-46EF-4665-ACD4-6848AE646224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880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18CC9-076E-4E63-8872-469001139145}" type="datetime1">
              <a:rPr lang="en-IN" smtClean="0"/>
              <a:t>17-09-2024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058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8C800-ABBC-4837-93FB-20BDFB2B5849}" type="datetime1">
              <a:rPr lang="en-IN" smtClean="0"/>
              <a:t>17-09-2024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8860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64B5B-AEAA-46E8-8C54-2FF74F2A2F86}" type="datetime1">
              <a:rPr lang="en-IN" smtClean="0"/>
              <a:t>17-09-2024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9741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421BD-D7E9-47D4-8233-829EB78669B0}" type="datetime1">
              <a:rPr lang="en-IN" smtClean="0"/>
              <a:t>17-09-2024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0179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B2AF8-873A-451E-9A8D-C200EA2F92EA}" type="datetime1">
              <a:rPr lang="en-IN" smtClean="0"/>
              <a:t>17-09-2024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5383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7BD6F-42EB-4D9A-80C4-795F99A165B0}" type="datetime1">
              <a:rPr lang="en-IN" smtClean="0"/>
              <a:t>17-09-2024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5823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FEABA-C8D9-4187-95CF-586141E4A7A6}" type="datetime1">
              <a:rPr lang="en-IN" smtClean="0"/>
              <a:t>17-09-2024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7871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7680D-98F3-4DC5-8557-CFD22730F417}" type="datetime1">
              <a:rPr lang="en-IN" smtClean="0"/>
              <a:t>17-09-2024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218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E717B-6F57-482F-A8A9-0AA3EE1D9AEB}" type="datetime1">
              <a:rPr lang="en-IN" smtClean="0"/>
              <a:t>17-09-2024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2239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BFF42-21C8-46DD-9C27-DD26F0BE2CA0}" type="datetime1">
              <a:rPr lang="en-IN" smtClean="0"/>
              <a:t>17-09-2024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0266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2B88A-F405-4263-A605-34C5B307811C}" type="datetime1">
              <a:rPr lang="en-IN" smtClean="0"/>
              <a:t>17-09-2024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420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3C34D-078A-46AF-8878-5E2659CF3EFA}" type="datetime1">
              <a:rPr lang="en-IN" smtClean="0"/>
              <a:t>17-09-2024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RDP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8" y="378328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 userDrawn="1"/>
        </p:nvSpPr>
        <p:spPr>
          <a:xfrm rot="20006977">
            <a:off x="1190625" y="2929364"/>
            <a:ext cx="985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 PHARMA </a:t>
            </a:r>
            <a:endParaRPr lang="en-US" sz="48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727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211016" y="6542088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598079" y="6557962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8957920-506D-4F31-9CB9-011BD525C6C5}"/>
              </a:ext>
            </a:extLst>
          </p:cNvPr>
          <p:cNvSpPr txBox="1"/>
          <p:nvPr/>
        </p:nvSpPr>
        <p:spPr>
          <a:xfrm>
            <a:off x="1958759" y="1086032"/>
            <a:ext cx="80073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SUBJECT NAME- PHARMACEUTICAL MICROBIOLOGY</a:t>
            </a: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E5D32C6D-EED6-45D3-B2F4-4A294908127E}"/>
              </a:ext>
            </a:extLst>
          </p:cNvPr>
          <p:cNvSpPr txBox="1"/>
          <p:nvPr/>
        </p:nvSpPr>
        <p:spPr>
          <a:xfrm>
            <a:off x="2117534" y="4105240"/>
            <a:ext cx="7848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 NO &amp; NAME-1 ISOLATION OF ANAEROBIC BACTERIA</a:t>
            </a:r>
            <a:r>
              <a:rPr lang="en-IN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9683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 NAME – ISOLATION OF ANAEROBIC BACTERIA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Anaerobic bacteria grows in absence of air </a:t>
            </a:r>
          </a:p>
          <a:p>
            <a:pPr algn="l"/>
            <a:r>
              <a:rPr lang="en-I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Boiling: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this technique, the culture media is taken in bottles fitted with a screw cap having a central aperture and a rubber washer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bottles is then placed in a water bath after loosening the screw cap, and boiled for 10 minutes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Then the bottle is cooled after tightening the screw cap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microorganism is inoculated using a hypodermic syringe, the needle being plunged through  the rubber washer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2A05D0-D732-4514-A027-3BD8EBF66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5AE2ACE-8797-439C-9CD7-CFFC375BC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of alkaline pyrogallol:</a:t>
            </a:r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filling a desiccator with alkaline pyrogallol, culture media are placed in it for oxygen removal</a:t>
            </a:r>
          </a:p>
          <a:p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method can be modified by using a petri dish having double compartment lid; one compartment contains sodium hydrochloride solution and other contains pyrogallol solution</a:t>
            </a:r>
          </a:p>
          <a:p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microorganisms to be grown is streaked on an agar plate, which is the placed downwards over the lid, the two solutions are gently mixed and the assembly is incubated</a:t>
            </a:r>
          </a:p>
          <a:p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reducing agent cysteine is added to lower the oxygen content</a:t>
            </a:r>
          </a:p>
          <a:p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Oxygen- free N</a:t>
            </a:r>
            <a:r>
              <a:rPr lang="en-I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bubbled through the medium to keep it anaerobic</a:t>
            </a:r>
          </a:p>
          <a:p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medium is then dispensed inti tubes which are being flushed with oxygen – free N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I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stopped tightly and sterilized by autoclaving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0630A12-6A80-4F7E-9B0F-F87B91624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34359C6-E852-40BC-95EB-6A7A6B50B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1869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957298A-DCA6-46C5-8C8B-E42D5F704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3FB7A2A-C411-4EE8-830B-AF6CA4B066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Isolation of anaerobic bacteria using anaerobic chamber</a:t>
            </a:r>
          </a:p>
          <a:p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Glove ports and rubber gloves that allows the operation to perform manipulations within the chamber</a:t>
            </a:r>
          </a:p>
          <a:p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Air lock with inner and outer doors.</a:t>
            </a:r>
          </a:p>
          <a:p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 are placed within the chamber, which contains H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+</a:t>
            </a: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circulator(e) the gas atmosphere through pellets of palladium catalyst (f) causing any residing O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react with H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any media that is fully anaerobic they can be inoculated and placed in an incubator 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FEC1FB2-B0A5-4085-94BC-E95BB6FE3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4D78FDD-2823-4ECB-926A-23F7068EE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2702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82E148C-1918-49C3-AB8D-B0139B9A3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7110397-6423-4E6F-9910-DD270655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5</a:t>
            </a:fld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D4CFAB1-79AD-4B16-A677-AA9893A7E3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017" y="781878"/>
            <a:ext cx="5830957" cy="5287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100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43ECCE2-FA8D-4270-85BC-EFE83B3D9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5041331-F4B9-42D6-BA97-A238C70B4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6</a:t>
            </a:fld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06092067-CE0E-486D-AF82-E9796A425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069906"/>
            <a:ext cx="5804452" cy="399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798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C3FC009E-0F4D-4AF0-8834-D37A3B52A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D0DE3D3-E8D9-4D57-9EEC-1D872A242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7</a:t>
            </a:fld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B6CCD5F-A643-45D4-974B-DE901643EF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653" y="1226515"/>
            <a:ext cx="6771860" cy="4916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89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DA5D3AA0-3C60-4B57-A8B5-F27041A12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6049CD1-5253-45ED-8DB7-BBB02E62B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8</a:t>
            </a:fld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10ABFFC-E0A8-4973-AB27-6C04A6F63F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583" y="1338470"/>
            <a:ext cx="7686259" cy="422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3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B0F6A08-8429-413C-AEBC-88CFBF966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AF863C6-F1D0-4036-9115-1E0A84F0E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9</a:t>
            </a:fld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A540BCB-E9C3-42E0-9831-A75A1A959E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462" y="689113"/>
            <a:ext cx="5974162" cy="553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09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432652D8BF75408E2A29D99D363D9E" ma:contentTypeVersion="8" ma:contentTypeDescription="Create a new document." ma:contentTypeScope="" ma:versionID="13104c66a9f134da7d79ccca67d315c9">
  <xsd:schema xmlns:xsd="http://www.w3.org/2001/XMLSchema" xmlns:xs="http://www.w3.org/2001/XMLSchema" xmlns:p="http://schemas.microsoft.com/office/2006/metadata/properties" xmlns:ns2="1e863c3e-37bc-489c-8a97-a2b2e8e58ff9" targetNamespace="http://schemas.microsoft.com/office/2006/metadata/properties" ma:root="true" ma:fieldsID="2e2eabde58cd5db6bc74f3f32f78666c" ns2:_="">
    <xsd:import namespace="1e863c3e-37bc-489c-8a97-a2b2e8e58f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863c3e-37bc-489c-8a97-a2b2e8e58f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D38F93D-A830-42B7-AF1B-FF2F74C87505}">
  <ds:schemaRefs>
    <ds:schemaRef ds:uri="http://schemas.microsoft.com/office/2006/metadata/properties"/>
    <ds:schemaRef ds:uri="http://www.w3.org/2000/xmlns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B8249F3-2A08-46FE-9536-AAAD2D958F80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1e863c3e-37bc-489c-8a97-a2b2e8e58ff9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ABD0975-0573-42E5-B736-D387684ADC5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195</TotalTime>
  <Words>329</Words>
  <Application>Microsoft Office PowerPoint</Application>
  <PresentationFormat>Widescreen</PresentationFormat>
  <Paragraphs>45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Siddharth B</dc:creator>
  <cp:lastModifiedBy>User</cp:lastModifiedBy>
  <cp:revision>24</cp:revision>
  <dcterms:created xsi:type="dcterms:W3CDTF">2020-07-13T05:58:17Z</dcterms:created>
  <dcterms:modified xsi:type="dcterms:W3CDTF">2024-09-17T06:11:01Z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0x010100A0432652D8BF75408E2A29D99D363D9E</vt:lpwstr>
  </property>
</Properties>
</file>