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63" r:id="rId2"/>
    <p:sldId id="262" r:id="rId3"/>
    <p:sldId id="265" r:id="rId4"/>
    <p:sldId id="266" r:id="rId5"/>
    <p:sldId id="275" r:id="rId6"/>
    <p:sldId id="276" r:id="rId7"/>
    <p:sldId id="268" r:id="rId8"/>
    <p:sldId id="277" r:id="rId9"/>
    <p:sldId id="278" r:id="rId10"/>
    <p:sldId id="279" r:id="rId11"/>
    <p:sldId id="280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85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AD18-0EE6-48C0-844F-73E71AD5C40A}" type="datetime1">
              <a:rPr lang="en-IN" smtClean="0"/>
              <a:t>04-09-2024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FA22-4054-4F7A-9655-B9B6CA78F32D}" type="datetime1">
              <a:rPr lang="en-IN" smtClean="0"/>
              <a:t>04-09-2024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0EDD-4136-4038-92F4-96674D4106EE}" type="datetime1">
              <a:rPr lang="en-IN" smtClean="0"/>
              <a:t>04-09-2024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B55F-41F9-46C3-A74E-A26AEA86347C}" type="datetime1">
              <a:rPr lang="en-IN" smtClean="0"/>
              <a:t>04-09-2024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85682-A5B9-41A7-A5FB-5B5D19A8A622}" type="datetime1">
              <a:rPr lang="en-IN" smtClean="0"/>
              <a:t>04-09-2024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3F6C-A9BF-4AC3-9A5A-0576694FA9A7}" type="datetime1">
              <a:rPr lang="en-IN" smtClean="0"/>
              <a:t>04-09-2024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695A-4E3D-4769-B127-9B57C855C9A4}" type="datetime1">
              <a:rPr lang="en-IN" smtClean="0"/>
              <a:t>04-09-2024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7394-AD04-4730-94F8-901652DB510F}" type="datetime1">
              <a:rPr lang="en-IN" smtClean="0"/>
              <a:t>04-09-2024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15E2-7CF5-4687-89C8-CEEF8B32732B}" type="datetime1">
              <a:rPr lang="en-IN" smtClean="0"/>
              <a:t>04-09-2024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2E9A6-3C4C-4C52-9CAD-1344251B81F0}" type="datetime1">
              <a:rPr lang="en-IN" smtClean="0"/>
              <a:t>04-09-2024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AB35-9245-495D-8453-F5A758A87EA8}" type="datetime1">
              <a:rPr lang="en-IN" smtClean="0"/>
              <a:t>04-09-2024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2AB37-9E46-4F06-B5D9-6D7679C15DF9}" type="datetime1">
              <a:rPr lang="en-IN" smtClean="0"/>
              <a:t>04-09-2024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0C36A861-87F8-4ED6-BF0A-7B06788DCC8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2" y="365125"/>
            <a:ext cx="704738" cy="831542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 rot="19937638">
            <a:off x="2146300" y="2992440"/>
            <a:ext cx="789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7" y="931485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OURNAL CLUB</a:t>
            </a:r>
          </a:p>
          <a:p>
            <a:pPr algn="ctr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  <p:sp>
        <p:nvSpPr>
          <p:cNvPr id="14" name="Flowchart: Process 13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  <p:sp>
        <p:nvSpPr>
          <p:cNvPr id="6" name="Flowchart: Process 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447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  <p:sp>
        <p:nvSpPr>
          <p:cNvPr id="6" name="Flowchart: Process 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773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971549" y="464635"/>
            <a:ext cx="109285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591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713973" y="861858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550" y="523304"/>
            <a:ext cx="80307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260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485775" y="804282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324B62-A799-D140-227A-EF164EE2E1C4}"/>
              </a:ext>
            </a:extLst>
          </p:cNvPr>
          <p:cNvSpPr txBox="1"/>
          <p:nvPr/>
        </p:nvSpPr>
        <p:spPr>
          <a:xfrm>
            <a:off x="971550" y="555812"/>
            <a:ext cx="360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7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15</a:t>
            </a:fld>
            <a:endParaRPr lang="en-IN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762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16</a:t>
            </a:fld>
            <a:endParaRPr lang="en-IN"/>
          </a:p>
        </p:txBody>
      </p:sp>
      <p:sp>
        <p:nvSpPr>
          <p:cNvPr id="7" name="Flowchart: Process 6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441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339921" y="2743201"/>
            <a:ext cx="55121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462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733424" y="1484581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1549" y="455251"/>
            <a:ext cx="1645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171575" y="625791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733424" y="1484581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8544" y="550357"/>
            <a:ext cx="97407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64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171575" y="903387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879615-7990-821D-EEC0-5B890DEDE4A6}"/>
              </a:ext>
            </a:extLst>
          </p:cNvPr>
          <p:cNvSpPr txBox="1"/>
          <p:nvPr/>
        </p:nvSpPr>
        <p:spPr>
          <a:xfrm>
            <a:off x="1171575" y="753035"/>
            <a:ext cx="652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OF STUDY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53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1473484" y="1145078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3484" y="2059477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86308" y="2789210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period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86308" y="3630701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 CRITERIA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86308" y="4783985"/>
            <a:ext cx="2903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 CRITERIA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86308" y="383770"/>
            <a:ext cx="3153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64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1349374" y="926137"/>
            <a:ext cx="2564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4666" y="2329934"/>
            <a:ext cx="2663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PROCEDURE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4666" y="3733731"/>
            <a:ext cx="2220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331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485775" y="804282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1550" y="543174"/>
            <a:ext cx="108126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54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  <p:sp>
        <p:nvSpPr>
          <p:cNvPr id="6" name="Flowchart: Process 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5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  <p:sp>
        <p:nvSpPr>
          <p:cNvPr id="6" name="Flowchart: Process 5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889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463</TotalTime>
  <Words>82</Words>
  <Application>Microsoft Office PowerPoint</Application>
  <PresentationFormat>Widescreen</PresentationFormat>
  <Paragraphs>69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36</cp:revision>
  <dcterms:created xsi:type="dcterms:W3CDTF">2020-07-13T05:58:17Z</dcterms:created>
  <dcterms:modified xsi:type="dcterms:W3CDTF">2024-09-04T14:08:13Z</dcterms:modified>
</cp:coreProperties>
</file>