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6"/>
  </p:notesMasterIdLst>
  <p:handoutMasterIdLst>
    <p:handoutMasterId r:id="rId27"/>
  </p:handoutMasterIdLst>
  <p:sldIdLst>
    <p:sldId id="266" r:id="rId5"/>
    <p:sldId id="310" r:id="rId6"/>
    <p:sldId id="304" r:id="rId7"/>
    <p:sldId id="300" r:id="rId8"/>
    <p:sldId id="301" r:id="rId9"/>
    <p:sldId id="302" r:id="rId10"/>
    <p:sldId id="303" r:id="rId11"/>
    <p:sldId id="305" r:id="rId12"/>
    <p:sldId id="306" r:id="rId13"/>
    <p:sldId id="307" r:id="rId14"/>
    <p:sldId id="308" r:id="rId15"/>
    <p:sldId id="309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9270-95CA-472B-9518-018737AD67A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1C59E-5B4C-44A3-B4A1-A3137B1DC07B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4ECC4-1486-4779-BD6E-4EDB213FD1BC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BFFB-885E-4264-A259-F9E26031700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4CB78-C7EF-4A7C-807D-0B04F2D3D1FD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4BDA4-FC75-41BA-936F-6B01BA758845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710B-FF85-42B7-822F-73DDB52E4338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4A52F-14D4-4990-BB58-88932D1C4AE0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94C4-35D3-4385-AEE7-8F599188C88E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1119-4F52-4538-B22D-67179886D00D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B1882-C2FB-4EEC-973E-4811C4F66EE6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00D41-9EFF-4190-ADEB-4F7AA119189C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3" y="394727"/>
            <a:ext cx="10016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1995280" y="3468407"/>
            <a:ext cx="8191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2: DISTRIBUTION OF DRUGS: Protein binding of drugs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6" y="209006"/>
            <a:ext cx="11077303" cy="62309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0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274321"/>
            <a:ext cx="10933611" cy="616566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4" y="222069"/>
            <a:ext cx="11011989" cy="621791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9897" y="2155371"/>
            <a:ext cx="109597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Castellar" pitchFamily="18" charset="0"/>
              </a:rPr>
              <a:t>significances of protein binding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226" name="Picture 2" descr="Water insoluble drugs ,neutral endogenous &#10;macromolecules such as Heparin &#10;Oil soluble vitamins are circulated and &#10;distr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651" y="195943"/>
            <a:ext cx="11051177" cy="620485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02" name="Picture 2" descr=" Plasma protein binding restricts the entry of drugs &#10;that have specific affinity for certain tissues . &#10; This prevent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5" y="182881"/>
            <a:ext cx="10959736" cy="627017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178" name="Picture 2" descr=" Only the unbound drug is capable of being &#10;eliminated. &#10; This is because the drug protein complex cannot &#10;penetrate in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463" y="169817"/>
            <a:ext cx="11038113" cy="627017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4" name="Picture 2" descr="However penicillin have short halves–lives &#10;despite being extensively bound to plasma &#10;proteins . &#10;This is because rapid 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8" y="156755"/>
            <a:ext cx="11051176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0" name="Picture 2" descr=" The binding of drugs to lipoproteins can be used for &#10;site specific delivery of hydrophilic moieties. &#10; This is partic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82881"/>
            <a:ext cx="11025051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6" name="Picture 2" descr="All pharmacokinetic parameters can be &#10;influenced by protein binding. &#10;Bound drug cannot penetrate through &#10;blood capill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149" y="182881"/>
            <a:ext cx="11142617" cy="627017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41417" y="2965268"/>
            <a:ext cx="97971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Castellar" pitchFamily="18" charset="0"/>
              </a:rPr>
              <a:t>Kinetics of protein binding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298" name="Picture 2" descr="Protein bound drug doesn’t cross BBB and &#10;placental barrier . &#10;Estradiol binds selectively and strongly to &#10;prostate and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211" y="169817"/>
            <a:ext cx="11142617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274" name="Picture 2" descr="Leon shargel &#10;Gibaldi &#10;Science direct &#10;Wisegeek &#10;Answers .com &#10;Pub med 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2069"/>
            <a:ext cx="11038113" cy="623098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169818"/>
            <a:ext cx="10868297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69817"/>
            <a:ext cx="11038114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463" y="169818"/>
            <a:ext cx="10881359" cy="632242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4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149" y="169817"/>
            <a:ext cx="11025051" cy="628323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37" y="156755"/>
            <a:ext cx="11051177" cy="62962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212" y="169817"/>
            <a:ext cx="11077302" cy="628323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8" name="Picture 2" descr="Factors affecting protein drug binding and its kine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274" y="169817"/>
            <a:ext cx="11077303" cy="627017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6392C2-AD47-4A3C-B233-B057D544BC7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991B154-EB16-4825-8270-705FD8188F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13252F-C588-49E2-8EB5-66F7F46B8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</TotalTime>
  <Words>105</Words>
  <Application>Microsoft Office PowerPoint</Application>
  <PresentationFormat>Widescreen</PresentationFormat>
  <Paragraphs>88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Castellar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38</cp:revision>
  <dcterms:created xsi:type="dcterms:W3CDTF">2020-07-13T05:58:17Z</dcterms:created>
  <dcterms:modified xsi:type="dcterms:W3CDTF">2024-09-14T07:22:38Z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