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5"/>
  </p:notesMasterIdLst>
  <p:handoutMasterIdLst>
    <p:handoutMasterId r:id="rId16"/>
  </p:handoutMasterIdLst>
  <p:sldIdLst>
    <p:sldId id="263" r:id="rId5"/>
    <p:sldId id="262" r:id="rId6"/>
    <p:sldId id="264" r:id="rId7"/>
    <p:sldId id="265" r:id="rId8"/>
    <p:sldId id="268" r:id="rId9"/>
    <p:sldId id="270" r:id="rId10"/>
    <p:sldId id="267" r:id="rId11"/>
    <p:sldId id="271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17-09-2024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950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93FF0-1488-4BDC-A968-C205DA243CD1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5D400-67EF-429E-BA76-3E00FE487AA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0D8C-1D30-471D-B03B-5D565179D4D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39A41-4C46-485A-A3A5-D7EE9E13ED39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B576B-E4E9-4C50-92DA-12CF8C9162A1}" type="datetime1">
              <a:rPr lang="en-IN" smtClean="0"/>
              <a:t>17-09-2024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0BDDC-BE09-41E4-A2F1-FBF6D3B554DF}" type="datetime1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A86C-CCFC-4F7B-A608-D6FED03E0232}" type="datetime1">
              <a:rPr lang="en-IN" smtClean="0"/>
              <a:t>17-09-2024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58D5-8DD5-4B3D-946A-B074419D198D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0CEF-F1CC-42FE-80A3-F7D3B525D2A9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4C74-E572-4C9B-9080-BA9263D60580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8E691-D2BB-4910-A560-67E958179B99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FF319-2842-4DDB-85F3-6F0E2B301D3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6" y="365125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2166935" y="694842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PHARMACOGNOSY &amp; PHYTOPHARMACEUTICALS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2166935" y="3113567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Macro, powder and microscopic study of </a:t>
            </a:r>
            <a:r>
              <a:rPr 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1090411" y="517973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0411" y="1065501"/>
            <a:ext cx="94316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Synonyms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Mulethi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Radix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glycyrrhizae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Licorice,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Jethi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Yashtimadhu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Source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 It consists of subterranean peeled and unpeeled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stolons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roots, and subterranean stems of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Glycyrrhiza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globra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Linn.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Geographical Source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:-It is produced in a number of countries like Iran, Russia, Spain, Greece, U.S.S.R., and India.</a:t>
            </a:r>
          </a:p>
          <a:p>
            <a:pPr lvl="0" algn="just"/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Leguminosae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399" y="3273556"/>
            <a:ext cx="2095500" cy="3371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273" y="3273556"/>
            <a:ext cx="4713936" cy="312833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549" y="425984"/>
            <a:ext cx="11044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are the three commonly grown varieties of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Glycyrrhiza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namely :-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Violaceae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(Persian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This specific species bears violet flower.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gladulifera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(Russian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It has a distinct big stock together with a number of elongated roots but it has not got any stolon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glabra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typica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(Spanish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:-  This specific plant bear only purplish blue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coloured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papilionaceous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flower.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58" y="2355764"/>
            <a:ext cx="2798036" cy="23294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109" y="2949245"/>
            <a:ext cx="2857500" cy="2857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6112" y="2889481"/>
            <a:ext cx="3724786" cy="29172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84" y="4856083"/>
            <a:ext cx="4291011" cy="1947279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70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704" y="425984"/>
            <a:ext cx="1076673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MACROSCOPIC CHARACTERISTICS:-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Colour :-  Unpeeled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liquorice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externally yellowish brown or dark brown &amp; internally yellowish colour.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Odour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:- Faint &amp; Characteristics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 :- Sweet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 :- length :- 10 to 50 cm  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Diameter :- 2 cm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 :- Unpeeled drug straight and nearly cylindrical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1160" t="25132" r="38452" b="24340"/>
          <a:stretch/>
        </p:blipFill>
        <p:spPr>
          <a:xfrm>
            <a:off x="7199290" y="2096180"/>
            <a:ext cx="3953814" cy="369623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606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8295" t="24076" r="38452" b="22404"/>
          <a:stretch/>
        </p:blipFill>
        <p:spPr>
          <a:xfrm>
            <a:off x="1429555" y="651177"/>
            <a:ext cx="9852338" cy="556712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247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097" t="24076" r="39838" b="21347"/>
          <a:stretch/>
        </p:blipFill>
        <p:spPr>
          <a:xfrm>
            <a:off x="1742007" y="580375"/>
            <a:ext cx="9642916" cy="5683087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7377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25" y="471135"/>
            <a:ext cx="5427237" cy="6327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9210" y="2096180"/>
            <a:ext cx="5307780" cy="302985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440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691" t="23547" r="39442" b="21171"/>
          <a:stretch/>
        </p:blipFill>
        <p:spPr>
          <a:xfrm>
            <a:off x="2009104" y="734767"/>
            <a:ext cx="9105364" cy="545626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1221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1536" y="734767"/>
            <a:ext cx="109156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MICROSCOPICAL CHARACTERS: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Periderm: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Phellem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(cork):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layers with tabular cells, outer layers are filled with reddish brown contents and inner few are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colourless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Phellogen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Indistinct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Phelloderm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3-5 layered, immediately below cork,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cells whose corners thickened with cellulose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some cells contain prism of calcium oxalate and minute starch grain.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Secondary phloem: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zone with numerous concentrically arranged bundles of phloem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each bundle is surrounded by 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sheath whose cells contain prisms of calcium oxalate. Radially the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bundles alternated with soft phloem elements and tangentially with medullary rays.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Medullary rays: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Distinct, bi-to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multiseriate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parenchymatous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continuation with those of xylem however, the rays are narrower in the xylem region and become wider in the phloem region.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947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4704" y="425984"/>
            <a:ext cx="1074098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Secondary xylem: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Well represented, divided (like phloem) by large medullary rays at regular interval. Xylem consists of vessel,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vessels,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 the vessels,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lignified wood parenchyma the vessels which are relatively wide show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scalariform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bordered pitted thickenings.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Wood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also unsheathed by a layer of parenchyma containing crystals. Starch is present in the wood parenchyma.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Pith: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 of large parenchyma with intercellular spaces and contain few starch grains. Pith absent in root.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1211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8" ma:contentTypeDescription="Create a new document." ma:contentTypeScope="" ma:versionID="13104c66a9f134da7d79ccca67d315c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2e2eabde58cd5db6bc74f3f32f78666c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FBAFCCB-DA29-4422-9F34-0F32A7DBE65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e863c3e-37bc-489c-8a97-a2b2e8e58ff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F628E9-E444-4E34-9F7E-497DD7DE33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5D097A-5709-48F3-8F74-B0BF04898D48}">
  <ds:schemaRefs>
    <ds:schemaRef ds:uri="http://schemas.microsoft.com/office/2006/metadata/properties"/>
    <ds:schemaRef ds:uri="http://www.w3.org/2000/xmln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501</Words>
  <Application>Microsoft Office PowerPoint</Application>
  <PresentationFormat>Widescreen</PresentationFormat>
  <Paragraphs>96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32</cp:revision>
  <dcterms:created xsi:type="dcterms:W3CDTF">2020-07-13T05:58:17Z</dcterms:created>
  <dcterms:modified xsi:type="dcterms:W3CDTF">2024-09-17T16:07:32Z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