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4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6756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3E46-7BBB-412C-8AA3-07FC4E461BDB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9D936-A6E1-442F-8078-DA8C0DFBE543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8B41D-3E3B-477A-AAE2-2769BA091A8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90C8E-5518-4134-93F2-14D963744C4E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08E0-3B9E-4809-AE1E-1BB5FE1ACA73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CA32-C324-460C-8073-0596FB50C0EE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FFB7B-ABB4-467B-ADA0-2BB6243454C7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2894D-9692-4DAF-A21E-954BDE5C22C2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0807-3C13-45B9-9A7D-9BF2B7746396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DCB2-9336-4C0F-ADDC-2377A73F4B01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A8A-0A30-479A-AF0C-265CCB1E90E8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975C8-7764-4CB3-B328-F4E935ECD01C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tionary.org/wiki/%E1%BC%A7%CF%80%CE%B1%CF%81" TargetMode="External"/><Relationship Id="rId2" Type="http://schemas.openxmlformats.org/officeDocument/2006/relationships/hyperlink" Target="https://en.wikipedia.org/wiki/Ancient_Gree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tionary.org/wiki/-iti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ydrocephalu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erebral_vasculitis" TargetMode="External"/><Relationship Id="rId2" Type="http://schemas.openxmlformats.org/officeDocument/2006/relationships/hyperlink" Target="https://en.wikipedia.org/wiki/Encephalit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Cerebral_venous_sinus_thrombosi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Infecti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irrhosis" TargetMode="External"/><Relationship Id="rId2" Type="http://schemas.openxmlformats.org/officeDocument/2006/relationships/hyperlink" Target="https://en.wikipedia.org/wiki/Jaundic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741931" y="622392"/>
            <a:ext cx="8960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PHARMACEUTICAL MICROBIOLOGY        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205139" y="3358265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 STUDY OF INFECTIOUS DISEASES</a:t>
            </a:r>
            <a:r>
              <a:rPr lang="en-I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5FC38AF-A9ED-44FB-A0D4-04999D39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5003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8495404-7054-42BB-95D0-DC7CF5207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 A, B, and D are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preventable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immunization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Medications may be used to treat chronic viral hepatitis. Antiviral medications are recommended in all with chronic hepatitis C, except those with conditions that limit their life expectancy.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no specific treatment for NASH; however, physical activity,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healthy diet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loss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recommended.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Autoimmune hepatitis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be treated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medications to suppress the immune system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transplant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be an option in both acute and chronic liver failure.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Worldwide in 2015, hepatitis A occurred in about 114 million people, chronic hepatitis B affected about 343 million people and chronic hepatitis C about 142 million people.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the United States, NASH affects about 11 million people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alcoholic hepatitis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affects about 5 million people.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 results in more than a million deaths a year, most of which occur indirectly from liver scarring or liver cancer.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the United States, hepatitis A is estimated to occur in about 2,500 people a year and results in about 75 deaths. The word is derived from the 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Ancient Greek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Greek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hêpar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wikt:ἧπαρ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ἧπαρ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meaning "liver", and </a:t>
            </a:r>
            <a:r>
              <a:rPr lang="en-IN" sz="1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wikt:-iti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(-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ῖτις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meaning "inflammation".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1B04F8F-37D6-4EEA-9A34-105DDC89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CC83A5-9B33-46B7-AC56-67FC3822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600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68CCF75-8437-4A13-9299-30A9271C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8861C81A-460E-4110-92AE-9F73A5CB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 has a broad spectrum of presentations that range from a complete lack of symptoms to severe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failure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The acute form of hepatitis, generally caused by viral infection, is characterized 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 symptoms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are typically self-limiting.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Chronic hepatitis presents similarly, but can manifest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symptoms specific to liver dysfunction with long-standing inflammation and damage to the organ.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37C26D4-6A8A-4C99-A32E-E8DA171F8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876443-9DEF-4FC9-8774-BC8604A1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856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743E2A1-5FBC-431C-AB94-311182A44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154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MENINGITIS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EDB1766-97A0-4296-9171-2FF43885B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280"/>
            <a:ext cx="10515600" cy="5249683"/>
          </a:xfrm>
        </p:spPr>
        <p:txBody>
          <a:bodyPr>
            <a:normAutofit/>
          </a:bodyPr>
          <a:lstStyle/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Meningitis is an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inflammation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 protective membranes covering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spinal cord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known collectively as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meninges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7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symptoms are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neck stiffness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7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symptoms include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confusion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 altered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consciousness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vomiting, and an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inability to tolerate light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loud noises</a:t>
            </a:r>
            <a:endParaRPr lang="en-IN" sz="17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Young children often exhibit only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nonspecific symptoms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such as irritability, drowsiness, or poor feeding.</a:t>
            </a:r>
            <a:endParaRPr lang="en-IN" sz="17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If a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rash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present, it may indicate a particular cause of meningitis; for instance, meningitis caused by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meningococcal bacteria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be accompanied by a characteristic rash.</a:t>
            </a: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inflammation may be caused by infection with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viruses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 other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less commonly by certain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7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Meningitis can be life-threatening because of the inflammation's proximity to the brain and spinal cord; therefore, the condition is classified as a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emergency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lumbar puncture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 which a needle is inserted into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spinal canal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collect a sample of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cerebrospinal fluid</a:t>
            </a:r>
            <a:r>
              <a:rPr lang="en-IN" sz="17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(CSF), can diagnose or exclude meningitis.</a:t>
            </a:r>
          </a:p>
          <a:p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C1008C-32A8-4E3A-BA98-3754265F7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E072E80-B68F-4399-8DBA-58481F00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8698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59C02B7-5DBD-41FD-B686-6DFCB239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44D122A8-70C8-42D3-8772-05FEC14F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/>
          </a:bodyPr>
          <a:lstStyle/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forms of meningitis are preventable 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immunization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with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meningococcal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mumps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pneumococcal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Hib vaccines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Giving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people with significant exposure to certain types of meningitis may also be useful.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first treatment in acute meningitis consists of promptly giving antibiotics and sometimes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 drugs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Corticosteroids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can also be used to prevent complications from excessive inflammation.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Meningitis can lead to serious long-term consequences such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deafness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epilepsy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hydrocephalus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cognitive deficits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especially if not treated quickly.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2017, meningitis occurred in about 10.6 million people worldwide.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Outbreaks of bacterial meningitis occur between December and June each year in an area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sub-Saharan Africa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known as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meningitis belt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Smaller outbreaks may also occur in other areas of the world. The word meningitis comes from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Greek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μῆνιγξ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meninx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"membrane", and the medical suffix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"inflammation".</a:t>
            </a:r>
          </a:p>
          <a:p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98C6F7-BB46-4E9D-B4DA-4506A8E1D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1F2876D-96F7-48D3-A8A1-6FD0C73D5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3183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11BD35-A927-4B5B-9682-502FC5477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5185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27689A-B285-432C-967F-C3C9D790D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adults, the most common symptom of meningitis is a severe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occurring in almost 90% of cases of bacterial meningitis, followed 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neck stiffness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(the inability to flex the neck forward passively due to increased neck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tone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stiffness).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classic triad of diagnostic signs consists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neck stiffness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sudden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fever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altered mental status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however, all three features are present in only 44–46% of bacterial meningitis cases.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one of the three signs are present, acute meningitis is extremely unlikely.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signs commonly associated with meningitis include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photophobia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(intolerance to bright light)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phonophobia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(intolerance to loud noises). Small children often do not exhibit the aforementioned symptoms, and may only be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irritable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look unwell.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fontanelle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(the soft spot on the top of a baby's head) can bulge in infants aged up to 6 months. Other features that distinguish meningitis from less severe illnesses in young children are leg pain, cold extremities, and an abnormal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colour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95AEF0-F300-4488-8443-AA5FFAD9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DF5585-FC6B-4F7B-878E-A1A8F32C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1939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B8AE74-41CA-4C9D-AA52-E65B91A8A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30AA1B-F7BC-44A1-ACDB-BBE41EE60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039"/>
            <a:ext cx="10515600" cy="4798924"/>
          </a:xfrm>
        </p:spPr>
        <p:txBody>
          <a:bodyPr>
            <a:normAutofit/>
          </a:bodyPr>
          <a:lstStyle/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Nuchal rigidity occurs in 70% of bacterial meningitis in adults.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signs include the presence of positive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Kernig's sign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Brudziński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Kernig's sign is assessed with the person lying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with the hip and knee flexed to 90 degrees.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a person with a positive Kernig's sign, pain limits passive extension of the knee. A positive Brudzinski's sign occurs when flexion of the neck causes involuntary flexion of the knee and hip.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Although Kernig's sign and Brudzinski's sign are both commonly used to screen for meningitis,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these tests is limited.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They do, however, have very good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specificity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 meningitis: the signs rarely occur in other diseases.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Another test, known as the "jolt accentuation maneuver" helps determine whether meningitis is present in those reporting fever and headache. A person is asked to rapidly rotate the head horizontally; if this does not make the headache worse, meningitis is unlikely.</a:t>
            </a: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E093EA-B9E3-4078-B9B9-BD9239FD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4E09F6-2644-4860-9435-946726F39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6445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ABB9C-3435-430D-A3C1-F593DEF8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8485D4-A1DB-4146-8B35-F30F35392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282"/>
            <a:ext cx="10515600" cy="4824681"/>
          </a:xfrm>
        </p:spPr>
        <p:txBody>
          <a:bodyPr>
            <a:normAutofit/>
          </a:bodyPr>
          <a:lstStyle/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problems can produce symptoms similar to those above, but from non-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meningitic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causes. 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meningism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 pseudomeningitis.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Meningitis caused by the bacterium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Neisseria meningitidis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(known as "meningococcal meningitis") can be differentiated from meningitis with other causes by a rapidly spreading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petechial rash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may precede other symptoms.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rash consists of numerous small, irregular purple or red spots ("petechiae") on the trunk,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extremities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mucous membranes, conjunctiva, and (occasionally) the palms of the hands or soles of the feet. 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rash is typically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non-blanching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the redness does not disappear when pressed with a finger or a glass tumbler. 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this rash is not necessarily present in meningococcal meningitis, it is relatively specific for the disease; it does, however, occasionally occur in meningitis due to other bacteria.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clues on the cause of meningitis may be the skin signs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hand, foot and mouth disease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genital herpes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both of which are associated with various forms of viral meningitis.</a:t>
            </a: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CFE8FC-BA5A-411A-96F9-3DD4F857D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AF0B60-46C4-4BA5-92B5-AE1A89C1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511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B8E74C-8036-40A5-8F0E-AE4570DC7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26383B-FFF8-4124-A1F4-E8D28379D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94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COMPLICATIONS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problems may occur in the early stage of the illness. These may require specific treatment, and sometimes indicate severe illness or worse prognosis.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infection may trigger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inflammatory response syndrome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falling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heart rate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high or abnormally low temperature,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breathing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Very low blood pressure may occur at an early stage, especially but not exclusively in meningococcal meningitis; this may lead to insufficient blood supply to other organs.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Disseminated intravascular coagulation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excessive activation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clotting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may obstruct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flow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organs and paradoxically increase the bleeding risk.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Gangrene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limbs can occur in meningococcal disease.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meningococcal and pneumococcal infections may result in haemorrhaging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adrenal glands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leading 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Waterhouse-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Friderichsen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syndrome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is often fatal.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 tissue may swell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inside the skull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increase and the swollen brain may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herniate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through the skull base. This may be noticed by a decreasing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of consciousness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loss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pupillary light reflex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abnormal posturing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inflammation of the brain tissue may also obstruct the normal flow of CSF around the brain (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Hydrocephalu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hydrocephalus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occur for various reasons; in children, seizures are common in the early stages of meningitis (in 30% of cases) and do not necessarily indicate an underlying cause. Seizures may result from increased pressure and from areas of inflammation in the brain tissue.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Focal seizures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(seizures that involve one limb or part of the body), persistent seizures, late-onset seizures and those that are difficult to control with medication indicate a poorer long-term outcome.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C2671D-8356-4052-93D7-24800729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F50C48-FAB7-4B48-B74E-367CBD80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9200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F0B486-D12B-4E0D-BF81-BA114CB9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200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F5C904-02A1-4DDF-9AFD-4F8295D75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Inflammation of the meninges may lead to abnormalities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cranial nerves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group of nerves arising from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 stem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supply the head and neck area and which control, among other functions, eye movement, facial muscles, and </a:t>
            </a:r>
            <a:r>
              <a:rPr lang="en-IN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hearing.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 symptoms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hearing loss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persist after an episode of meningitis.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Inflammation of the brain (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Encephaliti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encephalitis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or its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vessels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Cerebral vasculiti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cerebral vasculitis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as well as the formation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clots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the veins (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Cerebral venous sinus thrombosi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cerebral venous thrombosis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may all lead to weakness, loss of sensation, or abnormal movement or function of the part of the body supplied by the affected area of the brain.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020548-568D-4CEB-97DB-1ACB3ED9B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46B206-BF04-40EC-BB35-F10D7F54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8514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500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MALARIA 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739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Malaria is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mosquito-borne infectious disease 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 affects humans and other animals.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Malaria causes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typically include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tiredness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headaches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severe cases, it can cause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yellow skin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seizures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Symptoms usually begin ten to fifteen days after being bitten by an infected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mosquito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If not properly treated, people may have recurrences of the disease months later.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those who have recently survived an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reinfection usually causes milder symptoms. This partial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disappears over months to years if the person has no continuing exposure to malaria.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Malaria is caused 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single-celled microorganisms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Plasmodium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group. The disease is most commonly spread by an infected female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Anopheles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mosquito.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mosquito bite introduces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parasites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from the mosquito's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saliva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into a person's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The parasites travel to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where they mature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reproduce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Five species of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Plasmodium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infect and be spread by humans. Most deaths are caused by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 falciparum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whereas </a:t>
            </a:r>
            <a:r>
              <a:rPr lang="en-I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en-IN" sz="1600" i="1" dirty="0">
                <a:solidFill>
                  <a:srgbClr val="0563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en-IN" sz="1600" i="1" dirty="0">
                <a:solidFill>
                  <a:srgbClr val="0563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malariae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generally cause a milder form of malaria.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species </a:t>
            </a:r>
            <a:r>
              <a:rPr lang="en-I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</a:t>
            </a:r>
            <a:r>
              <a:rPr lang="en-IN" sz="1600" i="1" dirty="0">
                <a:solidFill>
                  <a:srgbClr val="0563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knowlesi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rarely causes disease in humans.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EE9CAD-F5FF-4EA2-B4ED-64E7D9DE4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26040F-220C-4E80-8009-C1C22A910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Malaria is typically diagnosed by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microscopic examination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blood using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films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antigen-based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diagnostic tests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Methods that use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polymerase chain reaction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detect the parasite's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have been developed, but are not widely used in areas where malaria is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due to their cost and complexity.</a:t>
            </a: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risk of disease can be reduced by preventing mosquito bites through the use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mosquito nets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insect repellents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mosquito-control measures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such as spraying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insecticides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draining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standing water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Several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available 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malaria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travellers to areas where the disease is common . Occasional doses of the combination medication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sulfadoxine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/pyrimethamine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recommended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infants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after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trimester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pregnancy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areas with high rates of malaria.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 of 2020, there is one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vaccine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which has been shown to reduce the risk of malaria by about 40% in children in Africa. A pre-print study of another vaccine has shown 77% vaccine efficacy, but this study has not yet passed peer review. Efforts to develop more effective vaccines are ongoing.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recommended treatment for malaria is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antimalarial medications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includes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artemisinin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The second medication may be either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mefloquine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lumefantrine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sulfadoxine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/pyrimethamine.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along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doxycycline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may be used if artemisinin is not available.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It is recommended that in areas where the disease is common, malaria is confirmed if possible before treatment is started due to concerns of increasing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resistance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Resistance among the parasites has developed to several antimalarial medications; for example,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chloroquine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-resistant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falciparum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has spread to most malarial areas, and resistance to artemisinin has become a problem in some parts of Southeast Asia.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0FE55-F9ED-4D40-94AB-6ECBC3EF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551229-E270-43CC-8366-19601AE9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043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E52023-EE63-4A60-A06A-41311A03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76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F91044-FDA3-49A1-9895-322C359F7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069380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disease is widespread in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tropical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subtropical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regions that exist in a broad band around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equator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This includes much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sub-Saharan Africa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Latin America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2018 there were 228 million cases of malaria worldwide resulting in an estimated 405,000 deaths. Approximately 93% of the cases and 94% of deaths occurred in Africa.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Rates of disease have decreased from 2010 to 2014 but increased from 2015 to 2017, during which there were 231 million cases.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Malaria is commonly associated with poverty and has a significant negative effect on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development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Africa, it is estimated to result in losses of US$12 billion a year due to increased healthcare costs, lost ability to work, and adverse effects on tourism.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F1581A-877C-4007-98EA-7C5ADAFA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EC800B-80CA-493D-B5CF-0D2EE289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235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DCB61F6-ABAB-418C-944C-4DA5DDAD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306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863D3115-952C-4241-A943-22DF2092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signs and symptoms of malaria typically begin 8–25 days following infection, but may occur later in those who have taken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antimalarial medications as prevention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Initial manifestations of the disease—common to all malaria species—are similar 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flu-like symptoms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can resemble other conditions such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gastroenteritis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viral diseases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presentation may include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shivering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 pain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vomiting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haemolytic anaemia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jaundice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haemoglobin in the urine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retinal damage</a:t>
            </a:r>
            <a:r>
              <a:rPr lang="en-IN" sz="1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convulsions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classic symptom of malaria is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paroxysm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—a cyclical occurrence of sudden coldness followed by shivering and then fever and sweating, occurring every two days (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tertian fever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in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ovale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infections, and every three days (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quartan fever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for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malaria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falciparum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infection can cause recurrent fever every 36–48 hours, or a less pronounced and almost continuous fever.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malaria is usually caused by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falciparum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(often referred to as falciparum malaria). Symptoms of falciparum malaria arise 9–30 days after infection. Individuals with cerebral malaria frequently exhibit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neurological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symptoms, including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abnormal posturing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nystagmus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conjugate gaze palsy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(failure of the eyes to turn together in the same direction)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6E5BBA5-24D7-4BD6-B483-BC54D6E56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7E63B5-E858-443A-89B0-C6801ED5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254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45A74B-7B99-44FB-8AE0-CD11034F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790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3EA0E0-DD06-45C5-A228-06C01F86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/>
          </a:bodyPr>
          <a:lstStyle/>
          <a:p>
            <a:r>
              <a:rPr lang="en-IN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Cholera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an 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Infe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infection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intestine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 some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bacterium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Vibrio cholerae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Symptoms may range from none, to mild, to severe. The classic symptom is large amounts of watery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lasts a few days.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cramps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also occur. Diarrhea can be so severe that it leads within hours to severe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dehydration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electrolyte imbalance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This may result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sunken eyes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cold skin, decreased skin elasticity, and wrinkling of the hands and feet.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Dehydration can cause the skin to turn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bluish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Symptoms start two hours to five days after exposure.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Cholera is caused by a number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Vibrio cholerae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with some types producing more severe disease than others.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It is spread mostly 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unsafe water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unsafe food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has been contaminated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feces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containing the bacteria. Undercooked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seafood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 common source.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Humans are the only animal affected.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factors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 the disease include poor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sanitation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not enough clean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drinking water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poverty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There are concerns that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rising sea levels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will increase rates of disease. Cholera can be diagnosed by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stool test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A rapid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dipstick test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available but is not as accurate.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EC5E05-ACE5-42DE-8EEA-2BCF6405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466EF6-CBD5-422E-9EFD-E63A98DA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25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8E8BC0-AB85-4498-91FF-CE55E7562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91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A65A0A-1778-4B85-80B9-E30480ECB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1977"/>
            <a:ext cx="10515600" cy="5004986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Prevention methods against cholera include improved sanitation and access 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water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Cholera vaccines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are given by mouth provide reasonable protection for about six months.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They have the added benefit of protecting against another type of diarrhea caused by </a:t>
            </a:r>
            <a:r>
              <a:rPr lang="en-I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 coli</a:t>
            </a:r>
            <a:endParaRPr lang="en-IN" sz="1600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primary treatment is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rehydration therapy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—the replacement of fluids with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slightly sweet and salty solutions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Rice-based solutions are preferred.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Zinc supplementation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useful in children.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severe cases,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intravenous fluids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such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Ringer's lactate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may be required,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 be beneficial.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to see which antibiotic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cholera is susceptible to can help guide the choice.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Cholera affects an estimated 3–5 million people worldwide and causes 28,800–130,000 deaths a year.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it is classified as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pandemic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 of 2010, it is rare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income countries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Children are mostly affected. Cholera occurs as both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chronically in certain areas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Areas with an ongoing risk of disease include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Africa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Southeast Asia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risk of death among those affected is usually less than 5% but may be as high as 50%.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access to treatment results in a higher death rate. 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45769C-0DD4-4C87-993E-5B9B5616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3DE010-F928-41F6-8206-E1465912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703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2E645-7FBC-4FFC-922D-64AB9FC62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7FBA8C-B4D1-4282-9302-775FFDEB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SYMTOMS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primary symptoms of cholera are profuse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clear fluid.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symptoms usually start suddenly, half a day to five days after ingestion of the bacteria.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diarrhea is frequently described as "rice water" in nature and may have a fishy odor. An untreated person with cholera may produce 10 to 20 litres  of diarrhea a day.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Severe cholera, without treatment, kills about half of affected individuals.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the severe diarrhea is not treated, it can result in life-threatening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dehydration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electrolyte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imbalances.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Estimates of the ratio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asymptomatic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symptomatic infections have ranged from 3 to 100. Cholera has been nicknamed the "blue death“ because a person's skin may turn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bluish-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from extreme loss of fluids.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Fever is rare and should raise suspicion for secondary infection. Patients can be lethargic and might have sunken eyes, dry mouth, cold clammy skin, or wrinkled hands and feet., a deep and laboured breathing pattern, can occur because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acidosis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from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stool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bicarbonate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losses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lactic acidosis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associated with poor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perfusion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drops due to dehydration, peripheral pulse is rapid and thready, and urine output decreases with time. Muscle cramping and weakness, altered consciousness,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even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due 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electrolyte imbalances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common, especially in children.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686D62-0F32-4BBF-ABC6-88A21AE4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8747FB-D879-4AA3-96E5-E92661D8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764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3793AC-A6A4-426B-A178-0181BE3B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HEPATITIS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2CF33D-706E-4B2D-B673-31A591887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/>
          </a:bodyPr>
          <a:lstStyle/>
          <a:p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 is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inflammation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tissue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people or animals with hepatitis have no symptoms, whereas others develop yellow discoloration of the skin and whites of the eyes (</a:t>
            </a:r>
            <a:r>
              <a:rPr lang="en-IN" sz="1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Jaundic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jaundice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appetite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tiredness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pain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Hepatitis is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 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it resolves within six months,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</a:t>
            </a:r>
            <a:r>
              <a:rPr lang="en-IN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it lasts longer than six months.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Acute hepatitis can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resolve on its own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progress to chronic hepatitis, or (rarely) result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 liver failure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Chronic hepatitis may progress to scarring of the liver (</a:t>
            </a:r>
            <a:r>
              <a:rPr lang="en-IN" sz="1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Cirrhosi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cirrhosis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failure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cancer</a:t>
            </a: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 is most commonly caused by the viruses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hepatitis 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Other causes include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heavy alcohol use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certain medications, toxins, other infections,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autoimmune diseases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non-alcoholic steatohepatitis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(NASH).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Hepatitis A and E are mainly spread by contaminated food and water. Hepatitis B is mainly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sexually transmitted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but may also be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passed from mother to baby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during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pregnancy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childbirth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spread through infected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Hepatitis C is commonly spread through infected blood such as may occur during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 sharing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intravenous dru users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Hepatitis D can only infect people already infected with hepatitis B.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D10AF2-D995-45AE-B5CF-8CD021EF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A64B8C-DB46-4972-B192-8923DBB4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0907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A6CDF0-2EA1-481F-9792-15BC739ABA7D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6B9E98A-3BA6-4139-80BD-9A13AB2645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80A925-C6EA-479F-B396-C852D3D93E5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1308</TotalTime>
  <Words>228</Words>
  <Application>Microsoft Office PowerPoint</Application>
  <PresentationFormat>Widescreen</PresentationFormat>
  <Paragraphs>165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SYMPTOMS</vt:lpstr>
      <vt:lpstr>CHOLERA</vt:lpstr>
      <vt:lpstr>PowerPoint Presentation</vt:lpstr>
      <vt:lpstr>PowerPoint Presentation</vt:lpstr>
      <vt:lpstr>HEPATITIS</vt:lpstr>
      <vt:lpstr>PowerPoint Presentation</vt:lpstr>
      <vt:lpstr>PowerPoint Presentation</vt:lpstr>
      <vt:lpstr>MENINGITIS</vt:lpstr>
      <vt:lpstr>PowerPoint Presentation</vt:lpstr>
      <vt:lpstr>SYMPTOMS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53</cp:revision>
  <dcterms:created xsi:type="dcterms:W3CDTF">2020-07-13T05:58:17Z</dcterms:created>
  <dcterms:modified xsi:type="dcterms:W3CDTF">2024-09-17T06:12:22Z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