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17-09-2024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1970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A147D-23CD-4AAE-BE41-3C3D5894B00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8EA9B-69F4-43E2-A53C-CD7EEF137522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F691-1A64-41F9-821F-EF6C5396FD31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F478-9B14-48E9-8513-F108922732BC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E774E-2048-47F2-AAB1-0F68EB45F1A9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CD58-0A94-47C2-A152-DC8C26C39294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03D6-89CC-49F8-9FCF-DB65ED620408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D5D2-1002-4707-8C90-4B153BC6CF9D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6200F-2D94-47C9-A506-D972E3C98D01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87E70-5BD1-4427-9D0C-E9DF93DBED80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2123-011E-4416-86EC-3FD340B41EFB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DAE38-D81A-48D3-BCD3-0ADF2E944405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559514" y="751181"/>
            <a:ext cx="9063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MICROBIOLOGY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5" y="3731752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MICROBIAL CULTURE SENSITIVITY TESTING 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-1" y="6534592"/>
            <a:ext cx="1358283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MICROBIAL CULTURE SENSITIVITY TESTING </a:t>
            </a:r>
            <a:endParaRPr lang="en-IN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353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microbiological assay may be defined as qualitative or quantitative determination of any chemical compound from a simple or even complex material with the use of microorganisms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necessary to assay antimicrobial agents for determination of potency, for determining the pharmacokinetics of a drug in animals or man and for monitoring and controlling antimicrobial chemotherapy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chemical or physical methods can assay most of the currently employed therapeutic agents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therapeutic agents, which either inhibit the growth of microorganisms or are essential for their growth can be standardised by microbiological assays.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C75F8AA-4941-4F42-A28B-71411293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15439" y="6388779"/>
            <a:ext cx="376561" cy="365125"/>
          </a:xfrm>
        </p:spPr>
        <p:txBody>
          <a:bodyPr/>
          <a:lstStyle/>
          <a:p>
            <a:pPr algn="l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l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EF7666A-F7E6-4D5B-8624-F83E76B55544}"/>
              </a:ext>
            </a:extLst>
          </p:cNvPr>
          <p:cNvSpPr txBox="1"/>
          <p:nvPr/>
        </p:nvSpPr>
        <p:spPr>
          <a:xfrm>
            <a:off x="1201612" y="653582"/>
            <a:ext cx="1002424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0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microbiological assay of an antibiotic is based upon a comparison of the inhibition of growth of micro-organisms by measured concentrations of the antibiotics under examination with that produced by known concentration of a standard preparation of the antibiotic having a know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based upon a comparison of the inhibition of growth of microorganisms by measured concentrations of the antibiotic to be examined with that produced by known concentrations of a standard preparation of the antibiotic having a known activity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60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IN" sz="1600" b="1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 USED FOR ANTIBIOTIC ASSAY</a:t>
            </a:r>
          </a:p>
          <a:p>
            <a:pPr algn="l"/>
            <a:endParaRPr lang="en-IN" sz="2000" dirty="0">
              <a:solidFill>
                <a:srgbClr val="2021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media required for the preparation of test microorganisms inoculum are made from the ingredients listed 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2000" dirty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Dissolve the ingredients insufficient water to produce 1000 ml and add sufficient 1M sodium hydroxide or 1M hydrochloric acid, as required, so that after sterilization the pH is adjusted 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sz="160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IN" sz="160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B9732F0-6235-4C8F-A403-D39BA5CC8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08"/>
            <a:ext cx="12192000" cy="109728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8796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9C08A89-64BE-413B-984C-ABE8D0976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EE305DD-3F69-4002-929B-6CEFCDAE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6078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Microbiological assay">
            <a:extLst>
              <a:ext uri="{FF2B5EF4-FFF2-40B4-BE49-F238E27FC236}">
                <a16:creationId xmlns:a16="http://schemas.microsoft.com/office/drawing/2014/main" xmlns="" id="{B8422AC5-6D9E-4159-A032-426207C57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99" y="566670"/>
            <a:ext cx="10768613" cy="569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85711EB-FEA5-41AD-9E5F-B1BE0DC26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550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1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940FE35-4F25-4CDE-BBF9-F644DCF54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D6807BE-E67E-4900-A9C3-0D2DD36B7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43769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DF9DBA0-174E-48FC-A16D-C92167DB12C5}"/>
              </a:ext>
            </a:extLst>
          </p:cNvPr>
          <p:cNvSpPr txBox="1"/>
          <p:nvPr/>
        </p:nvSpPr>
        <p:spPr>
          <a:xfrm>
            <a:off x="721217" y="1113183"/>
            <a:ext cx="11037194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IN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CUP-PLATE METHOD OR DISC DIFFUSION     METHOD OR CYLINDRICAL PLATE METHOD</a:t>
            </a:r>
          </a:p>
          <a:p>
            <a:pPr algn="just" fontAlgn="base"/>
            <a:endParaRPr lang="en-IN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disk diffusion test (also known as the agar diffusion test, Kirby–Bauer test, disc-diffusion antibiotic susceptibility test, disc-diffusion antibiotic sensitivity test and KB test) is a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-based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microbiology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assay used in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and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discovery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laboratories.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diagnostic labs, the assay is used to determine the susceptibility of bacteria isolated from a patient’s infection to clinically approved antibiotics. This allows physicians to prescribe the most appropriate antibiotic treatment.</a:t>
            </a:r>
            <a:endParaRPr lang="en-IN" sz="200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drug discovery labs, especially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bioprospecting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labs, the assay is used to screen biological material (</a:t>
            </a:r>
            <a:r>
              <a:rPr lang="en-IN" sz="20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eg.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plant extracts, bacterial fermentation broths) and drug candidates for antibacterial activity.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When bioprospecting, the assay can be performed with paired strains of bacteria to achieve dereplication and provisionally identify antibacterial 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 of action</a:t>
            </a:r>
            <a:r>
              <a:rPr lang="en-IN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175EE0-F552-4D32-A2CC-E2FAAA88B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2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8067A2-F6EE-4297-A6A3-6119266C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0C249D-16CD-4546-ABD7-D1F3EBB2B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6199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365CA3E0-1F26-43FC-BDEA-EA4993720E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11" y="248576"/>
            <a:ext cx="11242089" cy="61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015ED6F-290B-45BB-8D6C-0F6C29F96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A393B7-2408-47B4-BF55-036DBFC1B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7E428B-BD6D-44F5-B550-ABE9392F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3C89507-523C-462B-B274-EC933325F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F46B33-4AB2-4976-8371-1F55FB12C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diagnostic laboratories, the test is performed by inoculating the surface of an agar plate with bacteria isolated from a patient’s infection. Antibiotic-containing paper disks are then applied to the agar and the plate is incubated.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an antibiotic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stops the bacteria from growing 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kills the bacteria</a:t>
            </a:r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there will be an area around the disk where the bacteria have not grown enough to be visible.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 called a zone of inhibition. The susceptibility of the bacterial isolate to each antibiotic can then be semi-quantified by comparing the size of these zones of inhibition to databases of information on known antibiotic-susceptible, moderately susceptible and resistant bacteria. </a:t>
            </a: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this way, it is possible to identify the most appropriate antibiotic for treating a patient’s infection.</a:t>
            </a:r>
            <a:endParaRPr lang="en-IN" sz="1600" b="0" i="0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Although the disk diffusion test cannot be used to differentiate bacteriostatic and bactericidal activity, it is less cumbersome than other susceptibility test methods such as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broth dilution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FD1B763-D363-4797-9C59-7459CC9C1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864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C1FD82-363C-455B-94D4-79F484C51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32" y="-102644"/>
            <a:ext cx="10515600" cy="1425166"/>
          </a:xfrm>
        </p:spPr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TURBIDIMETRIC OR TUBE ASSAY METHOD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C4F1502-7781-45A9-B2DA-293500858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2084" y="775610"/>
            <a:ext cx="8949368" cy="3922620"/>
          </a:xfrm>
        </p:spPr>
        <p:txBody>
          <a:bodyPr>
            <a:normAutofit/>
          </a:bodyPr>
          <a:lstStyle/>
          <a:p>
            <a:r>
              <a:rPr lang="en-IN" sz="20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turbidimetric method is characterized by a series of tubes containing different concentrations of antibiotics in a liquid culture medium inoculated with the test microorganism. </a:t>
            </a:r>
          </a:p>
          <a:p>
            <a:r>
              <a:rPr lang="en-IN" sz="20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Reading data obtained after incubation provides a curve displaying the antibiotic concentration with turbidity.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1D22D8-F2FC-450E-8C6B-A6C098F2C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6E9636-4F2C-4182-87F0-ED849CF96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58443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Microbiological Assay of Antibiotics - ppt video online download">
            <a:extLst>
              <a:ext uri="{FF2B5EF4-FFF2-40B4-BE49-F238E27FC236}">
                <a16:creationId xmlns:a16="http://schemas.microsoft.com/office/drawing/2014/main" xmlns="" id="{2F1D9FA6-539D-40D3-9DB4-A465E7A36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34" y="2485748"/>
            <a:ext cx="10515600" cy="373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2437253-852B-462A-9BDE-01F7C1612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536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5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BEC870-C79E-4D55-94D2-2B02D9F5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BA18AF-F7D5-4A4C-9700-A37EB7AD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8296" y="6561138"/>
            <a:ext cx="2743200" cy="365125"/>
          </a:xfrm>
        </p:spPr>
        <p:txBody>
          <a:bodyPr/>
          <a:lstStyle/>
          <a:p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MICROBIOLOGICAL ASSAY - ppt download">
            <a:extLst>
              <a:ext uri="{FF2B5EF4-FFF2-40B4-BE49-F238E27FC236}">
                <a16:creationId xmlns:a16="http://schemas.microsoft.com/office/drawing/2014/main" xmlns="" id="{DEDEEE82-F4C6-4A45-A463-F0024C1731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17" y="319596"/>
            <a:ext cx="10554351" cy="660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50CDF75-673B-4406-BDF3-867A65B12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4864"/>
            <a:ext cx="12192000" cy="1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59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8" ma:contentTypeDescription="Create a new document." ma:contentTypeScope="" ma:versionID="13104c66a9f134da7d79ccca67d315c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2e2eabde58cd5db6bc74f3f32f78666c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67C864-7505-45F5-9CC6-812AA21C9B0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e863c3e-37bc-489c-8a97-a2b2e8e58ff9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E41C39-3E0B-4A9E-9EF0-43ECB84C1B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592F32-C9FA-4098-998D-61BA8F57F497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720</TotalTime>
  <Words>188</Words>
  <Application>Microsoft Office PowerPoint</Application>
  <PresentationFormat>Widescreen</PresentationFormat>
  <Paragraphs>53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</vt:lpstr>
      <vt:lpstr>TURBIDIMETRIC OR TUBE ASSAY METHOD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61</cp:revision>
  <dcterms:created xsi:type="dcterms:W3CDTF">2020-07-13T05:58:17Z</dcterms:created>
  <dcterms:modified xsi:type="dcterms:W3CDTF">2024-09-17T06:13:39Z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