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3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8" r:id="rId29"/>
    <p:sldId id="286" r:id="rId30"/>
    <p:sldId id="289" r:id="rId31"/>
    <p:sldId id="285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33"/>
    <a:srgbClr val="CC660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3" autoAdjust="0"/>
    <p:restoredTop sz="94569" autoAdjust="0"/>
  </p:normalViewPr>
  <p:slideViewPr>
    <p:cSldViewPr>
      <p:cViewPr varScale="1">
        <p:scale>
          <a:sx n="70" d="100"/>
          <a:sy n="70" d="100"/>
        </p:scale>
        <p:origin x="714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24894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#5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F8A31B-44E2-44C8-818B-A96921AD239F}" type="doc">
      <dgm:prSet loTypeId="urn:microsoft.com/office/officeart/2005/8/layout/pyramid2" loCatId="pyramid" qsTypeId="urn:microsoft.com/office/officeart/2005/8/quickstyle/simple2" qsCatId="simple" csTypeId="urn:microsoft.com/office/officeart/2005/8/colors/accent1_3" csCatId="accent1" phldr="1"/>
      <dgm:spPr/>
    </dgm:pt>
    <dgm:pt modelId="{1545E460-3E26-4FDC-A77D-204EB4D0EE45}" type="pres">
      <dgm:prSet presAssocID="{5AF8A31B-44E2-44C8-818B-A96921AD239F}" presName="compositeShape" presStyleCnt="0">
        <dgm:presLayoutVars>
          <dgm:dir/>
          <dgm:resizeHandles/>
        </dgm:presLayoutVars>
      </dgm:prSet>
      <dgm:spPr/>
    </dgm:pt>
  </dgm:ptLst>
  <dgm:cxnLst>
    <dgm:cxn modelId="{07405185-AA18-4FF4-AAD0-23EFBE11F7EB}" type="presOf" srcId="{5AF8A31B-44E2-44C8-818B-A96921AD239F}" destId="{1545E460-3E26-4FDC-A77D-204EB4D0EE45}" srcOrd="0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F919A26-30FC-4537-B7CA-E77C1566AF4A}" type="doc">
      <dgm:prSet loTypeId="urn:microsoft.com/office/officeart/2005/8/layout/hierarchy2" loCatId="hierarchy" qsTypeId="urn:microsoft.com/office/officeart/2005/8/quickstyle/3d2" qsCatId="3D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93CD2FB2-17BC-41E1-A266-C67A456A8E29}">
      <dgm:prSet phldrT="[Text]" custT="1"/>
      <dgm:spPr>
        <a:solidFill>
          <a:srgbClr val="CC6600"/>
        </a:solidFill>
      </dgm:spPr>
      <dgm:t>
        <a:bodyPr/>
        <a:lstStyle/>
        <a:p>
          <a:r>
            <a:rPr lang="en-US" sz="1800" dirty="0" smtClean="0">
              <a:solidFill>
                <a:schemeClr val="tx1"/>
              </a:solidFill>
            </a:rPr>
            <a:t>VIBRATIONS</a:t>
          </a:r>
          <a:endParaRPr lang="en-US" sz="1800" dirty="0">
            <a:solidFill>
              <a:schemeClr val="tx1"/>
            </a:solidFill>
          </a:endParaRPr>
        </a:p>
      </dgm:t>
    </dgm:pt>
    <dgm:pt modelId="{3BE3CD48-338A-4975-9358-23E838C3A1FC}" type="parTrans" cxnId="{6B593670-974B-4063-B880-9AD4AFB9860D}">
      <dgm:prSet/>
      <dgm:spPr/>
      <dgm:t>
        <a:bodyPr/>
        <a:lstStyle/>
        <a:p>
          <a:endParaRPr lang="en-US"/>
        </a:p>
      </dgm:t>
    </dgm:pt>
    <dgm:pt modelId="{4A5D342F-C279-4DFD-8983-AAE7251E3480}" type="sibTrans" cxnId="{6B593670-974B-4063-B880-9AD4AFB9860D}">
      <dgm:prSet/>
      <dgm:spPr/>
      <dgm:t>
        <a:bodyPr/>
        <a:lstStyle/>
        <a:p>
          <a:endParaRPr lang="en-US"/>
        </a:p>
      </dgm:t>
    </dgm:pt>
    <dgm:pt modelId="{D42232C1-8C38-4267-B2EB-3692DA48238A}">
      <dgm:prSet phldrT="[Text]" custT="1"/>
      <dgm:spPr>
        <a:solidFill>
          <a:srgbClr val="CC6600"/>
        </a:solidFill>
        <a:ln>
          <a:solidFill>
            <a:srgbClr val="CC6600"/>
          </a:solidFill>
        </a:ln>
      </dgm:spPr>
      <dgm:t>
        <a:bodyPr/>
        <a:lstStyle/>
        <a:p>
          <a:r>
            <a:rPr lang="en-US" sz="1800" dirty="0" smtClean="0">
              <a:solidFill>
                <a:schemeClr val="tx1"/>
              </a:solidFill>
            </a:rPr>
            <a:t>STRETCHING</a:t>
          </a:r>
          <a:endParaRPr lang="en-US" sz="1800" dirty="0">
            <a:solidFill>
              <a:schemeClr val="tx1"/>
            </a:solidFill>
          </a:endParaRPr>
        </a:p>
      </dgm:t>
    </dgm:pt>
    <dgm:pt modelId="{20C00463-8D3E-4AB9-8C2B-D5F8C8783E6E}" type="parTrans" cxnId="{8E7A0F13-0CF0-4C09-8D00-639F610655C5}">
      <dgm:prSet/>
      <dgm:spPr/>
      <dgm:t>
        <a:bodyPr/>
        <a:lstStyle/>
        <a:p>
          <a:endParaRPr lang="en-US" dirty="0"/>
        </a:p>
      </dgm:t>
    </dgm:pt>
    <dgm:pt modelId="{3E485E76-78D9-4187-984F-C72B3E79286A}" type="sibTrans" cxnId="{8E7A0F13-0CF0-4C09-8D00-639F610655C5}">
      <dgm:prSet/>
      <dgm:spPr/>
      <dgm:t>
        <a:bodyPr/>
        <a:lstStyle/>
        <a:p>
          <a:endParaRPr lang="en-US"/>
        </a:p>
      </dgm:t>
    </dgm:pt>
    <dgm:pt modelId="{5D7877DC-163A-4C94-97CE-1B3210D0D610}">
      <dgm:prSet phldrT="[Text]" custT="1"/>
      <dgm:spPr>
        <a:solidFill>
          <a:srgbClr val="CC6600"/>
        </a:solidFill>
      </dgm:spPr>
      <dgm:t>
        <a:bodyPr/>
        <a:lstStyle/>
        <a:p>
          <a:r>
            <a:rPr lang="en-US" sz="1600" dirty="0" smtClean="0">
              <a:solidFill>
                <a:schemeClr val="tx1"/>
              </a:solidFill>
            </a:rPr>
            <a:t>SYMMETRICAL</a:t>
          </a:r>
          <a:endParaRPr lang="en-US" sz="1200" dirty="0">
            <a:solidFill>
              <a:schemeClr val="tx1"/>
            </a:solidFill>
          </a:endParaRPr>
        </a:p>
      </dgm:t>
    </dgm:pt>
    <dgm:pt modelId="{3E2115B3-85AD-4795-8B3C-311EE9FF4019}" type="parTrans" cxnId="{B712185C-DA91-4DE9-92BE-1C53A8DD11D6}">
      <dgm:prSet/>
      <dgm:spPr/>
      <dgm:t>
        <a:bodyPr/>
        <a:lstStyle/>
        <a:p>
          <a:endParaRPr lang="en-US" dirty="0"/>
        </a:p>
      </dgm:t>
    </dgm:pt>
    <dgm:pt modelId="{38824BD6-F174-4C5C-AC1A-0AEF55DAFFC6}" type="sibTrans" cxnId="{B712185C-DA91-4DE9-92BE-1C53A8DD11D6}">
      <dgm:prSet/>
      <dgm:spPr/>
      <dgm:t>
        <a:bodyPr/>
        <a:lstStyle/>
        <a:p>
          <a:endParaRPr lang="en-US"/>
        </a:p>
      </dgm:t>
    </dgm:pt>
    <dgm:pt modelId="{FD03142B-B54E-4511-8718-76B79B92DFB8}">
      <dgm:prSet phldrT="[Text]"/>
      <dgm:spPr>
        <a:solidFill>
          <a:srgbClr val="CC6600"/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ASYMMETRICAL</a:t>
          </a:r>
          <a:endParaRPr lang="en-US" dirty="0">
            <a:solidFill>
              <a:schemeClr val="tx1"/>
            </a:solidFill>
          </a:endParaRPr>
        </a:p>
      </dgm:t>
    </dgm:pt>
    <dgm:pt modelId="{73311933-8323-4D5A-8F50-8009817B645E}" type="parTrans" cxnId="{019FEF56-F7D2-4525-A318-C1BBCAE94F9A}">
      <dgm:prSet/>
      <dgm:spPr/>
      <dgm:t>
        <a:bodyPr/>
        <a:lstStyle/>
        <a:p>
          <a:endParaRPr lang="en-US" dirty="0"/>
        </a:p>
      </dgm:t>
    </dgm:pt>
    <dgm:pt modelId="{5F88C330-B62F-4E2E-872A-E2118670177E}" type="sibTrans" cxnId="{019FEF56-F7D2-4525-A318-C1BBCAE94F9A}">
      <dgm:prSet/>
      <dgm:spPr/>
      <dgm:t>
        <a:bodyPr/>
        <a:lstStyle/>
        <a:p>
          <a:endParaRPr lang="en-US"/>
        </a:p>
      </dgm:t>
    </dgm:pt>
    <dgm:pt modelId="{4161F000-8A7F-4349-BDE5-BA0597ADAE90}">
      <dgm:prSet phldrT="[Text]" custT="1"/>
      <dgm:spPr>
        <a:solidFill>
          <a:srgbClr val="CC6600"/>
        </a:solidFill>
      </dgm:spPr>
      <dgm:t>
        <a:bodyPr/>
        <a:lstStyle/>
        <a:p>
          <a:r>
            <a:rPr lang="en-US" sz="1800" dirty="0" smtClean="0">
              <a:solidFill>
                <a:schemeClr val="tx1"/>
              </a:solidFill>
            </a:rPr>
            <a:t>BENDING</a:t>
          </a:r>
          <a:endParaRPr lang="en-US" sz="1800" dirty="0">
            <a:solidFill>
              <a:schemeClr val="tx1"/>
            </a:solidFill>
          </a:endParaRPr>
        </a:p>
      </dgm:t>
    </dgm:pt>
    <dgm:pt modelId="{9A82F9DE-6E65-4990-998E-55B70DD8BE6B}" type="parTrans" cxnId="{98F137A4-B775-4FF3-B739-32B5B072CAAB}">
      <dgm:prSet/>
      <dgm:spPr/>
      <dgm:t>
        <a:bodyPr/>
        <a:lstStyle/>
        <a:p>
          <a:endParaRPr lang="en-US" dirty="0"/>
        </a:p>
      </dgm:t>
    </dgm:pt>
    <dgm:pt modelId="{13FCBF32-3523-4E1D-9183-2D404E0E3249}" type="sibTrans" cxnId="{98F137A4-B775-4FF3-B739-32B5B072CAAB}">
      <dgm:prSet/>
      <dgm:spPr/>
      <dgm:t>
        <a:bodyPr/>
        <a:lstStyle/>
        <a:p>
          <a:endParaRPr lang="en-US"/>
        </a:p>
      </dgm:t>
    </dgm:pt>
    <dgm:pt modelId="{A64C616C-6497-4E09-AC08-311BD3AD6E46}">
      <dgm:prSet phldrT="[Text]"/>
      <dgm:spPr>
        <a:solidFill>
          <a:srgbClr val="CC6600"/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INPLANE</a:t>
          </a:r>
          <a:endParaRPr lang="en-US" dirty="0">
            <a:solidFill>
              <a:schemeClr val="tx1"/>
            </a:solidFill>
          </a:endParaRPr>
        </a:p>
      </dgm:t>
    </dgm:pt>
    <dgm:pt modelId="{AC1505F2-385D-45FA-A1A2-142B20357D88}" type="parTrans" cxnId="{0A4DAB3F-46EC-464A-9B68-D809E7DB0C50}">
      <dgm:prSet/>
      <dgm:spPr/>
      <dgm:t>
        <a:bodyPr/>
        <a:lstStyle/>
        <a:p>
          <a:endParaRPr lang="en-US" dirty="0"/>
        </a:p>
      </dgm:t>
    </dgm:pt>
    <dgm:pt modelId="{381751BE-8763-495D-9BAE-C26ACBF25DB8}" type="sibTrans" cxnId="{0A4DAB3F-46EC-464A-9B68-D809E7DB0C50}">
      <dgm:prSet/>
      <dgm:spPr/>
      <dgm:t>
        <a:bodyPr/>
        <a:lstStyle/>
        <a:p>
          <a:endParaRPr lang="en-US"/>
        </a:p>
      </dgm:t>
    </dgm:pt>
    <dgm:pt modelId="{C276E5EE-8134-4EF2-984B-80682B78398E}">
      <dgm:prSet custT="1"/>
      <dgm:spPr>
        <a:solidFill>
          <a:srgbClr val="CC6600"/>
        </a:solidFill>
      </dgm:spPr>
      <dgm:t>
        <a:bodyPr/>
        <a:lstStyle/>
        <a:p>
          <a:r>
            <a:rPr lang="en-US" sz="1600" dirty="0" smtClean="0">
              <a:solidFill>
                <a:schemeClr val="tx1"/>
              </a:solidFill>
            </a:rPr>
            <a:t>OUT-OF-PLANE</a:t>
          </a:r>
          <a:endParaRPr lang="en-US" sz="1800" dirty="0">
            <a:solidFill>
              <a:schemeClr val="tx1"/>
            </a:solidFill>
          </a:endParaRPr>
        </a:p>
      </dgm:t>
    </dgm:pt>
    <dgm:pt modelId="{F84DFAE2-DB01-4577-995B-253A81193400}" type="parTrans" cxnId="{EE6F3397-1D23-4493-9EE7-A763D542ADF5}">
      <dgm:prSet/>
      <dgm:spPr/>
      <dgm:t>
        <a:bodyPr/>
        <a:lstStyle/>
        <a:p>
          <a:endParaRPr lang="en-US" dirty="0"/>
        </a:p>
      </dgm:t>
    </dgm:pt>
    <dgm:pt modelId="{24BB62F9-3B61-47B3-9CAD-79F9AEDAFA56}" type="sibTrans" cxnId="{EE6F3397-1D23-4493-9EE7-A763D542ADF5}">
      <dgm:prSet/>
      <dgm:spPr/>
      <dgm:t>
        <a:bodyPr/>
        <a:lstStyle/>
        <a:p>
          <a:endParaRPr lang="en-US"/>
        </a:p>
      </dgm:t>
    </dgm:pt>
    <dgm:pt modelId="{2CA99865-9416-478F-B1C1-505B9FFDB283}">
      <dgm:prSet/>
      <dgm:spPr>
        <a:solidFill>
          <a:srgbClr val="CC6600"/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SCISSORING</a:t>
          </a:r>
          <a:endParaRPr lang="en-US" dirty="0">
            <a:solidFill>
              <a:schemeClr val="tx1"/>
            </a:solidFill>
          </a:endParaRPr>
        </a:p>
      </dgm:t>
    </dgm:pt>
    <dgm:pt modelId="{FCB5B5CE-40C7-487C-A1E5-C559D49482DC}" type="parTrans" cxnId="{8542F4CF-08AD-4F6A-ACB5-9298B60DFFC3}">
      <dgm:prSet/>
      <dgm:spPr/>
      <dgm:t>
        <a:bodyPr/>
        <a:lstStyle/>
        <a:p>
          <a:endParaRPr lang="en-US" dirty="0"/>
        </a:p>
      </dgm:t>
    </dgm:pt>
    <dgm:pt modelId="{A25CF56F-A1A8-4F3E-9222-AE3F7CC68F6C}" type="sibTrans" cxnId="{8542F4CF-08AD-4F6A-ACB5-9298B60DFFC3}">
      <dgm:prSet/>
      <dgm:spPr/>
      <dgm:t>
        <a:bodyPr/>
        <a:lstStyle/>
        <a:p>
          <a:endParaRPr lang="en-US"/>
        </a:p>
      </dgm:t>
    </dgm:pt>
    <dgm:pt modelId="{CB3D93A6-BD3C-45F0-8FAF-9F24BD6F115B}">
      <dgm:prSet/>
      <dgm:spPr>
        <a:solidFill>
          <a:srgbClr val="CC6600"/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ROCKING</a:t>
          </a:r>
          <a:endParaRPr lang="en-US" dirty="0">
            <a:solidFill>
              <a:schemeClr val="tx1"/>
            </a:solidFill>
          </a:endParaRPr>
        </a:p>
      </dgm:t>
    </dgm:pt>
    <dgm:pt modelId="{7C0B0082-54F9-4F8B-88DB-DD56F7E2467E}" type="parTrans" cxnId="{C70C6017-BBE0-4AAC-8306-37B320D23EAD}">
      <dgm:prSet/>
      <dgm:spPr/>
      <dgm:t>
        <a:bodyPr/>
        <a:lstStyle/>
        <a:p>
          <a:endParaRPr lang="en-US" dirty="0"/>
        </a:p>
      </dgm:t>
    </dgm:pt>
    <dgm:pt modelId="{F638B697-4348-4EE0-AA88-0665635C0982}" type="sibTrans" cxnId="{C70C6017-BBE0-4AAC-8306-37B320D23EAD}">
      <dgm:prSet/>
      <dgm:spPr/>
      <dgm:t>
        <a:bodyPr/>
        <a:lstStyle/>
        <a:p>
          <a:endParaRPr lang="en-US"/>
        </a:p>
      </dgm:t>
    </dgm:pt>
    <dgm:pt modelId="{14347351-4F63-402E-AE35-73006C71304F}">
      <dgm:prSet/>
      <dgm:spPr>
        <a:solidFill>
          <a:srgbClr val="CC6600"/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WAGGING</a:t>
          </a:r>
          <a:endParaRPr lang="en-US" dirty="0">
            <a:solidFill>
              <a:schemeClr val="tx1"/>
            </a:solidFill>
          </a:endParaRPr>
        </a:p>
      </dgm:t>
    </dgm:pt>
    <dgm:pt modelId="{EF245FCE-A241-47E8-A3E5-B172AC401BD7}" type="parTrans" cxnId="{5FD631D0-7F4E-4FD8-9110-A99E3A5FFE4B}">
      <dgm:prSet/>
      <dgm:spPr/>
      <dgm:t>
        <a:bodyPr/>
        <a:lstStyle/>
        <a:p>
          <a:endParaRPr lang="en-US" dirty="0"/>
        </a:p>
      </dgm:t>
    </dgm:pt>
    <dgm:pt modelId="{3D469C40-3805-46E7-B568-AB2424806390}" type="sibTrans" cxnId="{5FD631D0-7F4E-4FD8-9110-A99E3A5FFE4B}">
      <dgm:prSet/>
      <dgm:spPr/>
      <dgm:t>
        <a:bodyPr/>
        <a:lstStyle/>
        <a:p>
          <a:endParaRPr lang="en-US"/>
        </a:p>
      </dgm:t>
    </dgm:pt>
    <dgm:pt modelId="{0C48BA56-91BF-43A0-93EE-1C04DF6A76A4}">
      <dgm:prSet/>
      <dgm:spPr>
        <a:solidFill>
          <a:srgbClr val="CC6600"/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TWISTING</a:t>
          </a:r>
          <a:endParaRPr lang="en-US" dirty="0">
            <a:solidFill>
              <a:schemeClr val="tx1"/>
            </a:solidFill>
          </a:endParaRPr>
        </a:p>
      </dgm:t>
    </dgm:pt>
    <dgm:pt modelId="{9F3BEC87-8E07-4338-8C5C-0A011BFA85CE}" type="parTrans" cxnId="{A5D75F20-8CCB-4AF9-ADB7-8E66854447F5}">
      <dgm:prSet/>
      <dgm:spPr/>
      <dgm:t>
        <a:bodyPr/>
        <a:lstStyle/>
        <a:p>
          <a:endParaRPr lang="en-US" dirty="0"/>
        </a:p>
      </dgm:t>
    </dgm:pt>
    <dgm:pt modelId="{F5083783-885E-41B4-83A5-3962B3AA3961}" type="sibTrans" cxnId="{A5D75F20-8CCB-4AF9-ADB7-8E66854447F5}">
      <dgm:prSet/>
      <dgm:spPr/>
      <dgm:t>
        <a:bodyPr/>
        <a:lstStyle/>
        <a:p>
          <a:endParaRPr lang="en-US"/>
        </a:p>
      </dgm:t>
    </dgm:pt>
    <dgm:pt modelId="{A0EF8A43-463B-4AC8-BB18-9A1538CA516E}" type="pres">
      <dgm:prSet presAssocID="{6F919A26-30FC-4537-B7CA-E77C1566AF4A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D1C2213-ED7A-46E0-A7F5-95F3DDE0A44D}" type="pres">
      <dgm:prSet presAssocID="{93CD2FB2-17BC-41E1-A266-C67A456A8E29}" presName="root1" presStyleCnt="0"/>
      <dgm:spPr/>
    </dgm:pt>
    <dgm:pt modelId="{A20ED39E-33AD-407A-8128-2C9ECA3A8D99}" type="pres">
      <dgm:prSet presAssocID="{93CD2FB2-17BC-41E1-A266-C67A456A8E29}" presName="LevelOneTextNode" presStyleLbl="node0" presStyleIdx="0" presStyleCnt="1" custScaleX="12321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11ED27A-008A-4732-B115-002146F113CA}" type="pres">
      <dgm:prSet presAssocID="{93CD2FB2-17BC-41E1-A266-C67A456A8E29}" presName="level2hierChild" presStyleCnt="0"/>
      <dgm:spPr/>
    </dgm:pt>
    <dgm:pt modelId="{64ACF016-47FC-4729-89CB-07618E6D5D89}" type="pres">
      <dgm:prSet presAssocID="{20C00463-8D3E-4AB9-8C2B-D5F8C8783E6E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50E7A684-224C-40DA-BF85-5CE8B595169A}" type="pres">
      <dgm:prSet presAssocID="{20C00463-8D3E-4AB9-8C2B-D5F8C8783E6E}" presName="connTx" presStyleLbl="parChTrans1D2" presStyleIdx="0" presStyleCnt="2"/>
      <dgm:spPr/>
      <dgm:t>
        <a:bodyPr/>
        <a:lstStyle/>
        <a:p>
          <a:endParaRPr lang="en-US"/>
        </a:p>
      </dgm:t>
    </dgm:pt>
    <dgm:pt modelId="{F29FDEEA-70F6-4113-9DEC-BF029401D976}" type="pres">
      <dgm:prSet presAssocID="{D42232C1-8C38-4267-B2EB-3692DA48238A}" presName="root2" presStyleCnt="0"/>
      <dgm:spPr/>
    </dgm:pt>
    <dgm:pt modelId="{D12200EE-0C92-4496-ADEC-FB1ECD4449E5}" type="pres">
      <dgm:prSet presAssocID="{D42232C1-8C38-4267-B2EB-3692DA48238A}" presName="LevelTwoTextNode" presStyleLbl="node2" presStyleIdx="0" presStyleCnt="2" custScaleX="123128" custLinFactNeighborX="-4317" custLinFactNeighborY="-4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11A563E-3BFD-49D3-A6A7-094FF29B3F8D}" type="pres">
      <dgm:prSet presAssocID="{D42232C1-8C38-4267-B2EB-3692DA48238A}" presName="level3hierChild" presStyleCnt="0"/>
      <dgm:spPr/>
    </dgm:pt>
    <dgm:pt modelId="{96B2B1BF-B74D-4516-8E9E-F2BBA2825B53}" type="pres">
      <dgm:prSet presAssocID="{3E2115B3-85AD-4795-8B3C-311EE9FF4019}" presName="conn2-1" presStyleLbl="parChTrans1D3" presStyleIdx="0" presStyleCnt="4"/>
      <dgm:spPr/>
      <dgm:t>
        <a:bodyPr/>
        <a:lstStyle/>
        <a:p>
          <a:endParaRPr lang="en-US"/>
        </a:p>
      </dgm:t>
    </dgm:pt>
    <dgm:pt modelId="{549A45DF-78C0-4F47-B737-5B155923D2C8}" type="pres">
      <dgm:prSet presAssocID="{3E2115B3-85AD-4795-8B3C-311EE9FF4019}" presName="connTx" presStyleLbl="parChTrans1D3" presStyleIdx="0" presStyleCnt="4"/>
      <dgm:spPr/>
      <dgm:t>
        <a:bodyPr/>
        <a:lstStyle/>
        <a:p>
          <a:endParaRPr lang="en-US"/>
        </a:p>
      </dgm:t>
    </dgm:pt>
    <dgm:pt modelId="{48DBF1DF-C9A6-4F49-B2BC-DEFC5C393CB6}" type="pres">
      <dgm:prSet presAssocID="{5D7877DC-163A-4C94-97CE-1B3210D0D610}" presName="root2" presStyleCnt="0"/>
      <dgm:spPr/>
    </dgm:pt>
    <dgm:pt modelId="{6F232201-B2FD-40ED-BCFF-D4AB65EAC1FB}" type="pres">
      <dgm:prSet presAssocID="{5D7877DC-163A-4C94-97CE-1B3210D0D610}" presName="LevelTwoTextNode" presStyleLbl="node3" presStyleIdx="0" presStyleCnt="4" custLinFactNeighborY="-3195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F62C819-6597-492C-AF8A-83AF59D41E68}" type="pres">
      <dgm:prSet presAssocID="{5D7877DC-163A-4C94-97CE-1B3210D0D610}" presName="level3hierChild" presStyleCnt="0"/>
      <dgm:spPr/>
    </dgm:pt>
    <dgm:pt modelId="{BA19D685-99F0-420B-AD1C-6629F2CD425D}" type="pres">
      <dgm:prSet presAssocID="{73311933-8323-4D5A-8F50-8009817B645E}" presName="conn2-1" presStyleLbl="parChTrans1D3" presStyleIdx="1" presStyleCnt="4"/>
      <dgm:spPr/>
      <dgm:t>
        <a:bodyPr/>
        <a:lstStyle/>
        <a:p>
          <a:endParaRPr lang="en-US"/>
        </a:p>
      </dgm:t>
    </dgm:pt>
    <dgm:pt modelId="{2B9AA5B8-6A30-4DFE-925F-45CABF08EA28}" type="pres">
      <dgm:prSet presAssocID="{73311933-8323-4D5A-8F50-8009817B645E}" presName="connTx" presStyleLbl="parChTrans1D3" presStyleIdx="1" presStyleCnt="4"/>
      <dgm:spPr/>
      <dgm:t>
        <a:bodyPr/>
        <a:lstStyle/>
        <a:p>
          <a:endParaRPr lang="en-US"/>
        </a:p>
      </dgm:t>
    </dgm:pt>
    <dgm:pt modelId="{07623F47-17C4-480D-836A-B0EEED9826C4}" type="pres">
      <dgm:prSet presAssocID="{FD03142B-B54E-4511-8718-76B79B92DFB8}" presName="root2" presStyleCnt="0"/>
      <dgm:spPr/>
    </dgm:pt>
    <dgm:pt modelId="{42759317-9299-4ACB-BCF3-CB24669E3364}" type="pres">
      <dgm:prSet presAssocID="{FD03142B-B54E-4511-8718-76B79B92DFB8}" presName="LevelTwoTextNode" presStyleLbl="node3" presStyleIdx="1" presStyleCnt="4" custLinFactNeighborY="-2489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E62F277-C0C9-4802-8B3A-72976306BA91}" type="pres">
      <dgm:prSet presAssocID="{FD03142B-B54E-4511-8718-76B79B92DFB8}" presName="level3hierChild" presStyleCnt="0"/>
      <dgm:spPr/>
    </dgm:pt>
    <dgm:pt modelId="{DD8320D3-6489-43A2-AE4B-89B1D6B0BC08}" type="pres">
      <dgm:prSet presAssocID="{9A82F9DE-6E65-4990-998E-55B70DD8BE6B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4F6FE12A-83AB-492B-8BAE-F8B1DB64D1BE}" type="pres">
      <dgm:prSet presAssocID="{9A82F9DE-6E65-4990-998E-55B70DD8BE6B}" presName="connTx" presStyleLbl="parChTrans1D2" presStyleIdx="1" presStyleCnt="2"/>
      <dgm:spPr/>
      <dgm:t>
        <a:bodyPr/>
        <a:lstStyle/>
        <a:p>
          <a:endParaRPr lang="en-US"/>
        </a:p>
      </dgm:t>
    </dgm:pt>
    <dgm:pt modelId="{23D902BD-6BB7-4D56-989E-218EABFD83CC}" type="pres">
      <dgm:prSet presAssocID="{4161F000-8A7F-4349-BDE5-BA0597ADAE90}" presName="root2" presStyleCnt="0"/>
      <dgm:spPr/>
    </dgm:pt>
    <dgm:pt modelId="{C4ABB1A7-D0D2-49C0-841C-744FB7F2C20A}" type="pres">
      <dgm:prSet presAssocID="{4161F000-8A7F-4349-BDE5-BA0597ADAE90}" presName="LevelTwoTextNode" presStyleLbl="node2" presStyleIdx="1" presStyleCnt="2" custScaleX="116983" custLinFactNeighborY="-1901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2D78516-FCD0-45DE-8607-8CA2C30F372A}" type="pres">
      <dgm:prSet presAssocID="{4161F000-8A7F-4349-BDE5-BA0597ADAE90}" presName="level3hierChild" presStyleCnt="0"/>
      <dgm:spPr/>
    </dgm:pt>
    <dgm:pt modelId="{8278B7F4-2BE8-473F-B711-82798A2A8625}" type="pres">
      <dgm:prSet presAssocID="{AC1505F2-385D-45FA-A1A2-142B20357D88}" presName="conn2-1" presStyleLbl="parChTrans1D3" presStyleIdx="2" presStyleCnt="4"/>
      <dgm:spPr/>
      <dgm:t>
        <a:bodyPr/>
        <a:lstStyle/>
        <a:p>
          <a:endParaRPr lang="en-US"/>
        </a:p>
      </dgm:t>
    </dgm:pt>
    <dgm:pt modelId="{D301E668-125F-4A0C-AC3D-AA8AB614874E}" type="pres">
      <dgm:prSet presAssocID="{AC1505F2-385D-45FA-A1A2-142B20357D88}" presName="connTx" presStyleLbl="parChTrans1D3" presStyleIdx="2" presStyleCnt="4"/>
      <dgm:spPr/>
      <dgm:t>
        <a:bodyPr/>
        <a:lstStyle/>
        <a:p>
          <a:endParaRPr lang="en-US"/>
        </a:p>
      </dgm:t>
    </dgm:pt>
    <dgm:pt modelId="{8169D7C8-85E4-4FA5-8C80-EEE44A248C00}" type="pres">
      <dgm:prSet presAssocID="{A64C616C-6497-4E09-AC08-311BD3AD6E46}" presName="root2" presStyleCnt="0"/>
      <dgm:spPr/>
    </dgm:pt>
    <dgm:pt modelId="{664459E3-06AF-43AE-888D-449CA4432170}" type="pres">
      <dgm:prSet presAssocID="{A64C616C-6497-4E09-AC08-311BD3AD6E46}" presName="LevelTwoTextNode" presStyleLbl="node3" presStyleIdx="2" presStyleCnt="4" custLinFactNeighborX="616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DF834B5-3713-4675-88A8-F5605C09BDAE}" type="pres">
      <dgm:prSet presAssocID="{A64C616C-6497-4E09-AC08-311BD3AD6E46}" presName="level3hierChild" presStyleCnt="0"/>
      <dgm:spPr/>
    </dgm:pt>
    <dgm:pt modelId="{7C1A1913-1417-4CAD-B798-B454B6A84386}" type="pres">
      <dgm:prSet presAssocID="{FCB5B5CE-40C7-487C-A1E5-C559D49482DC}" presName="conn2-1" presStyleLbl="parChTrans1D4" presStyleIdx="0" presStyleCnt="4"/>
      <dgm:spPr/>
      <dgm:t>
        <a:bodyPr/>
        <a:lstStyle/>
        <a:p>
          <a:endParaRPr lang="en-US"/>
        </a:p>
      </dgm:t>
    </dgm:pt>
    <dgm:pt modelId="{81C9E4AE-CF9B-4E98-9CD0-54EED35B370C}" type="pres">
      <dgm:prSet presAssocID="{FCB5B5CE-40C7-487C-A1E5-C559D49482DC}" presName="connTx" presStyleLbl="parChTrans1D4" presStyleIdx="0" presStyleCnt="4"/>
      <dgm:spPr/>
      <dgm:t>
        <a:bodyPr/>
        <a:lstStyle/>
        <a:p>
          <a:endParaRPr lang="en-US"/>
        </a:p>
      </dgm:t>
    </dgm:pt>
    <dgm:pt modelId="{7A5F491B-52AA-446E-855A-0F0680C224A0}" type="pres">
      <dgm:prSet presAssocID="{2CA99865-9416-478F-B1C1-505B9FFDB283}" presName="root2" presStyleCnt="0"/>
      <dgm:spPr/>
    </dgm:pt>
    <dgm:pt modelId="{74E94F8A-601F-4D12-8ADC-57DA665E945C}" type="pres">
      <dgm:prSet presAssocID="{2CA99865-9416-478F-B1C1-505B9FFDB283}" presName="LevelTwoTextNode" presStyleLbl="node4" presStyleIdx="0" presStyleCnt="4" custLinFactNeighborY="-2722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79F41C9-3D8B-4131-A02C-490C56265ABF}" type="pres">
      <dgm:prSet presAssocID="{2CA99865-9416-478F-B1C1-505B9FFDB283}" presName="level3hierChild" presStyleCnt="0"/>
      <dgm:spPr/>
    </dgm:pt>
    <dgm:pt modelId="{1AF9BDEB-DC0D-40BD-88A1-82057F68912B}" type="pres">
      <dgm:prSet presAssocID="{7C0B0082-54F9-4F8B-88DB-DD56F7E2467E}" presName="conn2-1" presStyleLbl="parChTrans1D4" presStyleIdx="1" presStyleCnt="4"/>
      <dgm:spPr/>
      <dgm:t>
        <a:bodyPr/>
        <a:lstStyle/>
        <a:p>
          <a:endParaRPr lang="en-US"/>
        </a:p>
      </dgm:t>
    </dgm:pt>
    <dgm:pt modelId="{14C16457-8415-4C10-AAE9-9CF3F9CC8321}" type="pres">
      <dgm:prSet presAssocID="{7C0B0082-54F9-4F8B-88DB-DD56F7E2467E}" presName="connTx" presStyleLbl="parChTrans1D4" presStyleIdx="1" presStyleCnt="4"/>
      <dgm:spPr/>
      <dgm:t>
        <a:bodyPr/>
        <a:lstStyle/>
        <a:p>
          <a:endParaRPr lang="en-US"/>
        </a:p>
      </dgm:t>
    </dgm:pt>
    <dgm:pt modelId="{5133A7ED-C60B-416C-A2CA-BCF84C8CB544}" type="pres">
      <dgm:prSet presAssocID="{CB3D93A6-BD3C-45F0-8FAF-9F24BD6F115B}" presName="root2" presStyleCnt="0"/>
      <dgm:spPr/>
    </dgm:pt>
    <dgm:pt modelId="{AFD3FF71-8439-4A2B-8EA7-F762FFC9FEF5}" type="pres">
      <dgm:prSet presAssocID="{CB3D93A6-BD3C-45F0-8FAF-9F24BD6F115B}" presName="LevelTwoTextNode" presStyleLbl="node4" presStyleIdx="1" presStyleCnt="4" custLinFactNeighborY="115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CEADA3A-F9B2-4234-815E-A44FEF2D6301}" type="pres">
      <dgm:prSet presAssocID="{CB3D93A6-BD3C-45F0-8FAF-9F24BD6F115B}" presName="level3hierChild" presStyleCnt="0"/>
      <dgm:spPr/>
    </dgm:pt>
    <dgm:pt modelId="{3E7B50DA-64B6-4BF0-9B7B-B089DCB1964A}" type="pres">
      <dgm:prSet presAssocID="{F84DFAE2-DB01-4577-995B-253A81193400}" presName="conn2-1" presStyleLbl="parChTrans1D3" presStyleIdx="3" presStyleCnt="4"/>
      <dgm:spPr/>
      <dgm:t>
        <a:bodyPr/>
        <a:lstStyle/>
        <a:p>
          <a:endParaRPr lang="en-US"/>
        </a:p>
      </dgm:t>
    </dgm:pt>
    <dgm:pt modelId="{0A5816C2-8B84-493A-A10D-AE1F1F8F38CC}" type="pres">
      <dgm:prSet presAssocID="{F84DFAE2-DB01-4577-995B-253A81193400}" presName="connTx" presStyleLbl="parChTrans1D3" presStyleIdx="3" presStyleCnt="4"/>
      <dgm:spPr/>
      <dgm:t>
        <a:bodyPr/>
        <a:lstStyle/>
        <a:p>
          <a:endParaRPr lang="en-US"/>
        </a:p>
      </dgm:t>
    </dgm:pt>
    <dgm:pt modelId="{DD34C715-6061-475D-8F9B-DA117A4BA5EC}" type="pres">
      <dgm:prSet presAssocID="{C276E5EE-8134-4EF2-984B-80682B78398E}" presName="root2" presStyleCnt="0"/>
      <dgm:spPr/>
    </dgm:pt>
    <dgm:pt modelId="{4658FDB5-09FE-4BF8-B900-9E62A408E971}" type="pres">
      <dgm:prSet presAssocID="{C276E5EE-8134-4EF2-984B-80682B78398E}" presName="LevelTwoTextNode" presStyleLbl="node3" presStyleIdx="3" presStyleCnt="4" custLinFactNeighborX="6167" custLinFactNeighborY="562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EE95AC7-91F4-44CF-B7FF-9B5A69A5C949}" type="pres">
      <dgm:prSet presAssocID="{C276E5EE-8134-4EF2-984B-80682B78398E}" presName="level3hierChild" presStyleCnt="0"/>
      <dgm:spPr/>
    </dgm:pt>
    <dgm:pt modelId="{CEF14044-034B-434B-89B7-9D20831990BA}" type="pres">
      <dgm:prSet presAssocID="{EF245FCE-A241-47E8-A3E5-B172AC401BD7}" presName="conn2-1" presStyleLbl="parChTrans1D4" presStyleIdx="2" presStyleCnt="4"/>
      <dgm:spPr/>
      <dgm:t>
        <a:bodyPr/>
        <a:lstStyle/>
        <a:p>
          <a:endParaRPr lang="en-US"/>
        </a:p>
      </dgm:t>
    </dgm:pt>
    <dgm:pt modelId="{8A8A91A8-27CB-441C-A990-A1E312244FD0}" type="pres">
      <dgm:prSet presAssocID="{EF245FCE-A241-47E8-A3E5-B172AC401BD7}" presName="connTx" presStyleLbl="parChTrans1D4" presStyleIdx="2" presStyleCnt="4"/>
      <dgm:spPr/>
      <dgm:t>
        <a:bodyPr/>
        <a:lstStyle/>
        <a:p>
          <a:endParaRPr lang="en-US"/>
        </a:p>
      </dgm:t>
    </dgm:pt>
    <dgm:pt modelId="{448A06AE-6775-4BE9-A2B9-61A935AA32F1}" type="pres">
      <dgm:prSet presAssocID="{14347351-4F63-402E-AE35-73006C71304F}" presName="root2" presStyleCnt="0"/>
      <dgm:spPr/>
    </dgm:pt>
    <dgm:pt modelId="{C6559CED-939F-4FE1-8A6B-7246E88B4CB9}" type="pres">
      <dgm:prSet presAssocID="{14347351-4F63-402E-AE35-73006C71304F}" presName="LevelTwoTextNode" presStyleLbl="node4" presStyleIdx="2" presStyleCnt="4" custLinFactNeighborY="1857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B61953E-E373-46A9-8790-D5135B3CD00F}" type="pres">
      <dgm:prSet presAssocID="{14347351-4F63-402E-AE35-73006C71304F}" presName="level3hierChild" presStyleCnt="0"/>
      <dgm:spPr/>
    </dgm:pt>
    <dgm:pt modelId="{AC9942FB-AC3D-4954-879F-66A413CA1F02}" type="pres">
      <dgm:prSet presAssocID="{9F3BEC87-8E07-4338-8C5C-0A011BFA85CE}" presName="conn2-1" presStyleLbl="parChTrans1D4" presStyleIdx="3" presStyleCnt="4"/>
      <dgm:spPr/>
      <dgm:t>
        <a:bodyPr/>
        <a:lstStyle/>
        <a:p>
          <a:endParaRPr lang="en-US"/>
        </a:p>
      </dgm:t>
    </dgm:pt>
    <dgm:pt modelId="{21AD4154-268B-4AEE-8EA2-428A80A03FBA}" type="pres">
      <dgm:prSet presAssocID="{9F3BEC87-8E07-4338-8C5C-0A011BFA85CE}" presName="connTx" presStyleLbl="parChTrans1D4" presStyleIdx="3" presStyleCnt="4"/>
      <dgm:spPr/>
      <dgm:t>
        <a:bodyPr/>
        <a:lstStyle/>
        <a:p>
          <a:endParaRPr lang="en-US"/>
        </a:p>
      </dgm:t>
    </dgm:pt>
    <dgm:pt modelId="{B1302DD4-DCD2-4B17-8B80-5BFB852BCFD3}" type="pres">
      <dgm:prSet presAssocID="{0C48BA56-91BF-43A0-93EE-1C04DF6A76A4}" presName="root2" presStyleCnt="0"/>
      <dgm:spPr/>
    </dgm:pt>
    <dgm:pt modelId="{2299EFCA-E00B-480E-95A7-2FD37D8DAA1C}" type="pres">
      <dgm:prSet presAssocID="{0C48BA56-91BF-43A0-93EE-1C04DF6A76A4}" presName="LevelTwoTextNode" presStyleLbl="node4" presStyleIdx="3" presStyleCnt="4" custLinFactNeighborY="3525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71F971E-160D-46BE-9CF8-077D91C09163}" type="pres">
      <dgm:prSet presAssocID="{0C48BA56-91BF-43A0-93EE-1C04DF6A76A4}" presName="level3hierChild" presStyleCnt="0"/>
      <dgm:spPr/>
    </dgm:pt>
  </dgm:ptLst>
  <dgm:cxnLst>
    <dgm:cxn modelId="{1A3902C4-907B-4F9A-A574-CCCED1380CE2}" type="presOf" srcId="{7C0B0082-54F9-4F8B-88DB-DD56F7E2467E}" destId="{1AF9BDEB-DC0D-40BD-88A1-82057F68912B}" srcOrd="0" destOrd="0" presId="urn:microsoft.com/office/officeart/2005/8/layout/hierarchy2"/>
    <dgm:cxn modelId="{C877056D-BE30-4D03-A86E-E6889B0ADC0B}" type="presOf" srcId="{9A82F9DE-6E65-4990-998E-55B70DD8BE6B}" destId="{4F6FE12A-83AB-492B-8BAE-F8B1DB64D1BE}" srcOrd="1" destOrd="0" presId="urn:microsoft.com/office/officeart/2005/8/layout/hierarchy2"/>
    <dgm:cxn modelId="{D3CAE587-8227-41F5-A998-688B87E5B8DD}" type="presOf" srcId="{6F919A26-30FC-4537-B7CA-E77C1566AF4A}" destId="{A0EF8A43-463B-4AC8-BB18-9A1538CA516E}" srcOrd="0" destOrd="0" presId="urn:microsoft.com/office/officeart/2005/8/layout/hierarchy2"/>
    <dgm:cxn modelId="{99B66A0F-24F8-4C0C-BB19-4838AE19F70E}" type="presOf" srcId="{73311933-8323-4D5A-8F50-8009817B645E}" destId="{BA19D685-99F0-420B-AD1C-6629F2CD425D}" srcOrd="0" destOrd="0" presId="urn:microsoft.com/office/officeart/2005/8/layout/hierarchy2"/>
    <dgm:cxn modelId="{FF4AC213-B734-422E-A1CC-51295E2C1C62}" type="presOf" srcId="{C276E5EE-8134-4EF2-984B-80682B78398E}" destId="{4658FDB5-09FE-4BF8-B900-9E62A408E971}" srcOrd="0" destOrd="0" presId="urn:microsoft.com/office/officeart/2005/8/layout/hierarchy2"/>
    <dgm:cxn modelId="{E910CD75-9A03-417A-ADAB-03D28E7913A3}" type="presOf" srcId="{AC1505F2-385D-45FA-A1A2-142B20357D88}" destId="{8278B7F4-2BE8-473F-B711-82798A2A8625}" srcOrd="0" destOrd="0" presId="urn:microsoft.com/office/officeart/2005/8/layout/hierarchy2"/>
    <dgm:cxn modelId="{CDB6D555-50D7-4406-B08A-FA772C55B226}" type="presOf" srcId="{A64C616C-6497-4E09-AC08-311BD3AD6E46}" destId="{664459E3-06AF-43AE-888D-449CA4432170}" srcOrd="0" destOrd="0" presId="urn:microsoft.com/office/officeart/2005/8/layout/hierarchy2"/>
    <dgm:cxn modelId="{F3546FC5-A27C-4596-BCC5-4C7110F3DFF6}" type="presOf" srcId="{FCB5B5CE-40C7-487C-A1E5-C559D49482DC}" destId="{7C1A1913-1417-4CAD-B798-B454B6A84386}" srcOrd="0" destOrd="0" presId="urn:microsoft.com/office/officeart/2005/8/layout/hierarchy2"/>
    <dgm:cxn modelId="{B8049FE6-AA5A-485C-B30E-B9AFABB89C78}" type="presOf" srcId="{4161F000-8A7F-4349-BDE5-BA0597ADAE90}" destId="{C4ABB1A7-D0D2-49C0-841C-744FB7F2C20A}" srcOrd="0" destOrd="0" presId="urn:microsoft.com/office/officeart/2005/8/layout/hierarchy2"/>
    <dgm:cxn modelId="{1950F91D-32A6-4ED9-A179-9619F4BC6526}" type="presOf" srcId="{3E2115B3-85AD-4795-8B3C-311EE9FF4019}" destId="{549A45DF-78C0-4F47-B737-5B155923D2C8}" srcOrd="1" destOrd="0" presId="urn:microsoft.com/office/officeart/2005/8/layout/hierarchy2"/>
    <dgm:cxn modelId="{CB98FF50-8ED0-4918-A932-3D45D96CF8FE}" type="presOf" srcId="{FCB5B5CE-40C7-487C-A1E5-C559D49482DC}" destId="{81C9E4AE-CF9B-4E98-9CD0-54EED35B370C}" srcOrd="1" destOrd="0" presId="urn:microsoft.com/office/officeart/2005/8/layout/hierarchy2"/>
    <dgm:cxn modelId="{B40DD305-CF14-4842-9898-4279110DE452}" type="presOf" srcId="{14347351-4F63-402E-AE35-73006C71304F}" destId="{C6559CED-939F-4FE1-8A6B-7246E88B4CB9}" srcOrd="0" destOrd="0" presId="urn:microsoft.com/office/officeart/2005/8/layout/hierarchy2"/>
    <dgm:cxn modelId="{139D5626-AEA0-4F82-84C1-95A695EFE24A}" type="presOf" srcId="{2CA99865-9416-478F-B1C1-505B9FFDB283}" destId="{74E94F8A-601F-4D12-8ADC-57DA665E945C}" srcOrd="0" destOrd="0" presId="urn:microsoft.com/office/officeart/2005/8/layout/hierarchy2"/>
    <dgm:cxn modelId="{539BADC8-DC9D-4C8D-95B9-29E8EC014B9D}" type="presOf" srcId="{EF245FCE-A241-47E8-A3E5-B172AC401BD7}" destId="{CEF14044-034B-434B-89B7-9D20831990BA}" srcOrd="0" destOrd="0" presId="urn:microsoft.com/office/officeart/2005/8/layout/hierarchy2"/>
    <dgm:cxn modelId="{EE6F3397-1D23-4493-9EE7-A763D542ADF5}" srcId="{4161F000-8A7F-4349-BDE5-BA0597ADAE90}" destId="{C276E5EE-8134-4EF2-984B-80682B78398E}" srcOrd="1" destOrd="0" parTransId="{F84DFAE2-DB01-4577-995B-253A81193400}" sibTransId="{24BB62F9-3B61-47B3-9CAD-79F9AEDAFA56}"/>
    <dgm:cxn modelId="{0A4DAB3F-46EC-464A-9B68-D809E7DB0C50}" srcId="{4161F000-8A7F-4349-BDE5-BA0597ADAE90}" destId="{A64C616C-6497-4E09-AC08-311BD3AD6E46}" srcOrd="0" destOrd="0" parTransId="{AC1505F2-385D-45FA-A1A2-142B20357D88}" sibTransId="{381751BE-8763-495D-9BAE-C26ACBF25DB8}"/>
    <dgm:cxn modelId="{5FD631D0-7F4E-4FD8-9110-A99E3A5FFE4B}" srcId="{C276E5EE-8134-4EF2-984B-80682B78398E}" destId="{14347351-4F63-402E-AE35-73006C71304F}" srcOrd="0" destOrd="0" parTransId="{EF245FCE-A241-47E8-A3E5-B172AC401BD7}" sibTransId="{3D469C40-3805-46E7-B568-AB2424806390}"/>
    <dgm:cxn modelId="{7EDC48F3-F9F9-40CF-9B37-79C09C3BD210}" type="presOf" srcId="{9A82F9DE-6E65-4990-998E-55B70DD8BE6B}" destId="{DD8320D3-6489-43A2-AE4B-89B1D6B0BC08}" srcOrd="0" destOrd="0" presId="urn:microsoft.com/office/officeart/2005/8/layout/hierarchy2"/>
    <dgm:cxn modelId="{B712185C-DA91-4DE9-92BE-1C53A8DD11D6}" srcId="{D42232C1-8C38-4267-B2EB-3692DA48238A}" destId="{5D7877DC-163A-4C94-97CE-1B3210D0D610}" srcOrd="0" destOrd="0" parTransId="{3E2115B3-85AD-4795-8B3C-311EE9FF4019}" sibTransId="{38824BD6-F174-4C5C-AC1A-0AEF55DAFFC6}"/>
    <dgm:cxn modelId="{019FEF56-F7D2-4525-A318-C1BBCAE94F9A}" srcId="{D42232C1-8C38-4267-B2EB-3692DA48238A}" destId="{FD03142B-B54E-4511-8718-76B79B92DFB8}" srcOrd="1" destOrd="0" parTransId="{73311933-8323-4D5A-8F50-8009817B645E}" sibTransId="{5F88C330-B62F-4E2E-872A-E2118670177E}"/>
    <dgm:cxn modelId="{742D3995-AA26-4338-B1C1-BE2331DB7D2A}" type="presOf" srcId="{D42232C1-8C38-4267-B2EB-3692DA48238A}" destId="{D12200EE-0C92-4496-ADEC-FB1ECD4449E5}" srcOrd="0" destOrd="0" presId="urn:microsoft.com/office/officeart/2005/8/layout/hierarchy2"/>
    <dgm:cxn modelId="{672EB970-28AA-47AC-AE33-33B91907C2E4}" type="presOf" srcId="{7C0B0082-54F9-4F8B-88DB-DD56F7E2467E}" destId="{14C16457-8415-4C10-AAE9-9CF3F9CC8321}" srcOrd="1" destOrd="0" presId="urn:microsoft.com/office/officeart/2005/8/layout/hierarchy2"/>
    <dgm:cxn modelId="{532A1905-8508-4EC5-8D7E-5F4063E78F85}" type="presOf" srcId="{3E2115B3-85AD-4795-8B3C-311EE9FF4019}" destId="{96B2B1BF-B74D-4516-8E9E-F2BBA2825B53}" srcOrd="0" destOrd="0" presId="urn:microsoft.com/office/officeart/2005/8/layout/hierarchy2"/>
    <dgm:cxn modelId="{8542F4CF-08AD-4F6A-ACB5-9298B60DFFC3}" srcId="{A64C616C-6497-4E09-AC08-311BD3AD6E46}" destId="{2CA99865-9416-478F-B1C1-505B9FFDB283}" srcOrd="0" destOrd="0" parTransId="{FCB5B5CE-40C7-487C-A1E5-C559D49482DC}" sibTransId="{A25CF56F-A1A8-4F3E-9222-AE3F7CC68F6C}"/>
    <dgm:cxn modelId="{6B593670-974B-4063-B880-9AD4AFB9860D}" srcId="{6F919A26-30FC-4537-B7CA-E77C1566AF4A}" destId="{93CD2FB2-17BC-41E1-A266-C67A456A8E29}" srcOrd="0" destOrd="0" parTransId="{3BE3CD48-338A-4975-9358-23E838C3A1FC}" sibTransId="{4A5D342F-C279-4DFD-8983-AAE7251E3480}"/>
    <dgm:cxn modelId="{C70C6017-BBE0-4AAC-8306-37B320D23EAD}" srcId="{A64C616C-6497-4E09-AC08-311BD3AD6E46}" destId="{CB3D93A6-BD3C-45F0-8FAF-9F24BD6F115B}" srcOrd="1" destOrd="0" parTransId="{7C0B0082-54F9-4F8B-88DB-DD56F7E2467E}" sibTransId="{F638B697-4348-4EE0-AA88-0665635C0982}"/>
    <dgm:cxn modelId="{D82C93B1-495F-450A-9DAF-92762B86D19D}" type="presOf" srcId="{9F3BEC87-8E07-4338-8C5C-0A011BFA85CE}" destId="{AC9942FB-AC3D-4954-879F-66A413CA1F02}" srcOrd="0" destOrd="0" presId="urn:microsoft.com/office/officeart/2005/8/layout/hierarchy2"/>
    <dgm:cxn modelId="{198F0A5F-9DC1-477F-A01E-8AFCB44A250A}" type="presOf" srcId="{73311933-8323-4D5A-8F50-8009817B645E}" destId="{2B9AA5B8-6A30-4DFE-925F-45CABF08EA28}" srcOrd="1" destOrd="0" presId="urn:microsoft.com/office/officeart/2005/8/layout/hierarchy2"/>
    <dgm:cxn modelId="{A9D1F1D2-194F-4782-B900-FA0F20BBE4D5}" type="presOf" srcId="{20C00463-8D3E-4AB9-8C2B-D5F8C8783E6E}" destId="{50E7A684-224C-40DA-BF85-5CE8B595169A}" srcOrd="1" destOrd="0" presId="urn:microsoft.com/office/officeart/2005/8/layout/hierarchy2"/>
    <dgm:cxn modelId="{DA452CF0-05F9-406D-9A43-5694BF077109}" type="presOf" srcId="{F84DFAE2-DB01-4577-995B-253A81193400}" destId="{0A5816C2-8B84-493A-A10D-AE1F1F8F38CC}" srcOrd="1" destOrd="0" presId="urn:microsoft.com/office/officeart/2005/8/layout/hierarchy2"/>
    <dgm:cxn modelId="{FA2BE863-0DC9-4042-AF2D-A45F59260F79}" type="presOf" srcId="{CB3D93A6-BD3C-45F0-8FAF-9F24BD6F115B}" destId="{AFD3FF71-8439-4A2B-8EA7-F762FFC9FEF5}" srcOrd="0" destOrd="0" presId="urn:microsoft.com/office/officeart/2005/8/layout/hierarchy2"/>
    <dgm:cxn modelId="{E7A5AB2B-D8FB-4B06-BC61-A856CC5554C3}" type="presOf" srcId="{5D7877DC-163A-4C94-97CE-1B3210D0D610}" destId="{6F232201-B2FD-40ED-BCFF-D4AB65EAC1FB}" srcOrd="0" destOrd="0" presId="urn:microsoft.com/office/officeart/2005/8/layout/hierarchy2"/>
    <dgm:cxn modelId="{8E7A0F13-0CF0-4C09-8D00-639F610655C5}" srcId="{93CD2FB2-17BC-41E1-A266-C67A456A8E29}" destId="{D42232C1-8C38-4267-B2EB-3692DA48238A}" srcOrd="0" destOrd="0" parTransId="{20C00463-8D3E-4AB9-8C2B-D5F8C8783E6E}" sibTransId="{3E485E76-78D9-4187-984F-C72B3E79286A}"/>
    <dgm:cxn modelId="{98F137A4-B775-4FF3-B739-32B5B072CAAB}" srcId="{93CD2FB2-17BC-41E1-A266-C67A456A8E29}" destId="{4161F000-8A7F-4349-BDE5-BA0597ADAE90}" srcOrd="1" destOrd="0" parTransId="{9A82F9DE-6E65-4990-998E-55B70DD8BE6B}" sibTransId="{13FCBF32-3523-4E1D-9183-2D404E0E3249}"/>
    <dgm:cxn modelId="{069C1EB9-D5AE-4057-8156-6580E7C0217F}" type="presOf" srcId="{93CD2FB2-17BC-41E1-A266-C67A456A8E29}" destId="{A20ED39E-33AD-407A-8128-2C9ECA3A8D99}" srcOrd="0" destOrd="0" presId="urn:microsoft.com/office/officeart/2005/8/layout/hierarchy2"/>
    <dgm:cxn modelId="{76204549-E76E-4BBD-8BF5-FBAB5939EBE3}" type="presOf" srcId="{9F3BEC87-8E07-4338-8C5C-0A011BFA85CE}" destId="{21AD4154-268B-4AEE-8EA2-428A80A03FBA}" srcOrd="1" destOrd="0" presId="urn:microsoft.com/office/officeart/2005/8/layout/hierarchy2"/>
    <dgm:cxn modelId="{1B7CF87A-5506-4018-8F8A-286BB8E9854D}" type="presOf" srcId="{F84DFAE2-DB01-4577-995B-253A81193400}" destId="{3E7B50DA-64B6-4BF0-9B7B-B089DCB1964A}" srcOrd="0" destOrd="0" presId="urn:microsoft.com/office/officeart/2005/8/layout/hierarchy2"/>
    <dgm:cxn modelId="{7945DF07-2128-43AD-AA9A-734BE0C57A1E}" type="presOf" srcId="{EF245FCE-A241-47E8-A3E5-B172AC401BD7}" destId="{8A8A91A8-27CB-441C-A990-A1E312244FD0}" srcOrd="1" destOrd="0" presId="urn:microsoft.com/office/officeart/2005/8/layout/hierarchy2"/>
    <dgm:cxn modelId="{A2BCC393-FC25-4EA9-A85F-398592CE6BAF}" type="presOf" srcId="{FD03142B-B54E-4511-8718-76B79B92DFB8}" destId="{42759317-9299-4ACB-BCF3-CB24669E3364}" srcOrd="0" destOrd="0" presId="urn:microsoft.com/office/officeart/2005/8/layout/hierarchy2"/>
    <dgm:cxn modelId="{8FD6F9FD-480C-4ED0-9536-3F641D9349B9}" type="presOf" srcId="{AC1505F2-385D-45FA-A1A2-142B20357D88}" destId="{D301E668-125F-4A0C-AC3D-AA8AB614874E}" srcOrd="1" destOrd="0" presId="urn:microsoft.com/office/officeart/2005/8/layout/hierarchy2"/>
    <dgm:cxn modelId="{A5D75F20-8CCB-4AF9-ADB7-8E66854447F5}" srcId="{C276E5EE-8134-4EF2-984B-80682B78398E}" destId="{0C48BA56-91BF-43A0-93EE-1C04DF6A76A4}" srcOrd="1" destOrd="0" parTransId="{9F3BEC87-8E07-4338-8C5C-0A011BFA85CE}" sibTransId="{F5083783-885E-41B4-83A5-3962B3AA3961}"/>
    <dgm:cxn modelId="{0F986AF8-2DC1-4622-A771-30A5AB13EF71}" type="presOf" srcId="{20C00463-8D3E-4AB9-8C2B-D5F8C8783E6E}" destId="{64ACF016-47FC-4729-89CB-07618E6D5D89}" srcOrd="0" destOrd="0" presId="urn:microsoft.com/office/officeart/2005/8/layout/hierarchy2"/>
    <dgm:cxn modelId="{B51DB7AD-4976-44CA-9AB0-258ED0086C97}" type="presOf" srcId="{0C48BA56-91BF-43A0-93EE-1C04DF6A76A4}" destId="{2299EFCA-E00B-480E-95A7-2FD37D8DAA1C}" srcOrd="0" destOrd="0" presId="urn:microsoft.com/office/officeart/2005/8/layout/hierarchy2"/>
    <dgm:cxn modelId="{6327E608-8056-40EF-AD90-EF374AC59FA3}" type="presParOf" srcId="{A0EF8A43-463B-4AC8-BB18-9A1538CA516E}" destId="{9D1C2213-ED7A-46E0-A7F5-95F3DDE0A44D}" srcOrd="0" destOrd="0" presId="urn:microsoft.com/office/officeart/2005/8/layout/hierarchy2"/>
    <dgm:cxn modelId="{52B9A063-1FD8-43C7-A33C-2D840A55C788}" type="presParOf" srcId="{9D1C2213-ED7A-46E0-A7F5-95F3DDE0A44D}" destId="{A20ED39E-33AD-407A-8128-2C9ECA3A8D99}" srcOrd="0" destOrd="0" presId="urn:microsoft.com/office/officeart/2005/8/layout/hierarchy2"/>
    <dgm:cxn modelId="{4C47FAE7-5AFF-4925-8A7A-E7AD035A6908}" type="presParOf" srcId="{9D1C2213-ED7A-46E0-A7F5-95F3DDE0A44D}" destId="{711ED27A-008A-4732-B115-002146F113CA}" srcOrd="1" destOrd="0" presId="urn:microsoft.com/office/officeart/2005/8/layout/hierarchy2"/>
    <dgm:cxn modelId="{CF9AD1FF-9BBB-493C-81A9-4183E75693A1}" type="presParOf" srcId="{711ED27A-008A-4732-B115-002146F113CA}" destId="{64ACF016-47FC-4729-89CB-07618E6D5D89}" srcOrd="0" destOrd="0" presId="urn:microsoft.com/office/officeart/2005/8/layout/hierarchy2"/>
    <dgm:cxn modelId="{164DB54C-877C-48C5-8322-A7EBE309F919}" type="presParOf" srcId="{64ACF016-47FC-4729-89CB-07618E6D5D89}" destId="{50E7A684-224C-40DA-BF85-5CE8B595169A}" srcOrd="0" destOrd="0" presId="urn:microsoft.com/office/officeart/2005/8/layout/hierarchy2"/>
    <dgm:cxn modelId="{06E1505F-EC76-4EE4-9FE0-CAEF12D8BD74}" type="presParOf" srcId="{711ED27A-008A-4732-B115-002146F113CA}" destId="{F29FDEEA-70F6-4113-9DEC-BF029401D976}" srcOrd="1" destOrd="0" presId="urn:microsoft.com/office/officeart/2005/8/layout/hierarchy2"/>
    <dgm:cxn modelId="{1F85E493-592C-495C-92F4-92091A14E05A}" type="presParOf" srcId="{F29FDEEA-70F6-4113-9DEC-BF029401D976}" destId="{D12200EE-0C92-4496-ADEC-FB1ECD4449E5}" srcOrd="0" destOrd="0" presId="urn:microsoft.com/office/officeart/2005/8/layout/hierarchy2"/>
    <dgm:cxn modelId="{4D11A7A9-4CBE-47F1-AF64-A67CF09493F0}" type="presParOf" srcId="{F29FDEEA-70F6-4113-9DEC-BF029401D976}" destId="{411A563E-3BFD-49D3-A6A7-094FF29B3F8D}" srcOrd="1" destOrd="0" presId="urn:microsoft.com/office/officeart/2005/8/layout/hierarchy2"/>
    <dgm:cxn modelId="{4516E6D1-8BC2-408E-9606-08CE300251C4}" type="presParOf" srcId="{411A563E-3BFD-49D3-A6A7-094FF29B3F8D}" destId="{96B2B1BF-B74D-4516-8E9E-F2BBA2825B53}" srcOrd="0" destOrd="0" presId="urn:microsoft.com/office/officeart/2005/8/layout/hierarchy2"/>
    <dgm:cxn modelId="{8148E1F8-0B80-4F9F-837A-A73E8C8147A7}" type="presParOf" srcId="{96B2B1BF-B74D-4516-8E9E-F2BBA2825B53}" destId="{549A45DF-78C0-4F47-B737-5B155923D2C8}" srcOrd="0" destOrd="0" presId="urn:microsoft.com/office/officeart/2005/8/layout/hierarchy2"/>
    <dgm:cxn modelId="{E3700E0F-DC66-437F-A955-C0182559CC10}" type="presParOf" srcId="{411A563E-3BFD-49D3-A6A7-094FF29B3F8D}" destId="{48DBF1DF-C9A6-4F49-B2BC-DEFC5C393CB6}" srcOrd="1" destOrd="0" presId="urn:microsoft.com/office/officeart/2005/8/layout/hierarchy2"/>
    <dgm:cxn modelId="{E9F730AC-E175-45FD-9E52-A1B49BF2DF9E}" type="presParOf" srcId="{48DBF1DF-C9A6-4F49-B2BC-DEFC5C393CB6}" destId="{6F232201-B2FD-40ED-BCFF-D4AB65EAC1FB}" srcOrd="0" destOrd="0" presId="urn:microsoft.com/office/officeart/2005/8/layout/hierarchy2"/>
    <dgm:cxn modelId="{AE905C88-7A4A-47A5-93AE-574048A438A6}" type="presParOf" srcId="{48DBF1DF-C9A6-4F49-B2BC-DEFC5C393CB6}" destId="{1F62C819-6597-492C-AF8A-83AF59D41E68}" srcOrd="1" destOrd="0" presId="urn:microsoft.com/office/officeart/2005/8/layout/hierarchy2"/>
    <dgm:cxn modelId="{488B2BBF-A66B-449D-BF1E-2F712C17A4C9}" type="presParOf" srcId="{411A563E-3BFD-49D3-A6A7-094FF29B3F8D}" destId="{BA19D685-99F0-420B-AD1C-6629F2CD425D}" srcOrd="2" destOrd="0" presId="urn:microsoft.com/office/officeart/2005/8/layout/hierarchy2"/>
    <dgm:cxn modelId="{590FA575-E624-4008-94BE-D61F8A5E5A20}" type="presParOf" srcId="{BA19D685-99F0-420B-AD1C-6629F2CD425D}" destId="{2B9AA5B8-6A30-4DFE-925F-45CABF08EA28}" srcOrd="0" destOrd="0" presId="urn:microsoft.com/office/officeart/2005/8/layout/hierarchy2"/>
    <dgm:cxn modelId="{9E4AB304-8C22-4D85-8858-E1387DC58A33}" type="presParOf" srcId="{411A563E-3BFD-49D3-A6A7-094FF29B3F8D}" destId="{07623F47-17C4-480D-836A-B0EEED9826C4}" srcOrd="3" destOrd="0" presId="urn:microsoft.com/office/officeart/2005/8/layout/hierarchy2"/>
    <dgm:cxn modelId="{27D61349-9B6B-45DD-A321-3E5D7A9665C5}" type="presParOf" srcId="{07623F47-17C4-480D-836A-B0EEED9826C4}" destId="{42759317-9299-4ACB-BCF3-CB24669E3364}" srcOrd="0" destOrd="0" presId="urn:microsoft.com/office/officeart/2005/8/layout/hierarchy2"/>
    <dgm:cxn modelId="{87C0B4F0-CCDB-4138-940B-D8D03605410B}" type="presParOf" srcId="{07623F47-17C4-480D-836A-B0EEED9826C4}" destId="{AE62F277-C0C9-4802-8B3A-72976306BA91}" srcOrd="1" destOrd="0" presId="urn:microsoft.com/office/officeart/2005/8/layout/hierarchy2"/>
    <dgm:cxn modelId="{F2CEF2ED-1910-4880-A3CC-17555B44FBDD}" type="presParOf" srcId="{711ED27A-008A-4732-B115-002146F113CA}" destId="{DD8320D3-6489-43A2-AE4B-89B1D6B0BC08}" srcOrd="2" destOrd="0" presId="urn:microsoft.com/office/officeart/2005/8/layout/hierarchy2"/>
    <dgm:cxn modelId="{7F93EE09-1BCE-42C9-917A-58D697D7B27F}" type="presParOf" srcId="{DD8320D3-6489-43A2-AE4B-89B1D6B0BC08}" destId="{4F6FE12A-83AB-492B-8BAE-F8B1DB64D1BE}" srcOrd="0" destOrd="0" presId="urn:microsoft.com/office/officeart/2005/8/layout/hierarchy2"/>
    <dgm:cxn modelId="{821C4CE9-A6D2-4CB2-8038-C0330314B532}" type="presParOf" srcId="{711ED27A-008A-4732-B115-002146F113CA}" destId="{23D902BD-6BB7-4D56-989E-218EABFD83CC}" srcOrd="3" destOrd="0" presId="urn:microsoft.com/office/officeart/2005/8/layout/hierarchy2"/>
    <dgm:cxn modelId="{CF1B3BCE-0170-4536-8D92-66599E537DB0}" type="presParOf" srcId="{23D902BD-6BB7-4D56-989E-218EABFD83CC}" destId="{C4ABB1A7-D0D2-49C0-841C-744FB7F2C20A}" srcOrd="0" destOrd="0" presId="urn:microsoft.com/office/officeart/2005/8/layout/hierarchy2"/>
    <dgm:cxn modelId="{9EA7C143-A8DA-4A3A-8AE1-1877EDE3B99D}" type="presParOf" srcId="{23D902BD-6BB7-4D56-989E-218EABFD83CC}" destId="{C2D78516-FCD0-45DE-8607-8CA2C30F372A}" srcOrd="1" destOrd="0" presId="urn:microsoft.com/office/officeart/2005/8/layout/hierarchy2"/>
    <dgm:cxn modelId="{EDE61E67-0ED4-4DA9-B612-F2695E220A33}" type="presParOf" srcId="{C2D78516-FCD0-45DE-8607-8CA2C30F372A}" destId="{8278B7F4-2BE8-473F-B711-82798A2A8625}" srcOrd="0" destOrd="0" presId="urn:microsoft.com/office/officeart/2005/8/layout/hierarchy2"/>
    <dgm:cxn modelId="{1339A671-2341-40B1-860F-416E804418C5}" type="presParOf" srcId="{8278B7F4-2BE8-473F-B711-82798A2A8625}" destId="{D301E668-125F-4A0C-AC3D-AA8AB614874E}" srcOrd="0" destOrd="0" presId="urn:microsoft.com/office/officeart/2005/8/layout/hierarchy2"/>
    <dgm:cxn modelId="{87FB42EF-2B7F-47F4-A572-5106D658BEED}" type="presParOf" srcId="{C2D78516-FCD0-45DE-8607-8CA2C30F372A}" destId="{8169D7C8-85E4-4FA5-8C80-EEE44A248C00}" srcOrd="1" destOrd="0" presId="urn:microsoft.com/office/officeart/2005/8/layout/hierarchy2"/>
    <dgm:cxn modelId="{303CCF13-9951-4E71-824E-478C0C3286B8}" type="presParOf" srcId="{8169D7C8-85E4-4FA5-8C80-EEE44A248C00}" destId="{664459E3-06AF-43AE-888D-449CA4432170}" srcOrd="0" destOrd="0" presId="urn:microsoft.com/office/officeart/2005/8/layout/hierarchy2"/>
    <dgm:cxn modelId="{C6486319-89E9-4287-86E7-4FB3F5A9E79B}" type="presParOf" srcId="{8169D7C8-85E4-4FA5-8C80-EEE44A248C00}" destId="{EDF834B5-3713-4675-88A8-F5605C09BDAE}" srcOrd="1" destOrd="0" presId="urn:microsoft.com/office/officeart/2005/8/layout/hierarchy2"/>
    <dgm:cxn modelId="{57BC5885-1BF7-4262-8749-4924E1FC8A91}" type="presParOf" srcId="{EDF834B5-3713-4675-88A8-F5605C09BDAE}" destId="{7C1A1913-1417-4CAD-B798-B454B6A84386}" srcOrd="0" destOrd="0" presId="urn:microsoft.com/office/officeart/2005/8/layout/hierarchy2"/>
    <dgm:cxn modelId="{8731CBEE-73F1-41A3-8D06-DD6E47997323}" type="presParOf" srcId="{7C1A1913-1417-4CAD-B798-B454B6A84386}" destId="{81C9E4AE-CF9B-4E98-9CD0-54EED35B370C}" srcOrd="0" destOrd="0" presId="urn:microsoft.com/office/officeart/2005/8/layout/hierarchy2"/>
    <dgm:cxn modelId="{4865166E-7C30-44A8-9B15-0AC17D18A89C}" type="presParOf" srcId="{EDF834B5-3713-4675-88A8-F5605C09BDAE}" destId="{7A5F491B-52AA-446E-855A-0F0680C224A0}" srcOrd="1" destOrd="0" presId="urn:microsoft.com/office/officeart/2005/8/layout/hierarchy2"/>
    <dgm:cxn modelId="{75B52683-45EF-4D48-97E0-2D7ADB2BB1AF}" type="presParOf" srcId="{7A5F491B-52AA-446E-855A-0F0680C224A0}" destId="{74E94F8A-601F-4D12-8ADC-57DA665E945C}" srcOrd="0" destOrd="0" presId="urn:microsoft.com/office/officeart/2005/8/layout/hierarchy2"/>
    <dgm:cxn modelId="{69BE187F-96AA-4601-8F4B-D89AA1058B0B}" type="presParOf" srcId="{7A5F491B-52AA-446E-855A-0F0680C224A0}" destId="{979F41C9-3D8B-4131-A02C-490C56265ABF}" srcOrd="1" destOrd="0" presId="urn:microsoft.com/office/officeart/2005/8/layout/hierarchy2"/>
    <dgm:cxn modelId="{C98EB489-24CB-4579-9101-976B12168C9B}" type="presParOf" srcId="{EDF834B5-3713-4675-88A8-F5605C09BDAE}" destId="{1AF9BDEB-DC0D-40BD-88A1-82057F68912B}" srcOrd="2" destOrd="0" presId="urn:microsoft.com/office/officeart/2005/8/layout/hierarchy2"/>
    <dgm:cxn modelId="{7B20ABD9-80F9-4DF4-8B7C-D8DD71FF232A}" type="presParOf" srcId="{1AF9BDEB-DC0D-40BD-88A1-82057F68912B}" destId="{14C16457-8415-4C10-AAE9-9CF3F9CC8321}" srcOrd="0" destOrd="0" presId="urn:microsoft.com/office/officeart/2005/8/layout/hierarchy2"/>
    <dgm:cxn modelId="{EA699354-F38A-4ACB-B315-2F654651FA7C}" type="presParOf" srcId="{EDF834B5-3713-4675-88A8-F5605C09BDAE}" destId="{5133A7ED-C60B-416C-A2CA-BCF84C8CB544}" srcOrd="3" destOrd="0" presId="urn:microsoft.com/office/officeart/2005/8/layout/hierarchy2"/>
    <dgm:cxn modelId="{5DA7F6E7-91A6-4F8A-A92E-DCE49930AD59}" type="presParOf" srcId="{5133A7ED-C60B-416C-A2CA-BCF84C8CB544}" destId="{AFD3FF71-8439-4A2B-8EA7-F762FFC9FEF5}" srcOrd="0" destOrd="0" presId="urn:microsoft.com/office/officeart/2005/8/layout/hierarchy2"/>
    <dgm:cxn modelId="{05812933-3D76-43D4-8E1A-C88DE78E0CBD}" type="presParOf" srcId="{5133A7ED-C60B-416C-A2CA-BCF84C8CB544}" destId="{BCEADA3A-F9B2-4234-815E-A44FEF2D6301}" srcOrd="1" destOrd="0" presId="urn:microsoft.com/office/officeart/2005/8/layout/hierarchy2"/>
    <dgm:cxn modelId="{1999D19F-17D2-4226-B8CE-06F2A86B030F}" type="presParOf" srcId="{C2D78516-FCD0-45DE-8607-8CA2C30F372A}" destId="{3E7B50DA-64B6-4BF0-9B7B-B089DCB1964A}" srcOrd="2" destOrd="0" presId="urn:microsoft.com/office/officeart/2005/8/layout/hierarchy2"/>
    <dgm:cxn modelId="{307F99C3-D5A8-4A2C-9D6D-75D18D294082}" type="presParOf" srcId="{3E7B50DA-64B6-4BF0-9B7B-B089DCB1964A}" destId="{0A5816C2-8B84-493A-A10D-AE1F1F8F38CC}" srcOrd="0" destOrd="0" presId="urn:microsoft.com/office/officeart/2005/8/layout/hierarchy2"/>
    <dgm:cxn modelId="{F5B3F518-82BA-43C0-AB15-2432ABF328FC}" type="presParOf" srcId="{C2D78516-FCD0-45DE-8607-8CA2C30F372A}" destId="{DD34C715-6061-475D-8F9B-DA117A4BA5EC}" srcOrd="3" destOrd="0" presId="urn:microsoft.com/office/officeart/2005/8/layout/hierarchy2"/>
    <dgm:cxn modelId="{273ADF32-7218-465D-AA3F-8CB2B288C49C}" type="presParOf" srcId="{DD34C715-6061-475D-8F9B-DA117A4BA5EC}" destId="{4658FDB5-09FE-4BF8-B900-9E62A408E971}" srcOrd="0" destOrd="0" presId="urn:microsoft.com/office/officeart/2005/8/layout/hierarchy2"/>
    <dgm:cxn modelId="{4FFEFD83-D259-413B-9996-30694F8CD331}" type="presParOf" srcId="{DD34C715-6061-475D-8F9B-DA117A4BA5EC}" destId="{BEE95AC7-91F4-44CF-B7FF-9B5A69A5C949}" srcOrd="1" destOrd="0" presId="urn:microsoft.com/office/officeart/2005/8/layout/hierarchy2"/>
    <dgm:cxn modelId="{FB7552A3-81DF-409A-80C8-DE9A5ACACFA0}" type="presParOf" srcId="{BEE95AC7-91F4-44CF-B7FF-9B5A69A5C949}" destId="{CEF14044-034B-434B-89B7-9D20831990BA}" srcOrd="0" destOrd="0" presId="urn:microsoft.com/office/officeart/2005/8/layout/hierarchy2"/>
    <dgm:cxn modelId="{B3DC5B58-CAC1-492D-B525-DE459925CA20}" type="presParOf" srcId="{CEF14044-034B-434B-89B7-9D20831990BA}" destId="{8A8A91A8-27CB-441C-A990-A1E312244FD0}" srcOrd="0" destOrd="0" presId="urn:microsoft.com/office/officeart/2005/8/layout/hierarchy2"/>
    <dgm:cxn modelId="{9D50199D-6770-414D-B75B-5B6D51B1AD3B}" type="presParOf" srcId="{BEE95AC7-91F4-44CF-B7FF-9B5A69A5C949}" destId="{448A06AE-6775-4BE9-A2B9-61A935AA32F1}" srcOrd="1" destOrd="0" presId="urn:microsoft.com/office/officeart/2005/8/layout/hierarchy2"/>
    <dgm:cxn modelId="{530B4A47-054D-4395-AA5D-750C4D1874E5}" type="presParOf" srcId="{448A06AE-6775-4BE9-A2B9-61A935AA32F1}" destId="{C6559CED-939F-4FE1-8A6B-7246E88B4CB9}" srcOrd="0" destOrd="0" presId="urn:microsoft.com/office/officeart/2005/8/layout/hierarchy2"/>
    <dgm:cxn modelId="{ED477B12-8B2D-43A5-A577-998724B0F78C}" type="presParOf" srcId="{448A06AE-6775-4BE9-A2B9-61A935AA32F1}" destId="{BB61953E-E373-46A9-8790-D5135B3CD00F}" srcOrd="1" destOrd="0" presId="urn:microsoft.com/office/officeart/2005/8/layout/hierarchy2"/>
    <dgm:cxn modelId="{354DA712-0287-4512-B8D2-58FF3B62E9DC}" type="presParOf" srcId="{BEE95AC7-91F4-44CF-B7FF-9B5A69A5C949}" destId="{AC9942FB-AC3D-4954-879F-66A413CA1F02}" srcOrd="2" destOrd="0" presId="urn:microsoft.com/office/officeart/2005/8/layout/hierarchy2"/>
    <dgm:cxn modelId="{3DA87028-BF6C-4937-87B3-C42FEBDE5386}" type="presParOf" srcId="{AC9942FB-AC3D-4954-879F-66A413CA1F02}" destId="{21AD4154-268B-4AEE-8EA2-428A80A03FBA}" srcOrd="0" destOrd="0" presId="urn:microsoft.com/office/officeart/2005/8/layout/hierarchy2"/>
    <dgm:cxn modelId="{711F3CB1-0E0B-41FC-BAC9-C8F9064FA8B3}" type="presParOf" srcId="{BEE95AC7-91F4-44CF-B7FF-9B5A69A5C949}" destId="{B1302DD4-DCD2-4B17-8B80-5BFB852BCFD3}" srcOrd="3" destOrd="0" presId="urn:microsoft.com/office/officeart/2005/8/layout/hierarchy2"/>
    <dgm:cxn modelId="{6F669042-C252-434F-8325-0D4D18582A71}" type="presParOf" srcId="{B1302DD4-DCD2-4B17-8B80-5BFB852BCFD3}" destId="{2299EFCA-E00B-480E-95A7-2FD37D8DAA1C}" srcOrd="0" destOrd="0" presId="urn:microsoft.com/office/officeart/2005/8/layout/hierarchy2"/>
    <dgm:cxn modelId="{7A8F082D-5633-4CF5-A40D-F10B1165E523}" type="presParOf" srcId="{B1302DD4-DCD2-4B17-8B80-5BFB852BCFD3}" destId="{771F971E-160D-46BE-9CF8-077D91C09163}" srcOrd="1" destOrd="0" presId="urn:microsoft.com/office/officeart/2005/8/layout/hierarchy2"/>
  </dgm:cxnLst>
  <dgm:bg/>
  <dgm:whole>
    <a:ln>
      <a:solidFill>
        <a:schemeClr val="bg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B82FB2B-F29A-479E-9CAA-D36633F9FEED}" type="doc">
      <dgm:prSet loTypeId="urn:microsoft.com/office/officeart/2005/8/layout/pyramid2" loCatId="list" qsTypeId="urn:microsoft.com/office/officeart/2005/8/quickstyle/simple1#1" qsCatId="simple" csTypeId="urn:microsoft.com/office/officeart/2005/8/colors/accent1_2#2" csCatId="accent1" phldr="1"/>
      <dgm:spPr/>
    </dgm:pt>
    <dgm:pt modelId="{B4CC3F3D-F9FD-4768-B7FF-0497F96D030B}" type="pres">
      <dgm:prSet presAssocID="{3B82FB2B-F29A-479E-9CAA-D36633F9FEED}" presName="compositeShape" presStyleCnt="0">
        <dgm:presLayoutVars>
          <dgm:dir/>
          <dgm:resizeHandles/>
        </dgm:presLayoutVars>
      </dgm:prSet>
      <dgm:spPr/>
    </dgm:pt>
  </dgm:ptLst>
  <dgm:cxnLst>
    <dgm:cxn modelId="{49F2DF26-9D06-4091-A644-561F6E4672A8}" type="presOf" srcId="{3B82FB2B-F29A-479E-9CAA-D36633F9FEED}" destId="{B4CC3F3D-F9FD-4768-B7FF-0497F96D030B}" srcOrd="0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109612F-2A08-4A2F-A36C-242C20A3F7C5}" type="doc">
      <dgm:prSet loTypeId="urn:microsoft.com/office/officeart/2005/8/layout/hierarchy3" loCatId="hierarchy" qsTypeId="urn:microsoft.com/office/officeart/2005/8/quickstyle/simple1#2" qsCatId="simple" csTypeId="urn:microsoft.com/office/officeart/2005/8/colors/accent1_2#3" csCatId="accent1" phldr="1"/>
      <dgm:spPr/>
      <dgm:t>
        <a:bodyPr/>
        <a:lstStyle/>
        <a:p>
          <a:endParaRPr lang="en-US"/>
        </a:p>
      </dgm:t>
    </dgm:pt>
    <dgm:pt modelId="{34A3B1A2-96DB-4A5B-B5A2-49B331DC7056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2800" dirty="0" smtClean="0">
              <a:latin typeface="Lucida Fax" pitchFamily="18" charset="0"/>
            </a:rPr>
            <a:t>IN-PLANE</a:t>
          </a:r>
          <a:endParaRPr lang="en-US" sz="4000" dirty="0">
            <a:latin typeface="Lucida Fax" pitchFamily="18" charset="0"/>
          </a:endParaRPr>
        </a:p>
      </dgm:t>
    </dgm:pt>
    <dgm:pt modelId="{74FD3471-271F-4965-AD32-B8450E5BC560}" type="parTrans" cxnId="{07E725EA-CC6E-40B5-8848-4307B7C4BC48}">
      <dgm:prSet/>
      <dgm:spPr/>
      <dgm:t>
        <a:bodyPr/>
        <a:lstStyle/>
        <a:p>
          <a:endParaRPr lang="en-US"/>
        </a:p>
      </dgm:t>
    </dgm:pt>
    <dgm:pt modelId="{E65433FC-037D-4D9F-9575-D39275243662}" type="sibTrans" cxnId="{07E725EA-CC6E-40B5-8848-4307B7C4BC48}">
      <dgm:prSet/>
      <dgm:spPr/>
      <dgm:t>
        <a:bodyPr/>
        <a:lstStyle/>
        <a:p>
          <a:endParaRPr lang="en-US"/>
        </a:p>
      </dgm:t>
    </dgm:pt>
    <dgm:pt modelId="{5A08957F-96B4-440F-A17F-CD297963AA2A}">
      <dgm:prSet phldrT="[Text]" custT="1"/>
      <dgm:spPr/>
      <dgm:t>
        <a:bodyPr/>
        <a:lstStyle/>
        <a:p>
          <a:r>
            <a:rPr lang="en-US" sz="2400" dirty="0" smtClean="0"/>
            <a:t>Scissoring</a:t>
          </a:r>
          <a:endParaRPr lang="en-US" sz="2400" dirty="0"/>
        </a:p>
      </dgm:t>
    </dgm:pt>
    <dgm:pt modelId="{3ABCD384-C633-4297-8933-FB0F9A5D6D9C}" type="parTrans" cxnId="{02FD59BD-6825-4275-8333-99BF7D04322D}">
      <dgm:prSet/>
      <dgm:spPr/>
      <dgm:t>
        <a:bodyPr/>
        <a:lstStyle/>
        <a:p>
          <a:endParaRPr lang="en-US" dirty="0"/>
        </a:p>
      </dgm:t>
    </dgm:pt>
    <dgm:pt modelId="{A22DB152-0C4E-450B-9B12-8E9A8491E61E}" type="sibTrans" cxnId="{02FD59BD-6825-4275-8333-99BF7D04322D}">
      <dgm:prSet/>
      <dgm:spPr/>
      <dgm:t>
        <a:bodyPr/>
        <a:lstStyle/>
        <a:p>
          <a:endParaRPr lang="en-US"/>
        </a:p>
      </dgm:t>
    </dgm:pt>
    <dgm:pt modelId="{71ADAB99-3F6D-49BE-ADC4-C6763F9DD4BC}">
      <dgm:prSet phldrT="[Text]" custT="1"/>
      <dgm:spPr/>
      <dgm:t>
        <a:bodyPr/>
        <a:lstStyle/>
        <a:p>
          <a:r>
            <a:rPr lang="en-US" sz="2400" dirty="0" smtClean="0"/>
            <a:t>Rocking</a:t>
          </a:r>
          <a:endParaRPr lang="en-US" sz="2400" dirty="0"/>
        </a:p>
      </dgm:t>
    </dgm:pt>
    <dgm:pt modelId="{C50834A4-0663-4E8C-935B-B4CC19901C08}" type="parTrans" cxnId="{8C7AFB08-E3D7-4DFD-B344-E9289A4EC626}">
      <dgm:prSet/>
      <dgm:spPr/>
      <dgm:t>
        <a:bodyPr/>
        <a:lstStyle/>
        <a:p>
          <a:endParaRPr lang="en-US" dirty="0"/>
        </a:p>
      </dgm:t>
    </dgm:pt>
    <dgm:pt modelId="{C0B642B4-6E4E-4D11-B5DE-75E6E8EE6A60}" type="sibTrans" cxnId="{8C7AFB08-E3D7-4DFD-B344-E9289A4EC626}">
      <dgm:prSet/>
      <dgm:spPr/>
      <dgm:t>
        <a:bodyPr/>
        <a:lstStyle/>
        <a:p>
          <a:endParaRPr lang="en-US"/>
        </a:p>
      </dgm:t>
    </dgm:pt>
    <dgm:pt modelId="{6E9BE762-AD62-4574-AE9A-DCD73E37532A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2800" dirty="0" smtClean="0">
              <a:latin typeface="Lucida Fax" pitchFamily="18" charset="0"/>
            </a:rPr>
            <a:t>OUT-OF-PLANE</a:t>
          </a:r>
          <a:endParaRPr lang="en-US" sz="2800" dirty="0">
            <a:latin typeface="Lucida Fax" pitchFamily="18" charset="0"/>
          </a:endParaRPr>
        </a:p>
      </dgm:t>
    </dgm:pt>
    <dgm:pt modelId="{5CD22433-EFD4-4BF6-93CC-60F2224B7967}" type="parTrans" cxnId="{0ECAF182-2B29-4E1D-9F40-C796385F4101}">
      <dgm:prSet/>
      <dgm:spPr/>
      <dgm:t>
        <a:bodyPr/>
        <a:lstStyle/>
        <a:p>
          <a:endParaRPr lang="en-US"/>
        </a:p>
      </dgm:t>
    </dgm:pt>
    <dgm:pt modelId="{C4E80EDB-DCFF-4D95-9A55-24A400AD3534}" type="sibTrans" cxnId="{0ECAF182-2B29-4E1D-9F40-C796385F4101}">
      <dgm:prSet/>
      <dgm:spPr/>
      <dgm:t>
        <a:bodyPr/>
        <a:lstStyle/>
        <a:p>
          <a:endParaRPr lang="en-US"/>
        </a:p>
      </dgm:t>
    </dgm:pt>
    <dgm:pt modelId="{BFD9E246-9223-4720-8A3A-B9C1267DB3BC}">
      <dgm:prSet phldrT="[Text]" custT="1"/>
      <dgm:spPr/>
      <dgm:t>
        <a:bodyPr/>
        <a:lstStyle/>
        <a:p>
          <a:r>
            <a:rPr lang="en-US" sz="2400" dirty="0" smtClean="0"/>
            <a:t>Wagging</a:t>
          </a:r>
          <a:endParaRPr lang="en-US" sz="2400" dirty="0"/>
        </a:p>
      </dgm:t>
    </dgm:pt>
    <dgm:pt modelId="{664EDEA7-EFB0-418E-ABFB-600D05E21FCB}" type="parTrans" cxnId="{30197959-FC19-43B0-B50B-72531C2826EF}">
      <dgm:prSet/>
      <dgm:spPr/>
      <dgm:t>
        <a:bodyPr/>
        <a:lstStyle/>
        <a:p>
          <a:endParaRPr lang="en-US" dirty="0"/>
        </a:p>
      </dgm:t>
    </dgm:pt>
    <dgm:pt modelId="{CA075387-36C2-42FF-8839-1439AE32BED9}" type="sibTrans" cxnId="{30197959-FC19-43B0-B50B-72531C2826EF}">
      <dgm:prSet/>
      <dgm:spPr/>
      <dgm:t>
        <a:bodyPr/>
        <a:lstStyle/>
        <a:p>
          <a:endParaRPr lang="en-US"/>
        </a:p>
      </dgm:t>
    </dgm:pt>
    <dgm:pt modelId="{D2E815C2-73F5-42F8-8DF2-0AA3BD258278}">
      <dgm:prSet phldrT="[Text]" custT="1"/>
      <dgm:spPr/>
      <dgm:t>
        <a:bodyPr/>
        <a:lstStyle/>
        <a:p>
          <a:r>
            <a:rPr lang="en-US" sz="2400" dirty="0" smtClean="0"/>
            <a:t>Twisting</a:t>
          </a:r>
          <a:endParaRPr lang="en-US" sz="2400" dirty="0"/>
        </a:p>
      </dgm:t>
    </dgm:pt>
    <dgm:pt modelId="{88B95DEE-9A52-476F-8F15-13264CE4AA84}" type="parTrans" cxnId="{7F176011-4B95-40B4-BEB1-69B184B7C2F6}">
      <dgm:prSet/>
      <dgm:spPr/>
      <dgm:t>
        <a:bodyPr/>
        <a:lstStyle/>
        <a:p>
          <a:endParaRPr lang="en-US" dirty="0"/>
        </a:p>
      </dgm:t>
    </dgm:pt>
    <dgm:pt modelId="{905295E9-D534-4B7E-9D9C-8AAED6C23C08}" type="sibTrans" cxnId="{7F176011-4B95-40B4-BEB1-69B184B7C2F6}">
      <dgm:prSet/>
      <dgm:spPr/>
      <dgm:t>
        <a:bodyPr/>
        <a:lstStyle/>
        <a:p>
          <a:endParaRPr lang="en-US"/>
        </a:p>
      </dgm:t>
    </dgm:pt>
    <dgm:pt modelId="{06338393-0391-4776-A5F7-720F2CFCDF82}" type="pres">
      <dgm:prSet presAssocID="{2109612F-2A08-4A2F-A36C-242C20A3F7C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9845807C-287F-43EA-9C40-BDF23AEBD61D}" type="pres">
      <dgm:prSet presAssocID="{34A3B1A2-96DB-4A5B-B5A2-49B331DC7056}" presName="root" presStyleCnt="0"/>
      <dgm:spPr/>
    </dgm:pt>
    <dgm:pt modelId="{29779BAD-5B60-4D4F-AF04-A6F0D56CF528}" type="pres">
      <dgm:prSet presAssocID="{34A3B1A2-96DB-4A5B-B5A2-49B331DC7056}" presName="rootComposite" presStyleCnt="0"/>
      <dgm:spPr/>
    </dgm:pt>
    <dgm:pt modelId="{A7BC5BF2-D655-4E31-A84A-ADD7F642D6C2}" type="pres">
      <dgm:prSet presAssocID="{34A3B1A2-96DB-4A5B-B5A2-49B331DC7056}" presName="rootText" presStyleLbl="node1" presStyleIdx="0" presStyleCnt="2"/>
      <dgm:spPr/>
      <dgm:t>
        <a:bodyPr/>
        <a:lstStyle/>
        <a:p>
          <a:endParaRPr lang="en-US"/>
        </a:p>
      </dgm:t>
    </dgm:pt>
    <dgm:pt modelId="{F98D5A12-DD3A-4133-A34B-DF04AD5A6420}" type="pres">
      <dgm:prSet presAssocID="{34A3B1A2-96DB-4A5B-B5A2-49B331DC7056}" presName="rootConnector" presStyleLbl="node1" presStyleIdx="0" presStyleCnt="2"/>
      <dgm:spPr/>
      <dgm:t>
        <a:bodyPr/>
        <a:lstStyle/>
        <a:p>
          <a:endParaRPr lang="en-US"/>
        </a:p>
      </dgm:t>
    </dgm:pt>
    <dgm:pt modelId="{F0D040E4-65E9-4D03-BBEF-7A694BD3E914}" type="pres">
      <dgm:prSet presAssocID="{34A3B1A2-96DB-4A5B-B5A2-49B331DC7056}" presName="childShape" presStyleCnt="0"/>
      <dgm:spPr/>
    </dgm:pt>
    <dgm:pt modelId="{0A09DB1A-9859-48A3-9D5D-27A8282D2653}" type="pres">
      <dgm:prSet presAssocID="{3ABCD384-C633-4297-8933-FB0F9A5D6D9C}" presName="Name13" presStyleLbl="parChTrans1D2" presStyleIdx="0" presStyleCnt="4"/>
      <dgm:spPr/>
      <dgm:t>
        <a:bodyPr/>
        <a:lstStyle/>
        <a:p>
          <a:endParaRPr lang="en-US"/>
        </a:p>
      </dgm:t>
    </dgm:pt>
    <dgm:pt modelId="{51EC70B9-85D4-498D-A7BF-76C542F460DB}" type="pres">
      <dgm:prSet presAssocID="{5A08957F-96B4-440F-A17F-CD297963AA2A}" presName="childText" presStyleLbl="bgAcc1" presStyleIdx="0" presStyleCnt="4" custScaleX="1215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03D579-B849-4745-A36A-29B670A2B8F4}" type="pres">
      <dgm:prSet presAssocID="{C50834A4-0663-4E8C-935B-B4CC19901C08}" presName="Name13" presStyleLbl="parChTrans1D2" presStyleIdx="1" presStyleCnt="4"/>
      <dgm:spPr/>
      <dgm:t>
        <a:bodyPr/>
        <a:lstStyle/>
        <a:p>
          <a:endParaRPr lang="en-US"/>
        </a:p>
      </dgm:t>
    </dgm:pt>
    <dgm:pt modelId="{EEF9D2A2-96EA-4E78-8868-DCCFAF2274CD}" type="pres">
      <dgm:prSet presAssocID="{71ADAB99-3F6D-49BE-ADC4-C6763F9DD4BC}" presName="childText" presStyleLbl="bgAcc1" presStyleIdx="1" presStyleCnt="4" custScaleX="114580" custLinFactNeighborX="2267" custLinFactNeighborY="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B102A7-E632-494F-A0D4-02A794DB810E}" type="pres">
      <dgm:prSet presAssocID="{6E9BE762-AD62-4574-AE9A-DCD73E37532A}" presName="root" presStyleCnt="0"/>
      <dgm:spPr/>
    </dgm:pt>
    <dgm:pt modelId="{595868CA-6DC4-4C7C-B6A6-5003AA9D78D0}" type="pres">
      <dgm:prSet presAssocID="{6E9BE762-AD62-4574-AE9A-DCD73E37532A}" presName="rootComposite" presStyleCnt="0"/>
      <dgm:spPr/>
    </dgm:pt>
    <dgm:pt modelId="{A230D7ED-3BF2-4CE9-9EA6-04444489D593}" type="pres">
      <dgm:prSet presAssocID="{6E9BE762-AD62-4574-AE9A-DCD73E37532A}" presName="rootText" presStyleLbl="node1" presStyleIdx="1" presStyleCnt="2"/>
      <dgm:spPr/>
      <dgm:t>
        <a:bodyPr/>
        <a:lstStyle/>
        <a:p>
          <a:endParaRPr lang="en-US"/>
        </a:p>
      </dgm:t>
    </dgm:pt>
    <dgm:pt modelId="{40AE489F-D181-45BA-BFC9-2FF6CA710365}" type="pres">
      <dgm:prSet presAssocID="{6E9BE762-AD62-4574-AE9A-DCD73E37532A}" presName="rootConnector" presStyleLbl="node1" presStyleIdx="1" presStyleCnt="2"/>
      <dgm:spPr/>
      <dgm:t>
        <a:bodyPr/>
        <a:lstStyle/>
        <a:p>
          <a:endParaRPr lang="en-US"/>
        </a:p>
      </dgm:t>
    </dgm:pt>
    <dgm:pt modelId="{522A05BE-7D25-43C7-84C6-2C9C60133680}" type="pres">
      <dgm:prSet presAssocID="{6E9BE762-AD62-4574-AE9A-DCD73E37532A}" presName="childShape" presStyleCnt="0"/>
      <dgm:spPr/>
    </dgm:pt>
    <dgm:pt modelId="{4F4B2019-4F38-4E4D-8821-E57E93365C64}" type="pres">
      <dgm:prSet presAssocID="{664EDEA7-EFB0-418E-ABFB-600D05E21FCB}" presName="Name13" presStyleLbl="parChTrans1D2" presStyleIdx="2" presStyleCnt="4"/>
      <dgm:spPr/>
      <dgm:t>
        <a:bodyPr/>
        <a:lstStyle/>
        <a:p>
          <a:endParaRPr lang="en-US"/>
        </a:p>
      </dgm:t>
    </dgm:pt>
    <dgm:pt modelId="{83F1DCA9-1F66-4326-8055-32226E21B31D}" type="pres">
      <dgm:prSet presAssocID="{BFD9E246-9223-4720-8A3A-B9C1267DB3BC}" presName="childText" presStyleLbl="bgAcc1" presStyleIdx="2" presStyleCnt="4" custScaleX="1441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7BFE24-9A88-4375-BAEC-CFB840AC25BF}" type="pres">
      <dgm:prSet presAssocID="{88B95DEE-9A52-476F-8F15-13264CE4AA84}" presName="Name13" presStyleLbl="parChTrans1D2" presStyleIdx="3" presStyleCnt="4"/>
      <dgm:spPr/>
      <dgm:t>
        <a:bodyPr/>
        <a:lstStyle/>
        <a:p>
          <a:endParaRPr lang="en-US"/>
        </a:p>
      </dgm:t>
    </dgm:pt>
    <dgm:pt modelId="{96375F21-E1C7-455E-A5A1-4A775779C7B8}" type="pres">
      <dgm:prSet presAssocID="{D2E815C2-73F5-42F8-8DF2-0AA3BD258278}" presName="childText" presStyleLbl="bgAcc1" presStyleIdx="3" presStyleCnt="4" custScaleX="1441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ECAF182-2B29-4E1D-9F40-C796385F4101}" srcId="{2109612F-2A08-4A2F-A36C-242C20A3F7C5}" destId="{6E9BE762-AD62-4574-AE9A-DCD73E37532A}" srcOrd="1" destOrd="0" parTransId="{5CD22433-EFD4-4BF6-93CC-60F2224B7967}" sibTransId="{C4E80EDB-DCFF-4D95-9A55-24A400AD3534}"/>
    <dgm:cxn modelId="{374523C1-1527-4891-B0B2-5C5C61295357}" type="presOf" srcId="{C50834A4-0663-4E8C-935B-B4CC19901C08}" destId="{3903D579-B849-4745-A36A-29B670A2B8F4}" srcOrd="0" destOrd="0" presId="urn:microsoft.com/office/officeart/2005/8/layout/hierarchy3"/>
    <dgm:cxn modelId="{1429D22D-DF63-480C-934E-68BF5F20FF37}" type="presOf" srcId="{2109612F-2A08-4A2F-A36C-242C20A3F7C5}" destId="{06338393-0391-4776-A5F7-720F2CFCDF82}" srcOrd="0" destOrd="0" presId="urn:microsoft.com/office/officeart/2005/8/layout/hierarchy3"/>
    <dgm:cxn modelId="{FE17DF7C-CD83-479D-B3CB-946A4D14A093}" type="presOf" srcId="{6E9BE762-AD62-4574-AE9A-DCD73E37532A}" destId="{40AE489F-D181-45BA-BFC9-2FF6CA710365}" srcOrd="1" destOrd="0" presId="urn:microsoft.com/office/officeart/2005/8/layout/hierarchy3"/>
    <dgm:cxn modelId="{02FD59BD-6825-4275-8333-99BF7D04322D}" srcId="{34A3B1A2-96DB-4A5B-B5A2-49B331DC7056}" destId="{5A08957F-96B4-440F-A17F-CD297963AA2A}" srcOrd="0" destOrd="0" parTransId="{3ABCD384-C633-4297-8933-FB0F9A5D6D9C}" sibTransId="{A22DB152-0C4E-450B-9B12-8E9A8491E61E}"/>
    <dgm:cxn modelId="{7F176011-4B95-40B4-BEB1-69B184B7C2F6}" srcId="{6E9BE762-AD62-4574-AE9A-DCD73E37532A}" destId="{D2E815C2-73F5-42F8-8DF2-0AA3BD258278}" srcOrd="1" destOrd="0" parTransId="{88B95DEE-9A52-476F-8F15-13264CE4AA84}" sibTransId="{905295E9-D534-4B7E-9D9C-8AAED6C23C08}"/>
    <dgm:cxn modelId="{1844E6E4-CD7D-4710-B2C6-14C386AC33CF}" type="presOf" srcId="{34A3B1A2-96DB-4A5B-B5A2-49B331DC7056}" destId="{A7BC5BF2-D655-4E31-A84A-ADD7F642D6C2}" srcOrd="0" destOrd="0" presId="urn:microsoft.com/office/officeart/2005/8/layout/hierarchy3"/>
    <dgm:cxn modelId="{D8392FEF-7B03-41F0-9B55-3BB1F35E7E7C}" type="presOf" srcId="{664EDEA7-EFB0-418E-ABFB-600D05E21FCB}" destId="{4F4B2019-4F38-4E4D-8821-E57E93365C64}" srcOrd="0" destOrd="0" presId="urn:microsoft.com/office/officeart/2005/8/layout/hierarchy3"/>
    <dgm:cxn modelId="{89E816BF-33E0-4BD5-A826-419BAF9798D0}" type="presOf" srcId="{6E9BE762-AD62-4574-AE9A-DCD73E37532A}" destId="{A230D7ED-3BF2-4CE9-9EA6-04444489D593}" srcOrd="0" destOrd="0" presId="urn:microsoft.com/office/officeart/2005/8/layout/hierarchy3"/>
    <dgm:cxn modelId="{C10C6CBB-9929-4AC2-B6A0-5CBD5BF0DE2E}" type="presOf" srcId="{BFD9E246-9223-4720-8A3A-B9C1267DB3BC}" destId="{83F1DCA9-1F66-4326-8055-32226E21B31D}" srcOrd="0" destOrd="0" presId="urn:microsoft.com/office/officeart/2005/8/layout/hierarchy3"/>
    <dgm:cxn modelId="{1263B8E3-C7B3-4D13-BC8D-CF9DD6A14290}" type="presOf" srcId="{88B95DEE-9A52-476F-8F15-13264CE4AA84}" destId="{327BFE24-9A88-4375-BAEC-CFB840AC25BF}" srcOrd="0" destOrd="0" presId="urn:microsoft.com/office/officeart/2005/8/layout/hierarchy3"/>
    <dgm:cxn modelId="{7E325817-D9DB-42E6-8784-659C607A0E3A}" type="presOf" srcId="{71ADAB99-3F6D-49BE-ADC4-C6763F9DD4BC}" destId="{EEF9D2A2-96EA-4E78-8868-DCCFAF2274CD}" srcOrd="0" destOrd="0" presId="urn:microsoft.com/office/officeart/2005/8/layout/hierarchy3"/>
    <dgm:cxn modelId="{7FCB4CD5-9D94-4D70-B31F-0AE7DA788C74}" type="presOf" srcId="{D2E815C2-73F5-42F8-8DF2-0AA3BD258278}" destId="{96375F21-E1C7-455E-A5A1-4A775779C7B8}" srcOrd="0" destOrd="0" presId="urn:microsoft.com/office/officeart/2005/8/layout/hierarchy3"/>
    <dgm:cxn modelId="{23F8C05C-5173-4162-92BC-EBFD8A870DB0}" type="presOf" srcId="{3ABCD384-C633-4297-8933-FB0F9A5D6D9C}" destId="{0A09DB1A-9859-48A3-9D5D-27A8282D2653}" srcOrd="0" destOrd="0" presId="urn:microsoft.com/office/officeart/2005/8/layout/hierarchy3"/>
    <dgm:cxn modelId="{8C7AFB08-E3D7-4DFD-B344-E9289A4EC626}" srcId="{34A3B1A2-96DB-4A5B-B5A2-49B331DC7056}" destId="{71ADAB99-3F6D-49BE-ADC4-C6763F9DD4BC}" srcOrd="1" destOrd="0" parTransId="{C50834A4-0663-4E8C-935B-B4CC19901C08}" sibTransId="{C0B642B4-6E4E-4D11-B5DE-75E6E8EE6A60}"/>
    <dgm:cxn modelId="{30197959-FC19-43B0-B50B-72531C2826EF}" srcId="{6E9BE762-AD62-4574-AE9A-DCD73E37532A}" destId="{BFD9E246-9223-4720-8A3A-B9C1267DB3BC}" srcOrd="0" destOrd="0" parTransId="{664EDEA7-EFB0-418E-ABFB-600D05E21FCB}" sibTransId="{CA075387-36C2-42FF-8839-1439AE32BED9}"/>
    <dgm:cxn modelId="{80B0B8FD-C6E5-4DB4-82E5-4B740657C70F}" type="presOf" srcId="{5A08957F-96B4-440F-A17F-CD297963AA2A}" destId="{51EC70B9-85D4-498D-A7BF-76C542F460DB}" srcOrd="0" destOrd="0" presId="urn:microsoft.com/office/officeart/2005/8/layout/hierarchy3"/>
    <dgm:cxn modelId="{07E725EA-CC6E-40B5-8848-4307B7C4BC48}" srcId="{2109612F-2A08-4A2F-A36C-242C20A3F7C5}" destId="{34A3B1A2-96DB-4A5B-B5A2-49B331DC7056}" srcOrd="0" destOrd="0" parTransId="{74FD3471-271F-4965-AD32-B8450E5BC560}" sibTransId="{E65433FC-037D-4D9F-9575-D39275243662}"/>
    <dgm:cxn modelId="{EDB3CF2B-4ED8-49F4-BA09-E51A6A90DEBC}" type="presOf" srcId="{34A3B1A2-96DB-4A5B-B5A2-49B331DC7056}" destId="{F98D5A12-DD3A-4133-A34B-DF04AD5A6420}" srcOrd="1" destOrd="0" presId="urn:microsoft.com/office/officeart/2005/8/layout/hierarchy3"/>
    <dgm:cxn modelId="{BD089B51-52E5-45FE-A3F0-B8CC5C0BCE6F}" type="presParOf" srcId="{06338393-0391-4776-A5F7-720F2CFCDF82}" destId="{9845807C-287F-43EA-9C40-BDF23AEBD61D}" srcOrd="0" destOrd="0" presId="urn:microsoft.com/office/officeart/2005/8/layout/hierarchy3"/>
    <dgm:cxn modelId="{74CC0488-23C0-495A-A44A-3324C0356D94}" type="presParOf" srcId="{9845807C-287F-43EA-9C40-BDF23AEBD61D}" destId="{29779BAD-5B60-4D4F-AF04-A6F0D56CF528}" srcOrd="0" destOrd="0" presId="urn:microsoft.com/office/officeart/2005/8/layout/hierarchy3"/>
    <dgm:cxn modelId="{F41C504B-F201-46F0-A53B-668FEB39DE4E}" type="presParOf" srcId="{29779BAD-5B60-4D4F-AF04-A6F0D56CF528}" destId="{A7BC5BF2-D655-4E31-A84A-ADD7F642D6C2}" srcOrd="0" destOrd="0" presId="urn:microsoft.com/office/officeart/2005/8/layout/hierarchy3"/>
    <dgm:cxn modelId="{25A29EFC-BB07-4966-80BA-30016FF98122}" type="presParOf" srcId="{29779BAD-5B60-4D4F-AF04-A6F0D56CF528}" destId="{F98D5A12-DD3A-4133-A34B-DF04AD5A6420}" srcOrd="1" destOrd="0" presId="urn:microsoft.com/office/officeart/2005/8/layout/hierarchy3"/>
    <dgm:cxn modelId="{81BC4448-3D96-4A7A-9230-FB2CEC428816}" type="presParOf" srcId="{9845807C-287F-43EA-9C40-BDF23AEBD61D}" destId="{F0D040E4-65E9-4D03-BBEF-7A694BD3E914}" srcOrd="1" destOrd="0" presId="urn:microsoft.com/office/officeart/2005/8/layout/hierarchy3"/>
    <dgm:cxn modelId="{9CAE2EFF-F186-4173-B9AE-2CF3A7190A84}" type="presParOf" srcId="{F0D040E4-65E9-4D03-BBEF-7A694BD3E914}" destId="{0A09DB1A-9859-48A3-9D5D-27A8282D2653}" srcOrd="0" destOrd="0" presId="urn:microsoft.com/office/officeart/2005/8/layout/hierarchy3"/>
    <dgm:cxn modelId="{A2C124B9-892C-45F2-B02F-0964818B3910}" type="presParOf" srcId="{F0D040E4-65E9-4D03-BBEF-7A694BD3E914}" destId="{51EC70B9-85D4-498D-A7BF-76C542F460DB}" srcOrd="1" destOrd="0" presId="urn:microsoft.com/office/officeart/2005/8/layout/hierarchy3"/>
    <dgm:cxn modelId="{E20F2088-75E3-49DB-A0FD-50DFCB91537A}" type="presParOf" srcId="{F0D040E4-65E9-4D03-BBEF-7A694BD3E914}" destId="{3903D579-B849-4745-A36A-29B670A2B8F4}" srcOrd="2" destOrd="0" presId="urn:microsoft.com/office/officeart/2005/8/layout/hierarchy3"/>
    <dgm:cxn modelId="{9B0BB844-0798-4294-8842-79ADF78A97A5}" type="presParOf" srcId="{F0D040E4-65E9-4D03-BBEF-7A694BD3E914}" destId="{EEF9D2A2-96EA-4E78-8868-DCCFAF2274CD}" srcOrd="3" destOrd="0" presId="urn:microsoft.com/office/officeart/2005/8/layout/hierarchy3"/>
    <dgm:cxn modelId="{1CFCB435-809B-40FF-8D8C-9731CD531DA7}" type="presParOf" srcId="{06338393-0391-4776-A5F7-720F2CFCDF82}" destId="{4DB102A7-E632-494F-A0D4-02A794DB810E}" srcOrd="1" destOrd="0" presId="urn:microsoft.com/office/officeart/2005/8/layout/hierarchy3"/>
    <dgm:cxn modelId="{052EA122-C3BF-4774-A847-024C86AC98C7}" type="presParOf" srcId="{4DB102A7-E632-494F-A0D4-02A794DB810E}" destId="{595868CA-6DC4-4C7C-B6A6-5003AA9D78D0}" srcOrd="0" destOrd="0" presId="urn:microsoft.com/office/officeart/2005/8/layout/hierarchy3"/>
    <dgm:cxn modelId="{64C2244D-C3C4-47C0-8CD1-7C2A65CC69F4}" type="presParOf" srcId="{595868CA-6DC4-4C7C-B6A6-5003AA9D78D0}" destId="{A230D7ED-3BF2-4CE9-9EA6-04444489D593}" srcOrd="0" destOrd="0" presId="urn:microsoft.com/office/officeart/2005/8/layout/hierarchy3"/>
    <dgm:cxn modelId="{C3CC885D-D545-411B-A6D8-C4479F65ECC7}" type="presParOf" srcId="{595868CA-6DC4-4C7C-B6A6-5003AA9D78D0}" destId="{40AE489F-D181-45BA-BFC9-2FF6CA710365}" srcOrd="1" destOrd="0" presId="urn:microsoft.com/office/officeart/2005/8/layout/hierarchy3"/>
    <dgm:cxn modelId="{93EB3AD4-D795-4427-98F5-5A25BD0033B6}" type="presParOf" srcId="{4DB102A7-E632-494F-A0D4-02A794DB810E}" destId="{522A05BE-7D25-43C7-84C6-2C9C60133680}" srcOrd="1" destOrd="0" presId="urn:microsoft.com/office/officeart/2005/8/layout/hierarchy3"/>
    <dgm:cxn modelId="{F0F95131-12F3-4554-9CB8-D9838FBDA48D}" type="presParOf" srcId="{522A05BE-7D25-43C7-84C6-2C9C60133680}" destId="{4F4B2019-4F38-4E4D-8821-E57E93365C64}" srcOrd="0" destOrd="0" presId="urn:microsoft.com/office/officeart/2005/8/layout/hierarchy3"/>
    <dgm:cxn modelId="{560A9DD3-CF64-49BF-8E8D-C149562BC34A}" type="presParOf" srcId="{522A05BE-7D25-43C7-84C6-2C9C60133680}" destId="{83F1DCA9-1F66-4326-8055-32226E21B31D}" srcOrd="1" destOrd="0" presId="urn:microsoft.com/office/officeart/2005/8/layout/hierarchy3"/>
    <dgm:cxn modelId="{8D38D497-5A60-4BC6-9609-090D702800C7}" type="presParOf" srcId="{522A05BE-7D25-43C7-84C6-2C9C60133680}" destId="{327BFE24-9A88-4375-BAEC-CFB840AC25BF}" srcOrd="2" destOrd="0" presId="urn:microsoft.com/office/officeart/2005/8/layout/hierarchy3"/>
    <dgm:cxn modelId="{7371E051-00ED-4770-9F46-0CFDC3E81F47}" type="presParOf" srcId="{522A05BE-7D25-43C7-84C6-2C9C60133680}" destId="{96375F21-E1C7-455E-A5A1-4A775779C7B8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7CADC3F-FF96-450A-81B9-D10D9283740C}" type="doc">
      <dgm:prSet loTypeId="urn:microsoft.com/office/officeart/2005/8/layout/pyramid2" loCatId="pyramid" qsTypeId="urn:microsoft.com/office/officeart/2005/8/quickstyle/simple1#3" qsCatId="simple" csTypeId="urn:microsoft.com/office/officeart/2005/8/colors/accent1_2#4" csCatId="accent1" phldr="1"/>
      <dgm:spPr/>
    </dgm:pt>
    <dgm:pt modelId="{F1613AC7-5555-47B1-A73E-B3A30F1E67A7}">
      <dgm:prSet phldrT="[Text]"/>
      <dgm:spPr/>
      <dgm:t>
        <a:bodyPr/>
        <a:lstStyle/>
        <a:p>
          <a:r>
            <a:rPr lang="en-US" dirty="0" smtClean="0"/>
            <a:t>Coupled vibrations &amp; Fermi Resonance</a:t>
          </a:r>
          <a:endParaRPr lang="en-US" dirty="0"/>
        </a:p>
      </dgm:t>
    </dgm:pt>
    <dgm:pt modelId="{7EA7A175-9572-4B59-AA5A-3692469F5437}" type="parTrans" cxnId="{67548D9B-9143-4F2C-8DEA-E24A615AFA66}">
      <dgm:prSet/>
      <dgm:spPr/>
      <dgm:t>
        <a:bodyPr/>
        <a:lstStyle/>
        <a:p>
          <a:endParaRPr lang="en-US"/>
        </a:p>
      </dgm:t>
    </dgm:pt>
    <dgm:pt modelId="{30C19626-9FEB-48DC-8D60-EABA4979509F}" type="sibTrans" cxnId="{67548D9B-9143-4F2C-8DEA-E24A615AFA66}">
      <dgm:prSet/>
      <dgm:spPr/>
      <dgm:t>
        <a:bodyPr/>
        <a:lstStyle/>
        <a:p>
          <a:endParaRPr lang="en-US"/>
        </a:p>
      </dgm:t>
    </dgm:pt>
    <dgm:pt modelId="{A084813B-361C-43F5-AC76-722063C6D373}">
      <dgm:prSet phldrT="[Text]"/>
      <dgm:spPr/>
      <dgm:t>
        <a:bodyPr/>
        <a:lstStyle/>
        <a:p>
          <a:r>
            <a:rPr lang="en-US" dirty="0" smtClean="0"/>
            <a:t>Hydrogen Bonding</a:t>
          </a:r>
          <a:endParaRPr lang="en-US" dirty="0"/>
        </a:p>
      </dgm:t>
    </dgm:pt>
    <dgm:pt modelId="{F82EB587-A9E1-49B9-8C4B-34C66C7D8FC3}" type="parTrans" cxnId="{1355EC06-1F29-40EE-9724-EB9A33E825CA}">
      <dgm:prSet/>
      <dgm:spPr/>
      <dgm:t>
        <a:bodyPr/>
        <a:lstStyle/>
        <a:p>
          <a:endParaRPr lang="en-US"/>
        </a:p>
      </dgm:t>
    </dgm:pt>
    <dgm:pt modelId="{C13F244B-3156-4265-9803-6A68CF134339}" type="sibTrans" cxnId="{1355EC06-1F29-40EE-9724-EB9A33E825CA}">
      <dgm:prSet/>
      <dgm:spPr/>
      <dgm:t>
        <a:bodyPr/>
        <a:lstStyle/>
        <a:p>
          <a:endParaRPr lang="en-US"/>
        </a:p>
      </dgm:t>
    </dgm:pt>
    <dgm:pt modelId="{9732A25B-1FF9-4A86-AEBA-5453DD80B542}">
      <dgm:prSet phldrT="[Text]"/>
      <dgm:spPr/>
      <dgm:t>
        <a:bodyPr/>
        <a:lstStyle/>
        <a:p>
          <a:r>
            <a:rPr lang="en-US" dirty="0" smtClean="0"/>
            <a:t>Bond Angles</a:t>
          </a:r>
          <a:endParaRPr lang="en-US" dirty="0"/>
        </a:p>
      </dgm:t>
    </dgm:pt>
    <dgm:pt modelId="{3D93AD85-B6E1-4C8C-9EF3-FE8D2162CE65}" type="parTrans" cxnId="{8D406040-AFF9-4D04-A32B-F77E0E3F3F6A}">
      <dgm:prSet/>
      <dgm:spPr/>
      <dgm:t>
        <a:bodyPr/>
        <a:lstStyle/>
        <a:p>
          <a:endParaRPr lang="en-US"/>
        </a:p>
      </dgm:t>
    </dgm:pt>
    <dgm:pt modelId="{D7CA2C07-33D5-4591-A05A-FD94092E9E71}" type="sibTrans" cxnId="{8D406040-AFF9-4D04-A32B-F77E0E3F3F6A}">
      <dgm:prSet/>
      <dgm:spPr/>
      <dgm:t>
        <a:bodyPr/>
        <a:lstStyle/>
        <a:p>
          <a:endParaRPr lang="en-US"/>
        </a:p>
      </dgm:t>
    </dgm:pt>
    <dgm:pt modelId="{2BDDF9D4-01DD-4EAB-8889-00FD1D2F8A57}">
      <dgm:prSet/>
      <dgm:spPr/>
      <dgm:t>
        <a:bodyPr/>
        <a:lstStyle/>
        <a:p>
          <a:r>
            <a:rPr lang="en-US" dirty="0" smtClean="0"/>
            <a:t>Electronic Effect</a:t>
          </a:r>
          <a:endParaRPr lang="en-US" dirty="0"/>
        </a:p>
      </dgm:t>
    </dgm:pt>
    <dgm:pt modelId="{8C096E8D-03AF-46FC-969C-6221361B8D88}" type="parTrans" cxnId="{1F7EA01F-F961-4D22-AA15-FFA6EA6D1888}">
      <dgm:prSet/>
      <dgm:spPr/>
      <dgm:t>
        <a:bodyPr/>
        <a:lstStyle/>
        <a:p>
          <a:endParaRPr lang="en-US"/>
        </a:p>
      </dgm:t>
    </dgm:pt>
    <dgm:pt modelId="{FF8460F2-72A3-48C9-80FE-5AF2824F58A3}" type="sibTrans" cxnId="{1F7EA01F-F961-4D22-AA15-FFA6EA6D1888}">
      <dgm:prSet/>
      <dgm:spPr/>
      <dgm:t>
        <a:bodyPr/>
        <a:lstStyle/>
        <a:p>
          <a:endParaRPr lang="en-US"/>
        </a:p>
      </dgm:t>
    </dgm:pt>
    <dgm:pt modelId="{9D53BECE-004F-408C-8FA8-93F4147E85D5}" type="pres">
      <dgm:prSet presAssocID="{87CADC3F-FF96-450A-81B9-D10D9283740C}" presName="compositeShape" presStyleCnt="0">
        <dgm:presLayoutVars>
          <dgm:dir/>
          <dgm:resizeHandles/>
        </dgm:presLayoutVars>
      </dgm:prSet>
      <dgm:spPr/>
    </dgm:pt>
    <dgm:pt modelId="{1419B28A-1EFA-4ACA-A277-18E953310B0B}" type="pres">
      <dgm:prSet presAssocID="{87CADC3F-FF96-450A-81B9-D10D9283740C}" presName="pyramid" presStyleLbl="node1" presStyleIdx="0" presStyleCnt="1"/>
      <dgm:spPr/>
    </dgm:pt>
    <dgm:pt modelId="{E00C21EA-9AF3-40FB-889D-08C5CBD0C415}" type="pres">
      <dgm:prSet presAssocID="{87CADC3F-FF96-450A-81B9-D10D9283740C}" presName="theList" presStyleCnt="0"/>
      <dgm:spPr/>
    </dgm:pt>
    <dgm:pt modelId="{BBECC8CC-D2F0-438A-8D61-E942AEF768FA}" type="pres">
      <dgm:prSet presAssocID="{F1613AC7-5555-47B1-A73E-B3A30F1E67A7}" presName="aNode" presStyleLbl="f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2261A6-8F96-45F7-A16E-F0EA27819505}" type="pres">
      <dgm:prSet presAssocID="{F1613AC7-5555-47B1-A73E-B3A30F1E67A7}" presName="aSpace" presStyleCnt="0"/>
      <dgm:spPr/>
    </dgm:pt>
    <dgm:pt modelId="{F1A02EA3-B989-4ADE-A32F-C963853BCD49}" type="pres">
      <dgm:prSet presAssocID="{2BDDF9D4-01DD-4EAB-8889-00FD1D2F8A57}" presName="aNode" presStyleLbl="f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1F0BC6-F569-4940-B562-E0F515E176A1}" type="pres">
      <dgm:prSet presAssocID="{2BDDF9D4-01DD-4EAB-8889-00FD1D2F8A57}" presName="aSpace" presStyleCnt="0"/>
      <dgm:spPr/>
    </dgm:pt>
    <dgm:pt modelId="{99078C1A-124D-4955-8FF9-8D9DEF7E297E}" type="pres">
      <dgm:prSet presAssocID="{A084813B-361C-43F5-AC76-722063C6D373}" presName="aNode" presStyleLbl="f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D6CA98-8426-407E-91CE-BBA66A428CDB}" type="pres">
      <dgm:prSet presAssocID="{A084813B-361C-43F5-AC76-722063C6D373}" presName="aSpace" presStyleCnt="0"/>
      <dgm:spPr/>
    </dgm:pt>
    <dgm:pt modelId="{AAEDC259-A001-4EBA-8393-1B8D1772475D}" type="pres">
      <dgm:prSet presAssocID="{9732A25B-1FF9-4A86-AEBA-5453DD80B542}" presName="aNode" presStyleLbl="f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661E3D-9743-480A-BB83-75036DD67275}" type="pres">
      <dgm:prSet presAssocID="{9732A25B-1FF9-4A86-AEBA-5453DD80B542}" presName="aSpace" presStyleCnt="0"/>
      <dgm:spPr/>
    </dgm:pt>
  </dgm:ptLst>
  <dgm:cxnLst>
    <dgm:cxn modelId="{94D2CEA4-BE5E-4586-9363-2F3FF90AA540}" type="presOf" srcId="{87CADC3F-FF96-450A-81B9-D10D9283740C}" destId="{9D53BECE-004F-408C-8FA8-93F4147E85D5}" srcOrd="0" destOrd="0" presId="urn:microsoft.com/office/officeart/2005/8/layout/pyramid2"/>
    <dgm:cxn modelId="{1F7EA01F-F961-4D22-AA15-FFA6EA6D1888}" srcId="{87CADC3F-FF96-450A-81B9-D10D9283740C}" destId="{2BDDF9D4-01DD-4EAB-8889-00FD1D2F8A57}" srcOrd="1" destOrd="0" parTransId="{8C096E8D-03AF-46FC-969C-6221361B8D88}" sibTransId="{FF8460F2-72A3-48C9-80FE-5AF2824F58A3}"/>
    <dgm:cxn modelId="{84DB1721-3205-4BCC-90C6-7A3E38304FEE}" type="presOf" srcId="{2BDDF9D4-01DD-4EAB-8889-00FD1D2F8A57}" destId="{F1A02EA3-B989-4ADE-A32F-C963853BCD49}" srcOrd="0" destOrd="0" presId="urn:microsoft.com/office/officeart/2005/8/layout/pyramid2"/>
    <dgm:cxn modelId="{C735F683-B181-4C06-A723-2DA0EB4C1F73}" type="presOf" srcId="{A084813B-361C-43F5-AC76-722063C6D373}" destId="{99078C1A-124D-4955-8FF9-8D9DEF7E297E}" srcOrd="0" destOrd="0" presId="urn:microsoft.com/office/officeart/2005/8/layout/pyramid2"/>
    <dgm:cxn modelId="{1355EC06-1F29-40EE-9724-EB9A33E825CA}" srcId="{87CADC3F-FF96-450A-81B9-D10D9283740C}" destId="{A084813B-361C-43F5-AC76-722063C6D373}" srcOrd="2" destOrd="0" parTransId="{F82EB587-A9E1-49B9-8C4B-34C66C7D8FC3}" sibTransId="{C13F244B-3156-4265-9803-6A68CF134339}"/>
    <dgm:cxn modelId="{9B31661D-8D37-4CE3-A6A6-D384D3D87DFC}" type="presOf" srcId="{F1613AC7-5555-47B1-A73E-B3A30F1E67A7}" destId="{BBECC8CC-D2F0-438A-8D61-E942AEF768FA}" srcOrd="0" destOrd="0" presId="urn:microsoft.com/office/officeart/2005/8/layout/pyramid2"/>
    <dgm:cxn modelId="{67548D9B-9143-4F2C-8DEA-E24A615AFA66}" srcId="{87CADC3F-FF96-450A-81B9-D10D9283740C}" destId="{F1613AC7-5555-47B1-A73E-B3A30F1E67A7}" srcOrd="0" destOrd="0" parTransId="{7EA7A175-9572-4B59-AA5A-3692469F5437}" sibTransId="{30C19626-9FEB-48DC-8D60-EABA4979509F}"/>
    <dgm:cxn modelId="{8D406040-AFF9-4D04-A32B-F77E0E3F3F6A}" srcId="{87CADC3F-FF96-450A-81B9-D10D9283740C}" destId="{9732A25B-1FF9-4A86-AEBA-5453DD80B542}" srcOrd="3" destOrd="0" parTransId="{3D93AD85-B6E1-4C8C-9EF3-FE8D2162CE65}" sibTransId="{D7CA2C07-33D5-4591-A05A-FD94092E9E71}"/>
    <dgm:cxn modelId="{55DD37F1-53C2-4B84-A51A-957120B12B08}" type="presOf" srcId="{9732A25B-1FF9-4A86-AEBA-5453DD80B542}" destId="{AAEDC259-A001-4EBA-8393-1B8D1772475D}" srcOrd="0" destOrd="0" presId="urn:microsoft.com/office/officeart/2005/8/layout/pyramid2"/>
    <dgm:cxn modelId="{8A6EAC33-40C6-4C06-A37E-7E4ECA0FC93E}" type="presParOf" srcId="{9D53BECE-004F-408C-8FA8-93F4147E85D5}" destId="{1419B28A-1EFA-4ACA-A277-18E953310B0B}" srcOrd="0" destOrd="0" presId="urn:microsoft.com/office/officeart/2005/8/layout/pyramid2"/>
    <dgm:cxn modelId="{867364B4-3384-44A8-9422-BB1564A28027}" type="presParOf" srcId="{9D53BECE-004F-408C-8FA8-93F4147E85D5}" destId="{E00C21EA-9AF3-40FB-889D-08C5CBD0C415}" srcOrd="1" destOrd="0" presId="urn:microsoft.com/office/officeart/2005/8/layout/pyramid2"/>
    <dgm:cxn modelId="{3B5B39CC-F1E7-488A-867E-CF6644A8CBE3}" type="presParOf" srcId="{E00C21EA-9AF3-40FB-889D-08C5CBD0C415}" destId="{BBECC8CC-D2F0-438A-8D61-E942AEF768FA}" srcOrd="0" destOrd="0" presId="urn:microsoft.com/office/officeart/2005/8/layout/pyramid2"/>
    <dgm:cxn modelId="{1D2E2B6F-0D41-420B-9563-738DBD668179}" type="presParOf" srcId="{E00C21EA-9AF3-40FB-889D-08C5CBD0C415}" destId="{332261A6-8F96-45F7-A16E-F0EA27819505}" srcOrd="1" destOrd="0" presId="urn:microsoft.com/office/officeart/2005/8/layout/pyramid2"/>
    <dgm:cxn modelId="{A9004047-E543-48B8-9008-64663EC75712}" type="presParOf" srcId="{E00C21EA-9AF3-40FB-889D-08C5CBD0C415}" destId="{F1A02EA3-B989-4ADE-A32F-C963853BCD49}" srcOrd="2" destOrd="0" presId="urn:microsoft.com/office/officeart/2005/8/layout/pyramid2"/>
    <dgm:cxn modelId="{291F0E28-C670-42C4-9CD1-15977D10033E}" type="presParOf" srcId="{E00C21EA-9AF3-40FB-889D-08C5CBD0C415}" destId="{D81F0BC6-F569-4940-B562-E0F515E176A1}" srcOrd="3" destOrd="0" presId="urn:microsoft.com/office/officeart/2005/8/layout/pyramid2"/>
    <dgm:cxn modelId="{EC5D53AE-1B6A-4530-B3A4-BAACEFB0195B}" type="presParOf" srcId="{E00C21EA-9AF3-40FB-889D-08C5CBD0C415}" destId="{99078C1A-124D-4955-8FF9-8D9DEF7E297E}" srcOrd="4" destOrd="0" presId="urn:microsoft.com/office/officeart/2005/8/layout/pyramid2"/>
    <dgm:cxn modelId="{73436FF4-A783-4A63-A9D8-C6447757B834}" type="presParOf" srcId="{E00C21EA-9AF3-40FB-889D-08C5CBD0C415}" destId="{24D6CA98-8426-407E-91CE-BBA66A428CDB}" srcOrd="5" destOrd="0" presId="urn:microsoft.com/office/officeart/2005/8/layout/pyramid2"/>
    <dgm:cxn modelId="{36530A6D-E6ED-4B89-B8F7-394A2E4B1B87}" type="presParOf" srcId="{E00C21EA-9AF3-40FB-889D-08C5CBD0C415}" destId="{AAEDC259-A001-4EBA-8393-1B8D1772475D}" srcOrd="6" destOrd="0" presId="urn:microsoft.com/office/officeart/2005/8/layout/pyramid2"/>
    <dgm:cxn modelId="{C8A503AB-A972-477A-BA81-45E2D884FA40}" type="presParOf" srcId="{E00C21EA-9AF3-40FB-889D-08C5CBD0C415}" destId="{9E661E3D-9743-480A-BB83-75036DD67275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DA823CE-AE93-40CC-B873-2168630B9E4F}" type="doc">
      <dgm:prSet loTypeId="urn:microsoft.com/office/officeart/2005/8/layout/pyramid2" loCatId="list" qsTypeId="urn:microsoft.com/office/officeart/2005/8/quickstyle/simple1#4" qsCatId="simple" csTypeId="urn:microsoft.com/office/officeart/2005/8/colors/accent1_2#5" csCatId="accent1" phldr="1"/>
      <dgm:spPr/>
    </dgm:pt>
    <dgm:pt modelId="{5F2F49BC-6537-4E55-97FE-0929EB5727AE}">
      <dgm:prSet phldrT="[Text]" custT="1"/>
      <dgm:spPr/>
      <dgm:t>
        <a:bodyPr/>
        <a:lstStyle/>
        <a:p>
          <a:r>
            <a:rPr lang="en-US" sz="1600" b="1" dirty="0" smtClean="0"/>
            <a:t>Inductive effect</a:t>
          </a:r>
          <a:endParaRPr lang="en-US" sz="1600" b="1" dirty="0"/>
        </a:p>
      </dgm:t>
    </dgm:pt>
    <dgm:pt modelId="{C0ECB5B2-5571-41D1-8297-A53E4AC521F7}" type="parTrans" cxnId="{888F7735-532A-40E0-9488-489A42306A69}">
      <dgm:prSet/>
      <dgm:spPr/>
      <dgm:t>
        <a:bodyPr/>
        <a:lstStyle/>
        <a:p>
          <a:endParaRPr lang="en-US"/>
        </a:p>
      </dgm:t>
    </dgm:pt>
    <dgm:pt modelId="{E539A2DB-31C9-41D8-BD22-31577EC3BE38}" type="sibTrans" cxnId="{888F7735-532A-40E0-9488-489A42306A69}">
      <dgm:prSet/>
      <dgm:spPr/>
      <dgm:t>
        <a:bodyPr/>
        <a:lstStyle/>
        <a:p>
          <a:endParaRPr lang="en-US"/>
        </a:p>
      </dgm:t>
    </dgm:pt>
    <dgm:pt modelId="{3963FC0F-147D-49CE-85C4-416E2121EF1F}">
      <dgm:prSet phldrT="[Text]" custT="1"/>
      <dgm:spPr/>
      <dgm:t>
        <a:bodyPr/>
        <a:lstStyle/>
        <a:p>
          <a:r>
            <a:rPr lang="en-US" sz="1600" b="1" dirty="0" smtClean="0"/>
            <a:t>Mesomeric effect</a:t>
          </a:r>
          <a:endParaRPr lang="en-US" sz="1600" b="1" dirty="0"/>
        </a:p>
      </dgm:t>
    </dgm:pt>
    <dgm:pt modelId="{1C0BD114-D63B-44B2-A896-18DA2FFE16D9}" type="parTrans" cxnId="{2CDF1E7D-22A9-46A5-B2A6-C952814E74B8}">
      <dgm:prSet/>
      <dgm:spPr/>
      <dgm:t>
        <a:bodyPr/>
        <a:lstStyle/>
        <a:p>
          <a:endParaRPr lang="en-US"/>
        </a:p>
      </dgm:t>
    </dgm:pt>
    <dgm:pt modelId="{4DAAF31C-7806-484D-83D9-012871E53325}" type="sibTrans" cxnId="{2CDF1E7D-22A9-46A5-B2A6-C952814E74B8}">
      <dgm:prSet/>
      <dgm:spPr/>
      <dgm:t>
        <a:bodyPr/>
        <a:lstStyle/>
        <a:p>
          <a:endParaRPr lang="en-US"/>
        </a:p>
      </dgm:t>
    </dgm:pt>
    <dgm:pt modelId="{4BA44F0D-055C-474E-9137-EB2DD7715202}">
      <dgm:prSet phldrT="[Text]" custT="1"/>
      <dgm:spPr/>
      <dgm:t>
        <a:bodyPr/>
        <a:lstStyle/>
        <a:p>
          <a:r>
            <a:rPr lang="en-US" sz="1600" b="1" dirty="0" smtClean="0"/>
            <a:t>Field effect</a:t>
          </a:r>
          <a:endParaRPr lang="en-US" sz="1600" b="1" dirty="0"/>
        </a:p>
      </dgm:t>
    </dgm:pt>
    <dgm:pt modelId="{259E3D5B-3C1F-4FFE-92D3-20A3DD2A3A0A}" type="parTrans" cxnId="{50FCF1CF-CC6F-4551-8F7D-82C5B2E5FBC2}">
      <dgm:prSet/>
      <dgm:spPr/>
      <dgm:t>
        <a:bodyPr/>
        <a:lstStyle/>
        <a:p>
          <a:endParaRPr lang="en-US"/>
        </a:p>
      </dgm:t>
    </dgm:pt>
    <dgm:pt modelId="{9C6CD870-3732-44F0-8186-0A5FF2A4F196}" type="sibTrans" cxnId="{50FCF1CF-CC6F-4551-8F7D-82C5B2E5FBC2}">
      <dgm:prSet/>
      <dgm:spPr/>
      <dgm:t>
        <a:bodyPr/>
        <a:lstStyle/>
        <a:p>
          <a:endParaRPr lang="en-US"/>
        </a:p>
      </dgm:t>
    </dgm:pt>
    <dgm:pt modelId="{2DAEEEB9-B4AB-45D5-AE1A-518BC27D0B86}" type="pres">
      <dgm:prSet presAssocID="{3DA823CE-AE93-40CC-B873-2168630B9E4F}" presName="compositeShape" presStyleCnt="0">
        <dgm:presLayoutVars>
          <dgm:dir/>
          <dgm:resizeHandles/>
        </dgm:presLayoutVars>
      </dgm:prSet>
      <dgm:spPr/>
    </dgm:pt>
    <dgm:pt modelId="{6F61BECE-38A5-41CA-AAE5-78F0A35D58BC}" type="pres">
      <dgm:prSet presAssocID="{3DA823CE-AE93-40CC-B873-2168630B9E4F}" presName="pyramid" presStyleLbl="node1" presStyleIdx="0" presStyleCnt="1" custScaleX="67667" custScaleY="80591" custLinFactX="-556" custLinFactNeighborX="-100000" custLinFactNeighborY="-12876"/>
      <dgm:spPr/>
    </dgm:pt>
    <dgm:pt modelId="{A1373B2B-41C9-4D84-897A-BF65567A0F27}" type="pres">
      <dgm:prSet presAssocID="{3DA823CE-AE93-40CC-B873-2168630B9E4F}" presName="theList" presStyleCnt="0"/>
      <dgm:spPr/>
    </dgm:pt>
    <dgm:pt modelId="{B262A48A-8D47-4410-BFC6-764F27CBC661}" type="pres">
      <dgm:prSet presAssocID="{5F2F49BC-6537-4E55-97FE-0929EB5727AE}" presName="aNode" presStyleLbl="fgAcc1" presStyleIdx="0" presStyleCnt="3" custScaleX="1251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A96499-C675-4C9A-A3B1-B2133F2621DD}" type="pres">
      <dgm:prSet presAssocID="{5F2F49BC-6537-4E55-97FE-0929EB5727AE}" presName="aSpace" presStyleCnt="0"/>
      <dgm:spPr/>
    </dgm:pt>
    <dgm:pt modelId="{4D5D07CD-2686-4401-AEEF-2A42D7F171A7}" type="pres">
      <dgm:prSet presAssocID="{3963FC0F-147D-49CE-85C4-416E2121EF1F}" presName="aNode" presStyleLbl="fgAcc1" presStyleIdx="1" presStyleCnt="3" custScaleX="1299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8FC02A-FEE2-4D64-8C41-1C6703B76E8E}" type="pres">
      <dgm:prSet presAssocID="{3963FC0F-147D-49CE-85C4-416E2121EF1F}" presName="aSpace" presStyleCnt="0"/>
      <dgm:spPr/>
    </dgm:pt>
    <dgm:pt modelId="{B0714D94-E7DA-4719-A34F-55723CEE22D4}" type="pres">
      <dgm:prSet presAssocID="{4BA44F0D-055C-474E-9137-EB2DD7715202}" presName="aNode" presStyleLbl="fgAcc1" presStyleIdx="2" presStyleCnt="3" custScaleX="12833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390795-051F-46C0-A9C6-E7EAE355F8DA}" type="pres">
      <dgm:prSet presAssocID="{4BA44F0D-055C-474E-9137-EB2DD7715202}" presName="aSpace" presStyleCnt="0"/>
      <dgm:spPr/>
    </dgm:pt>
  </dgm:ptLst>
  <dgm:cxnLst>
    <dgm:cxn modelId="{D449961C-27BB-438C-B72F-86F3E611024D}" type="presOf" srcId="{5F2F49BC-6537-4E55-97FE-0929EB5727AE}" destId="{B262A48A-8D47-4410-BFC6-764F27CBC661}" srcOrd="0" destOrd="0" presId="urn:microsoft.com/office/officeart/2005/8/layout/pyramid2"/>
    <dgm:cxn modelId="{2CDF1E7D-22A9-46A5-B2A6-C952814E74B8}" srcId="{3DA823CE-AE93-40CC-B873-2168630B9E4F}" destId="{3963FC0F-147D-49CE-85C4-416E2121EF1F}" srcOrd="1" destOrd="0" parTransId="{1C0BD114-D63B-44B2-A896-18DA2FFE16D9}" sibTransId="{4DAAF31C-7806-484D-83D9-012871E53325}"/>
    <dgm:cxn modelId="{50FCF1CF-CC6F-4551-8F7D-82C5B2E5FBC2}" srcId="{3DA823CE-AE93-40CC-B873-2168630B9E4F}" destId="{4BA44F0D-055C-474E-9137-EB2DD7715202}" srcOrd="2" destOrd="0" parTransId="{259E3D5B-3C1F-4FFE-92D3-20A3DD2A3A0A}" sibTransId="{9C6CD870-3732-44F0-8186-0A5FF2A4F196}"/>
    <dgm:cxn modelId="{642E4B80-A87C-451B-A584-9D11C5D49BE7}" type="presOf" srcId="{3963FC0F-147D-49CE-85C4-416E2121EF1F}" destId="{4D5D07CD-2686-4401-AEEF-2A42D7F171A7}" srcOrd="0" destOrd="0" presId="urn:microsoft.com/office/officeart/2005/8/layout/pyramid2"/>
    <dgm:cxn modelId="{2C45239C-85D9-4312-9F10-008CAF6A6953}" type="presOf" srcId="{3DA823CE-AE93-40CC-B873-2168630B9E4F}" destId="{2DAEEEB9-B4AB-45D5-AE1A-518BC27D0B86}" srcOrd="0" destOrd="0" presId="urn:microsoft.com/office/officeart/2005/8/layout/pyramid2"/>
    <dgm:cxn modelId="{A0ED1E11-B7CA-49B3-B79A-4339CB57B9D3}" type="presOf" srcId="{4BA44F0D-055C-474E-9137-EB2DD7715202}" destId="{B0714D94-E7DA-4719-A34F-55723CEE22D4}" srcOrd="0" destOrd="0" presId="urn:microsoft.com/office/officeart/2005/8/layout/pyramid2"/>
    <dgm:cxn modelId="{888F7735-532A-40E0-9488-489A42306A69}" srcId="{3DA823CE-AE93-40CC-B873-2168630B9E4F}" destId="{5F2F49BC-6537-4E55-97FE-0929EB5727AE}" srcOrd="0" destOrd="0" parTransId="{C0ECB5B2-5571-41D1-8297-A53E4AC521F7}" sibTransId="{E539A2DB-31C9-41D8-BD22-31577EC3BE38}"/>
    <dgm:cxn modelId="{B6FC2BDF-0545-4D32-AEAD-B380FD0DBDFF}" type="presParOf" srcId="{2DAEEEB9-B4AB-45D5-AE1A-518BC27D0B86}" destId="{6F61BECE-38A5-41CA-AAE5-78F0A35D58BC}" srcOrd="0" destOrd="0" presId="urn:microsoft.com/office/officeart/2005/8/layout/pyramid2"/>
    <dgm:cxn modelId="{AD97076E-D65C-4C20-A78D-224941EB6A03}" type="presParOf" srcId="{2DAEEEB9-B4AB-45D5-AE1A-518BC27D0B86}" destId="{A1373B2B-41C9-4D84-897A-BF65567A0F27}" srcOrd="1" destOrd="0" presId="urn:microsoft.com/office/officeart/2005/8/layout/pyramid2"/>
    <dgm:cxn modelId="{13ADDCF2-0D7D-43E6-988F-9A7CF657F524}" type="presParOf" srcId="{A1373B2B-41C9-4D84-897A-BF65567A0F27}" destId="{B262A48A-8D47-4410-BFC6-764F27CBC661}" srcOrd="0" destOrd="0" presId="urn:microsoft.com/office/officeart/2005/8/layout/pyramid2"/>
    <dgm:cxn modelId="{10907E37-62DA-413B-9A10-3D05FA92AE07}" type="presParOf" srcId="{A1373B2B-41C9-4D84-897A-BF65567A0F27}" destId="{B7A96499-C675-4C9A-A3B1-B2133F2621DD}" srcOrd="1" destOrd="0" presId="urn:microsoft.com/office/officeart/2005/8/layout/pyramid2"/>
    <dgm:cxn modelId="{6BE34BBD-B62C-41B5-8BDF-3D27C75FB5E3}" type="presParOf" srcId="{A1373B2B-41C9-4D84-897A-BF65567A0F27}" destId="{4D5D07CD-2686-4401-AEEF-2A42D7F171A7}" srcOrd="2" destOrd="0" presId="urn:microsoft.com/office/officeart/2005/8/layout/pyramid2"/>
    <dgm:cxn modelId="{0C410C94-25E8-4D93-A0CC-3F32938FEB81}" type="presParOf" srcId="{A1373B2B-41C9-4D84-897A-BF65567A0F27}" destId="{628FC02A-FEE2-4D64-8C41-1C6703B76E8E}" srcOrd="3" destOrd="0" presId="urn:microsoft.com/office/officeart/2005/8/layout/pyramid2"/>
    <dgm:cxn modelId="{42D47489-C151-4984-84E0-99B061B4C690}" type="presParOf" srcId="{A1373B2B-41C9-4D84-897A-BF65567A0F27}" destId="{B0714D94-E7DA-4719-A34F-55723CEE22D4}" srcOrd="4" destOrd="0" presId="urn:microsoft.com/office/officeart/2005/8/layout/pyramid2"/>
    <dgm:cxn modelId="{0C548DDD-F024-4B97-AE96-0F9CF94479BC}" type="presParOf" srcId="{A1373B2B-41C9-4D84-897A-BF65567A0F27}" destId="{22390795-051F-46C0-A9C6-E7EAE355F8DA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0ED39E-33AD-407A-8128-2C9ECA3A8D99}">
      <dsp:nvSpPr>
        <dsp:cNvPr id="0" name=""/>
        <dsp:cNvSpPr/>
      </dsp:nvSpPr>
      <dsp:spPr>
        <a:xfrm>
          <a:off x="507" y="2046049"/>
          <a:ext cx="1860161" cy="754837"/>
        </a:xfrm>
        <a:prstGeom prst="roundRect">
          <a:avLst>
            <a:gd name="adj" fmla="val 10000"/>
          </a:avLst>
        </a:prstGeom>
        <a:solidFill>
          <a:srgbClr val="CC660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</a:rPr>
            <a:t>VIBRATIONS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22615" y="2068157"/>
        <a:ext cx="1815945" cy="710621"/>
      </dsp:txXfrm>
    </dsp:sp>
    <dsp:sp modelId="{64ACF016-47FC-4729-89CB-07618E6D5D89}">
      <dsp:nvSpPr>
        <dsp:cNvPr id="0" name=""/>
        <dsp:cNvSpPr/>
      </dsp:nvSpPr>
      <dsp:spPr>
        <a:xfrm rot="17780350">
          <a:off x="1522943" y="1867531"/>
          <a:ext cx="1214147" cy="23774"/>
        </a:xfrm>
        <a:custGeom>
          <a:avLst/>
          <a:gdLst/>
          <a:ahLst/>
          <a:cxnLst/>
          <a:rect l="0" t="0" r="0" b="0"/>
          <a:pathLst>
            <a:path>
              <a:moveTo>
                <a:pt x="0" y="11887"/>
              </a:moveTo>
              <a:lnTo>
                <a:pt x="1214147" y="1188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2099663" y="1849065"/>
        <a:ext cx="60707" cy="60707"/>
      </dsp:txXfrm>
    </dsp:sp>
    <dsp:sp modelId="{D12200EE-0C92-4496-ADEC-FB1ECD4449E5}">
      <dsp:nvSpPr>
        <dsp:cNvPr id="0" name=""/>
        <dsp:cNvSpPr/>
      </dsp:nvSpPr>
      <dsp:spPr>
        <a:xfrm>
          <a:off x="2399365" y="957951"/>
          <a:ext cx="1858832" cy="754837"/>
        </a:xfrm>
        <a:prstGeom prst="roundRect">
          <a:avLst>
            <a:gd name="adj" fmla="val 10000"/>
          </a:avLst>
        </a:prstGeom>
        <a:solidFill>
          <a:srgbClr val="CC6600"/>
        </a:solidFill>
        <a:ln>
          <a:solidFill>
            <a:srgbClr val="CC6600"/>
          </a:solidFill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</a:rPr>
            <a:t>STRETCHING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2421473" y="980059"/>
        <a:ext cx="1814616" cy="710621"/>
      </dsp:txXfrm>
    </dsp:sp>
    <dsp:sp modelId="{96B2B1BF-B74D-4516-8E9E-F2BBA2825B53}">
      <dsp:nvSpPr>
        <dsp:cNvPr id="0" name=""/>
        <dsp:cNvSpPr/>
      </dsp:nvSpPr>
      <dsp:spPr>
        <a:xfrm rot="18891855">
          <a:off x="4118510" y="987372"/>
          <a:ext cx="948419" cy="23774"/>
        </a:xfrm>
        <a:custGeom>
          <a:avLst/>
          <a:gdLst/>
          <a:ahLst/>
          <a:cxnLst/>
          <a:rect l="0" t="0" r="0" b="0"/>
          <a:pathLst>
            <a:path>
              <a:moveTo>
                <a:pt x="0" y="11887"/>
              </a:moveTo>
              <a:lnTo>
                <a:pt x="948419" y="1188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4569009" y="975549"/>
        <a:ext cx="47420" cy="47420"/>
      </dsp:txXfrm>
    </dsp:sp>
    <dsp:sp modelId="{6F232201-B2FD-40ED-BCFF-D4AB65EAC1FB}">
      <dsp:nvSpPr>
        <dsp:cNvPr id="0" name=""/>
        <dsp:cNvSpPr/>
      </dsp:nvSpPr>
      <dsp:spPr>
        <a:xfrm>
          <a:off x="4927241" y="285730"/>
          <a:ext cx="1509675" cy="754837"/>
        </a:xfrm>
        <a:prstGeom prst="roundRect">
          <a:avLst>
            <a:gd name="adj" fmla="val 10000"/>
          </a:avLst>
        </a:prstGeom>
        <a:solidFill>
          <a:srgbClr val="CC660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1"/>
              </a:solidFill>
            </a:rPr>
            <a:t>SYMMETRICAL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4949349" y="307838"/>
        <a:ext cx="1465459" cy="710621"/>
      </dsp:txXfrm>
    </dsp:sp>
    <dsp:sp modelId="{BA19D685-99F0-420B-AD1C-6629F2CD425D}">
      <dsp:nvSpPr>
        <dsp:cNvPr id="0" name=""/>
        <dsp:cNvSpPr/>
      </dsp:nvSpPr>
      <dsp:spPr>
        <a:xfrm rot="1225612">
          <a:off x="4235752" y="1448068"/>
          <a:ext cx="713936" cy="23774"/>
        </a:xfrm>
        <a:custGeom>
          <a:avLst/>
          <a:gdLst/>
          <a:ahLst/>
          <a:cxnLst/>
          <a:rect l="0" t="0" r="0" b="0"/>
          <a:pathLst>
            <a:path>
              <a:moveTo>
                <a:pt x="0" y="11887"/>
              </a:moveTo>
              <a:lnTo>
                <a:pt x="713936" y="1188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4574871" y="1442107"/>
        <a:ext cx="35696" cy="35696"/>
      </dsp:txXfrm>
    </dsp:sp>
    <dsp:sp modelId="{42759317-9299-4ACB-BCF3-CB24669E3364}">
      <dsp:nvSpPr>
        <dsp:cNvPr id="0" name=""/>
        <dsp:cNvSpPr/>
      </dsp:nvSpPr>
      <dsp:spPr>
        <a:xfrm>
          <a:off x="4927241" y="1207122"/>
          <a:ext cx="1509675" cy="754837"/>
        </a:xfrm>
        <a:prstGeom prst="roundRect">
          <a:avLst>
            <a:gd name="adj" fmla="val 10000"/>
          </a:avLst>
        </a:prstGeom>
        <a:solidFill>
          <a:srgbClr val="CC660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chemeClr val="tx1"/>
              </a:solidFill>
            </a:rPr>
            <a:t>ASYMMETRICAL</a:t>
          </a:r>
          <a:endParaRPr lang="en-US" sz="1700" kern="1200" dirty="0">
            <a:solidFill>
              <a:schemeClr val="tx1"/>
            </a:solidFill>
          </a:endParaRPr>
        </a:p>
      </dsp:txBody>
      <dsp:txXfrm>
        <a:off x="4949349" y="1229230"/>
        <a:ext cx="1465459" cy="710621"/>
      </dsp:txXfrm>
    </dsp:sp>
    <dsp:sp modelId="{DD8320D3-6489-43A2-AE4B-89B1D6B0BC08}">
      <dsp:nvSpPr>
        <dsp:cNvPr id="0" name=""/>
        <dsp:cNvSpPr/>
      </dsp:nvSpPr>
      <dsp:spPr>
        <a:xfrm rot="3439594">
          <a:off x="1603309" y="2882373"/>
          <a:ext cx="1118588" cy="23774"/>
        </a:xfrm>
        <a:custGeom>
          <a:avLst/>
          <a:gdLst/>
          <a:ahLst/>
          <a:cxnLst/>
          <a:rect l="0" t="0" r="0" b="0"/>
          <a:pathLst>
            <a:path>
              <a:moveTo>
                <a:pt x="0" y="11887"/>
              </a:moveTo>
              <a:lnTo>
                <a:pt x="1118588" y="1188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2134638" y="2866295"/>
        <a:ext cx="55929" cy="55929"/>
      </dsp:txXfrm>
    </dsp:sp>
    <dsp:sp modelId="{C4ABB1A7-D0D2-49C0-841C-744FB7F2C20A}">
      <dsp:nvSpPr>
        <dsp:cNvPr id="0" name=""/>
        <dsp:cNvSpPr/>
      </dsp:nvSpPr>
      <dsp:spPr>
        <a:xfrm>
          <a:off x="2464538" y="2987634"/>
          <a:ext cx="1766063" cy="754837"/>
        </a:xfrm>
        <a:prstGeom prst="roundRect">
          <a:avLst>
            <a:gd name="adj" fmla="val 10000"/>
          </a:avLst>
        </a:prstGeom>
        <a:solidFill>
          <a:srgbClr val="CC660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</a:rPr>
            <a:t>BENDING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2486646" y="3009742"/>
        <a:ext cx="1721847" cy="710621"/>
      </dsp:txXfrm>
    </dsp:sp>
    <dsp:sp modelId="{8278B7F4-2BE8-473F-B711-82798A2A8625}">
      <dsp:nvSpPr>
        <dsp:cNvPr id="0" name=""/>
        <dsp:cNvSpPr/>
      </dsp:nvSpPr>
      <dsp:spPr>
        <a:xfrm rot="18833270">
          <a:off x="4076402" y="2990881"/>
          <a:ext cx="1005370" cy="23774"/>
        </a:xfrm>
        <a:custGeom>
          <a:avLst/>
          <a:gdLst/>
          <a:ahLst/>
          <a:cxnLst/>
          <a:rect l="0" t="0" r="0" b="0"/>
          <a:pathLst>
            <a:path>
              <a:moveTo>
                <a:pt x="0" y="11887"/>
              </a:moveTo>
              <a:lnTo>
                <a:pt x="1005370" y="1188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4553953" y="2977634"/>
        <a:ext cx="50268" cy="50268"/>
      </dsp:txXfrm>
    </dsp:sp>
    <dsp:sp modelId="{664459E3-06AF-43AE-888D-449CA4432170}">
      <dsp:nvSpPr>
        <dsp:cNvPr id="0" name=""/>
        <dsp:cNvSpPr/>
      </dsp:nvSpPr>
      <dsp:spPr>
        <a:xfrm>
          <a:off x="4927573" y="2263065"/>
          <a:ext cx="1509675" cy="754837"/>
        </a:xfrm>
        <a:prstGeom prst="roundRect">
          <a:avLst>
            <a:gd name="adj" fmla="val 10000"/>
          </a:avLst>
        </a:prstGeom>
        <a:solidFill>
          <a:srgbClr val="CC660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chemeClr val="tx1"/>
              </a:solidFill>
            </a:rPr>
            <a:t>INPLANE</a:t>
          </a:r>
          <a:endParaRPr lang="en-US" sz="1700" kern="1200" dirty="0">
            <a:solidFill>
              <a:schemeClr val="tx1"/>
            </a:solidFill>
          </a:endParaRPr>
        </a:p>
      </dsp:txBody>
      <dsp:txXfrm>
        <a:off x="4949681" y="2285173"/>
        <a:ext cx="1465459" cy="710621"/>
      </dsp:txXfrm>
    </dsp:sp>
    <dsp:sp modelId="{7C1A1913-1417-4CAD-B798-B454B6A84386}">
      <dsp:nvSpPr>
        <dsp:cNvPr id="0" name=""/>
        <dsp:cNvSpPr/>
      </dsp:nvSpPr>
      <dsp:spPr>
        <a:xfrm rot="18516687">
          <a:off x="6283387" y="2308813"/>
          <a:ext cx="818492" cy="23774"/>
        </a:xfrm>
        <a:custGeom>
          <a:avLst/>
          <a:gdLst/>
          <a:ahLst/>
          <a:cxnLst/>
          <a:rect l="0" t="0" r="0" b="0"/>
          <a:pathLst>
            <a:path>
              <a:moveTo>
                <a:pt x="0" y="11887"/>
              </a:moveTo>
              <a:lnTo>
                <a:pt x="818492" y="1188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6672171" y="2300238"/>
        <a:ext cx="40924" cy="40924"/>
      </dsp:txXfrm>
    </dsp:sp>
    <dsp:sp modelId="{74E94F8A-601F-4D12-8ADC-57DA665E945C}">
      <dsp:nvSpPr>
        <dsp:cNvPr id="0" name=""/>
        <dsp:cNvSpPr/>
      </dsp:nvSpPr>
      <dsp:spPr>
        <a:xfrm>
          <a:off x="6948017" y="1623498"/>
          <a:ext cx="1509675" cy="754837"/>
        </a:xfrm>
        <a:prstGeom prst="roundRect">
          <a:avLst>
            <a:gd name="adj" fmla="val 10000"/>
          </a:avLst>
        </a:prstGeom>
        <a:solidFill>
          <a:srgbClr val="CC660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chemeClr val="tx1"/>
              </a:solidFill>
            </a:rPr>
            <a:t>SCISSORING</a:t>
          </a:r>
          <a:endParaRPr lang="en-US" sz="1700" kern="1200" dirty="0">
            <a:solidFill>
              <a:schemeClr val="tx1"/>
            </a:solidFill>
          </a:endParaRPr>
        </a:p>
      </dsp:txBody>
      <dsp:txXfrm>
        <a:off x="6970125" y="1645606"/>
        <a:ext cx="1465459" cy="710621"/>
      </dsp:txXfrm>
    </dsp:sp>
    <dsp:sp modelId="{1AF9BDEB-DC0D-40BD-88A1-82057F68912B}">
      <dsp:nvSpPr>
        <dsp:cNvPr id="0" name=""/>
        <dsp:cNvSpPr/>
      </dsp:nvSpPr>
      <dsp:spPr>
        <a:xfrm rot="2733904">
          <a:off x="6327850" y="2889068"/>
          <a:ext cx="729566" cy="23774"/>
        </a:xfrm>
        <a:custGeom>
          <a:avLst/>
          <a:gdLst/>
          <a:ahLst/>
          <a:cxnLst/>
          <a:rect l="0" t="0" r="0" b="0"/>
          <a:pathLst>
            <a:path>
              <a:moveTo>
                <a:pt x="0" y="11887"/>
              </a:moveTo>
              <a:lnTo>
                <a:pt x="729566" y="1188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6674394" y="2882716"/>
        <a:ext cx="36478" cy="36478"/>
      </dsp:txXfrm>
    </dsp:sp>
    <dsp:sp modelId="{AFD3FF71-8439-4A2B-8EA7-F762FFC9FEF5}">
      <dsp:nvSpPr>
        <dsp:cNvPr id="0" name=""/>
        <dsp:cNvSpPr/>
      </dsp:nvSpPr>
      <dsp:spPr>
        <a:xfrm>
          <a:off x="6948017" y="2784009"/>
          <a:ext cx="1509675" cy="754837"/>
        </a:xfrm>
        <a:prstGeom prst="roundRect">
          <a:avLst>
            <a:gd name="adj" fmla="val 10000"/>
          </a:avLst>
        </a:prstGeom>
        <a:solidFill>
          <a:srgbClr val="CC660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chemeClr val="tx1"/>
              </a:solidFill>
            </a:rPr>
            <a:t>ROCKING</a:t>
          </a:r>
          <a:endParaRPr lang="en-US" sz="1700" kern="1200" dirty="0">
            <a:solidFill>
              <a:schemeClr val="tx1"/>
            </a:solidFill>
          </a:endParaRPr>
        </a:p>
      </dsp:txBody>
      <dsp:txXfrm>
        <a:off x="6970125" y="2806117"/>
        <a:ext cx="1465459" cy="710621"/>
      </dsp:txXfrm>
    </dsp:sp>
    <dsp:sp modelId="{3E7B50DA-64B6-4BF0-9B7B-B089DCB1964A}">
      <dsp:nvSpPr>
        <dsp:cNvPr id="0" name=""/>
        <dsp:cNvSpPr/>
      </dsp:nvSpPr>
      <dsp:spPr>
        <a:xfrm rot="3391514">
          <a:off x="3947280" y="3880174"/>
          <a:ext cx="1263614" cy="23774"/>
        </a:xfrm>
        <a:custGeom>
          <a:avLst/>
          <a:gdLst/>
          <a:ahLst/>
          <a:cxnLst/>
          <a:rect l="0" t="0" r="0" b="0"/>
          <a:pathLst>
            <a:path>
              <a:moveTo>
                <a:pt x="0" y="11887"/>
              </a:moveTo>
              <a:lnTo>
                <a:pt x="1263614" y="1188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4547497" y="3860471"/>
        <a:ext cx="63180" cy="63180"/>
      </dsp:txXfrm>
    </dsp:sp>
    <dsp:sp modelId="{4658FDB5-09FE-4BF8-B900-9E62A408E971}">
      <dsp:nvSpPr>
        <dsp:cNvPr id="0" name=""/>
        <dsp:cNvSpPr/>
      </dsp:nvSpPr>
      <dsp:spPr>
        <a:xfrm>
          <a:off x="4927573" y="4041651"/>
          <a:ext cx="1509675" cy="754837"/>
        </a:xfrm>
        <a:prstGeom prst="roundRect">
          <a:avLst>
            <a:gd name="adj" fmla="val 10000"/>
          </a:avLst>
        </a:prstGeom>
        <a:solidFill>
          <a:srgbClr val="CC660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1"/>
              </a:solidFill>
            </a:rPr>
            <a:t>OUT-OF-PLANE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4949681" y="4063759"/>
        <a:ext cx="1465459" cy="710621"/>
      </dsp:txXfrm>
    </dsp:sp>
    <dsp:sp modelId="{CEF14044-034B-434B-89B7-9D20831990BA}">
      <dsp:nvSpPr>
        <dsp:cNvPr id="0" name=""/>
        <dsp:cNvSpPr/>
      </dsp:nvSpPr>
      <dsp:spPr>
        <a:xfrm rot="19598533">
          <a:off x="6386876" y="4239058"/>
          <a:ext cx="611513" cy="23774"/>
        </a:xfrm>
        <a:custGeom>
          <a:avLst/>
          <a:gdLst/>
          <a:ahLst/>
          <a:cxnLst/>
          <a:rect l="0" t="0" r="0" b="0"/>
          <a:pathLst>
            <a:path>
              <a:moveTo>
                <a:pt x="0" y="11887"/>
              </a:moveTo>
              <a:lnTo>
                <a:pt x="611513" y="1188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6677345" y="4235657"/>
        <a:ext cx="30575" cy="30575"/>
      </dsp:txXfrm>
    </dsp:sp>
    <dsp:sp modelId="{C6559CED-939F-4FE1-8A6B-7246E88B4CB9}">
      <dsp:nvSpPr>
        <dsp:cNvPr id="0" name=""/>
        <dsp:cNvSpPr/>
      </dsp:nvSpPr>
      <dsp:spPr>
        <a:xfrm>
          <a:off x="6948017" y="3705401"/>
          <a:ext cx="1509675" cy="754837"/>
        </a:xfrm>
        <a:prstGeom prst="roundRect">
          <a:avLst>
            <a:gd name="adj" fmla="val 10000"/>
          </a:avLst>
        </a:prstGeom>
        <a:solidFill>
          <a:srgbClr val="CC660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chemeClr val="tx1"/>
              </a:solidFill>
            </a:rPr>
            <a:t>WAGGING</a:t>
          </a:r>
          <a:endParaRPr lang="en-US" sz="1700" kern="1200" dirty="0">
            <a:solidFill>
              <a:schemeClr val="tx1"/>
            </a:solidFill>
          </a:endParaRPr>
        </a:p>
      </dsp:txBody>
      <dsp:txXfrm>
        <a:off x="6970125" y="3727509"/>
        <a:ext cx="1465459" cy="710621"/>
      </dsp:txXfrm>
    </dsp:sp>
    <dsp:sp modelId="{AC9942FB-AC3D-4954-879F-66A413CA1F02}">
      <dsp:nvSpPr>
        <dsp:cNvPr id="0" name=""/>
        <dsp:cNvSpPr/>
      </dsp:nvSpPr>
      <dsp:spPr>
        <a:xfrm rot="3130043">
          <a:off x="6276262" y="4736035"/>
          <a:ext cx="832742" cy="23774"/>
        </a:xfrm>
        <a:custGeom>
          <a:avLst/>
          <a:gdLst/>
          <a:ahLst/>
          <a:cxnLst/>
          <a:rect l="0" t="0" r="0" b="0"/>
          <a:pathLst>
            <a:path>
              <a:moveTo>
                <a:pt x="0" y="11887"/>
              </a:moveTo>
              <a:lnTo>
                <a:pt x="832742" y="1188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6671814" y="4727104"/>
        <a:ext cx="41637" cy="41637"/>
      </dsp:txXfrm>
    </dsp:sp>
    <dsp:sp modelId="{2299EFCA-E00B-480E-95A7-2FD37D8DAA1C}">
      <dsp:nvSpPr>
        <dsp:cNvPr id="0" name=""/>
        <dsp:cNvSpPr/>
      </dsp:nvSpPr>
      <dsp:spPr>
        <a:xfrm>
          <a:off x="6948017" y="4699356"/>
          <a:ext cx="1509675" cy="754837"/>
        </a:xfrm>
        <a:prstGeom prst="roundRect">
          <a:avLst>
            <a:gd name="adj" fmla="val 10000"/>
          </a:avLst>
        </a:prstGeom>
        <a:solidFill>
          <a:srgbClr val="CC660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chemeClr val="tx1"/>
              </a:solidFill>
            </a:rPr>
            <a:t>TWISTING</a:t>
          </a:r>
          <a:endParaRPr lang="en-US" sz="1700" kern="1200" dirty="0">
            <a:solidFill>
              <a:schemeClr val="tx1"/>
            </a:solidFill>
          </a:endParaRPr>
        </a:p>
      </dsp:txBody>
      <dsp:txXfrm>
        <a:off x="6970125" y="4721464"/>
        <a:ext cx="1465459" cy="71062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BC5BF2-D655-4E31-A84A-ADD7F642D6C2}">
      <dsp:nvSpPr>
        <dsp:cNvPr id="0" name=""/>
        <dsp:cNvSpPr/>
      </dsp:nvSpPr>
      <dsp:spPr>
        <a:xfrm>
          <a:off x="1659404" y="683"/>
          <a:ext cx="1828018" cy="914009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latin typeface="Lucida Fax" pitchFamily="18" charset="0"/>
            </a:rPr>
            <a:t>IN-PLANE</a:t>
          </a:r>
          <a:endParaRPr lang="en-US" sz="4000" kern="1200" dirty="0">
            <a:latin typeface="Lucida Fax" pitchFamily="18" charset="0"/>
          </a:endParaRPr>
        </a:p>
      </dsp:txBody>
      <dsp:txXfrm>
        <a:off x="1686174" y="27453"/>
        <a:ext cx="1774478" cy="860469"/>
      </dsp:txXfrm>
    </dsp:sp>
    <dsp:sp modelId="{0A09DB1A-9859-48A3-9D5D-27A8282D2653}">
      <dsp:nvSpPr>
        <dsp:cNvPr id="0" name=""/>
        <dsp:cNvSpPr/>
      </dsp:nvSpPr>
      <dsp:spPr>
        <a:xfrm>
          <a:off x="1842206" y="914693"/>
          <a:ext cx="182801" cy="6855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5506"/>
              </a:lnTo>
              <a:lnTo>
                <a:pt x="182801" y="68550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EC70B9-85D4-498D-A7BF-76C542F460DB}">
      <dsp:nvSpPr>
        <dsp:cNvPr id="0" name=""/>
        <dsp:cNvSpPr/>
      </dsp:nvSpPr>
      <dsp:spPr>
        <a:xfrm>
          <a:off x="2025008" y="1143195"/>
          <a:ext cx="1777565" cy="9140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Scissoring</a:t>
          </a:r>
          <a:endParaRPr lang="en-US" sz="2400" kern="1200" dirty="0"/>
        </a:p>
      </dsp:txBody>
      <dsp:txXfrm>
        <a:off x="2051778" y="1169965"/>
        <a:ext cx="1724025" cy="860469"/>
      </dsp:txXfrm>
    </dsp:sp>
    <dsp:sp modelId="{3903D579-B849-4745-A36A-29B670A2B8F4}">
      <dsp:nvSpPr>
        <dsp:cNvPr id="0" name=""/>
        <dsp:cNvSpPr/>
      </dsp:nvSpPr>
      <dsp:spPr>
        <a:xfrm>
          <a:off x="1842206" y="914693"/>
          <a:ext cx="215954" cy="18287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28702"/>
              </a:lnTo>
              <a:lnTo>
                <a:pt x="215954" y="182870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F9D2A2-96EA-4E78-8868-DCCFAF2274CD}">
      <dsp:nvSpPr>
        <dsp:cNvPr id="0" name=""/>
        <dsp:cNvSpPr/>
      </dsp:nvSpPr>
      <dsp:spPr>
        <a:xfrm>
          <a:off x="2058161" y="2286390"/>
          <a:ext cx="1675635" cy="9140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Rocking</a:t>
          </a:r>
          <a:endParaRPr lang="en-US" sz="2400" kern="1200" dirty="0"/>
        </a:p>
      </dsp:txBody>
      <dsp:txXfrm>
        <a:off x="2084931" y="2313160"/>
        <a:ext cx="1622095" cy="860469"/>
      </dsp:txXfrm>
    </dsp:sp>
    <dsp:sp modelId="{A230D7ED-3BF2-4CE9-9EA6-04444489D593}">
      <dsp:nvSpPr>
        <dsp:cNvPr id="0" name=""/>
        <dsp:cNvSpPr/>
      </dsp:nvSpPr>
      <dsp:spPr>
        <a:xfrm>
          <a:off x="3944427" y="683"/>
          <a:ext cx="1828018" cy="914009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latin typeface="Lucida Fax" pitchFamily="18" charset="0"/>
            </a:rPr>
            <a:t>OUT-OF-PLANE</a:t>
          </a:r>
          <a:endParaRPr lang="en-US" sz="2800" kern="1200" dirty="0">
            <a:latin typeface="Lucida Fax" pitchFamily="18" charset="0"/>
          </a:endParaRPr>
        </a:p>
      </dsp:txBody>
      <dsp:txXfrm>
        <a:off x="3971197" y="27453"/>
        <a:ext cx="1774478" cy="860469"/>
      </dsp:txXfrm>
    </dsp:sp>
    <dsp:sp modelId="{4F4B2019-4F38-4E4D-8821-E57E93365C64}">
      <dsp:nvSpPr>
        <dsp:cNvPr id="0" name=""/>
        <dsp:cNvSpPr/>
      </dsp:nvSpPr>
      <dsp:spPr>
        <a:xfrm>
          <a:off x="4127229" y="914693"/>
          <a:ext cx="182801" cy="6855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5506"/>
              </a:lnTo>
              <a:lnTo>
                <a:pt x="182801" y="68550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F1DCA9-1F66-4326-8055-32226E21B31D}">
      <dsp:nvSpPr>
        <dsp:cNvPr id="0" name=""/>
        <dsp:cNvSpPr/>
      </dsp:nvSpPr>
      <dsp:spPr>
        <a:xfrm>
          <a:off x="4310031" y="1143195"/>
          <a:ext cx="2107764" cy="9140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Wagging</a:t>
          </a:r>
          <a:endParaRPr lang="en-US" sz="2400" kern="1200" dirty="0"/>
        </a:p>
      </dsp:txBody>
      <dsp:txXfrm>
        <a:off x="4336801" y="1169965"/>
        <a:ext cx="2054224" cy="860469"/>
      </dsp:txXfrm>
    </dsp:sp>
    <dsp:sp modelId="{327BFE24-9A88-4375-BAEC-CFB840AC25BF}">
      <dsp:nvSpPr>
        <dsp:cNvPr id="0" name=""/>
        <dsp:cNvSpPr/>
      </dsp:nvSpPr>
      <dsp:spPr>
        <a:xfrm>
          <a:off x="4127229" y="914693"/>
          <a:ext cx="182801" cy="18280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28018"/>
              </a:lnTo>
              <a:lnTo>
                <a:pt x="182801" y="182801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375F21-E1C7-455E-A5A1-4A775779C7B8}">
      <dsp:nvSpPr>
        <dsp:cNvPr id="0" name=""/>
        <dsp:cNvSpPr/>
      </dsp:nvSpPr>
      <dsp:spPr>
        <a:xfrm>
          <a:off x="4310031" y="2285706"/>
          <a:ext cx="2107764" cy="9140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Twisting</a:t>
          </a:r>
          <a:endParaRPr lang="en-US" sz="2400" kern="1200" dirty="0"/>
        </a:p>
      </dsp:txBody>
      <dsp:txXfrm>
        <a:off x="4336801" y="2312476"/>
        <a:ext cx="2054224" cy="86046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19B28A-1EFA-4ACA-A277-18E953310B0B}">
      <dsp:nvSpPr>
        <dsp:cNvPr id="0" name=""/>
        <dsp:cNvSpPr/>
      </dsp:nvSpPr>
      <dsp:spPr>
        <a:xfrm>
          <a:off x="1160065" y="0"/>
          <a:ext cx="4873625" cy="4873625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ECC8CC-D2F0-438A-8D61-E942AEF768FA}">
      <dsp:nvSpPr>
        <dsp:cNvPr id="0" name=""/>
        <dsp:cNvSpPr/>
      </dsp:nvSpPr>
      <dsp:spPr>
        <a:xfrm>
          <a:off x="3596878" y="487838"/>
          <a:ext cx="3167856" cy="86621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Coupled vibrations &amp; Fermi Resonance</a:t>
          </a:r>
          <a:endParaRPr lang="en-US" sz="2200" kern="1200" dirty="0"/>
        </a:p>
      </dsp:txBody>
      <dsp:txXfrm>
        <a:off x="3639163" y="530123"/>
        <a:ext cx="3083286" cy="781640"/>
      </dsp:txXfrm>
    </dsp:sp>
    <dsp:sp modelId="{F1A02EA3-B989-4ADE-A32F-C963853BCD49}">
      <dsp:nvSpPr>
        <dsp:cNvPr id="0" name=""/>
        <dsp:cNvSpPr/>
      </dsp:nvSpPr>
      <dsp:spPr>
        <a:xfrm>
          <a:off x="3596878" y="1462325"/>
          <a:ext cx="3167856" cy="86621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Electronic Effect</a:t>
          </a:r>
          <a:endParaRPr lang="en-US" sz="2200" kern="1200" dirty="0"/>
        </a:p>
      </dsp:txBody>
      <dsp:txXfrm>
        <a:off x="3639163" y="1504610"/>
        <a:ext cx="3083286" cy="781640"/>
      </dsp:txXfrm>
    </dsp:sp>
    <dsp:sp modelId="{99078C1A-124D-4955-8FF9-8D9DEF7E297E}">
      <dsp:nvSpPr>
        <dsp:cNvPr id="0" name=""/>
        <dsp:cNvSpPr/>
      </dsp:nvSpPr>
      <dsp:spPr>
        <a:xfrm>
          <a:off x="3596878" y="2436812"/>
          <a:ext cx="3167856" cy="86621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Hydrogen Bonding</a:t>
          </a:r>
          <a:endParaRPr lang="en-US" sz="2200" kern="1200" dirty="0"/>
        </a:p>
      </dsp:txBody>
      <dsp:txXfrm>
        <a:off x="3639163" y="2479097"/>
        <a:ext cx="3083286" cy="781640"/>
      </dsp:txXfrm>
    </dsp:sp>
    <dsp:sp modelId="{AAEDC259-A001-4EBA-8393-1B8D1772475D}">
      <dsp:nvSpPr>
        <dsp:cNvPr id="0" name=""/>
        <dsp:cNvSpPr/>
      </dsp:nvSpPr>
      <dsp:spPr>
        <a:xfrm>
          <a:off x="3596878" y="3411299"/>
          <a:ext cx="3167856" cy="86621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Bond Angles</a:t>
          </a:r>
          <a:endParaRPr lang="en-US" sz="2200" kern="1200" dirty="0"/>
        </a:p>
      </dsp:txBody>
      <dsp:txXfrm>
        <a:off x="3639163" y="3453584"/>
        <a:ext cx="3083286" cy="78164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61BECE-38A5-41CA-AAE5-78F0A35D58BC}">
      <dsp:nvSpPr>
        <dsp:cNvPr id="0" name=""/>
        <dsp:cNvSpPr/>
      </dsp:nvSpPr>
      <dsp:spPr>
        <a:xfrm>
          <a:off x="0" y="0"/>
          <a:ext cx="1598429" cy="190372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62A48A-8D47-4410-BFC6-764F27CBC661}">
      <dsp:nvSpPr>
        <dsp:cNvPr id="0" name=""/>
        <dsp:cNvSpPr/>
      </dsp:nvSpPr>
      <dsp:spPr>
        <a:xfrm>
          <a:off x="1153003" y="237488"/>
          <a:ext cx="1920899" cy="55917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Inductive effect</a:t>
          </a:r>
          <a:endParaRPr lang="en-US" sz="1600" b="1" kern="1200" dirty="0"/>
        </a:p>
      </dsp:txBody>
      <dsp:txXfrm>
        <a:off x="1180300" y="264785"/>
        <a:ext cx="1866305" cy="504583"/>
      </dsp:txXfrm>
    </dsp:sp>
    <dsp:sp modelId="{4D5D07CD-2686-4401-AEEF-2A42D7F171A7}">
      <dsp:nvSpPr>
        <dsp:cNvPr id="0" name=""/>
        <dsp:cNvSpPr/>
      </dsp:nvSpPr>
      <dsp:spPr>
        <a:xfrm>
          <a:off x="1115831" y="866562"/>
          <a:ext cx="1995245" cy="55917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Mesomeric effect</a:t>
          </a:r>
          <a:endParaRPr lang="en-US" sz="1600" b="1" kern="1200" dirty="0"/>
        </a:p>
      </dsp:txBody>
      <dsp:txXfrm>
        <a:off x="1143128" y="893859"/>
        <a:ext cx="1940651" cy="504583"/>
      </dsp:txXfrm>
    </dsp:sp>
    <dsp:sp modelId="{B0714D94-E7DA-4719-A34F-55723CEE22D4}">
      <dsp:nvSpPr>
        <dsp:cNvPr id="0" name=""/>
        <dsp:cNvSpPr/>
      </dsp:nvSpPr>
      <dsp:spPr>
        <a:xfrm>
          <a:off x="1128221" y="1495637"/>
          <a:ext cx="1970463" cy="55917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Field effect</a:t>
          </a:r>
          <a:endParaRPr lang="en-US" sz="1600" b="1" kern="1200" dirty="0"/>
        </a:p>
      </dsp:txBody>
      <dsp:txXfrm>
        <a:off x="1155518" y="1522934"/>
        <a:ext cx="1915869" cy="5045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303C75-44E7-4D21-BD1C-436021A7A7AE}" type="datetimeFigureOut">
              <a:rPr lang="en-US" smtClean="0"/>
              <a:pPr/>
              <a:t>9/13/2024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CEF857-8205-4A87-A99E-F178BF980D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258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EF857-8205-4A87-A99E-F178BF980D0D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824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EF857-8205-4A87-A99E-F178BF980D0D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7264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EF857-8205-4A87-A99E-F178BF980D0D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1796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 smtClean="0">
              <a:latin typeface="Times New Roman" pitchFamily="18" charset="0"/>
            </a:endParaRP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AC8D7D-0664-423A-9B03-140411327BF3}" type="slidenum">
              <a:rPr lang="en-US" smtClean="0">
                <a:latin typeface="Times New Roman" pitchFamily="18" charset="0"/>
              </a:rPr>
              <a:pPr/>
              <a:t>30</a:t>
            </a:fld>
            <a:endParaRPr lang="en-US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696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974C1-A0E9-4AAA-809E-85D851AA8C6B}" type="datetime1">
              <a:rPr lang="en-US" smtClean="0"/>
              <a:t>9/13/2024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104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7A2EE-8305-4863-8936-9B8DCA672019}" type="datetime1">
              <a:rPr lang="en-US" smtClean="0"/>
              <a:t>9/13/2024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758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10A02-52E8-40A9-BB5B-93717D63C233}" type="datetime1">
              <a:rPr lang="en-US" smtClean="0"/>
              <a:t>9/13/2024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251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60E25-4A43-44C2-BC57-5301BE6A697A}" type="datetime1">
              <a:rPr lang="en-US" smtClean="0"/>
              <a:t>9/13/2024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581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A1DF-BEF9-4FD2-806A-9083D7DC07C2}" type="datetime1">
              <a:rPr lang="en-US" smtClean="0"/>
              <a:t>9/13/2024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2928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C9583-BEFA-4F75-A427-EB46BB91BF38}" type="datetime1">
              <a:rPr lang="en-US" smtClean="0"/>
              <a:t>9/13/2024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424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592BD-D6D0-4780-A25F-7C4423F7233F}" type="datetime1">
              <a:rPr lang="en-US" smtClean="0"/>
              <a:t>9/13/2024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3459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ACF54-A08D-444F-9C6C-223162FEBA80}" type="datetime1">
              <a:rPr lang="en-US" smtClean="0"/>
              <a:t>9/13/2024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95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FB08F-AA9D-4767-AA00-81B2FB28FD68}" type="datetime1">
              <a:rPr lang="en-US" smtClean="0"/>
              <a:t>9/13/2024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6027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C8BF-0663-4CE5-885A-421C83B5FE28}" type="datetime1">
              <a:rPr lang="en-US" smtClean="0"/>
              <a:t>9/13/2024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206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E4925-373D-4EAA-A046-DF5C55649D87}" type="datetime1">
              <a:rPr lang="en-US" smtClean="0"/>
              <a:t>9/13/2024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9753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B315BF-35A7-4B6D-8156-75A65BDB183F}" type="datetime1">
              <a:rPr lang="en-US" smtClean="0"/>
              <a:t>9/13/2024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 rot="19732730">
            <a:off x="1859724" y="2951513"/>
            <a:ext cx="8686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4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8849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/><Relationship Id="rId3" Type="http://schemas.openxmlformats.org/officeDocument/2006/relationships/diagramLayout" Target="../diagrams/layout3.xml"/><Relationship Id="rId7" Type="http://schemas.openxmlformats.org/officeDocument/2006/relationships/image" Target="../media/image2.gif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diagramLayout" Target="../diagrams/layout4.xml"/><Relationship Id="rId7" Type="http://schemas.openxmlformats.org/officeDocument/2006/relationships/image" Target="../media/image4.gif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10" Type="http://schemas.openxmlformats.org/officeDocument/2006/relationships/image" Target="../media/image7.gif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6.gi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905000" y="1828800"/>
            <a:ext cx="8229600" cy="3200400"/>
          </a:xfrm>
          <a:scene3d>
            <a:camera prst="obliqueBottomLeft"/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dirty="0" smtClean="0">
                <a:solidFill>
                  <a:schemeClr val="accent4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Seminar on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smtClean="0">
                <a:latin typeface="Cooper Black" pitchFamily="18" charset="0"/>
              </a:rPr>
              <a:t/>
            </a:r>
            <a:br>
              <a:rPr lang="en-US" dirty="0" smtClean="0">
                <a:latin typeface="Cooper Black" pitchFamily="18" charset="0"/>
              </a:rPr>
            </a:br>
            <a:r>
              <a:rPr lang="en-US" u="sng" dirty="0" smtClean="0">
                <a:solidFill>
                  <a:srgbClr val="0070C0"/>
                </a:solidFill>
                <a:latin typeface="Cooper Black" pitchFamily="18" charset="0"/>
              </a:rPr>
              <a:t>Infrared Spectroscopy</a:t>
            </a:r>
            <a:r>
              <a:rPr lang="en-US" dirty="0" smtClean="0">
                <a:solidFill>
                  <a:srgbClr val="0070C0"/>
                </a:solidFill>
                <a:latin typeface="Cooper Black" pitchFamily="18" charset="0"/>
              </a:rPr>
              <a:t/>
            </a:r>
            <a:br>
              <a:rPr lang="en-US" dirty="0" smtClean="0">
                <a:solidFill>
                  <a:srgbClr val="0070C0"/>
                </a:solidFill>
                <a:latin typeface="Cooper Black" pitchFamily="18" charset="0"/>
              </a:rPr>
            </a:br>
            <a:r>
              <a:rPr lang="en-US" dirty="0" smtClean="0">
                <a:solidFill>
                  <a:srgbClr val="0070C0"/>
                </a:solidFill>
                <a:latin typeface="Cooper Black" pitchFamily="18" charset="0"/>
              </a:rPr>
              <a:t/>
            </a:r>
            <a:br>
              <a:rPr lang="en-US" dirty="0" smtClean="0">
                <a:solidFill>
                  <a:srgbClr val="0070C0"/>
                </a:solidFill>
                <a:latin typeface="Cooper Black" pitchFamily="18" charset="0"/>
              </a:rPr>
            </a:br>
            <a:r>
              <a:rPr lang="en-US" sz="2800" dirty="0">
                <a:solidFill>
                  <a:srgbClr val="7030A0"/>
                </a:solidFill>
                <a:latin typeface="Britannic Bold" pitchFamily="34" charset="0"/>
              </a:rPr>
              <a:t>Introduction, Principle &amp; Theory</a:t>
            </a:r>
            <a:r>
              <a:rPr lang="en-US" sz="2000" dirty="0">
                <a:solidFill>
                  <a:srgbClr val="7030A0"/>
                </a:solidFill>
                <a:latin typeface="Britannic Bold" pitchFamily="34" charset="0"/>
              </a:rPr>
              <a:t/>
            </a:r>
            <a:br>
              <a:rPr lang="en-US" sz="2000" dirty="0">
                <a:solidFill>
                  <a:srgbClr val="7030A0"/>
                </a:solidFill>
                <a:latin typeface="Britannic Bold" pitchFamily="34" charset="0"/>
              </a:rPr>
            </a:br>
            <a:endParaRPr lang="en-US" sz="2000" dirty="0">
              <a:solidFill>
                <a:srgbClr val="7030A0"/>
              </a:solidFill>
              <a:latin typeface="Britannic Bold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7814"/>
            <a:ext cx="8229600" cy="712787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/>
          <a:p>
            <a:pPr algn="l">
              <a:defRPr/>
            </a:pPr>
            <a:r>
              <a:rPr lang="en-US" sz="3600" dirty="0">
                <a:solidFill>
                  <a:srgbClr val="FFFF00"/>
                </a:solidFill>
                <a:latin typeface="Algerian" pitchFamily="82" charset="0"/>
              </a:rPr>
              <a:t>THEORY:</a:t>
            </a:r>
            <a:endParaRPr lang="en-US" dirty="0">
              <a:solidFill>
                <a:srgbClr val="FFFF00"/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838200"/>
            <a:ext cx="8229600" cy="5791200"/>
          </a:xfrm>
        </p:spPr>
        <p:txBody>
          <a:bodyPr/>
          <a:lstStyle/>
          <a:p>
            <a:pPr marL="274320" indent="-274320" algn="just">
              <a:lnSpc>
                <a:spcPct val="150000"/>
              </a:lnSpc>
              <a:buFont typeface="Wingdings"/>
              <a:buChar char=""/>
              <a:defRPr/>
            </a:pPr>
            <a:r>
              <a:rPr lang="en-US" sz="2400" dirty="0">
                <a:latin typeface="Lucida Fax" pitchFamily="18" charset="0"/>
              </a:rPr>
              <a:t>Absorption in the IR region is due to the changes in the Vibrational &amp; Rotational levels.</a:t>
            </a:r>
          </a:p>
          <a:p>
            <a:pPr marL="274320" indent="-274320" algn="just">
              <a:lnSpc>
                <a:spcPct val="150000"/>
              </a:lnSpc>
              <a:buFont typeface="Wingdings"/>
              <a:buChar char=""/>
              <a:defRPr/>
            </a:pPr>
            <a:r>
              <a:rPr lang="en-US" sz="2400" dirty="0">
                <a:latin typeface="Lucida Fax" pitchFamily="18" charset="0"/>
              </a:rPr>
              <a:t>In IR spectroscopy the absorbed energy brings about predominant changes in the Vibrational energy which depends on :</a:t>
            </a:r>
          </a:p>
          <a:p>
            <a:pPr marL="457200" indent="-457200" algn="just">
              <a:lnSpc>
                <a:spcPct val="150000"/>
              </a:lnSpc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en-US" sz="2400" dirty="0">
                <a:latin typeface="Lucida Fax" pitchFamily="18" charset="0"/>
              </a:rPr>
              <a:t>Masses of the atoms present in the molecule</a:t>
            </a:r>
          </a:p>
          <a:p>
            <a:pPr marL="457200" indent="-457200" algn="just">
              <a:lnSpc>
                <a:spcPct val="150000"/>
              </a:lnSpc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en-US" sz="2400" dirty="0">
                <a:latin typeface="Lucida Fax" pitchFamily="18" charset="0"/>
              </a:rPr>
              <a:t>Strength of the bond</a:t>
            </a:r>
          </a:p>
          <a:p>
            <a:pPr marL="457200" indent="-457200" algn="just">
              <a:lnSpc>
                <a:spcPct val="150000"/>
              </a:lnSpc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en-US" sz="2400" dirty="0">
                <a:latin typeface="Lucida Fax" pitchFamily="18" charset="0"/>
              </a:rPr>
              <a:t>The arrangement of atoms within the molecule.</a:t>
            </a:r>
          </a:p>
          <a:p>
            <a:pPr>
              <a:defRPr/>
            </a:pP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305800" cy="639762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defRPr/>
            </a:pPr>
            <a:r>
              <a:rPr lang="en-US" sz="3600" dirty="0">
                <a:solidFill>
                  <a:srgbClr val="99FF33"/>
                </a:solidFill>
                <a:latin typeface="Lucida Calligraphy" pitchFamily="66" charset="0"/>
              </a:rPr>
              <a:t>TYPES OF VIBRATIONS</a:t>
            </a:r>
            <a:endParaRPr lang="en-US" dirty="0">
              <a:solidFill>
                <a:srgbClr val="99FF33"/>
              </a:solidFill>
              <a:latin typeface="Lucida Calligraphy" pitchFamily="66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981200" y="914400"/>
          <a:ext cx="8458200" cy="571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0"/>
            <a:ext cx="8763000" cy="11430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marL="742950" indent="-742950">
              <a:buFont typeface="+mj-lt"/>
              <a:buAutoNum type="alphaLcParenR"/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 Rounded MT Bold" pitchFamily="34" charset="0"/>
              </a:rPr>
              <a:t>Stretching vibrations :</a:t>
            </a:r>
            <a:b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 Rounded MT Bold" pitchFamily="34" charset="0"/>
              </a:rPr>
            </a:br>
            <a:endParaRPr lang="en-US" dirty="0">
              <a:solidFill>
                <a:schemeClr val="accent3">
                  <a:lumMod val="50000"/>
                </a:schemeClr>
              </a:solidFill>
              <a:latin typeface="Arial Rounded MT Bold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981200" y="1600201"/>
          <a:ext cx="56388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6388" name="Picture 3" descr="Symmetrical_stretching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467600" y="1219200"/>
            <a:ext cx="3200400" cy="2286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  <p:pic>
        <p:nvPicPr>
          <p:cNvPr id="16389" name="Picture 8" descr="Asymmetrical_stretching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467600" y="3581400"/>
            <a:ext cx="3200400" cy="23622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  <p:sp>
        <p:nvSpPr>
          <p:cNvPr id="14342" name="Rounded Rectangle 5"/>
          <p:cNvSpPr>
            <a:spLocks noChangeArrowheads="1"/>
          </p:cNvSpPr>
          <p:nvPr/>
        </p:nvSpPr>
        <p:spPr bwMode="auto">
          <a:xfrm>
            <a:off x="3657600" y="1905000"/>
            <a:ext cx="3505200" cy="1219200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857250" indent="-857250"/>
            <a:r>
              <a:rPr lang="en-US" sz="4400" dirty="0">
                <a:latin typeface="Andalus" pitchFamily="18" charset="-78"/>
                <a:cs typeface="Andalus" pitchFamily="18" charset="-78"/>
              </a:rPr>
              <a:t> i)Symmetric</a:t>
            </a:r>
            <a:endParaRPr lang="en-US" sz="4400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343" name="Rounded Rectangle 6"/>
          <p:cNvSpPr>
            <a:spLocks noChangeArrowheads="1"/>
          </p:cNvSpPr>
          <p:nvPr/>
        </p:nvSpPr>
        <p:spPr bwMode="auto">
          <a:xfrm>
            <a:off x="3733800" y="4648200"/>
            <a:ext cx="3657600" cy="1295400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sz="4000" dirty="0">
                <a:latin typeface="Andalus" pitchFamily="18" charset="-78"/>
                <a:cs typeface="Andalus" pitchFamily="18" charset="-78"/>
              </a:rPr>
              <a:t>ii)Asymmetric</a:t>
            </a:r>
            <a:r>
              <a:rPr lang="en-US" sz="4000" dirty="0"/>
              <a:t/>
            </a:r>
            <a:br>
              <a:rPr lang="en-US" sz="4000" dirty="0"/>
            </a:br>
            <a:endParaRPr lang="en-US" sz="40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92162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en-US" dirty="0" smtClean="0">
                <a:solidFill>
                  <a:srgbClr val="FFFF00"/>
                </a:solidFill>
              </a:rPr>
              <a:t>Bending Vibrations</a:t>
            </a:r>
            <a:endParaRPr lang="en-US" dirty="0">
              <a:solidFill>
                <a:srgbClr val="FFFF00"/>
              </a:solidFill>
            </a:endParaRP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</p:nvPr>
        </p:nvGraphicFramePr>
        <p:xfrm>
          <a:off x="2057400" y="1600200"/>
          <a:ext cx="8077200" cy="32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5364" name="Picture 2" descr="Scissoring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371600" y="2133600"/>
            <a:ext cx="29718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14" descr="Modo_rotacao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24000" y="4572000"/>
            <a:ext cx="2667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4" descr="Twisting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077200" y="4267200"/>
            <a:ext cx="26289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5" descr="Wagging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880350" y="1676400"/>
            <a:ext cx="278765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92162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>
              <a:defRPr/>
            </a:pPr>
            <a:r>
              <a:rPr lang="en-US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Vibrational Frequency </a:t>
            </a:r>
            <a:endParaRPr lang="en-US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066800"/>
            <a:ext cx="8153400" cy="5486400"/>
          </a:xfrm>
        </p:spPr>
        <p:txBody>
          <a:bodyPr>
            <a:normAutofit fontScale="62500" lnSpcReduction="20000"/>
          </a:bodyPr>
          <a:lstStyle/>
          <a:p>
            <a:pPr marL="274320" indent="-274320" algn="just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dirty="0" smtClean="0">
                <a:latin typeface="Lucida Fax" pitchFamily="18" charset="0"/>
                <a:cs typeface="Times New Roman" pitchFamily="18" charset="0"/>
              </a:rPr>
              <a:t>The value of the Stretching Vibrational frequency of a Bond can be calculated by using Hooke’s Law : </a:t>
            </a:r>
            <a:endParaRPr lang="en-US" baseline="30000" dirty="0" smtClean="0">
              <a:latin typeface="Lucida Fax" pitchFamily="18" charset="0"/>
            </a:endParaRPr>
          </a:p>
          <a:p>
            <a:pPr marL="274320" indent="-274320">
              <a:buFont typeface="Wingdings"/>
              <a:buChar char=""/>
              <a:defRPr/>
            </a:pPr>
            <a:endParaRPr lang="en-US" baseline="30000" dirty="0" smtClean="0">
              <a:latin typeface="Lucida Fax" pitchFamily="18" charset="0"/>
            </a:endParaRPr>
          </a:p>
          <a:p>
            <a:pPr marL="274320" indent="-274320">
              <a:buFont typeface="Wingdings"/>
              <a:buChar char=""/>
              <a:defRPr/>
            </a:pPr>
            <a:r>
              <a:rPr lang="en-US" dirty="0" smtClean="0">
                <a:latin typeface="Lucida Fax" pitchFamily="18" charset="0"/>
              </a:rPr>
              <a:t> V =  1 / 2πc [ K / m</a:t>
            </a:r>
            <a:r>
              <a:rPr lang="en-US" baseline="-25000" dirty="0" smtClean="0">
                <a:latin typeface="Lucida Fax" pitchFamily="18" charset="0"/>
              </a:rPr>
              <a:t>1</a:t>
            </a:r>
            <a:r>
              <a:rPr lang="en-US" dirty="0" smtClean="0">
                <a:latin typeface="Lucida Fax" pitchFamily="18" charset="0"/>
              </a:rPr>
              <a:t> . m</a:t>
            </a:r>
            <a:r>
              <a:rPr lang="en-US" baseline="-25000" dirty="0" smtClean="0">
                <a:latin typeface="Lucida Fax" pitchFamily="18" charset="0"/>
              </a:rPr>
              <a:t>2 </a:t>
            </a:r>
            <a:r>
              <a:rPr lang="en-US" dirty="0" smtClean="0">
                <a:latin typeface="Lucida Fax" pitchFamily="18" charset="0"/>
              </a:rPr>
              <a:t>/ (m</a:t>
            </a:r>
            <a:r>
              <a:rPr lang="en-US" baseline="-25000" dirty="0" smtClean="0">
                <a:latin typeface="Lucida Fax" pitchFamily="18" charset="0"/>
              </a:rPr>
              <a:t>1</a:t>
            </a:r>
            <a:r>
              <a:rPr lang="en-US" dirty="0" smtClean="0">
                <a:latin typeface="Lucida Fax" pitchFamily="18" charset="0"/>
              </a:rPr>
              <a:t>+m</a:t>
            </a:r>
            <a:r>
              <a:rPr lang="en-US" baseline="-25000" dirty="0" smtClean="0">
                <a:latin typeface="Lucida Fax" pitchFamily="18" charset="0"/>
              </a:rPr>
              <a:t>2</a:t>
            </a:r>
            <a:r>
              <a:rPr lang="en-US" dirty="0" smtClean="0">
                <a:latin typeface="Lucida Fax" pitchFamily="18" charset="0"/>
              </a:rPr>
              <a:t>)</a:t>
            </a:r>
            <a:r>
              <a:rPr lang="en-US" baseline="-25000" dirty="0" smtClean="0">
                <a:latin typeface="Lucida Fax" pitchFamily="18" charset="0"/>
              </a:rPr>
              <a:t> </a:t>
            </a:r>
            <a:r>
              <a:rPr lang="en-US" dirty="0" smtClean="0">
                <a:latin typeface="Lucida Fax" pitchFamily="18" charset="0"/>
              </a:rPr>
              <a:t>]</a:t>
            </a:r>
            <a:r>
              <a:rPr lang="en-US" baseline="30000" dirty="0" smtClean="0">
                <a:latin typeface="Lucida Fax" pitchFamily="18" charset="0"/>
              </a:rPr>
              <a:t>1/2 </a:t>
            </a:r>
            <a:r>
              <a:rPr lang="en-US" dirty="0" smtClean="0">
                <a:latin typeface="Lucida Fax" pitchFamily="18" charset="0"/>
              </a:rPr>
              <a:t> = 1/2</a:t>
            </a:r>
            <a:r>
              <a:rPr lang="el-GR" dirty="0" smtClean="0">
                <a:latin typeface="Lucida Fax" pitchFamily="18" charset="0"/>
              </a:rPr>
              <a:t>π</a:t>
            </a:r>
            <a:r>
              <a:rPr lang="en-US" dirty="0" smtClean="0">
                <a:latin typeface="Lucida Fax" pitchFamily="18" charset="0"/>
              </a:rPr>
              <a:t>c√[k/</a:t>
            </a:r>
            <a:r>
              <a:rPr lang="el-GR" dirty="0" smtClean="0">
                <a:cs typeface="Arial"/>
              </a:rPr>
              <a:t>μ</a:t>
            </a:r>
            <a:r>
              <a:rPr lang="en-US" dirty="0" smtClean="0">
                <a:cs typeface="Arial"/>
              </a:rPr>
              <a:t>]</a:t>
            </a:r>
            <a:endParaRPr lang="en-US" sz="2000" dirty="0">
              <a:latin typeface="Lucida Fax" pitchFamily="18" charset="0"/>
            </a:endParaRPr>
          </a:p>
          <a:p>
            <a:pPr marL="274320" indent="-274320" algn="just">
              <a:lnSpc>
                <a:spcPct val="150000"/>
              </a:lnSpc>
              <a:buNone/>
              <a:defRPr/>
            </a:pPr>
            <a:r>
              <a:rPr lang="en-US" sz="2600" dirty="0">
                <a:latin typeface="Lucida Fax" pitchFamily="18" charset="0"/>
              </a:rPr>
              <a:t>Where ….</a:t>
            </a:r>
            <a:r>
              <a:rPr lang="en-US" sz="2600" baseline="30000" dirty="0">
                <a:latin typeface="Lucida Fax" pitchFamily="18" charset="0"/>
              </a:rPr>
              <a:t>  </a:t>
            </a:r>
            <a:r>
              <a:rPr lang="en-US" sz="2600" dirty="0">
                <a:latin typeface="Lucida Fax" pitchFamily="18" charset="0"/>
              </a:rPr>
              <a:t> </a:t>
            </a:r>
            <a:r>
              <a:rPr lang="en-US" sz="3800" dirty="0">
                <a:latin typeface="Lucida Fax" pitchFamily="18" charset="0"/>
              </a:rPr>
              <a:t>c</a:t>
            </a:r>
            <a:r>
              <a:rPr lang="en-US" sz="2600" dirty="0">
                <a:latin typeface="Lucida Fax" pitchFamily="18" charset="0"/>
              </a:rPr>
              <a:t> =  velocity of radiation (2.998×10</a:t>
            </a:r>
            <a:r>
              <a:rPr lang="en-US" sz="2600" baseline="30000" dirty="0">
                <a:latin typeface="Lucida Fax" pitchFamily="18" charset="0"/>
              </a:rPr>
              <a:t>10</a:t>
            </a:r>
            <a:r>
              <a:rPr lang="en-US" sz="2600" dirty="0">
                <a:latin typeface="Lucida Fax" pitchFamily="18" charset="0"/>
              </a:rPr>
              <a:t>cm/sec</a:t>
            </a:r>
            <a:r>
              <a:rPr lang="en-US" sz="2600" dirty="0">
                <a:latin typeface="Aldhabi"/>
                <a:cs typeface="Aldhabi"/>
              </a:rPr>
              <a:t>¯</a:t>
            </a:r>
            <a:r>
              <a:rPr lang="en-US" sz="2600" dirty="0">
                <a:latin typeface="Calibri"/>
                <a:cs typeface="Aldhabi"/>
              </a:rPr>
              <a:t>¹</a:t>
            </a:r>
            <a:r>
              <a:rPr lang="en-US" sz="2600" dirty="0">
                <a:latin typeface="Lucida Fax" pitchFamily="18" charset="0"/>
              </a:rPr>
              <a:t>) </a:t>
            </a:r>
          </a:p>
          <a:p>
            <a:pPr marL="274320" indent="-274320" algn="just">
              <a:lnSpc>
                <a:spcPct val="150000"/>
              </a:lnSpc>
              <a:buNone/>
              <a:defRPr/>
            </a:pPr>
            <a:r>
              <a:rPr lang="en-US" sz="2600" dirty="0">
                <a:latin typeface="Lucida Fax" pitchFamily="18" charset="0"/>
                <a:cs typeface="Arial"/>
              </a:rPr>
              <a:t>		      </a:t>
            </a:r>
            <a:r>
              <a:rPr lang="en-US" sz="2900" dirty="0">
                <a:latin typeface="Lucida Fax" pitchFamily="18" charset="0"/>
                <a:cs typeface="Arial"/>
              </a:rPr>
              <a:t>μ </a:t>
            </a:r>
            <a:r>
              <a:rPr lang="en-US" sz="2600" dirty="0">
                <a:latin typeface="Lucida Fax" pitchFamily="18" charset="0"/>
                <a:cs typeface="Arial"/>
              </a:rPr>
              <a:t>= </a:t>
            </a:r>
            <a:r>
              <a:rPr lang="en-US" sz="2900" dirty="0">
                <a:latin typeface="Lucida Fax" pitchFamily="18" charset="0"/>
                <a:cs typeface="Arial"/>
              </a:rPr>
              <a:t>reduced</a:t>
            </a:r>
            <a:r>
              <a:rPr lang="en-US" sz="2600" dirty="0">
                <a:latin typeface="Lucida Fax" pitchFamily="18" charset="0"/>
                <a:cs typeface="Arial"/>
              </a:rPr>
              <a:t> mass</a:t>
            </a:r>
            <a:endParaRPr lang="en-US" sz="2600" dirty="0">
              <a:latin typeface="Lucida Fax" pitchFamily="18" charset="0"/>
            </a:endParaRPr>
          </a:p>
          <a:p>
            <a:pPr marL="274320" indent="-274320" algn="just">
              <a:lnSpc>
                <a:spcPct val="150000"/>
              </a:lnSpc>
              <a:buNone/>
              <a:defRPr/>
            </a:pPr>
            <a:r>
              <a:rPr lang="en-US" sz="3800" baseline="30000" dirty="0">
                <a:latin typeface="Lucida Fax" pitchFamily="18" charset="0"/>
              </a:rPr>
              <a:t>                  </a:t>
            </a:r>
            <a:r>
              <a:rPr lang="en-US" sz="3800" dirty="0">
                <a:latin typeface="Lucida Fax" pitchFamily="18" charset="0"/>
              </a:rPr>
              <a:t>K</a:t>
            </a:r>
            <a:r>
              <a:rPr lang="en-US" sz="2600" dirty="0">
                <a:latin typeface="Lucida Fax" pitchFamily="18" charset="0"/>
              </a:rPr>
              <a:t> = force constant  = strength of the bond</a:t>
            </a:r>
          </a:p>
          <a:p>
            <a:pPr marL="274320" indent="-274320" algn="just">
              <a:lnSpc>
                <a:spcPct val="150000"/>
              </a:lnSpc>
              <a:buNone/>
              <a:defRPr/>
            </a:pPr>
            <a:r>
              <a:rPr lang="en-US" sz="2600" dirty="0">
                <a:latin typeface="Lucida Fax" pitchFamily="18" charset="0"/>
              </a:rPr>
              <a:t>                    i.e.… for single bond = 5 × 10</a:t>
            </a:r>
            <a:r>
              <a:rPr lang="en-US" sz="2600" baseline="30000" dirty="0">
                <a:latin typeface="Lucida Fax" pitchFamily="18" charset="0"/>
              </a:rPr>
              <a:t>5</a:t>
            </a:r>
            <a:r>
              <a:rPr lang="en-US" sz="2600" dirty="0">
                <a:latin typeface="Lucida Fax" pitchFamily="18" charset="0"/>
              </a:rPr>
              <a:t>gm/sec</a:t>
            </a:r>
            <a:r>
              <a:rPr lang="en-US" sz="2600" dirty="0">
                <a:latin typeface="Aldhabi"/>
                <a:cs typeface="Aldhabi"/>
              </a:rPr>
              <a:t>¯</a:t>
            </a:r>
            <a:r>
              <a:rPr lang="en-US" sz="2600" baseline="30000" dirty="0">
                <a:latin typeface="Lucida Fax" pitchFamily="18" charset="0"/>
              </a:rPr>
              <a:t>2</a:t>
            </a:r>
          </a:p>
          <a:p>
            <a:pPr marL="274320" indent="-274320" algn="just">
              <a:lnSpc>
                <a:spcPct val="150000"/>
              </a:lnSpc>
              <a:buNone/>
              <a:defRPr/>
            </a:pPr>
            <a:r>
              <a:rPr lang="en-US" sz="2600" dirty="0">
                <a:latin typeface="Lucida Fax" pitchFamily="18" charset="0"/>
              </a:rPr>
              <a:t>                            for double bond = 10 × 10</a:t>
            </a:r>
            <a:r>
              <a:rPr lang="en-US" sz="2600" baseline="30000" dirty="0">
                <a:latin typeface="Lucida Fax" pitchFamily="18" charset="0"/>
              </a:rPr>
              <a:t>5</a:t>
            </a:r>
            <a:r>
              <a:rPr lang="en-US" sz="2600" dirty="0">
                <a:latin typeface="Lucida Fax" pitchFamily="18" charset="0"/>
              </a:rPr>
              <a:t>gm/sec</a:t>
            </a:r>
            <a:r>
              <a:rPr lang="en-US" sz="2600" dirty="0">
                <a:latin typeface="Aldhabi"/>
                <a:cs typeface="Aldhabi"/>
              </a:rPr>
              <a:t>¯</a:t>
            </a:r>
            <a:r>
              <a:rPr lang="en-US" sz="2600" baseline="30000" dirty="0">
                <a:latin typeface="Lucida Fax" pitchFamily="18" charset="0"/>
              </a:rPr>
              <a:t>2</a:t>
            </a:r>
          </a:p>
          <a:p>
            <a:pPr marL="274320" indent="-274320" algn="just">
              <a:lnSpc>
                <a:spcPct val="150000"/>
              </a:lnSpc>
              <a:buNone/>
              <a:defRPr/>
            </a:pPr>
            <a:r>
              <a:rPr lang="en-US" sz="2600" dirty="0">
                <a:latin typeface="Lucida Fax" pitchFamily="18" charset="0"/>
              </a:rPr>
              <a:t>                            for triple bond = 15 × 10</a:t>
            </a:r>
            <a:r>
              <a:rPr lang="en-US" sz="2600" baseline="30000" dirty="0">
                <a:latin typeface="Lucida Fax" pitchFamily="18" charset="0"/>
              </a:rPr>
              <a:t>5</a:t>
            </a:r>
            <a:r>
              <a:rPr lang="en-US" sz="2600" dirty="0">
                <a:latin typeface="Lucida Fax" pitchFamily="18" charset="0"/>
              </a:rPr>
              <a:t>gm/sec</a:t>
            </a:r>
            <a:r>
              <a:rPr lang="en-US" sz="2600" dirty="0">
                <a:latin typeface="Aldhabi"/>
                <a:cs typeface="Aldhabi"/>
              </a:rPr>
              <a:t>¯</a:t>
            </a:r>
            <a:r>
              <a:rPr lang="en-US" sz="2600" baseline="30000" dirty="0">
                <a:latin typeface="Lucida Fax" pitchFamily="18" charset="0"/>
              </a:rPr>
              <a:t>2</a:t>
            </a:r>
          </a:p>
          <a:p>
            <a:pPr marL="274320" indent="-274320" algn="just">
              <a:lnSpc>
                <a:spcPct val="150000"/>
              </a:lnSpc>
              <a:buNone/>
              <a:defRPr/>
            </a:pPr>
            <a:r>
              <a:rPr lang="en-US" sz="2600" dirty="0">
                <a:latin typeface="Lucida Fax" pitchFamily="18" charset="0"/>
              </a:rPr>
              <a:t>                 </a:t>
            </a:r>
            <a:r>
              <a:rPr lang="en-US" sz="3800" dirty="0">
                <a:latin typeface="Lucida Fax" pitchFamily="18" charset="0"/>
              </a:rPr>
              <a:t>m</a:t>
            </a:r>
            <a:r>
              <a:rPr lang="en-US" sz="3800" dirty="0">
                <a:latin typeface="Aldhabi"/>
                <a:cs typeface="Aldhabi"/>
              </a:rPr>
              <a:t>1</a:t>
            </a:r>
            <a:r>
              <a:rPr lang="en-US" sz="3800" dirty="0">
                <a:latin typeface="Lucida Fax" pitchFamily="18" charset="0"/>
              </a:rPr>
              <a:t> &amp; m</a:t>
            </a:r>
            <a:r>
              <a:rPr lang="en-US" sz="3800" dirty="0">
                <a:latin typeface="Aldhabi"/>
                <a:cs typeface="Aldhabi"/>
              </a:rPr>
              <a:t>2</a:t>
            </a:r>
            <a:r>
              <a:rPr lang="en-US" sz="2600" dirty="0">
                <a:latin typeface="Lucida Fax" pitchFamily="18" charset="0"/>
              </a:rPr>
              <a:t> = Mol. Wt. of atoms </a:t>
            </a:r>
            <a:r>
              <a:rPr lang="en-US" sz="2900" dirty="0">
                <a:latin typeface="Lucida Fax" pitchFamily="18" charset="0"/>
              </a:rPr>
              <a:t>m</a:t>
            </a:r>
            <a:r>
              <a:rPr lang="en-US" sz="4000" dirty="0">
                <a:latin typeface="Aldhabi"/>
                <a:cs typeface="Aldhabi"/>
              </a:rPr>
              <a:t>1</a:t>
            </a:r>
            <a:r>
              <a:rPr lang="en-US" sz="4000" dirty="0">
                <a:latin typeface="Lucida Fax" pitchFamily="18" charset="0"/>
              </a:rPr>
              <a:t> </a:t>
            </a:r>
            <a:r>
              <a:rPr lang="en-US" sz="2600" dirty="0">
                <a:latin typeface="Lucida Fax" pitchFamily="18" charset="0"/>
              </a:rPr>
              <a:t>&amp; </a:t>
            </a:r>
            <a:r>
              <a:rPr lang="en-US" sz="2900" dirty="0">
                <a:latin typeface="Lucida Fax" pitchFamily="18" charset="0"/>
              </a:rPr>
              <a:t>m</a:t>
            </a:r>
            <a:r>
              <a:rPr lang="en-US" sz="4600" dirty="0">
                <a:latin typeface="Aldhabi"/>
                <a:cs typeface="Aldhabi"/>
              </a:rPr>
              <a:t>2</a:t>
            </a:r>
            <a:endParaRPr lang="en-US" sz="3800" dirty="0">
              <a:latin typeface="Lucida Fax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001000" cy="715962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>
              <a:defRPr/>
            </a:pPr>
            <a:r>
              <a:rPr lang="en-US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Degree of Freedom</a:t>
            </a:r>
            <a:endParaRPr lang="en-US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1981200" y="1143001"/>
            <a:ext cx="7924800" cy="5330825"/>
          </a:xfrm>
        </p:spPr>
        <p:txBody>
          <a:bodyPr/>
          <a:lstStyle/>
          <a:p>
            <a:pPr algn="just" eaLnBrk="1" hangingPunct="1"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Polyatomic molecules exhibits more than one fundamental Vibrational absorption bands these bands is related to degrees of freedom in a molecule.</a:t>
            </a:r>
          </a:p>
          <a:p>
            <a:pPr algn="just" eaLnBrk="1" hangingPunct="1">
              <a:defRPr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Each atom has 3-degrees of freedom corresponds to the 3 co-ordinates (X,Y,Z) which is necessary to describe the position relative to other atom in a molecule.</a:t>
            </a:r>
          </a:p>
          <a:p>
            <a:pPr eaLnBrk="1" hangingPunct="1">
              <a:defRPr/>
            </a:pPr>
            <a:endParaRPr lang="en-US" sz="2400" dirty="0"/>
          </a:p>
          <a:p>
            <a:pPr algn="just" eaLnBrk="1" hangingPunct="1"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When a atom combine to form a molecule, no degree of freedom is lost, i.e., the total no. of degree of freedom of a molecule  will be Equal to 3n where…n = no. of atoms in a molecule. </a:t>
            </a:r>
          </a:p>
          <a:p>
            <a:pPr eaLnBrk="1" hangingPunct="1">
              <a:defRPr/>
            </a:pPr>
            <a:endParaRPr lang="en-US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609600"/>
            <a:ext cx="8305800" cy="6096000"/>
          </a:xfrm>
        </p:spPr>
        <p:txBody>
          <a:bodyPr>
            <a:noAutofit/>
          </a:bodyPr>
          <a:lstStyle/>
          <a:p>
            <a:pPr marL="274320" indent="-274320" algn="just">
              <a:lnSpc>
                <a:spcPct val="150000"/>
              </a:lnSpc>
              <a:buFont typeface="Wingdings" pitchFamily="2" charset="2"/>
              <a:buChar char="q"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 molecule of finite dimension is made up of Rotational, Vibrational &amp; Translational degrees of freedom. So…</a:t>
            </a:r>
          </a:p>
          <a:p>
            <a:pPr marL="274320" indent="-274320" algn="just">
              <a:lnSpc>
                <a:spcPct val="150000"/>
              </a:lnSpc>
              <a:buNone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3n degree of freedom = Translational + Rotational + Vibrational</a:t>
            </a:r>
          </a:p>
          <a:p>
            <a:pPr marL="274320" indent="-274320" algn="just">
              <a:lnSpc>
                <a:spcPct val="150000"/>
              </a:lnSpc>
              <a:buNone/>
              <a:defRPr/>
            </a:pPr>
            <a:r>
              <a:rPr lang="en-US" sz="24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sz="24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LINEAR</a:t>
            </a:r>
            <a:r>
              <a:rPr lang="en-US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molecules of n atoms …..</a:t>
            </a:r>
          </a:p>
          <a:p>
            <a:pPr marL="274320" indent="-274320" algn="just">
              <a:lnSpc>
                <a:spcPct val="150000"/>
              </a:lnSpc>
              <a:buClr>
                <a:schemeClr val="accent3"/>
              </a:buClr>
              <a:buFont typeface="Wingdings" pitchFamily="2" charset="2"/>
              <a:buChar char="v"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Total degree of freedom = 3n</a:t>
            </a:r>
          </a:p>
          <a:p>
            <a:pPr marL="274320" indent="-274320" algn="just">
              <a:lnSpc>
                <a:spcPct val="150000"/>
              </a:lnSpc>
              <a:buClr>
                <a:schemeClr val="accent3"/>
              </a:buClr>
              <a:buFont typeface="Wingdings" pitchFamily="2" charset="2"/>
              <a:buChar char="v"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Translation degree of freedom = 3</a:t>
            </a:r>
          </a:p>
          <a:p>
            <a:pPr marL="274320" indent="-274320" algn="just">
              <a:lnSpc>
                <a:spcPct val="150000"/>
              </a:lnSpc>
              <a:buClr>
                <a:schemeClr val="accent3"/>
              </a:buClr>
              <a:buFont typeface="Wingdings" pitchFamily="2" charset="2"/>
              <a:buChar char="v"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Rotational degree of freedom = 2</a:t>
            </a:r>
          </a:p>
          <a:p>
            <a:pPr marL="274320" indent="-274320" algn="just">
              <a:lnSpc>
                <a:spcPct val="150000"/>
              </a:lnSpc>
              <a:buClr>
                <a:schemeClr val="accent3"/>
              </a:buClr>
              <a:buNone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Hence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Vibration degree of freedom = 3n – 3 – 2 = 3n – 5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304800"/>
            <a:ext cx="8305800" cy="6324600"/>
          </a:xfrm>
        </p:spPr>
        <p:txBody>
          <a:bodyPr>
            <a:normAutofit fontScale="62500" lnSpcReduction="20000"/>
          </a:bodyPr>
          <a:lstStyle/>
          <a:p>
            <a:pPr marL="274320" indent="-274320" algn="just">
              <a:buClr>
                <a:schemeClr val="accent3"/>
              </a:buClr>
              <a:buFont typeface="Wingdings"/>
              <a:buChar char=""/>
              <a:defRPr/>
            </a:pP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Each Vib degree of freedom corresponds to the fundamental mode of Vib &amp; each fundamental mode corresponds to the band.</a:t>
            </a:r>
          </a:p>
          <a:p>
            <a:pPr marL="274320" indent="-274320" algn="just">
              <a:buClr>
                <a:schemeClr val="accent3"/>
              </a:buClr>
              <a:buFont typeface="Wingdings"/>
              <a:buChar char=""/>
              <a:defRPr/>
            </a:pP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just">
              <a:buClr>
                <a:schemeClr val="accent3"/>
              </a:buClr>
              <a:buFont typeface="Wingdings"/>
              <a:buChar char=""/>
              <a:defRPr/>
            </a:pP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Hence theoretically for linear molecules their will be </a:t>
            </a:r>
            <a:r>
              <a:rPr lang="en-US" sz="3400" b="1" i="1" dirty="0">
                <a:latin typeface="Times New Roman" pitchFamily="18" charset="0"/>
                <a:cs typeface="Times New Roman" pitchFamily="18" charset="0"/>
              </a:rPr>
              <a:t>3n-5</a:t>
            </a:r>
            <a:r>
              <a:rPr lang="en-US" sz="3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fundamental bands for linear molecule.</a:t>
            </a:r>
          </a:p>
          <a:p>
            <a:pPr marL="274320" indent="-274320" algn="just">
              <a:lnSpc>
                <a:spcPct val="120000"/>
              </a:lnSpc>
              <a:buFont typeface="Wingdings"/>
              <a:buChar char=""/>
              <a:defRPr/>
            </a:pPr>
            <a:endParaRPr lang="en-US" sz="33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just">
              <a:lnSpc>
                <a:spcPct val="120000"/>
              </a:lnSpc>
              <a:buFont typeface="Wingdings"/>
              <a:buChar char=""/>
              <a:defRPr/>
            </a:pPr>
            <a:r>
              <a:rPr lang="en-US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 : for Linear molecule</a:t>
            </a:r>
            <a:r>
              <a:rPr lang="en-US" sz="3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: CO</a:t>
            </a:r>
            <a:r>
              <a:rPr lang="en-US" sz="3400" baseline="-25000" dirty="0"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marL="274320" indent="-274320" algn="just">
              <a:lnSpc>
                <a:spcPct val="120000"/>
              </a:lnSpc>
              <a:buNone/>
              <a:defRPr/>
            </a:pPr>
            <a:endParaRPr lang="en-US" sz="3300" baseline="-25000" dirty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just">
              <a:lnSpc>
                <a:spcPct val="120000"/>
              </a:lnSpc>
              <a:buNone/>
              <a:defRPr/>
            </a:pPr>
            <a:r>
              <a:rPr lang="en-US" sz="3300" baseline="-25000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No of atoms = 3</a:t>
            </a:r>
          </a:p>
          <a:p>
            <a:pPr marL="274320" indent="-274320" algn="just">
              <a:lnSpc>
                <a:spcPct val="120000"/>
              </a:lnSpc>
              <a:buNone/>
              <a:defRPr/>
            </a:pP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   Total degree of freedom = 3 × 3 = 9</a:t>
            </a:r>
          </a:p>
          <a:p>
            <a:pPr marL="274320" indent="-274320" algn="just">
              <a:lnSpc>
                <a:spcPct val="120000"/>
              </a:lnSpc>
              <a:buNone/>
              <a:defRPr/>
            </a:pP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   Translational degree of freedom = 3</a:t>
            </a:r>
          </a:p>
          <a:p>
            <a:pPr marL="274320" indent="-274320" algn="just">
              <a:lnSpc>
                <a:spcPct val="120000"/>
              </a:lnSpc>
              <a:buNone/>
              <a:defRPr/>
            </a:pP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   Rotational degree of freedom = 2</a:t>
            </a:r>
          </a:p>
          <a:p>
            <a:pPr marL="274320" indent="-274320" algn="just">
              <a:lnSpc>
                <a:spcPct val="120000"/>
              </a:lnSpc>
              <a:buNone/>
              <a:defRPr/>
            </a:pPr>
            <a:endParaRPr lang="en-US" sz="3300" dirty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just">
              <a:lnSpc>
                <a:spcPct val="120000"/>
              </a:lnSpc>
              <a:buNone/>
              <a:defRPr/>
            </a:pP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Hence Vibrational degree of freedom = 9 – 3 – 2 = 4</a:t>
            </a:r>
          </a:p>
          <a:p>
            <a:pPr marL="274320" indent="-274320" algn="just">
              <a:lnSpc>
                <a:spcPct val="120000"/>
              </a:lnSpc>
              <a:buNone/>
              <a:defRPr/>
            </a:pP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Hence theoretically CO</a:t>
            </a:r>
            <a:r>
              <a:rPr lang="en-US" sz="34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should have 4 fundamental bands.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Content Placeholder 2"/>
          <p:cNvSpPr>
            <a:spLocks noGrp="1"/>
          </p:cNvSpPr>
          <p:nvPr>
            <p:ph idx="1"/>
          </p:nvPr>
        </p:nvSpPr>
        <p:spPr>
          <a:xfrm>
            <a:off x="2057400" y="0"/>
            <a:ext cx="8001000" cy="6400800"/>
          </a:xfrm>
        </p:spPr>
        <p:txBody>
          <a:bodyPr>
            <a:normAutofit fontScale="85000" lnSpcReduction="20000"/>
          </a:bodyPr>
          <a:lstStyle/>
          <a:p>
            <a:pPr algn="just" eaLnBrk="1" hangingPunct="1">
              <a:lnSpc>
                <a:spcPct val="120000"/>
              </a:lnSpc>
              <a:buNone/>
              <a:defRPr/>
            </a:pPr>
            <a:r>
              <a:rPr lang="en-US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For Non-Linear molecule : </a:t>
            </a:r>
            <a:endParaRPr lang="en-US" sz="2400" baseline="-25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buNone/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  Total degree of freedom = 3n</a:t>
            </a:r>
          </a:p>
          <a:p>
            <a:pPr marL="274320" indent="-274320" algn="just">
              <a:lnSpc>
                <a:spcPct val="150000"/>
              </a:lnSpc>
              <a:buClr>
                <a:schemeClr val="accent3"/>
              </a:buClr>
              <a:buFont typeface="Wingdings" pitchFamily="2" charset="2"/>
              <a:buChar char="v"/>
              <a:defRPr/>
            </a:pPr>
            <a:r>
              <a:rPr lang="en-US" sz="2800" baseline="-250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Translation degree of freedom = 3</a:t>
            </a:r>
          </a:p>
          <a:p>
            <a:pPr marL="274320" indent="-274320" algn="just">
              <a:lnSpc>
                <a:spcPct val="150000"/>
              </a:lnSpc>
              <a:buClr>
                <a:schemeClr val="accent3"/>
              </a:buClr>
              <a:buFont typeface="Wingdings" pitchFamily="2" charset="2"/>
              <a:buChar char="v"/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Rotational degree of freedom = 3</a:t>
            </a:r>
          </a:p>
          <a:p>
            <a:pPr marL="274320" indent="-274320" algn="just">
              <a:lnSpc>
                <a:spcPct val="150000"/>
              </a:lnSpc>
              <a:buClr>
                <a:schemeClr val="accent3"/>
              </a:buClr>
              <a:buNone/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Hence 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Vibration degree of freedom = 3n – 3 – 3= 3n – 6</a:t>
            </a:r>
          </a:p>
          <a:p>
            <a:pPr algn="just">
              <a:lnSpc>
                <a:spcPct val="120000"/>
              </a:lnSpc>
              <a:buNone/>
              <a:defRPr/>
            </a:pPr>
            <a:r>
              <a:rPr lang="en-US" sz="2800" baseline="-250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Ex for Non-Linear molecule :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800" baseline="-250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800" baseline="-250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baseline="-25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  No of atoms = 12</a:t>
            </a:r>
          </a:p>
          <a:p>
            <a:pPr algn="just" eaLnBrk="1" hangingPunct="1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  Total degree of freedom = 3 </a:t>
            </a:r>
            <a:r>
              <a:rPr lang="en-US" sz="2800" dirty="0">
                <a:latin typeface="Lucida Fax" pitchFamily="18" charset="0"/>
              </a:rPr>
              <a:t>×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12 = 36</a:t>
            </a:r>
          </a:p>
          <a:p>
            <a:pPr algn="just" eaLnBrk="1" hangingPunct="1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  Translational degree of freedom = 3</a:t>
            </a:r>
          </a:p>
          <a:p>
            <a:pPr algn="just" eaLnBrk="1" hangingPunct="1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   Rotational degree of freedom = 3</a:t>
            </a:r>
          </a:p>
          <a:p>
            <a:pPr algn="just" eaLnBrk="1" hangingPunct="1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Hence Vibrational degree of freedom = 36 – 3 – 3 =30</a:t>
            </a:r>
          </a:p>
          <a:p>
            <a:pPr algn="just" eaLnBrk="1" hangingPunct="1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Hence theoretically C</a:t>
            </a:r>
            <a:r>
              <a:rPr lang="en-US" sz="2800" baseline="-250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800" baseline="-250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should have 30 fundamental bands.</a:t>
            </a:r>
          </a:p>
          <a:p>
            <a:pPr eaLnBrk="1" hangingPunct="1">
              <a:defRPr/>
            </a:pPr>
            <a:endParaRPr lang="en-US" sz="28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en-US" b="1" i="1" u="sng" dirty="0" smtClean="0">
                <a:solidFill>
                  <a:srgbClr val="FF0000"/>
                </a:solidFill>
                <a:latin typeface="Arial Narrow" pitchFamily="34" charset="0"/>
              </a:rPr>
              <a:t>Factors Influencing Vibrational Frequencies</a:t>
            </a:r>
            <a:endParaRPr lang="en-US" b="1" i="1" u="sng" dirty="0">
              <a:solidFill>
                <a:srgbClr val="FF0000"/>
              </a:solidFill>
              <a:latin typeface="Arial Narrow" pitchFamily="34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981200" y="1600201"/>
          <a:ext cx="79248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en-US" dirty="0" smtClean="0">
                <a:latin typeface="Bernard MT Condensed" pitchFamily="18" charset="0"/>
              </a:rPr>
              <a:t>Contents </a:t>
            </a:r>
            <a:endParaRPr lang="en-US" dirty="0">
              <a:latin typeface="Bernard MT Condensed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CC6600"/>
          </a:solidFill>
          <a:ln>
            <a:solidFill>
              <a:srgbClr val="CC6600"/>
            </a:solidFill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Introduction of spectroscopy</a:t>
            </a:r>
          </a:p>
          <a:p>
            <a:pPr>
              <a:defRPr/>
            </a:pPr>
            <a:r>
              <a:rPr lang="en-US" dirty="0" smtClean="0"/>
              <a:t> IR introduction </a:t>
            </a:r>
          </a:p>
          <a:p>
            <a:pPr>
              <a:defRPr/>
            </a:pPr>
            <a:r>
              <a:rPr lang="en-US" dirty="0" smtClean="0"/>
              <a:t>Principle</a:t>
            </a:r>
          </a:p>
          <a:p>
            <a:pPr>
              <a:defRPr/>
            </a:pPr>
            <a:r>
              <a:rPr lang="en-US" dirty="0" smtClean="0"/>
              <a:t>Theory </a:t>
            </a:r>
          </a:p>
          <a:p>
            <a:pPr>
              <a:defRPr/>
            </a:pPr>
            <a:r>
              <a:rPr lang="en-US" dirty="0" smtClean="0"/>
              <a:t> Applications of Fourier Transform infrared Spectroscopy.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0"/>
            <a:ext cx="8610600" cy="1295400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>
                <a:solidFill>
                  <a:srgbClr val="FF0000"/>
                </a:solidFill>
              </a:rPr>
              <a:t>Coupled vibrations &amp; Fermi Resonance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1752600" y="1219201"/>
            <a:ext cx="8382000" cy="5254625"/>
          </a:xfrm>
        </p:spPr>
        <p:txBody>
          <a:bodyPr/>
          <a:lstStyle/>
          <a:p>
            <a:pPr algn="just" eaLnBrk="1" hangingPunct="1">
              <a:defRPr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In case of isolated C-H bond there will be one stretching vibration is observed, </a:t>
            </a:r>
          </a:p>
          <a:p>
            <a:pPr algn="just" eaLnBrk="1" hangingPunct="1">
              <a:defRPr/>
            </a:pP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defRPr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But… in case of Methylene (-CH</a:t>
            </a:r>
            <a:r>
              <a:rPr lang="en-US" sz="22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-) two absorption occur, i.e., one is Symmetric &amp; another is Asymmetric.</a:t>
            </a:r>
          </a:p>
          <a:p>
            <a:pPr algn="just" eaLnBrk="1" hangingPunct="1">
              <a:defRPr/>
            </a:pP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defRPr/>
            </a:pP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defRPr/>
            </a:pP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defRPr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In such cases asymmetric vibrations always occur at higher wave no compared with the symmetric vibrations.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defRPr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These are called Coupled Vibrations since these occur at different frequencies than that rq for an isolated C-H stretching.   </a:t>
            </a:r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1" y="3200400"/>
            <a:ext cx="1285875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0601" y="3200400"/>
            <a:ext cx="1285875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Straight Arrow Connector 11"/>
          <p:cNvCxnSpPr/>
          <p:nvPr/>
        </p:nvCxnSpPr>
        <p:spPr>
          <a:xfrm rot="16200000" flipH="1">
            <a:off x="5676900" y="3390900"/>
            <a:ext cx="304800" cy="228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16200000" flipH="1">
            <a:off x="2857500" y="3390900"/>
            <a:ext cx="304800" cy="228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5400000" flipH="1" flipV="1">
            <a:off x="4838700" y="3390900"/>
            <a:ext cx="304800" cy="228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5400000">
            <a:off x="2095500" y="3314700"/>
            <a:ext cx="304800" cy="228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ontent Placeholder 2"/>
          <p:cNvSpPr>
            <a:spLocks noGrp="1"/>
          </p:cNvSpPr>
          <p:nvPr>
            <p:ph idx="1"/>
          </p:nvPr>
        </p:nvSpPr>
        <p:spPr>
          <a:xfrm>
            <a:off x="1981200" y="457200"/>
            <a:ext cx="8153400" cy="6096000"/>
          </a:xfrm>
        </p:spPr>
        <p:txBody>
          <a:bodyPr/>
          <a:lstStyle/>
          <a:p>
            <a:pPr algn="just" eaLnBrk="1" hangingPunct="1">
              <a:defRPr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Similarly in methyl(-CH</a:t>
            </a:r>
            <a:r>
              <a:rPr lang="en-US" sz="22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-) group  coupled vibrations takes place at different frequencies compared to -CH</a:t>
            </a:r>
            <a:r>
              <a:rPr lang="en-US" sz="22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- groups </a:t>
            </a:r>
          </a:p>
          <a:p>
            <a:pPr algn="just" eaLnBrk="1" hangingPunct="1">
              <a:defRPr/>
            </a:pP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defRPr/>
            </a:pP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defRPr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some times there may be two different vibrations which have nearly same energy. If such vibrations belongs to same species then a mutual perturbation of energy may occur,</a:t>
            </a:r>
          </a:p>
          <a:p>
            <a:pPr algn="just" eaLnBrk="1" hangingPunct="1">
              <a:defRPr/>
            </a:pP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defRPr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This resulting shift of one towards lower frequency and another towards higher frequency. Hence there will be increasing intensity of respective band. </a:t>
            </a:r>
          </a:p>
          <a:p>
            <a:pPr algn="just" eaLnBrk="1" hangingPunct="1">
              <a:defRPr/>
            </a:pP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defRPr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Some times it may happen that the energy of overtone level may coincide with fundamental mode of different vibrations. Hence there may be a resonance occurs, this type of resonance is called Fermi resonance. </a:t>
            </a:r>
          </a:p>
        </p:txBody>
      </p:sp>
      <p:pic>
        <p:nvPicPr>
          <p:cNvPr id="2355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33800" y="1295400"/>
            <a:ext cx="87630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0" y="1295400"/>
            <a:ext cx="87630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Straight Arrow Connector 7"/>
          <p:cNvCxnSpPr>
            <a:endCxn id="18435" idx="3"/>
          </p:cNvCxnSpPr>
          <p:nvPr/>
        </p:nvCxnSpPr>
        <p:spPr>
          <a:xfrm>
            <a:off x="6705600" y="1371601"/>
            <a:ext cx="266700" cy="25717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343400" y="1371601"/>
            <a:ext cx="266700" cy="25717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5400000">
            <a:off x="3961607" y="1675607"/>
            <a:ext cx="304800" cy="158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5400000">
            <a:off x="6325394" y="1675606"/>
            <a:ext cx="30480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5400000" flipH="1" flipV="1">
            <a:off x="6134100" y="1333500"/>
            <a:ext cx="304800" cy="228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10800000" flipV="1">
            <a:off x="3810000" y="1295401"/>
            <a:ext cx="304800" cy="25717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828800" y="304800"/>
            <a:ext cx="8305800" cy="6324600"/>
          </a:xfrm>
        </p:spPr>
        <p:txBody>
          <a:bodyPr>
            <a:normAutofit/>
          </a:bodyPr>
          <a:lstStyle/>
          <a:p>
            <a:pPr algn="just" eaLnBrk="1" hangingPunct="1">
              <a:defRPr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Here, a molecule transfer its energy from fundamental to overtone and back again.</a:t>
            </a:r>
          </a:p>
          <a:p>
            <a:pPr algn="just" eaLnBrk="1" hangingPunct="1">
              <a:defRPr/>
            </a:pP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defRPr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Hence resonance pushes the two levels apart and mixes their character so that each level becomes partly fundamental and overtone in character. </a:t>
            </a:r>
          </a:p>
          <a:p>
            <a:pPr algn="just" eaLnBrk="1" hangingPunct="1">
              <a:defRPr/>
            </a:pP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defRPr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This type of resonance gives rise to a pair of transitions of equal intensity</a:t>
            </a:r>
          </a:p>
          <a:p>
            <a:pPr algn="just" eaLnBrk="1" hangingPunct="1">
              <a:defRPr/>
            </a:pP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defRPr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For Eg : n-butyl vinyl ether…… the overtone of the fundamental vibrations is at 810/cm, their may be chance to coincide with the band at 1640/cm.</a:t>
            </a:r>
          </a:p>
          <a:p>
            <a:pPr algn="just" eaLnBrk="1" hangingPunct="1">
              <a:defRPr/>
            </a:pP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defRPr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Hence their will be mixing of the two bands in accordance with Fermi resonance &amp; gives 2-bands of equal intensity at 1640/cm &amp; 1630/cm </a:t>
            </a:r>
          </a:p>
          <a:p>
            <a:pPr eaLnBrk="1" hangingPunct="1">
              <a:defRPr/>
            </a:pP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-76200"/>
            <a:ext cx="8534400" cy="639763"/>
          </a:xfrm>
          <a:solidFill>
            <a:schemeClr val="tx1">
              <a:lumMod val="9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>
                <a:solidFill>
                  <a:srgbClr val="FF0000"/>
                </a:solidFill>
                <a:latin typeface="Algerian" pitchFamily="82" charset="0"/>
              </a:rPr>
              <a:t>Electronic Effect</a:t>
            </a:r>
            <a:endParaRPr lang="en-US" dirty="0">
              <a:solidFill>
                <a:srgbClr val="FF0000"/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762000"/>
            <a:ext cx="8839200" cy="5867400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Font typeface="Wingdings"/>
              <a:buChar char=""/>
              <a:defRPr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 frequency shifts are due to the electronic effect which includes </a:t>
            </a:r>
          </a:p>
          <a:p>
            <a:pPr marL="457200" indent="-457200">
              <a:buFont typeface="Wingdings"/>
              <a:buChar char=""/>
              <a:defRPr/>
            </a:pPr>
            <a:endParaRPr lang="en-US" dirty="0" smtClean="0"/>
          </a:p>
          <a:p>
            <a:pPr marL="457200" indent="-457200">
              <a:buFont typeface="Wingdings"/>
              <a:buChar char=""/>
              <a:defRPr/>
            </a:pPr>
            <a:endParaRPr lang="en-US" dirty="0" smtClean="0"/>
          </a:p>
          <a:p>
            <a:pPr marL="457200" indent="-457200">
              <a:buFont typeface="Wingdings"/>
              <a:buChar char=""/>
              <a:defRPr/>
            </a:pPr>
            <a:endParaRPr lang="en-US" dirty="0" smtClean="0"/>
          </a:p>
          <a:p>
            <a:pPr marL="457200" indent="-457200">
              <a:buNone/>
              <a:defRPr/>
            </a:pPr>
            <a:endParaRPr lang="en-US" dirty="0" smtClean="0"/>
          </a:p>
          <a:p>
            <a:pPr marL="457200" indent="-457200">
              <a:buNone/>
              <a:defRPr/>
            </a:pPr>
            <a:endParaRPr lang="en-US" dirty="0" smtClean="0"/>
          </a:p>
          <a:p>
            <a:pPr marL="457200" indent="-457200" algn="just">
              <a:lnSpc>
                <a:spcPct val="150000"/>
              </a:lnSpc>
              <a:buFont typeface="Wingdings"/>
              <a:buChar char=""/>
              <a:defRPr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Under the influence of these effects , the force constant / the bond strength changes &amp; it’s absorption frequency shifts from normal value.</a:t>
            </a:r>
          </a:p>
          <a:p>
            <a:pPr marL="457200" indent="-457200" algn="just">
              <a:lnSpc>
                <a:spcPct val="150000"/>
              </a:lnSpc>
              <a:buFont typeface="Wingdings"/>
              <a:buChar char=""/>
              <a:defRPr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For Ex : Acetone(CH</a:t>
            </a:r>
            <a:r>
              <a:rPr lang="en-US" sz="22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COCH</a:t>
            </a:r>
            <a:r>
              <a:rPr lang="en-US" sz="22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) = 1715/cm</a:t>
            </a:r>
          </a:p>
          <a:p>
            <a:pPr marL="457200" indent="-457200" algn="just">
              <a:lnSpc>
                <a:spcPct val="150000"/>
              </a:lnSpc>
              <a:buNone/>
              <a:defRPr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                    Chloroacetone(CH</a:t>
            </a:r>
            <a:r>
              <a:rPr lang="en-US" sz="22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COCH</a:t>
            </a:r>
            <a:r>
              <a:rPr lang="en-US" sz="22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Cl) = 1725/cm</a:t>
            </a:r>
          </a:p>
          <a:p>
            <a:pPr marL="457200" indent="-457200" algn="just">
              <a:lnSpc>
                <a:spcPct val="150000"/>
              </a:lnSpc>
              <a:buNone/>
              <a:defRPr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                    Dichloroacetone(CH</a:t>
            </a:r>
            <a:r>
              <a:rPr lang="en-US" sz="22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COCHCl</a:t>
            </a:r>
            <a:r>
              <a:rPr lang="en-US" sz="22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) = 1740/cm</a:t>
            </a:r>
          </a:p>
          <a:p>
            <a:pPr marL="457200" indent="-457200" algn="just">
              <a:lnSpc>
                <a:spcPct val="150000"/>
              </a:lnSpc>
              <a:buFont typeface="Wingdings"/>
              <a:buChar char=""/>
              <a:defRPr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 introduction of electronegative group causes –I effect which results in bond  order to increase, thus the force const increases &amp; hence the wave no of absorption increases.</a:t>
            </a:r>
          </a:p>
          <a:p>
            <a:pPr marL="457200" indent="-457200" algn="just">
              <a:buFont typeface="Wingdings"/>
              <a:buChar char=""/>
              <a:defRPr/>
            </a:pP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None/>
              <a:defRPr/>
            </a:pP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3352800" y="990600"/>
          <a:ext cx="3657600" cy="236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ontent Placeholder 2"/>
          <p:cNvSpPr>
            <a:spLocks noGrp="1"/>
          </p:cNvSpPr>
          <p:nvPr>
            <p:ph idx="1"/>
          </p:nvPr>
        </p:nvSpPr>
        <p:spPr>
          <a:xfrm>
            <a:off x="1828800" y="457201"/>
            <a:ext cx="8229600" cy="6016625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Introduction of alkyl group causes +I  lengthening / weakening of the bond  absorption at lower wave no.</a:t>
            </a:r>
          </a:p>
          <a:p>
            <a:pPr eaLnBrk="1" hangingPunct="1">
              <a:defRPr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In most of cases , Mesomeric effect works along with Inductive effect.</a:t>
            </a:r>
          </a:p>
          <a:p>
            <a:pPr eaLnBrk="1" hangingPunct="1">
              <a:defRPr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Conjugation lowers the absorption frequency of C=O stretching whether the conjugation is due to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- unsaturation  / due to an aromatic ring.</a:t>
            </a:r>
          </a:p>
          <a:p>
            <a:pPr eaLnBrk="1" hangingPunct="1">
              <a:defRPr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In some cases Inductive effect dominates over Mesomeric effect.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Mesomeric effect causes lengthening / the weakening of a bond leading  in the lowering of absorption of frequency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001000" cy="563562"/>
          </a:xfrm>
          <a:solidFill>
            <a:schemeClr val="accent3">
              <a:lumMod val="60000"/>
              <a:lumOff val="40000"/>
            </a:schemeClr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>
                <a:solidFill>
                  <a:srgbClr val="FF0000"/>
                </a:solidFill>
                <a:latin typeface="Berlin Sans FB" pitchFamily="34" charset="0"/>
                <a:ea typeface="Arial Unicode MS" pitchFamily="34" charset="-128"/>
                <a:cs typeface="Arial Unicode MS" pitchFamily="34" charset="-128"/>
              </a:rPr>
              <a:t>Hydrogen Bonding</a:t>
            </a:r>
            <a:endParaRPr lang="en-US" dirty="0">
              <a:solidFill>
                <a:srgbClr val="FF0000"/>
              </a:solidFill>
              <a:latin typeface="Berlin Sans FB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914401"/>
            <a:ext cx="8001000" cy="5559425"/>
          </a:xfrm>
        </p:spPr>
        <p:txBody>
          <a:bodyPr>
            <a:normAutofit lnSpcReduction="10000"/>
          </a:bodyPr>
          <a:lstStyle/>
          <a:p>
            <a:pPr marL="274320" indent="-274320" algn="just">
              <a:lnSpc>
                <a:spcPct val="110000"/>
              </a:lnSpc>
              <a:buFont typeface="Wingdings"/>
              <a:buChar char=""/>
              <a:defRPr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Hydrogen bonding brings about remarkable downward frequency shift.</a:t>
            </a:r>
          </a:p>
          <a:p>
            <a:pPr marL="274320" indent="-274320" algn="just">
              <a:lnSpc>
                <a:spcPct val="110000"/>
              </a:lnSpc>
              <a:buFont typeface="Wingdings"/>
              <a:buChar char=""/>
              <a:defRPr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Stronger the Hydrogen bonding, greater is the absorption shift towards lower wave no than the normal value.</a:t>
            </a:r>
          </a:p>
          <a:p>
            <a:pPr marL="274320" indent="-274320" algn="just">
              <a:lnSpc>
                <a:spcPct val="110000"/>
              </a:lnSpc>
              <a:buFont typeface="Wingdings"/>
              <a:buChar char=""/>
              <a:defRPr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In IR technique Hydrogen bonding are of 2 types :</a:t>
            </a:r>
          </a:p>
          <a:p>
            <a:pPr marL="457200" indent="-457200" algn="just">
              <a:lnSpc>
                <a:spcPct val="110000"/>
              </a:lnSpc>
              <a:buClr>
                <a:srgbClr val="C00000"/>
              </a:buClr>
              <a:buFont typeface="+mj-lt"/>
              <a:buAutoNum type="arabicPeriod"/>
              <a:defRPr/>
            </a:pPr>
            <a:r>
              <a:rPr lang="en-US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Intermolecular H</a:t>
            </a:r>
            <a:r>
              <a:rPr lang="en-US" sz="2200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bonding :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give rise to broad bands.</a:t>
            </a:r>
          </a:p>
          <a:p>
            <a:pPr marL="457200" indent="-457200" algn="just">
              <a:lnSpc>
                <a:spcPct val="110000"/>
              </a:lnSpc>
              <a:buClr>
                <a:srgbClr val="C00000"/>
              </a:buClr>
              <a:buFont typeface="+mj-lt"/>
              <a:buAutoNum type="arabicPeriod"/>
              <a:defRPr/>
            </a:pPr>
            <a:r>
              <a:rPr lang="en-US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Intramolecular H</a:t>
            </a:r>
            <a:r>
              <a:rPr lang="en-US" sz="2200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bonding</a:t>
            </a:r>
            <a:r>
              <a:rPr lang="en-US" sz="2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: give rise to sharp &amp; well defined bands.</a:t>
            </a:r>
          </a:p>
          <a:p>
            <a:pPr marL="457200" indent="-457200" algn="just">
              <a:lnSpc>
                <a:spcPct val="110000"/>
              </a:lnSpc>
              <a:buClr>
                <a:srgbClr val="C00000"/>
              </a:buClr>
              <a:buNone/>
              <a:defRPr/>
            </a:pPr>
            <a:r>
              <a:rPr lang="en-US" dirty="0" smtClean="0">
                <a:solidFill>
                  <a:srgbClr val="99FF33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>
                <a:solidFill>
                  <a:srgbClr val="99FF33"/>
                </a:solidFill>
                <a:latin typeface="Times New Roman" pitchFamily="18" charset="0"/>
                <a:cs typeface="Times New Roman" pitchFamily="18" charset="0"/>
              </a:rPr>
              <a:t>NTERMOLECULAR </a:t>
            </a:r>
            <a:r>
              <a:rPr lang="en-US" dirty="0" smtClean="0">
                <a:solidFill>
                  <a:srgbClr val="99FF33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baseline="-25000" dirty="0" smtClean="0">
                <a:solidFill>
                  <a:srgbClr val="99FF33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200" dirty="0">
                <a:solidFill>
                  <a:srgbClr val="99FF33"/>
                </a:solidFill>
                <a:latin typeface="Times New Roman" pitchFamily="18" charset="0"/>
                <a:cs typeface="Times New Roman" pitchFamily="18" charset="0"/>
              </a:rPr>
              <a:t> BONDING : </a:t>
            </a:r>
          </a:p>
          <a:p>
            <a:pPr marL="457200" indent="-457200" algn="just">
              <a:lnSpc>
                <a:spcPct val="110000"/>
              </a:lnSpc>
              <a:buClr>
                <a:srgbClr val="C00000"/>
              </a:buClr>
              <a:buFont typeface="Wingdings"/>
              <a:buChar char=""/>
              <a:defRPr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These are conc. dependent. On dilution, the intensity of such bands are independent of conc.</a:t>
            </a:r>
          </a:p>
          <a:p>
            <a:pPr marL="457200" indent="-457200" algn="just">
              <a:lnSpc>
                <a:spcPct val="110000"/>
              </a:lnSpc>
              <a:buClr>
                <a:srgbClr val="C00000"/>
              </a:buClr>
              <a:buFont typeface="Wingdings"/>
              <a:buChar char=""/>
              <a:defRPr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 absorption frequency difference b/w free &amp; associated molecule is higher</a:t>
            </a:r>
            <a:r>
              <a:rPr lang="en-US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28600"/>
            <a:ext cx="8001000" cy="6477000"/>
          </a:xfrm>
        </p:spPr>
        <p:txBody>
          <a:bodyPr>
            <a:normAutofit fontScale="85000" lnSpcReduction="20000"/>
          </a:bodyPr>
          <a:lstStyle/>
          <a:p>
            <a:pPr marL="274320" indent="-274320" algn="just">
              <a:buNone/>
              <a:defRPr/>
            </a:pPr>
            <a:r>
              <a:rPr lang="en-US" sz="4100" b="1" i="1" u="sng" dirty="0">
                <a:solidFill>
                  <a:srgbClr val="99FF33"/>
                </a:solidFill>
                <a:latin typeface="Times New Roman" pitchFamily="18" charset="0"/>
                <a:cs typeface="Times New Roman" pitchFamily="18" charset="0"/>
              </a:rPr>
              <a:t>INTRAMOLECULAR </a:t>
            </a:r>
            <a:r>
              <a:rPr lang="en-US" sz="3600" b="1" i="1" u="sng" dirty="0">
                <a:solidFill>
                  <a:srgbClr val="99FF33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600" b="1" i="1" u="sng" baseline="-25000" dirty="0">
                <a:solidFill>
                  <a:srgbClr val="99FF33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4100" b="1" i="1" u="sng" dirty="0">
                <a:solidFill>
                  <a:srgbClr val="99FF33"/>
                </a:solidFill>
                <a:latin typeface="Times New Roman" pitchFamily="18" charset="0"/>
                <a:cs typeface="Times New Roman" pitchFamily="18" charset="0"/>
              </a:rPr>
              <a:t>BONDING :</a:t>
            </a:r>
          </a:p>
          <a:p>
            <a:pPr marL="274320" indent="-274320" algn="just">
              <a:buNone/>
              <a:defRPr/>
            </a:pPr>
            <a:endParaRPr lang="en-US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just">
              <a:lnSpc>
                <a:spcPct val="150000"/>
              </a:lnSpc>
              <a:buFont typeface="Wingdings"/>
              <a:buChar char=""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These are observed in dil soln of di- &amp; polyhydroxy compounds in CCl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Where no intermolecular H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bonds are formed.</a:t>
            </a:r>
          </a:p>
          <a:p>
            <a:pPr marL="274320" indent="-274320" algn="just">
              <a:lnSpc>
                <a:spcPct val="150000"/>
              </a:lnSpc>
              <a:buFont typeface="Wingdings"/>
              <a:buChar char=""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 such condition it was observed that a no of cyclic &amp; acyclic diols have 2 bands &amp; other have single band in the O-H stretching mode region.</a:t>
            </a:r>
          </a:p>
          <a:p>
            <a:pPr marL="274320" indent="-274320" algn="just">
              <a:lnSpc>
                <a:spcPct val="150000"/>
              </a:lnSpc>
              <a:buFont typeface="Wingdings"/>
              <a:buChar char=""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spectrum of glycol in dil CCl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shows 2-bands at wave no’s : 3644/cm &amp; at 3612/cm.</a:t>
            </a:r>
          </a:p>
          <a:p>
            <a:pPr marL="274320" indent="-274320" algn="just">
              <a:lnSpc>
                <a:spcPct val="150000"/>
              </a:lnSpc>
              <a:buFont typeface="Wingdings"/>
              <a:buChar char=""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Here the band at 3644/cm is due to free O-H bond….. where as the band at 3612/cm is due to O-H</a:t>
            </a:r>
            <a:r>
              <a:rPr lang="en-US" b="1" baseline="30000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 bonding</a:t>
            </a:r>
          </a:p>
          <a:p>
            <a:pPr marL="274320" indent="-274320" algn="just">
              <a:buFont typeface="Wingdings"/>
              <a:buChar char=""/>
              <a:defRPr/>
            </a:pPr>
            <a:endParaRPr lang="en-US" baseline="-25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914400"/>
          </a:xfrm>
          <a:solidFill>
            <a:schemeClr val="accent5">
              <a:lumMod val="40000"/>
              <a:lumOff val="60000"/>
            </a:schemeClr>
          </a:solidFill>
          <a:scene3d>
            <a:camera prst="obliqueBottomRight"/>
            <a:lightRig rig="threePt" dir="t">
              <a:rot lat="0" lon="0" rev="1200000"/>
            </a:lightRig>
          </a:scene3d>
          <a:sp3d>
            <a:bevelT w="63500" h="25400" prst="hardEdge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en-US" dirty="0" smtClean="0">
                <a:solidFill>
                  <a:srgbClr val="FF0000"/>
                </a:solidFill>
                <a:latin typeface="Lucida Calligraphy" pitchFamily="66" charset="0"/>
              </a:rPr>
              <a:t>Bond Angles </a:t>
            </a:r>
            <a:endParaRPr lang="en-US" dirty="0">
              <a:solidFill>
                <a:srgbClr val="FF0000"/>
              </a:solidFill>
              <a:latin typeface="Lucida Calligraphy" pitchFamily="66" charset="0"/>
            </a:endParaRP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>
          <a:xfrm>
            <a:off x="1981200" y="914401"/>
            <a:ext cx="8001000" cy="5559425"/>
          </a:xfrm>
        </p:spPr>
        <p:txBody>
          <a:bodyPr/>
          <a:lstStyle/>
          <a:p>
            <a:pPr eaLnBrk="1" hangingPunct="1">
              <a:lnSpc>
                <a:spcPct val="150000"/>
              </a:lnSpc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In cyclobutanones the frequency is rises due to C=O bond, this can be explained by using Bond angles.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If the bond angle is reduce below the normal angle 120</a:t>
            </a:r>
            <a:r>
              <a:rPr lang="en-US" sz="2400" baseline="30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 it will leads to increase in s-character in C=O bond.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Greater s-character causes shortening of C=O bond thus C=O str occurs at higher frequency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If the bond angle is above 120</a:t>
            </a:r>
            <a:r>
              <a:rPr lang="en-US" sz="2400" baseline="30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 then their will be opp effect. Due to this reason, di-tetra-butyl absorbs at (1697/cm) low frequency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24100" y="1142984"/>
            <a:ext cx="7696200" cy="2362200"/>
          </a:xfr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295" endPos="92000" dist="101600" dir="5400000" sy="-100000" algn="bl" rotWithShape="0"/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2060"/>
                </a:solidFill>
                <a:latin typeface="Lucida Calligraphy" pitchFamily="66" charset="0"/>
              </a:rPr>
              <a:t>Fourier Transform Infrared </a:t>
            </a:r>
            <a:br>
              <a:rPr lang="en-US" dirty="0">
                <a:solidFill>
                  <a:srgbClr val="002060"/>
                </a:solidFill>
                <a:latin typeface="Lucida Calligraphy" pitchFamily="66" charset="0"/>
              </a:rPr>
            </a:br>
            <a:r>
              <a:rPr lang="en-US" dirty="0">
                <a:solidFill>
                  <a:srgbClr val="002060"/>
                </a:solidFill>
                <a:latin typeface="Lucida Calligraphy" pitchFamily="66" charset="0"/>
              </a:rPr>
              <a:t>(FT-IR) Spectroscopy</a:t>
            </a:r>
          </a:p>
        </p:txBody>
      </p:sp>
      <p:sp>
        <p:nvSpPr>
          <p:cNvPr id="344074" name="Text Box 10"/>
          <p:cNvSpPr txBox="1">
            <a:spLocks noChangeArrowheads="1"/>
          </p:cNvSpPr>
          <p:nvPr/>
        </p:nvSpPr>
        <p:spPr bwMode="auto">
          <a:xfrm>
            <a:off x="4708526" y="3798888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024034" y="4929198"/>
            <a:ext cx="79296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		</a:t>
            </a:r>
            <a:endParaRPr lang="en-US" sz="2400" b="1" i="1" dirty="0">
              <a:solidFill>
                <a:schemeClr val="accent2"/>
              </a:solidFill>
              <a:latin typeface="Baskerville Old Face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 dirty="0"/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0" y="304800"/>
            <a:ext cx="8229600" cy="1143000"/>
          </a:xfrm>
          <a:solidFill>
            <a:srgbClr val="99FF33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US" sz="5400" b="1" dirty="0">
                <a:ln w="50800"/>
                <a:solidFill>
                  <a:schemeClr val="bg1">
                    <a:shade val="50000"/>
                  </a:schemeClr>
                </a:solidFill>
                <a:latin typeface="Algerian" pitchFamily="82" charset="0"/>
              </a:rPr>
              <a:t>Applications</a:t>
            </a:r>
            <a:endParaRPr lang="en-US" b="1" dirty="0">
              <a:ln w="50800"/>
              <a:solidFill>
                <a:schemeClr val="bg1">
                  <a:shade val="50000"/>
                </a:schemeClr>
              </a:solidFill>
              <a:latin typeface="Algerian" pitchFamily="82" charset="0"/>
            </a:endParaRP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2133600" y="1676400"/>
            <a:ext cx="7772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/>
              <a:t>  Applications </a:t>
            </a:r>
            <a:r>
              <a:rPr lang="en-US" sz="2000" b="1" dirty="0"/>
              <a:t>are vast and diverse</a:t>
            </a:r>
            <a:r>
              <a:rPr lang="en-US" sz="2000" b="1" dirty="0"/>
              <a:t>. Some </a:t>
            </a:r>
            <a:r>
              <a:rPr lang="en-US" sz="2000" b="1" dirty="0"/>
              <a:t>of them </a:t>
            </a:r>
            <a:r>
              <a:rPr lang="en-US" sz="2000" b="1" dirty="0"/>
              <a:t>are:</a:t>
            </a:r>
            <a:endParaRPr lang="en-US" sz="2000" b="1" dirty="0"/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2209800" y="2438401"/>
            <a:ext cx="7467600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b="1" dirty="0"/>
              <a:t>Compositional analysis of organic</a:t>
            </a:r>
            <a:r>
              <a:rPr lang="en-US" b="1" dirty="0"/>
              <a:t>, inorganic </a:t>
            </a:r>
            <a:r>
              <a:rPr lang="en-US" b="1" dirty="0"/>
              <a:t>and </a:t>
            </a:r>
            <a:r>
              <a:rPr lang="en-US" b="1" dirty="0"/>
              <a:t>polymers.</a:t>
            </a:r>
            <a:endParaRPr lang="en-US" b="1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b="1" dirty="0"/>
              <a:t> Biological </a:t>
            </a:r>
            <a:r>
              <a:rPr lang="en-US" b="1" dirty="0"/>
              <a:t>and biomedical fields like detection of water in biological </a:t>
            </a:r>
            <a:r>
              <a:rPr lang="en-US" b="1" dirty="0"/>
              <a:t>membranes. </a:t>
            </a:r>
            <a:endParaRPr lang="en-US" b="1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b="1" dirty="0"/>
              <a:t>Analysis of Aircraft </a:t>
            </a:r>
            <a:r>
              <a:rPr lang="en-US" b="1" dirty="0"/>
              <a:t>exhausts. </a:t>
            </a:r>
            <a:endParaRPr lang="en-US" b="1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b="1" dirty="0"/>
              <a:t>Measurement of toxic gas in </a:t>
            </a:r>
            <a:r>
              <a:rPr lang="en-US" b="1" dirty="0"/>
              <a:t>fuels.</a:t>
            </a:r>
            <a:endParaRPr lang="en-US" b="1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b="1" dirty="0"/>
              <a:t>Combustion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b="1" dirty="0"/>
              <a:t>Gas analysis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b="1" dirty="0"/>
              <a:t> and lots more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228600"/>
            <a:ext cx="8382000" cy="1189038"/>
          </a:xfrm>
          <a:ln>
            <a:solidFill>
              <a:srgbClr val="002060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eaLnBrk="1" hangingPunct="1">
              <a:defRPr/>
            </a:pPr>
            <a:r>
              <a:rPr lang="en-US" dirty="0" smtClean="0">
                <a:latin typeface="Aharoni" pitchFamily="2" charset="-79"/>
                <a:cs typeface="Aharoni" pitchFamily="2" charset="-79"/>
              </a:rPr>
              <a:t>Introduction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solidFill>
            <a:srgbClr val="CC6600"/>
          </a:solidFill>
          <a:ln>
            <a:solidFill>
              <a:srgbClr val="CC6600"/>
            </a:solidFill>
          </a:ln>
        </p:spPr>
        <p:txBody>
          <a:bodyPr/>
          <a:lstStyle/>
          <a:p>
            <a:pPr eaLnBrk="1" hangingPunct="1">
              <a:lnSpc>
                <a:spcPct val="120000"/>
              </a:lnSpc>
              <a:defRPr/>
            </a:pPr>
            <a:r>
              <a:rPr lang="en-US" dirty="0" smtClean="0"/>
              <a:t>Spectroscopy is an analytical technique which helps determine structure.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en-US" dirty="0" smtClean="0"/>
              <a:t>It destroys little or no sample.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en-US" dirty="0" smtClean="0"/>
              <a:t>The amount of light absorbed by the sample is measured as wavelength is varied.</a:t>
            </a:r>
            <a:endParaRPr lang="en-US" dirty="0" smtClean="0">
              <a:latin typeface="Times New Roman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2200" y="536576"/>
            <a:ext cx="7924800" cy="5788025"/>
          </a:xfrm>
        </p:spPr>
        <p:txBody>
          <a:bodyPr>
            <a:normAutofit/>
          </a:bodyPr>
          <a:lstStyle/>
          <a:p>
            <a:pPr marL="274320" indent="-274320">
              <a:buNone/>
              <a:defRPr/>
            </a:pPr>
            <a:r>
              <a:rPr lang="en-US" sz="3600" b="1" i="1" u="sng" dirty="0">
                <a:solidFill>
                  <a:srgbClr val="99FF33"/>
                </a:solidFill>
                <a:latin typeface="Arial Rounded MT Bold" pitchFamily="34" charset="0"/>
              </a:rPr>
              <a:t>References….. </a:t>
            </a:r>
          </a:p>
          <a:p>
            <a:pPr marL="514350" indent="-514350">
              <a:buFont typeface="+mj-lt"/>
              <a:buAutoNum type="arabicPeriod"/>
              <a:defRPr/>
            </a:pPr>
            <a:endParaRPr lang="en-US" sz="2800" dirty="0">
              <a:latin typeface="Lucida Fax" pitchFamily="18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Elementary Organic Spectroscopy by Y.R.Sharma.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Instrumental methods of Chemical Analysis by Gurdeep R. Chatwal.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Text book of Pharmaceutical analysis by Dr.S.Ravi shankar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Internet  source</a:t>
            </a:r>
          </a:p>
          <a:p>
            <a:pPr marL="514350" indent="-514350">
              <a:buFont typeface="+mj-lt"/>
              <a:buAutoNum type="arabicPeriod"/>
              <a:defRPr/>
            </a:pPr>
            <a:endParaRPr lang="en-US" sz="2800" dirty="0">
              <a:latin typeface="Lucida Fax" pitchFamily="18" charset="0"/>
            </a:endParaRPr>
          </a:p>
          <a:p>
            <a:pPr marL="514350" indent="-514350">
              <a:buFont typeface="+mj-lt"/>
              <a:buAutoNum type="arabicPeriod"/>
              <a:defRPr/>
            </a:pPr>
            <a:endParaRPr lang="en-US" sz="2800" dirty="0">
              <a:latin typeface="Lucida Fax" pitchFamily="18" charset="0"/>
            </a:endParaRPr>
          </a:p>
          <a:p>
            <a:pPr marL="514350" indent="-514350">
              <a:buFont typeface="+mj-lt"/>
              <a:buAutoNum type="arabicPeriod"/>
              <a:defRPr/>
            </a:pPr>
            <a:endParaRPr lang="en-US" sz="2800" dirty="0">
              <a:latin typeface="Lucida Fax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india\Pictures\Backgrounds\images (39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38301" y="457200"/>
            <a:ext cx="9029699" cy="6019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7" name="Picture 3" descr="C:\Users\india\Pictures\Backgrounds\images (39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71800" y="1286540"/>
            <a:ext cx="6096000" cy="463107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0" y="381000"/>
            <a:ext cx="8305800" cy="91440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eaLnBrk="1" hangingPunct="1">
              <a:defRPr/>
            </a:pPr>
            <a:r>
              <a:rPr lang="en-US" dirty="0" smtClean="0">
                <a:latin typeface="Bodoni MT" pitchFamily="18" charset="0"/>
              </a:rPr>
              <a:t>Types of Spectroscopy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2057400" y="1524000"/>
            <a:ext cx="8077200" cy="4876800"/>
          </a:xfrm>
          <a:solidFill>
            <a:srgbClr val="CC6600"/>
          </a:solidFill>
        </p:spPr>
        <p:txBody>
          <a:bodyPr>
            <a:normAutofit lnSpcReduction="10000"/>
          </a:bodyPr>
          <a:lstStyle/>
          <a:p>
            <a:pPr eaLnBrk="1" hangingPunct="1">
              <a:lnSpc>
                <a:spcPct val="130000"/>
              </a:lnSpc>
              <a:defRPr/>
            </a:pPr>
            <a:r>
              <a:rPr lang="en-US" sz="2400" dirty="0"/>
              <a:t>Infrared (IR) spectroscopy</a:t>
            </a:r>
          </a:p>
          <a:p>
            <a:pPr lvl="1" eaLnBrk="1" hangingPunct="1">
              <a:lnSpc>
                <a:spcPct val="130000"/>
              </a:lnSpc>
              <a:defRPr/>
            </a:pPr>
            <a:r>
              <a:rPr lang="en-US" sz="2000" dirty="0"/>
              <a:t>measures the bond vibration frequencies in a molecule and is used to determine the functional group</a:t>
            </a:r>
          </a:p>
          <a:p>
            <a:pPr eaLnBrk="1" hangingPunct="1">
              <a:lnSpc>
                <a:spcPct val="130000"/>
              </a:lnSpc>
              <a:defRPr/>
            </a:pPr>
            <a:r>
              <a:rPr lang="en-US" sz="2400" dirty="0"/>
              <a:t>Mass spectrometry (MS)</a:t>
            </a:r>
          </a:p>
          <a:p>
            <a:pPr lvl="1" eaLnBrk="1" hangingPunct="1">
              <a:lnSpc>
                <a:spcPct val="130000"/>
              </a:lnSpc>
              <a:defRPr/>
            </a:pPr>
            <a:r>
              <a:rPr lang="en-US" sz="2000" dirty="0"/>
              <a:t>fragments the molecule and measures the masses</a:t>
            </a:r>
          </a:p>
          <a:p>
            <a:pPr eaLnBrk="1" hangingPunct="1">
              <a:lnSpc>
                <a:spcPct val="130000"/>
              </a:lnSpc>
              <a:defRPr/>
            </a:pPr>
            <a:r>
              <a:rPr lang="en-US" sz="2400" dirty="0"/>
              <a:t>Nuclear magnetic resonance (NMR) spectroscopy</a:t>
            </a:r>
          </a:p>
          <a:p>
            <a:pPr lvl="1" eaLnBrk="1" hangingPunct="1">
              <a:lnSpc>
                <a:spcPct val="130000"/>
              </a:lnSpc>
              <a:defRPr/>
            </a:pPr>
            <a:r>
              <a:rPr lang="en-US" sz="2000" dirty="0"/>
              <a:t>detects signals from hydrogen atoms and can be used to distinguish isomers </a:t>
            </a:r>
          </a:p>
          <a:p>
            <a:pPr eaLnBrk="1" hangingPunct="1">
              <a:lnSpc>
                <a:spcPct val="130000"/>
              </a:lnSpc>
              <a:defRPr/>
            </a:pPr>
            <a:r>
              <a:rPr lang="en-US" sz="2400" dirty="0"/>
              <a:t>Ultraviolet (UV) spectroscopy</a:t>
            </a:r>
          </a:p>
          <a:p>
            <a:pPr lvl="1" eaLnBrk="1" hangingPunct="1">
              <a:lnSpc>
                <a:spcPct val="130000"/>
              </a:lnSpc>
              <a:defRPr/>
            </a:pPr>
            <a:r>
              <a:rPr lang="en-US" sz="2000" dirty="0"/>
              <a:t>uses electron transitions to determine bonding patterns</a:t>
            </a:r>
            <a:endParaRPr lang="en-US" sz="2000" dirty="0">
              <a:latin typeface="Times New Roman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7814"/>
            <a:ext cx="8229600" cy="712787"/>
          </a:xfr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>
              <a:defRPr/>
            </a:pPr>
            <a:r>
              <a:rPr lang="en-US" sz="3600" b="1" spc="150" dirty="0">
                <a:ln w="11430"/>
                <a:solidFill>
                  <a:srgbClr val="F8F8F8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IR </a:t>
            </a:r>
            <a:r>
              <a:rPr lang="en-US" sz="3600" b="1" spc="150" dirty="0">
                <a:ln w="11430"/>
                <a:solidFill>
                  <a:srgbClr val="F8F8F8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INTRODUCTION</a:t>
            </a:r>
            <a:endParaRPr lang="en-US" sz="3600" b="1" spc="150" dirty="0">
              <a:ln w="11430"/>
              <a:solidFill>
                <a:srgbClr val="F8F8F8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143001"/>
            <a:ext cx="8229600" cy="4987925"/>
          </a:xfrm>
          <a:solidFill>
            <a:srgbClr val="CC6600"/>
          </a:solidFill>
          <a:ln>
            <a:solidFill>
              <a:srgbClr val="CC6600"/>
            </a:solidFill>
          </a:ln>
        </p:spPr>
        <p:txBody>
          <a:bodyPr>
            <a:normAutofit fontScale="92500" lnSpcReduction="10000"/>
          </a:bodyPr>
          <a:lstStyle/>
          <a:p>
            <a:pPr algn="just" eaLnBrk="1" hangingPunct="1">
              <a:lnSpc>
                <a:spcPct val="200000"/>
              </a:lnSpc>
              <a:buClr>
                <a:srgbClr val="C00000"/>
              </a:buClr>
              <a:buFont typeface="Wingdings" pitchFamily="2" charset="2"/>
              <a:buChar char="Ø"/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IR-spectroscopy is also called as 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Vibrational  and Vibrational – Rotational spectroscopy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eaLnBrk="1" hangingPunct="1">
              <a:lnSpc>
                <a:spcPct val="200000"/>
              </a:lnSpc>
              <a:buClr>
                <a:srgbClr val="C00000"/>
              </a:buClr>
              <a:buFont typeface="Wingdings" pitchFamily="2" charset="2"/>
              <a:buChar char="Ø"/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It is concerned with the study of Absorption of IR radiation, which results in 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Vibrational transitions.</a:t>
            </a:r>
          </a:p>
          <a:p>
            <a:pPr algn="just" eaLnBrk="1" hangingPunct="1">
              <a:lnSpc>
                <a:spcPct val="200000"/>
              </a:lnSpc>
              <a:buClr>
                <a:srgbClr val="C00000"/>
              </a:buClr>
              <a:buFont typeface="Wingdings" pitchFamily="2" charset="2"/>
              <a:buChar char="Ø"/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IR spectroscopy is mainly used to Structure elucidation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to dtm the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Functional groups.</a:t>
            </a:r>
          </a:p>
          <a:p>
            <a:pPr algn="just" eaLnBrk="1" hangingPunct="1">
              <a:lnSpc>
                <a:spcPct val="200000"/>
              </a:lnSpc>
              <a:buClr>
                <a:srgbClr val="C00000"/>
              </a:buClr>
              <a:buFont typeface="Wingdings" pitchFamily="2" charset="2"/>
              <a:buChar char="Ø"/>
              <a:defRPr/>
            </a:pPr>
            <a:endParaRPr lang="en-US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274638"/>
            <a:ext cx="8534400" cy="715962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en-US" sz="36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Different Regions of IR</a:t>
            </a:r>
            <a:endParaRPr lang="en-US" sz="36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3276600" y="1066800"/>
          <a:ext cx="6019800" cy="388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le 1"/>
          <p:cNvSpPr txBox="1">
            <a:spLocks/>
          </p:cNvSpPr>
          <p:nvPr/>
        </p:nvSpPr>
        <p:spPr>
          <a:xfrm>
            <a:off x="1905000" y="5105400"/>
            <a:ext cx="8001000" cy="1676400"/>
          </a:xfrm>
          <a:prstGeom prst="rect">
            <a:avLst/>
          </a:prstGeom>
        </p:spPr>
        <p:txBody>
          <a:bodyPr anchor="b">
            <a:normAutofit fontScale="92500" lnSpcReduction="10000"/>
          </a:bodyPr>
          <a:lstStyle/>
          <a:p>
            <a:pPr algn="just">
              <a:buClr>
                <a:schemeClr val="accent1"/>
              </a:buClr>
              <a:buFont typeface="Wingdings" pitchFamily="2" charset="2"/>
              <a:buChar char="Ø"/>
              <a:defRPr/>
            </a:pPr>
            <a:r>
              <a:rPr lang="en-US" sz="2400" dirty="0">
                <a:latin typeface="Times New Roman" pitchFamily="18" charset="0"/>
                <a:ea typeface="+mj-ea"/>
                <a:cs typeface="Times New Roman" pitchFamily="18" charset="0"/>
              </a:rPr>
              <a:t>The absorption of IR radiation can be expressed either in terms of          	Wavelength (</a:t>
            </a:r>
            <a:r>
              <a:rPr lang="el-GR" sz="2400" dirty="0">
                <a:latin typeface="Times New Roman" pitchFamily="18" charset="0"/>
                <a:ea typeface="+mj-ea"/>
                <a:cs typeface="Times New Roman" pitchFamily="18" charset="0"/>
              </a:rPr>
              <a:t>λ</a:t>
            </a:r>
            <a:r>
              <a:rPr lang="en-US" sz="2400" dirty="0">
                <a:latin typeface="Times New Roman" pitchFamily="18" charset="0"/>
                <a:ea typeface="+mj-ea"/>
                <a:cs typeface="Times New Roman" pitchFamily="18" charset="0"/>
              </a:rPr>
              <a:t>) / in Wave no.</a:t>
            </a:r>
          </a:p>
          <a:p>
            <a:pPr algn="just">
              <a:buClr>
                <a:schemeClr val="accent1"/>
              </a:buClr>
              <a:buFont typeface="Wingdings" pitchFamily="2" charset="2"/>
              <a:buChar char="Ø"/>
              <a:defRPr/>
            </a:pPr>
            <a:endParaRPr lang="en-US" sz="2400" dirty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just">
              <a:buClr>
                <a:schemeClr val="accent1"/>
              </a:buClr>
              <a:buFont typeface="Wingdings" pitchFamily="2" charset="2"/>
              <a:buChar char="Ø"/>
              <a:defRPr/>
            </a:pPr>
            <a:r>
              <a:rPr lang="en-US" sz="2400" dirty="0">
                <a:latin typeface="Times New Roman" pitchFamily="18" charset="0"/>
                <a:ea typeface="+mj-ea"/>
                <a:cs typeface="Times New Roman" pitchFamily="18" charset="0"/>
              </a:rPr>
              <a:t>In IR spectra of an org-comp the graph is plotted as 	%Transmittance v/s Wave no.</a:t>
            </a:r>
          </a:p>
        </p:txBody>
      </p:sp>
      <p:sp>
        <p:nvSpPr>
          <p:cNvPr id="6" name="Rounded Rectangle 5"/>
          <p:cNvSpPr/>
          <p:nvPr/>
        </p:nvSpPr>
        <p:spPr bwMode="auto">
          <a:xfrm>
            <a:off x="1828800" y="1066800"/>
            <a:ext cx="4724400" cy="1219200"/>
          </a:xfrm>
          <a:prstGeom prst="roundRect">
            <a:avLst/>
          </a:prstGeom>
          <a:solidFill>
            <a:srgbClr val="00B050"/>
          </a:solidFill>
          <a:ln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 defTabSz="10668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Near IR /Overtone region</a:t>
            </a:r>
          </a:p>
          <a:p>
            <a:pPr algn="ctr" defTabSz="10668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(0.8 – 2.5µ) (12,500 - 4000/cm)</a:t>
            </a:r>
          </a:p>
        </p:txBody>
      </p:sp>
      <p:sp>
        <p:nvSpPr>
          <p:cNvPr id="7" name="Rounded Rectangle 6"/>
          <p:cNvSpPr/>
          <p:nvPr/>
        </p:nvSpPr>
        <p:spPr bwMode="auto">
          <a:xfrm>
            <a:off x="5562600" y="2362200"/>
            <a:ext cx="4800600" cy="1295400"/>
          </a:xfrm>
          <a:prstGeom prst="roundRect">
            <a:avLst/>
          </a:prstGeom>
          <a:solidFill>
            <a:srgbClr val="FFC000"/>
          </a:solidFill>
          <a:ln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 defTabSz="10668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Mid IR / Vib-Rot region</a:t>
            </a:r>
          </a:p>
          <a:p>
            <a:pPr algn="ctr" defTabSz="10668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(2.5 - 15µ) (4000 – 667/cm)</a:t>
            </a:r>
          </a:p>
        </p:txBody>
      </p:sp>
      <p:sp>
        <p:nvSpPr>
          <p:cNvPr id="8" name="Rounded Rectangle 7"/>
          <p:cNvSpPr/>
          <p:nvPr/>
        </p:nvSpPr>
        <p:spPr bwMode="auto">
          <a:xfrm>
            <a:off x="2133600" y="3733800"/>
            <a:ext cx="4724400" cy="12954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 defTabSz="10668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Far IR / Rotation region</a:t>
            </a:r>
          </a:p>
          <a:p>
            <a:pPr algn="ctr" defTabSz="10668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(15 - 200µ) (667 – 50/cm)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609601"/>
            <a:ext cx="8229600" cy="5445125"/>
          </a:xfrm>
          <a:ln>
            <a:solidFill>
              <a:schemeClr val="accent2"/>
            </a:solidFill>
          </a:ln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2400" b="1" i="1" u="sng" dirty="0">
                <a:solidFill>
                  <a:srgbClr val="FFFF00"/>
                </a:solidFill>
              </a:rPr>
              <a:t>The Relationship b/w Wavelength &amp; Wave number :</a:t>
            </a:r>
          </a:p>
          <a:p>
            <a:pPr eaLnBrk="1" hangingPunct="1">
              <a:defRPr/>
            </a:pPr>
            <a:endParaRPr lang="en-US" sz="2400" dirty="0"/>
          </a:p>
          <a:p>
            <a:pPr eaLnBrk="1" hangingPunct="1">
              <a:defRPr/>
            </a:pPr>
            <a:r>
              <a:rPr lang="en-US" sz="2400" dirty="0"/>
              <a:t> Wave no =  reciprocal of wavelength (1 /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en-US" sz="2400" dirty="0"/>
              <a:t> )  in centimetres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2400" dirty="0"/>
          </a:p>
          <a:p>
            <a:pPr eaLnBrk="1" hangingPunct="1">
              <a:defRPr/>
            </a:pPr>
            <a:r>
              <a:rPr lang="en-US" sz="2400" dirty="0"/>
              <a:t>Wave no =  1 /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en-US" sz="2400" dirty="0"/>
              <a:t> =  1 /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en-US" sz="2400" dirty="0"/>
              <a:t> in cm  (1</a:t>
            </a:r>
            <a:r>
              <a:rPr lang="el-GR" sz="2400" dirty="0"/>
              <a:t>μ</a:t>
            </a:r>
            <a:r>
              <a:rPr lang="en-US" sz="2400" dirty="0"/>
              <a:t> = 10</a:t>
            </a:r>
            <a:r>
              <a:rPr lang="en-US" sz="2400" baseline="30000" dirty="0"/>
              <a:t>-4</a:t>
            </a:r>
            <a:r>
              <a:rPr lang="en-US" sz="2400" dirty="0"/>
              <a:t>/cm)</a:t>
            </a:r>
          </a:p>
          <a:p>
            <a:pPr eaLnBrk="1" hangingPunct="1">
              <a:defRPr/>
            </a:pPr>
            <a:endParaRPr lang="en-US" sz="2400" dirty="0"/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en-US" sz="2400" dirty="0"/>
              <a:t>  if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en-US" sz="2400" dirty="0"/>
              <a:t> = 2.5</a:t>
            </a:r>
            <a:r>
              <a:rPr lang="el-GR" sz="2400" dirty="0"/>
              <a:t>μ</a:t>
            </a:r>
            <a:r>
              <a:rPr lang="en-US" sz="2400" dirty="0"/>
              <a:t> then ….. Wave no = 1 / 2.5 </a:t>
            </a:r>
            <a:r>
              <a:rPr lang="en-US" sz="2400" dirty="0">
                <a:latin typeface="Lucida Fax" pitchFamily="18" charset="0"/>
              </a:rPr>
              <a:t>× 10</a:t>
            </a:r>
            <a:r>
              <a:rPr lang="en-US" sz="2400" baseline="30000" dirty="0">
                <a:latin typeface="Lucida Fax" pitchFamily="18" charset="0"/>
              </a:rPr>
              <a:t>-4</a:t>
            </a:r>
            <a:r>
              <a:rPr lang="en-US" sz="2400" dirty="0">
                <a:latin typeface="Lucida Fax" pitchFamily="18" charset="0"/>
              </a:rPr>
              <a:t>cm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400" dirty="0">
                <a:latin typeface="Lucida Fax" pitchFamily="18" charset="0"/>
              </a:rPr>
              <a:t>                                            = 4000/cm</a:t>
            </a:r>
            <a:r>
              <a:rPr lang="en-US" sz="2400" dirty="0"/>
              <a:t>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2400" dirty="0"/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en-US" sz="2400" dirty="0"/>
              <a:t>  if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en-US" sz="2400" dirty="0"/>
              <a:t> = 15</a:t>
            </a:r>
            <a:r>
              <a:rPr lang="el-GR" sz="2400" dirty="0"/>
              <a:t>μ</a:t>
            </a:r>
            <a:r>
              <a:rPr lang="en-US" sz="2400" dirty="0"/>
              <a:t>  then….. Wave no = 1/ 15 </a:t>
            </a:r>
            <a:r>
              <a:rPr lang="en-US" sz="2400" dirty="0">
                <a:latin typeface="Lucida Fax" pitchFamily="18" charset="0"/>
              </a:rPr>
              <a:t>× 10</a:t>
            </a:r>
            <a:r>
              <a:rPr lang="en-US" sz="2400" baseline="30000" dirty="0">
                <a:latin typeface="Lucida Fax" pitchFamily="18" charset="0"/>
              </a:rPr>
              <a:t>-4</a:t>
            </a:r>
            <a:r>
              <a:rPr lang="en-US" sz="2400" dirty="0">
                <a:latin typeface="Lucida Fax" pitchFamily="18" charset="0"/>
              </a:rPr>
              <a:t>cm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400" dirty="0">
                <a:latin typeface="Lucida Fax" pitchFamily="18" charset="0"/>
              </a:rPr>
              <a:t>                                           =  667/cm</a:t>
            </a:r>
            <a:endParaRPr lang="en-US" sz="2400" dirty="0"/>
          </a:p>
          <a:p>
            <a:pPr>
              <a:defRPr/>
            </a:pPr>
            <a:endParaRPr lang="en-US" sz="24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en-US" sz="3200" b="1" i="1" dirty="0">
                <a:solidFill>
                  <a:srgbClr val="FF0000"/>
                </a:solidFill>
                <a:latin typeface="Cooper Black" pitchFamily="18" charset="0"/>
              </a:rPr>
              <a:t>Criteria for a Molecule to show IR Absorption Spectrum</a:t>
            </a:r>
            <a:endParaRPr lang="en-US" sz="3200" b="1" i="1" dirty="0">
              <a:latin typeface="Cooper Black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lnSpc>
                <a:spcPct val="150000"/>
              </a:lnSpc>
              <a:buClr>
                <a:srgbClr val="00B0F0"/>
              </a:buClr>
              <a:buFont typeface="Century Schoolbook" pitchFamily="18" charset="0"/>
              <a:buAutoNum type="arabicPeriod"/>
              <a:defRPr/>
            </a:pPr>
            <a:r>
              <a:rPr lang="en-US" sz="2400" dirty="0">
                <a:solidFill>
                  <a:srgbClr val="C00000"/>
                </a:solidFill>
                <a:latin typeface="Lucida Fax" pitchFamily="18" charset="0"/>
                <a:cs typeface="Times New Roman" pitchFamily="18" charset="0"/>
              </a:rPr>
              <a:t>Dipole movement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>
                <a:latin typeface="Lucida Fax" pitchFamily="18" charset="0"/>
                <a:cs typeface="Times New Roman" pitchFamily="18" charset="0"/>
              </a:rPr>
              <a:t>A molecule can absorb IR radiation  only when it’s absorption causes a change in it’s Dipole movement.</a:t>
            </a:r>
          </a:p>
          <a:p>
            <a:pPr marL="514350" indent="-514350" algn="just">
              <a:lnSpc>
                <a:spcPct val="150000"/>
              </a:lnSpc>
              <a:buClr>
                <a:srgbClr val="00B0F0"/>
              </a:buClr>
              <a:buFont typeface="Century Schoolbook" pitchFamily="18" charset="0"/>
              <a:buAutoNum type="arabicPeriod"/>
              <a:defRPr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lnSpc>
                <a:spcPct val="150000"/>
              </a:lnSpc>
              <a:buClr>
                <a:srgbClr val="00B0F0"/>
              </a:buClr>
              <a:buFont typeface="Century Schoolbook" pitchFamily="18" charset="0"/>
              <a:buAutoNum type="arabicPeriod"/>
              <a:defRPr/>
            </a:pPr>
            <a:r>
              <a:rPr lang="en-US" sz="2400" dirty="0">
                <a:solidFill>
                  <a:srgbClr val="C00000"/>
                </a:solidFill>
                <a:latin typeface="Lucida Fax" pitchFamily="18" charset="0"/>
                <a:cs typeface="Times New Roman" pitchFamily="18" charset="0"/>
              </a:rPr>
              <a:t>Correct Wavelength of Radiation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>
                <a:latin typeface="Lucida Fax" pitchFamily="18" charset="0"/>
                <a:cs typeface="Times New Roman" pitchFamily="18" charset="0"/>
              </a:rPr>
              <a:t>A molecule can absorb IR radiation only when the applied Infrared frequency is equal to the Natural frequency of vibration of that molecule.</a:t>
            </a:r>
          </a:p>
          <a:p>
            <a:pPr>
              <a:defRPr/>
            </a:pP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7814"/>
            <a:ext cx="8229600" cy="712787"/>
          </a:xfr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>
              <a:defRPr/>
            </a:pPr>
            <a:r>
              <a:rPr lang="en-US" i="1" u="sng" dirty="0" smtClean="0">
                <a:solidFill>
                  <a:srgbClr val="FF0000"/>
                </a:solidFill>
                <a:latin typeface="Algerian" pitchFamily="82" charset="0"/>
              </a:rPr>
              <a:t>Principle:</a:t>
            </a:r>
            <a:endParaRPr lang="en-US" i="1" u="sng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914401"/>
            <a:ext cx="8229600" cy="5216525"/>
          </a:xfrm>
        </p:spPr>
        <p:txBody>
          <a:bodyPr/>
          <a:lstStyle/>
          <a:p>
            <a:pPr marL="274320" indent="-274320" algn="just">
              <a:lnSpc>
                <a:spcPct val="150000"/>
              </a:lnSpc>
              <a:buFont typeface="Wingdings"/>
              <a:buChar char=""/>
              <a:defRPr/>
            </a:pPr>
            <a:r>
              <a:rPr lang="en-US" sz="2000" dirty="0">
                <a:latin typeface="Lucida Fax" pitchFamily="18" charset="0"/>
                <a:cs typeface="Times New Roman" pitchFamily="18" charset="0"/>
              </a:rPr>
              <a:t>The technique is based on the simple fact that a chemical substance shows marked absorption in the IR region of the electromagnetic spectrum. </a:t>
            </a:r>
          </a:p>
          <a:p>
            <a:pPr marL="274320" indent="-274320" algn="just">
              <a:lnSpc>
                <a:spcPct val="150000"/>
              </a:lnSpc>
              <a:buFont typeface="Wingdings"/>
              <a:buChar char=""/>
              <a:defRPr/>
            </a:pPr>
            <a:r>
              <a:rPr lang="en-US" sz="2000" dirty="0">
                <a:latin typeface="Lucida Fax" pitchFamily="18" charset="0"/>
                <a:cs typeface="Times New Roman" pitchFamily="18" charset="0"/>
              </a:rPr>
              <a:t>After absorption of the IR radiation, the molecule of a chemical substance Vibrates at many rates of vibration giving rise to close packed Bands called the IR absorption spectra .</a:t>
            </a:r>
          </a:p>
          <a:p>
            <a:pPr marL="274320" indent="-274320" algn="just">
              <a:lnSpc>
                <a:spcPct val="150000"/>
              </a:lnSpc>
              <a:buFont typeface="Wingdings"/>
              <a:buChar char=""/>
              <a:defRPr/>
            </a:pPr>
            <a:r>
              <a:rPr lang="en-US" sz="2000" dirty="0">
                <a:latin typeface="Lucida Fax" pitchFamily="18" charset="0"/>
                <a:cs typeface="Times New Roman" pitchFamily="18" charset="0"/>
              </a:rPr>
              <a:t>Various bands will be present in the IR spectra which will corresponds to the characteristic Functional groups &amp;  bonds present in the chemical  substance.</a:t>
            </a:r>
          </a:p>
          <a:p>
            <a:pPr>
              <a:defRPr/>
            </a:pP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630</TotalTime>
  <Words>1873</Words>
  <Application>Microsoft Office PowerPoint</Application>
  <PresentationFormat>Widescreen</PresentationFormat>
  <Paragraphs>290</Paragraphs>
  <Slides>31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55" baseType="lpstr">
      <vt:lpstr>Arial Unicode MS</vt:lpstr>
      <vt:lpstr>Aharoni</vt:lpstr>
      <vt:lpstr>Aldhabi</vt:lpstr>
      <vt:lpstr>Algerian</vt:lpstr>
      <vt:lpstr>Andalus</vt:lpstr>
      <vt:lpstr>Arabic Typesetting</vt:lpstr>
      <vt:lpstr>Arial</vt:lpstr>
      <vt:lpstr>Arial Narrow</vt:lpstr>
      <vt:lpstr>Arial Rounded MT Bold</vt:lpstr>
      <vt:lpstr>Baskerville Old Face</vt:lpstr>
      <vt:lpstr>Berlin Sans FB</vt:lpstr>
      <vt:lpstr>Bernard MT Condensed</vt:lpstr>
      <vt:lpstr>Bodoni MT</vt:lpstr>
      <vt:lpstr>Britannic Bold</vt:lpstr>
      <vt:lpstr>Calibri</vt:lpstr>
      <vt:lpstr>Calibri Light</vt:lpstr>
      <vt:lpstr>Century Schoolbook</vt:lpstr>
      <vt:lpstr>Cooper Black</vt:lpstr>
      <vt:lpstr>Lucida Calligraphy</vt:lpstr>
      <vt:lpstr>Lucida Fax</vt:lpstr>
      <vt:lpstr>Tahoma</vt:lpstr>
      <vt:lpstr>Times New Roman</vt:lpstr>
      <vt:lpstr>Wingdings</vt:lpstr>
      <vt:lpstr>Office Theme</vt:lpstr>
      <vt:lpstr>Seminar on  Infrared Spectroscopy  Introduction, Principle &amp; Theory </vt:lpstr>
      <vt:lpstr>Contents </vt:lpstr>
      <vt:lpstr>Introduction</vt:lpstr>
      <vt:lpstr>Types of Spectroscopy</vt:lpstr>
      <vt:lpstr>IR INTRODUCTION</vt:lpstr>
      <vt:lpstr>Different Regions of IR</vt:lpstr>
      <vt:lpstr>PowerPoint Presentation</vt:lpstr>
      <vt:lpstr>Criteria for a Molecule to show IR Absorption Spectrum</vt:lpstr>
      <vt:lpstr>Principle:</vt:lpstr>
      <vt:lpstr>THEORY:</vt:lpstr>
      <vt:lpstr>TYPES OF VIBRATIONS</vt:lpstr>
      <vt:lpstr>Stretching vibrations : </vt:lpstr>
      <vt:lpstr>Bending Vibrations</vt:lpstr>
      <vt:lpstr>Vibrational Frequency </vt:lpstr>
      <vt:lpstr>Degree of Freedom</vt:lpstr>
      <vt:lpstr>PowerPoint Presentation</vt:lpstr>
      <vt:lpstr>PowerPoint Presentation</vt:lpstr>
      <vt:lpstr>PowerPoint Presentation</vt:lpstr>
      <vt:lpstr>Factors Influencing Vibrational Frequencies</vt:lpstr>
      <vt:lpstr>Coupled vibrations &amp; Fermi Resonance</vt:lpstr>
      <vt:lpstr>PowerPoint Presentation</vt:lpstr>
      <vt:lpstr>PowerPoint Presentation</vt:lpstr>
      <vt:lpstr>Electronic Effect</vt:lpstr>
      <vt:lpstr>PowerPoint Presentation</vt:lpstr>
      <vt:lpstr>Hydrogen Bonding</vt:lpstr>
      <vt:lpstr>PowerPoint Presentation</vt:lpstr>
      <vt:lpstr>Bond Angles </vt:lpstr>
      <vt:lpstr>Fourier Transform Infrared  (FT-IR) Spectroscopy</vt:lpstr>
      <vt:lpstr>Applications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Seminar on  Infrared Spectroscopy Introduction, Principle &amp; Theory</dc:title>
  <dc:creator>india</dc:creator>
  <cp:lastModifiedBy>User</cp:lastModifiedBy>
  <cp:revision>32</cp:revision>
  <dcterms:created xsi:type="dcterms:W3CDTF">2006-08-16T00:00:00Z</dcterms:created>
  <dcterms:modified xsi:type="dcterms:W3CDTF">2024-09-13T10:11:51Z</dcterms:modified>
</cp:coreProperties>
</file>