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D43813-6E8B-4622-B68C-85E0C57EDBBD}" type="datetimeFigureOut">
              <a:rPr lang="en-US" smtClean="0"/>
              <a:t>9/15/2024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517459-6CEB-419C-A542-FC4D636F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64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007609" y="6472554"/>
            <a:ext cx="2187575" cy="177800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410"/>
              </a:lnSpc>
            </a:pPr>
            <a:r>
              <a:rPr lang="en-US" spc="-5" smtClean="0"/>
              <a:t>4- 5- 2021</a:t>
            </a:r>
            <a:endParaRPr spc="-5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55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‹#›</a:t>
            </a:fld>
            <a:endParaRPr spc="1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75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007609" y="6472554"/>
            <a:ext cx="2187575" cy="177800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410"/>
              </a:lnSpc>
            </a:pPr>
            <a:r>
              <a:rPr lang="en-US" spc="-5" smtClean="0"/>
              <a:t>4- 5- 2021</a:t>
            </a:r>
            <a:endParaRPr spc="-5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55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‹#›</a:t>
            </a:fld>
            <a:endParaRPr spc="10" dirty="0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5007609" y="6472554"/>
            <a:ext cx="2187575" cy="177800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410"/>
              </a:lnSpc>
            </a:pPr>
            <a:r>
              <a:rPr lang="en-US" spc="-5" smtClean="0"/>
              <a:t>4- 5- 2021</a:t>
            </a:r>
            <a:endParaRPr spc="-5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55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‹#›</a:t>
            </a:fld>
            <a:endParaRPr spc="1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5007609" y="6472554"/>
            <a:ext cx="2187575" cy="177800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410"/>
              </a:lnSpc>
            </a:pPr>
            <a:r>
              <a:rPr lang="en-US" spc="-5" smtClean="0"/>
              <a:t>4- 5- 2021</a:t>
            </a:r>
            <a:endParaRPr spc="-5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55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‹#›</a:t>
            </a:fld>
            <a:endParaRPr spc="1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5007609" y="6472554"/>
            <a:ext cx="2187575" cy="177800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410"/>
              </a:lnSpc>
            </a:pPr>
            <a:r>
              <a:rPr lang="en-US" spc="-5" smtClean="0"/>
              <a:t>4- 5- 2021</a:t>
            </a:r>
            <a:endParaRPr spc="-5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55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‹#›</a:t>
            </a:fld>
            <a:endParaRPr spc="1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g object 21"/>
          <p:cNvSpPr/>
          <p:nvPr/>
        </p:nvSpPr>
        <p:spPr>
          <a:xfrm>
            <a:off x="4763" y="4826"/>
            <a:ext cx="12182475" cy="95250"/>
          </a:xfrm>
          <a:custGeom>
            <a:avLst/>
            <a:gdLst/>
            <a:ahLst/>
            <a:cxnLst/>
            <a:rect l="l" t="t" r="r" b="b"/>
            <a:pathLst>
              <a:path w="12182475" h="95250">
                <a:moveTo>
                  <a:pt x="12182475" y="0"/>
                </a:moveTo>
                <a:lnTo>
                  <a:pt x="0" y="0"/>
                </a:lnTo>
                <a:lnTo>
                  <a:pt x="0" y="95250"/>
                </a:lnTo>
                <a:lnTo>
                  <a:pt x="12182475" y="95250"/>
                </a:lnTo>
                <a:lnTo>
                  <a:pt x="12182475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4763" y="4826"/>
            <a:ext cx="12182475" cy="95250"/>
          </a:xfrm>
          <a:custGeom>
            <a:avLst/>
            <a:gdLst/>
            <a:ahLst/>
            <a:cxnLst/>
            <a:rect l="l" t="t" r="r" b="b"/>
            <a:pathLst>
              <a:path w="12182475" h="95250">
                <a:moveTo>
                  <a:pt x="0" y="95250"/>
                </a:moveTo>
                <a:lnTo>
                  <a:pt x="12182475" y="95250"/>
                </a:lnTo>
                <a:lnTo>
                  <a:pt x="12182475" y="0"/>
                </a:lnTo>
                <a:lnTo>
                  <a:pt x="0" y="0"/>
                </a:lnTo>
                <a:lnTo>
                  <a:pt x="0" y="95250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85768" y="2049144"/>
            <a:ext cx="5220462" cy="4838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07440" y="1449069"/>
            <a:ext cx="9977119" cy="33108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8739" y="6604436"/>
            <a:ext cx="664210" cy="1949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410"/>
              </a:lnSpc>
            </a:pPr>
            <a:r>
              <a:rPr lang="en-US" spc="-5" smtClean="0"/>
              <a:t>4- 5- 2021</a:t>
            </a:r>
            <a:endParaRPr spc="-5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807443" y="6612162"/>
            <a:ext cx="285750" cy="2476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5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‹#›</a:t>
            </a:fld>
            <a:endParaRPr spc="10" dirty="0"/>
          </a:p>
        </p:txBody>
      </p:sp>
      <p:sp>
        <p:nvSpPr>
          <p:cNvPr id="14" name="TextBox 13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sp.org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9877" y="6595427"/>
            <a:ext cx="6642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4-</a:t>
            </a:r>
            <a:r>
              <a:rPr sz="1200" b="1" spc="-7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5- 2021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791315" y="6574472"/>
            <a:ext cx="125730" cy="2660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b="1" spc="10" dirty="0">
                <a:latin typeface="Times New Roman"/>
                <a:cs typeface="Times New Roman"/>
              </a:rPr>
              <a:t>1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171484" y="2438400"/>
            <a:ext cx="6198871" cy="19825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2750" algn="ctr">
              <a:lnSpc>
                <a:spcPct val="100000"/>
              </a:lnSpc>
              <a:spcBef>
                <a:spcPts val="100"/>
              </a:spcBef>
            </a:pPr>
            <a:r>
              <a:rPr sz="40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Clinical</a:t>
            </a:r>
            <a:r>
              <a:rPr sz="4000" b="1" u="heavy" spc="-1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Pharmacy</a:t>
            </a:r>
            <a:endParaRPr sz="40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endParaRPr sz="4800" dirty="0">
              <a:latin typeface="Times New Roman"/>
              <a:cs typeface="Times New Roman"/>
            </a:endParaRPr>
          </a:p>
          <a:p>
            <a:pPr marR="43180" algn="ctr">
              <a:lnSpc>
                <a:spcPct val="100000"/>
              </a:lnSpc>
              <a:tabLst>
                <a:tab pos="1830070" algn="l"/>
              </a:tabLst>
            </a:pPr>
            <a:r>
              <a:rPr sz="4000" spc="-30" dirty="0">
                <a:latin typeface="Times New Roman"/>
                <a:cs typeface="Times New Roman"/>
              </a:rPr>
              <a:t>Medication	</a:t>
            </a:r>
            <a:r>
              <a:rPr sz="4000" spc="-195" dirty="0" smtClean="0">
                <a:latin typeface="Times New Roman"/>
                <a:cs typeface="Times New Roman"/>
              </a:rPr>
              <a:t>Errors</a:t>
            </a:r>
            <a:endParaRPr sz="4000" dirty="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-1586" y="0"/>
            <a:ext cx="12195175" cy="107950"/>
            <a:chOff x="-1586" y="0"/>
            <a:chExt cx="12195175" cy="107950"/>
          </a:xfrm>
        </p:grpSpPr>
        <p:sp>
          <p:nvSpPr>
            <p:cNvPr id="14" name="object 14"/>
            <p:cNvSpPr/>
            <p:nvPr/>
          </p:nvSpPr>
          <p:spPr>
            <a:xfrm>
              <a:off x="4763" y="4826"/>
              <a:ext cx="12182475" cy="95250"/>
            </a:xfrm>
            <a:custGeom>
              <a:avLst/>
              <a:gdLst/>
              <a:ahLst/>
              <a:cxnLst/>
              <a:rect l="l" t="t" r="r" b="b"/>
              <a:pathLst>
                <a:path w="12182475" h="95250">
                  <a:moveTo>
                    <a:pt x="12182475" y="0"/>
                  </a:moveTo>
                  <a:lnTo>
                    <a:pt x="0" y="0"/>
                  </a:lnTo>
                  <a:lnTo>
                    <a:pt x="0" y="95250"/>
                  </a:lnTo>
                  <a:lnTo>
                    <a:pt x="12182475" y="95250"/>
                  </a:lnTo>
                  <a:lnTo>
                    <a:pt x="1218247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763" y="4826"/>
              <a:ext cx="12182475" cy="95250"/>
            </a:xfrm>
            <a:custGeom>
              <a:avLst/>
              <a:gdLst/>
              <a:ahLst/>
              <a:cxnLst/>
              <a:rect l="l" t="t" r="r" b="b"/>
              <a:pathLst>
                <a:path w="12182475" h="95250">
                  <a:moveTo>
                    <a:pt x="0" y="95250"/>
                  </a:moveTo>
                  <a:lnTo>
                    <a:pt x="12182475" y="95250"/>
                  </a:lnTo>
                  <a:lnTo>
                    <a:pt x="12182475" y="0"/>
                  </a:lnTo>
                  <a:lnTo>
                    <a:pt x="0" y="0"/>
                  </a:lnTo>
                  <a:lnTo>
                    <a:pt x="0" y="9525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Footer Placeholder 17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lang="en-US" spc="10" smtClean="0"/>
              <a:t>1</a:t>
            </a:fld>
            <a:endParaRPr lang="en-US" spc="1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83385" y="454913"/>
            <a:ext cx="5017770" cy="52939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77470">
              <a:lnSpc>
                <a:spcPct val="100000"/>
              </a:lnSpc>
              <a:spcBef>
                <a:spcPts val="130"/>
              </a:spcBef>
            </a:pPr>
            <a:r>
              <a:rPr sz="2750" spc="80" dirty="0">
                <a:latin typeface="Times New Roman"/>
                <a:cs typeface="Times New Roman"/>
              </a:rPr>
              <a:t>Human</a:t>
            </a:r>
            <a:r>
              <a:rPr sz="2750" spc="85" dirty="0">
                <a:latin typeface="Times New Roman"/>
                <a:cs typeface="Times New Roman"/>
              </a:rPr>
              <a:t> </a:t>
            </a:r>
            <a:r>
              <a:rPr sz="2750" spc="-85" dirty="0">
                <a:latin typeface="Times New Roman"/>
                <a:cs typeface="Times New Roman"/>
              </a:rPr>
              <a:t>–related</a:t>
            </a:r>
            <a:r>
              <a:rPr sz="2750" spc="85" dirty="0">
                <a:latin typeface="Times New Roman"/>
                <a:cs typeface="Times New Roman"/>
              </a:rPr>
              <a:t> </a:t>
            </a:r>
            <a:r>
              <a:rPr sz="2750" spc="-85" dirty="0">
                <a:latin typeface="Times New Roman"/>
                <a:cs typeface="Times New Roman"/>
              </a:rPr>
              <a:t>factors</a:t>
            </a:r>
            <a:endParaRPr sz="27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lr>
                <a:srgbClr val="FFD300"/>
              </a:buClr>
              <a:buSzPct val="70909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750" spc="-60" dirty="0">
                <a:latin typeface="Times New Roman"/>
                <a:cs typeface="Times New Roman"/>
              </a:rPr>
              <a:t>Over</a:t>
            </a:r>
            <a:r>
              <a:rPr sz="2750" dirty="0">
                <a:latin typeface="Times New Roman"/>
                <a:cs typeface="Times New Roman"/>
              </a:rPr>
              <a:t> </a:t>
            </a:r>
            <a:r>
              <a:rPr sz="2750" spc="-135" dirty="0">
                <a:latin typeface="Times New Roman"/>
                <a:cs typeface="Times New Roman"/>
              </a:rPr>
              <a:t>worked</a:t>
            </a:r>
            <a:endParaRPr sz="27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8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750" spc="-185" dirty="0">
                <a:latin typeface="Times New Roman"/>
                <a:cs typeface="Times New Roman"/>
              </a:rPr>
              <a:t>S</a:t>
            </a:r>
            <a:r>
              <a:rPr sz="2750" spc="-105" dirty="0">
                <a:latin typeface="Times New Roman"/>
                <a:cs typeface="Times New Roman"/>
              </a:rPr>
              <a:t>h</a:t>
            </a:r>
            <a:r>
              <a:rPr sz="2750" spc="-180" dirty="0">
                <a:latin typeface="Times New Roman"/>
                <a:cs typeface="Times New Roman"/>
              </a:rPr>
              <a:t>o</a:t>
            </a:r>
            <a:r>
              <a:rPr sz="2750" spc="-170" dirty="0">
                <a:latin typeface="Times New Roman"/>
                <a:cs typeface="Times New Roman"/>
              </a:rPr>
              <a:t>r</a:t>
            </a:r>
            <a:r>
              <a:rPr sz="2750" spc="-165" dirty="0">
                <a:latin typeface="Times New Roman"/>
                <a:cs typeface="Times New Roman"/>
              </a:rPr>
              <a:t>t</a:t>
            </a:r>
            <a:r>
              <a:rPr sz="2750" spc="-175" dirty="0">
                <a:latin typeface="Times New Roman"/>
                <a:cs typeface="Times New Roman"/>
              </a:rPr>
              <a:t>a</a:t>
            </a:r>
            <a:r>
              <a:rPr sz="2750" spc="-180" dirty="0">
                <a:latin typeface="Times New Roman"/>
                <a:cs typeface="Times New Roman"/>
              </a:rPr>
              <a:t>g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210" dirty="0">
                <a:latin typeface="Times New Roman"/>
                <a:cs typeface="Times New Roman"/>
              </a:rPr>
              <a:t> </a:t>
            </a:r>
            <a:r>
              <a:rPr sz="2750" spc="-105" dirty="0">
                <a:latin typeface="Times New Roman"/>
                <a:cs typeface="Times New Roman"/>
              </a:rPr>
              <a:t>o</a:t>
            </a:r>
            <a:r>
              <a:rPr sz="2750" spc="5" dirty="0">
                <a:latin typeface="Times New Roman"/>
                <a:cs typeface="Times New Roman"/>
              </a:rPr>
              <a:t>f</a:t>
            </a:r>
            <a:r>
              <a:rPr sz="2750" spc="-114" dirty="0">
                <a:latin typeface="Times New Roman"/>
                <a:cs typeface="Times New Roman"/>
              </a:rPr>
              <a:t> </a:t>
            </a:r>
            <a:r>
              <a:rPr sz="2750" spc="-180" dirty="0">
                <a:latin typeface="Times New Roman"/>
                <a:cs typeface="Times New Roman"/>
              </a:rPr>
              <a:t>p</a:t>
            </a:r>
            <a:r>
              <a:rPr sz="2750" spc="-170" dirty="0">
                <a:latin typeface="Times New Roman"/>
                <a:cs typeface="Times New Roman"/>
              </a:rPr>
              <a:t>r</a:t>
            </a:r>
            <a:r>
              <a:rPr sz="2750" spc="-180" dirty="0">
                <a:latin typeface="Times New Roman"/>
                <a:cs typeface="Times New Roman"/>
              </a:rPr>
              <a:t>o</a:t>
            </a:r>
            <a:r>
              <a:rPr sz="2750" spc="-170" dirty="0">
                <a:latin typeface="Times New Roman"/>
                <a:cs typeface="Times New Roman"/>
              </a:rPr>
              <a:t>f</a:t>
            </a:r>
            <a:r>
              <a:rPr sz="2750" spc="-175" dirty="0">
                <a:latin typeface="Times New Roman"/>
                <a:cs typeface="Times New Roman"/>
              </a:rPr>
              <a:t>ess</a:t>
            </a:r>
            <a:r>
              <a:rPr sz="2750" spc="-170" dirty="0">
                <a:latin typeface="Times New Roman"/>
                <a:cs typeface="Times New Roman"/>
              </a:rPr>
              <a:t>i</a:t>
            </a:r>
            <a:r>
              <a:rPr sz="2750" spc="-180" dirty="0">
                <a:latin typeface="Times New Roman"/>
                <a:cs typeface="Times New Roman"/>
              </a:rPr>
              <a:t>o</a:t>
            </a:r>
            <a:r>
              <a:rPr sz="2750" spc="-105" dirty="0">
                <a:latin typeface="Times New Roman"/>
                <a:cs typeface="Times New Roman"/>
              </a:rPr>
              <a:t>n</a:t>
            </a:r>
            <a:r>
              <a:rPr sz="2750" spc="-100" dirty="0">
                <a:latin typeface="Times New Roman"/>
                <a:cs typeface="Times New Roman"/>
              </a:rPr>
              <a:t>a</a:t>
            </a:r>
            <a:r>
              <a:rPr sz="2750" spc="-170" dirty="0">
                <a:latin typeface="Times New Roman"/>
                <a:cs typeface="Times New Roman"/>
              </a:rPr>
              <a:t>l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endParaRPr sz="27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8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750" spc="-114" dirty="0">
                <a:latin typeface="Times New Roman"/>
                <a:cs typeface="Times New Roman"/>
              </a:rPr>
              <a:t>U</a:t>
            </a:r>
            <a:r>
              <a:rPr sz="2750" spc="-100" dirty="0">
                <a:latin typeface="Times New Roman"/>
                <a:cs typeface="Times New Roman"/>
              </a:rPr>
              <a:t>n</a:t>
            </a:r>
            <a:r>
              <a:rPr sz="2750" spc="-175" dirty="0">
                <a:latin typeface="Times New Roman"/>
                <a:cs typeface="Times New Roman"/>
              </a:rPr>
              <a:t>de</a:t>
            </a:r>
            <a:r>
              <a:rPr sz="2750" spc="10" dirty="0">
                <a:latin typeface="Times New Roman"/>
                <a:cs typeface="Times New Roman"/>
              </a:rPr>
              <a:t>r</a:t>
            </a:r>
            <a:r>
              <a:rPr sz="2750" spc="-200" dirty="0">
                <a:latin typeface="Times New Roman"/>
                <a:cs typeface="Times New Roman"/>
              </a:rPr>
              <a:t> </a:t>
            </a:r>
            <a:r>
              <a:rPr sz="2750" spc="-165" dirty="0">
                <a:latin typeface="Times New Roman"/>
                <a:cs typeface="Times New Roman"/>
              </a:rPr>
              <a:t>tr</a:t>
            </a:r>
            <a:r>
              <a:rPr sz="2750" spc="-175" dirty="0">
                <a:latin typeface="Times New Roman"/>
                <a:cs typeface="Times New Roman"/>
              </a:rPr>
              <a:t>a</a:t>
            </a:r>
            <a:r>
              <a:rPr sz="2750" spc="-240" dirty="0">
                <a:latin typeface="Times New Roman"/>
                <a:cs typeface="Times New Roman"/>
              </a:rPr>
              <a:t>i</a:t>
            </a:r>
            <a:r>
              <a:rPr sz="2750" spc="-100" dirty="0">
                <a:latin typeface="Times New Roman"/>
                <a:cs typeface="Times New Roman"/>
              </a:rPr>
              <a:t>n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15" dirty="0">
                <a:latin typeface="Times New Roman"/>
                <a:cs typeface="Times New Roman"/>
              </a:rPr>
              <a:t>d</a:t>
            </a:r>
            <a:endParaRPr sz="27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0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750" spc="-155" dirty="0">
                <a:latin typeface="Times New Roman"/>
                <a:cs typeface="Times New Roman"/>
              </a:rPr>
              <a:t>Incapacity</a:t>
            </a:r>
            <a:endParaRPr sz="27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8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750" spc="-240" dirty="0">
                <a:latin typeface="Times New Roman"/>
                <a:cs typeface="Times New Roman"/>
              </a:rPr>
              <a:t>Ill</a:t>
            </a:r>
            <a:r>
              <a:rPr sz="2750" spc="-100" dirty="0">
                <a:latin typeface="Times New Roman"/>
                <a:cs typeface="Times New Roman"/>
              </a:rPr>
              <a:t>n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-170" dirty="0">
                <a:latin typeface="Times New Roman"/>
                <a:cs typeface="Times New Roman"/>
              </a:rPr>
              <a:t>s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r>
              <a:rPr sz="2750" spc="90" dirty="0">
                <a:latin typeface="Times New Roman"/>
                <a:cs typeface="Times New Roman"/>
              </a:rPr>
              <a:t> </a:t>
            </a:r>
            <a:r>
              <a:rPr sz="2750" spc="5" dirty="0">
                <a:latin typeface="Times New Roman"/>
                <a:cs typeface="Times New Roman"/>
              </a:rPr>
              <a:t>/</a:t>
            </a:r>
            <a:r>
              <a:rPr sz="2750" spc="-185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s</a:t>
            </a:r>
            <a:r>
              <a:rPr sz="2750" spc="-170" dirty="0">
                <a:latin typeface="Times New Roman"/>
                <a:cs typeface="Times New Roman"/>
              </a:rPr>
              <a:t>tr</a:t>
            </a:r>
            <a:r>
              <a:rPr sz="2750" spc="-175" dirty="0">
                <a:latin typeface="Times New Roman"/>
                <a:cs typeface="Times New Roman"/>
              </a:rPr>
              <a:t>esse</a:t>
            </a:r>
            <a:r>
              <a:rPr sz="2750" spc="15" dirty="0">
                <a:latin typeface="Times New Roman"/>
                <a:cs typeface="Times New Roman"/>
              </a:rPr>
              <a:t>d</a:t>
            </a:r>
            <a:endParaRPr sz="27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30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750" spc="-240" dirty="0">
                <a:latin typeface="Times New Roman"/>
                <a:cs typeface="Times New Roman"/>
              </a:rPr>
              <a:t>I</a:t>
            </a:r>
            <a:r>
              <a:rPr sz="2750" spc="-100" dirty="0">
                <a:latin typeface="Times New Roman"/>
                <a:cs typeface="Times New Roman"/>
              </a:rPr>
              <a:t>n</a:t>
            </a:r>
            <a:r>
              <a:rPr sz="2750" spc="-170" dirty="0">
                <a:latin typeface="Times New Roman"/>
                <a:cs typeface="Times New Roman"/>
              </a:rPr>
              <a:t>s</a:t>
            </a:r>
            <a:r>
              <a:rPr sz="2750" spc="-100" dirty="0">
                <a:latin typeface="Times New Roman"/>
                <a:cs typeface="Times New Roman"/>
              </a:rPr>
              <a:t>u</a:t>
            </a:r>
            <a:r>
              <a:rPr sz="2750" spc="-240" dirty="0">
                <a:latin typeface="Times New Roman"/>
                <a:cs typeface="Times New Roman"/>
              </a:rPr>
              <a:t>f</a:t>
            </a:r>
            <a:r>
              <a:rPr sz="2750" spc="-90" dirty="0">
                <a:latin typeface="Times New Roman"/>
                <a:cs typeface="Times New Roman"/>
              </a:rPr>
              <a:t>f</a:t>
            </a:r>
            <a:r>
              <a:rPr sz="2750" spc="-165" dirty="0">
                <a:latin typeface="Times New Roman"/>
                <a:cs typeface="Times New Roman"/>
              </a:rPr>
              <a:t>i</a:t>
            </a:r>
            <a:r>
              <a:rPr sz="2750" spc="-100" dirty="0">
                <a:latin typeface="Times New Roman"/>
                <a:cs typeface="Times New Roman"/>
              </a:rPr>
              <a:t>c</a:t>
            </a:r>
            <a:r>
              <a:rPr sz="2750" spc="-165" dirty="0">
                <a:latin typeface="Times New Roman"/>
                <a:cs typeface="Times New Roman"/>
              </a:rPr>
              <a:t>i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-25" dirty="0">
                <a:latin typeface="Times New Roman"/>
                <a:cs typeface="Times New Roman"/>
              </a:rPr>
              <a:t>n</a:t>
            </a:r>
            <a:r>
              <a:rPr sz="2750" spc="5" dirty="0">
                <a:latin typeface="Times New Roman"/>
                <a:cs typeface="Times New Roman"/>
              </a:rPr>
              <a:t>t</a:t>
            </a:r>
            <a:r>
              <a:rPr sz="2750" spc="40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o</a:t>
            </a:r>
            <a:r>
              <a:rPr sz="2750" spc="10" dirty="0">
                <a:latin typeface="Times New Roman"/>
                <a:cs typeface="Times New Roman"/>
              </a:rPr>
              <a:t>r</a:t>
            </a:r>
            <a:r>
              <a:rPr sz="2750" spc="-225" dirty="0">
                <a:latin typeface="Times New Roman"/>
                <a:cs typeface="Times New Roman"/>
              </a:rPr>
              <a:t> 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100" dirty="0">
                <a:latin typeface="Times New Roman"/>
                <a:cs typeface="Times New Roman"/>
              </a:rPr>
              <a:t>n</a:t>
            </a:r>
            <a:r>
              <a:rPr sz="2750" spc="-175" dirty="0">
                <a:latin typeface="Times New Roman"/>
                <a:cs typeface="Times New Roman"/>
              </a:rPr>
              <a:t>ade</a:t>
            </a:r>
            <a:r>
              <a:rPr sz="2750" spc="-100" dirty="0">
                <a:latin typeface="Times New Roman"/>
                <a:cs typeface="Times New Roman"/>
              </a:rPr>
              <a:t>qu</a:t>
            </a:r>
            <a:r>
              <a:rPr sz="2750" spc="-175" dirty="0">
                <a:latin typeface="Times New Roman"/>
                <a:cs typeface="Times New Roman"/>
              </a:rPr>
              <a:t>a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105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k</a:t>
            </a:r>
            <a:r>
              <a:rPr sz="2750" spc="-100" dirty="0">
                <a:latin typeface="Times New Roman"/>
                <a:cs typeface="Times New Roman"/>
              </a:rPr>
              <a:t>n</a:t>
            </a:r>
            <a:r>
              <a:rPr sz="2750" spc="-175" dirty="0">
                <a:latin typeface="Times New Roman"/>
                <a:cs typeface="Times New Roman"/>
              </a:rPr>
              <a:t>o</a:t>
            </a:r>
            <a:r>
              <a:rPr sz="2750" spc="-114" dirty="0">
                <a:latin typeface="Times New Roman"/>
                <a:cs typeface="Times New Roman"/>
              </a:rPr>
              <a:t>w</a:t>
            </a:r>
            <a:r>
              <a:rPr sz="2750" spc="-240" dirty="0">
                <a:latin typeface="Times New Roman"/>
                <a:cs typeface="Times New Roman"/>
              </a:rPr>
              <a:t>l</a:t>
            </a:r>
            <a:r>
              <a:rPr sz="2750" spc="-175" dirty="0">
                <a:latin typeface="Times New Roman"/>
                <a:cs typeface="Times New Roman"/>
              </a:rPr>
              <a:t>edg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endParaRPr sz="27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1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750" spc="-140" dirty="0">
                <a:latin typeface="Times New Roman"/>
                <a:cs typeface="Times New Roman"/>
              </a:rPr>
              <a:t>Distraction</a:t>
            </a:r>
            <a:r>
              <a:rPr sz="2750" spc="70" dirty="0">
                <a:latin typeface="Times New Roman"/>
                <a:cs typeface="Times New Roman"/>
              </a:rPr>
              <a:t> </a:t>
            </a:r>
            <a:r>
              <a:rPr sz="2750" spc="-85" dirty="0">
                <a:latin typeface="Times New Roman"/>
                <a:cs typeface="Times New Roman"/>
              </a:rPr>
              <a:t>or</a:t>
            </a:r>
            <a:r>
              <a:rPr sz="2750" spc="105" dirty="0">
                <a:latin typeface="Times New Roman"/>
                <a:cs typeface="Times New Roman"/>
              </a:rPr>
              <a:t> </a:t>
            </a:r>
            <a:r>
              <a:rPr sz="2750" spc="-160" dirty="0">
                <a:latin typeface="Times New Roman"/>
                <a:cs typeface="Times New Roman"/>
              </a:rPr>
              <a:t>interruption</a:t>
            </a:r>
            <a:endParaRPr sz="27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8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750" spc="-150" dirty="0">
                <a:latin typeface="Times New Roman"/>
                <a:cs typeface="Times New Roman"/>
              </a:rPr>
              <a:t>Illegible</a:t>
            </a:r>
            <a:r>
              <a:rPr sz="2750" spc="210" dirty="0">
                <a:latin typeface="Times New Roman"/>
                <a:cs typeface="Times New Roman"/>
              </a:rPr>
              <a:t> </a:t>
            </a:r>
            <a:r>
              <a:rPr sz="2750" spc="-145" dirty="0">
                <a:latin typeface="Times New Roman"/>
                <a:cs typeface="Times New Roman"/>
              </a:rPr>
              <a:t>handwriting</a:t>
            </a:r>
            <a:endParaRPr sz="27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0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750" spc="-114" dirty="0">
                <a:latin typeface="Times New Roman"/>
                <a:cs typeface="Times New Roman"/>
              </a:rPr>
              <a:t>U</a:t>
            </a:r>
            <a:r>
              <a:rPr sz="2750" spc="-105" dirty="0">
                <a:latin typeface="Times New Roman"/>
                <a:cs typeface="Times New Roman"/>
              </a:rPr>
              <a:t>n</a:t>
            </a:r>
            <a:r>
              <a:rPr sz="2750" spc="-175" dirty="0">
                <a:latin typeface="Times New Roman"/>
                <a:cs typeface="Times New Roman"/>
              </a:rPr>
              <a:t>c</a:t>
            </a:r>
            <a:r>
              <a:rPr sz="2750" spc="-240" dirty="0">
                <a:latin typeface="Times New Roman"/>
                <a:cs typeface="Times New Roman"/>
              </a:rPr>
              <a:t>l</a:t>
            </a:r>
            <a:r>
              <a:rPr sz="2750" spc="-175" dirty="0">
                <a:latin typeface="Times New Roman"/>
                <a:cs typeface="Times New Roman"/>
              </a:rPr>
              <a:t>ea</a:t>
            </a:r>
            <a:r>
              <a:rPr sz="2750" spc="5" dirty="0">
                <a:latin typeface="Times New Roman"/>
                <a:cs typeface="Times New Roman"/>
              </a:rPr>
              <a:t>r</a:t>
            </a:r>
            <a:r>
              <a:rPr sz="2750" spc="-45" dirty="0">
                <a:latin typeface="Times New Roman"/>
                <a:cs typeface="Times New Roman"/>
              </a:rPr>
              <a:t> </a:t>
            </a:r>
            <a:r>
              <a:rPr sz="2750" spc="-180" dirty="0">
                <a:latin typeface="Times New Roman"/>
                <a:cs typeface="Times New Roman"/>
              </a:rPr>
              <a:t>d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175" dirty="0">
                <a:latin typeface="Times New Roman"/>
                <a:cs typeface="Times New Roman"/>
              </a:rPr>
              <a:t>c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-175" dirty="0">
                <a:latin typeface="Times New Roman"/>
                <a:cs typeface="Times New Roman"/>
              </a:rPr>
              <a:t>a</a:t>
            </a:r>
            <a:r>
              <a:rPr sz="2750" spc="-170" dirty="0">
                <a:latin typeface="Times New Roman"/>
                <a:cs typeface="Times New Roman"/>
              </a:rPr>
              <a:t>ti</a:t>
            </a:r>
            <a:r>
              <a:rPr sz="2750" spc="-180" dirty="0">
                <a:latin typeface="Times New Roman"/>
                <a:cs typeface="Times New Roman"/>
              </a:rPr>
              <a:t>o</a:t>
            </a:r>
            <a:r>
              <a:rPr sz="2750" spc="10" dirty="0">
                <a:latin typeface="Times New Roman"/>
                <a:cs typeface="Times New Roman"/>
              </a:rPr>
              <a:t>n</a:t>
            </a:r>
            <a:endParaRPr sz="275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10450" y="1571625"/>
            <a:ext cx="3390900" cy="364807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10</a:t>
            </a:fld>
            <a:endParaRPr spc="1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0124" y="781938"/>
            <a:ext cx="7011034" cy="42773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130"/>
              </a:spcBef>
              <a:tabLst>
                <a:tab pos="4944110" algn="l"/>
              </a:tabLst>
            </a:pPr>
            <a:r>
              <a:rPr sz="2750" spc="-80" dirty="0">
                <a:latin typeface="Times New Roman"/>
                <a:cs typeface="Times New Roman"/>
              </a:rPr>
              <a:t>Error-reducing</a:t>
            </a:r>
            <a:r>
              <a:rPr sz="2750" spc="250" dirty="0">
                <a:latin typeface="Times New Roman"/>
                <a:cs typeface="Times New Roman"/>
              </a:rPr>
              <a:t> </a:t>
            </a:r>
            <a:r>
              <a:rPr sz="2750" spc="-25" dirty="0">
                <a:latin typeface="Times New Roman"/>
                <a:cs typeface="Times New Roman"/>
              </a:rPr>
              <a:t>strategies</a:t>
            </a:r>
            <a:r>
              <a:rPr sz="2750" spc="254" dirty="0">
                <a:latin typeface="Times New Roman"/>
                <a:cs typeface="Times New Roman"/>
              </a:rPr>
              <a:t> </a:t>
            </a:r>
            <a:r>
              <a:rPr sz="2750" spc="-20" dirty="0">
                <a:latin typeface="Times New Roman"/>
                <a:cs typeface="Times New Roman"/>
              </a:rPr>
              <a:t>based</a:t>
            </a:r>
            <a:r>
              <a:rPr sz="2750" spc="254" dirty="0">
                <a:latin typeface="Times New Roman"/>
                <a:cs typeface="Times New Roman"/>
              </a:rPr>
              <a:t> </a:t>
            </a:r>
            <a:r>
              <a:rPr sz="2750" spc="-5" dirty="0">
                <a:latin typeface="Times New Roman"/>
                <a:cs typeface="Times New Roman"/>
              </a:rPr>
              <a:t>on	</a:t>
            </a:r>
            <a:r>
              <a:rPr sz="2750" spc="80" dirty="0">
                <a:latin typeface="Times New Roman"/>
                <a:cs typeface="Times New Roman"/>
              </a:rPr>
              <a:t>Human</a:t>
            </a:r>
            <a:r>
              <a:rPr sz="2750" spc="-30" dirty="0">
                <a:latin typeface="Times New Roman"/>
                <a:cs typeface="Times New Roman"/>
              </a:rPr>
              <a:t> </a:t>
            </a:r>
            <a:r>
              <a:rPr sz="2750" spc="-85" dirty="0">
                <a:latin typeface="Times New Roman"/>
                <a:cs typeface="Times New Roman"/>
              </a:rPr>
              <a:t>factors</a:t>
            </a:r>
            <a:endParaRPr sz="275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205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165" dirty="0">
                <a:latin typeface="Times New Roman"/>
                <a:cs typeface="Times New Roman"/>
              </a:rPr>
              <a:t>Appoint</a:t>
            </a:r>
            <a:r>
              <a:rPr sz="2750" spc="175" dirty="0">
                <a:latin typeface="Times New Roman"/>
                <a:cs typeface="Times New Roman"/>
              </a:rPr>
              <a:t> </a:t>
            </a:r>
            <a:r>
              <a:rPr sz="2750" spc="-190" dirty="0">
                <a:latin typeface="Times New Roman"/>
                <a:cs typeface="Times New Roman"/>
              </a:rPr>
              <a:t>professionals</a:t>
            </a:r>
            <a:endParaRPr sz="275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90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185" dirty="0">
                <a:latin typeface="Times New Roman"/>
                <a:cs typeface="Times New Roman"/>
              </a:rPr>
              <a:t>R</a:t>
            </a:r>
            <a:r>
              <a:rPr sz="2750" spc="-250" dirty="0">
                <a:latin typeface="Times New Roman"/>
                <a:cs typeface="Times New Roman"/>
              </a:rPr>
              <a:t>ed</a:t>
            </a:r>
            <a:r>
              <a:rPr sz="2750" spc="-175" dirty="0">
                <a:latin typeface="Times New Roman"/>
                <a:cs typeface="Times New Roman"/>
              </a:rPr>
              <a:t>u</a:t>
            </a:r>
            <a:r>
              <a:rPr sz="2750" spc="-250" dirty="0">
                <a:latin typeface="Times New Roman"/>
                <a:cs typeface="Times New Roman"/>
              </a:rPr>
              <a:t>c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350" dirty="0">
                <a:latin typeface="Times New Roman"/>
                <a:cs typeface="Times New Roman"/>
              </a:rPr>
              <a:t> 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-320" dirty="0">
                <a:latin typeface="Times New Roman"/>
                <a:cs typeface="Times New Roman"/>
              </a:rPr>
              <a:t>li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175" dirty="0">
                <a:latin typeface="Times New Roman"/>
                <a:cs typeface="Times New Roman"/>
              </a:rPr>
              <a:t>n</a:t>
            </a:r>
            <a:r>
              <a:rPr sz="2750" spc="-250" dirty="0">
                <a:latin typeface="Times New Roman"/>
                <a:cs typeface="Times New Roman"/>
              </a:rPr>
              <a:t>c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120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o</a:t>
            </a:r>
            <a:r>
              <a:rPr sz="2750" spc="15" dirty="0">
                <a:latin typeface="Times New Roman"/>
                <a:cs typeface="Times New Roman"/>
              </a:rPr>
              <a:t>n</a:t>
            </a:r>
            <a:r>
              <a:rPr sz="2750" spc="-200" dirty="0">
                <a:latin typeface="Times New Roman"/>
                <a:cs typeface="Times New Roman"/>
              </a:rPr>
              <a:t> </a:t>
            </a:r>
            <a:r>
              <a:rPr sz="2750" spc="-195" dirty="0">
                <a:latin typeface="Times New Roman"/>
                <a:cs typeface="Times New Roman"/>
              </a:rPr>
              <a:t>m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-195" dirty="0">
                <a:latin typeface="Times New Roman"/>
                <a:cs typeface="Times New Roman"/>
              </a:rPr>
              <a:t>m</a:t>
            </a:r>
            <a:r>
              <a:rPr sz="2750" spc="-250" dirty="0">
                <a:latin typeface="Times New Roman"/>
                <a:cs typeface="Times New Roman"/>
              </a:rPr>
              <a:t>o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15" dirty="0">
                <a:latin typeface="Times New Roman"/>
                <a:cs typeface="Times New Roman"/>
              </a:rPr>
              <a:t>y</a:t>
            </a:r>
            <a:endParaRPr sz="275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75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185" dirty="0">
                <a:latin typeface="Times New Roman"/>
                <a:cs typeface="Times New Roman"/>
              </a:rPr>
              <a:t>R</a:t>
            </a:r>
            <a:r>
              <a:rPr sz="2750" spc="-250" dirty="0">
                <a:latin typeface="Times New Roman"/>
                <a:cs typeface="Times New Roman"/>
              </a:rPr>
              <a:t>ed</a:t>
            </a:r>
            <a:r>
              <a:rPr sz="2750" spc="-175" dirty="0">
                <a:latin typeface="Times New Roman"/>
                <a:cs typeface="Times New Roman"/>
              </a:rPr>
              <a:t>u</a:t>
            </a:r>
            <a:r>
              <a:rPr sz="2750" spc="-250" dirty="0">
                <a:latin typeface="Times New Roman"/>
                <a:cs typeface="Times New Roman"/>
              </a:rPr>
              <a:t>c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350" dirty="0">
                <a:latin typeface="Times New Roman"/>
                <a:cs typeface="Times New Roman"/>
              </a:rPr>
              <a:t> 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-320" dirty="0">
                <a:latin typeface="Times New Roman"/>
                <a:cs typeface="Times New Roman"/>
              </a:rPr>
              <a:t>li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175" dirty="0">
                <a:latin typeface="Times New Roman"/>
                <a:cs typeface="Times New Roman"/>
              </a:rPr>
              <a:t>n</a:t>
            </a:r>
            <a:r>
              <a:rPr sz="2750" spc="-250" dirty="0">
                <a:latin typeface="Times New Roman"/>
                <a:cs typeface="Times New Roman"/>
              </a:rPr>
              <a:t>c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120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o</a:t>
            </a:r>
            <a:r>
              <a:rPr sz="2750" spc="15" dirty="0">
                <a:latin typeface="Times New Roman"/>
                <a:cs typeface="Times New Roman"/>
              </a:rPr>
              <a:t>n</a:t>
            </a:r>
            <a:r>
              <a:rPr sz="2750" spc="-200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v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250" dirty="0">
                <a:latin typeface="Times New Roman"/>
                <a:cs typeface="Times New Roman"/>
              </a:rPr>
              <a:t>g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170" dirty="0">
                <a:latin typeface="Times New Roman"/>
                <a:cs typeface="Times New Roman"/>
              </a:rPr>
              <a:t>l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100" dirty="0">
                <a:latin typeface="Times New Roman"/>
                <a:cs typeface="Times New Roman"/>
              </a:rPr>
              <a:t>n</a:t>
            </a:r>
            <a:r>
              <a:rPr sz="2750" spc="-250" dirty="0">
                <a:latin typeface="Times New Roman"/>
                <a:cs typeface="Times New Roman"/>
              </a:rPr>
              <a:t>c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endParaRPr sz="275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83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190" dirty="0">
                <a:latin typeface="Times New Roman"/>
                <a:cs typeface="Times New Roman"/>
              </a:rPr>
              <a:t>R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-254" dirty="0">
                <a:latin typeface="Times New Roman"/>
                <a:cs typeface="Times New Roman"/>
              </a:rPr>
              <a:t>d</a:t>
            </a:r>
            <a:r>
              <a:rPr sz="2750" spc="-180" dirty="0">
                <a:latin typeface="Times New Roman"/>
                <a:cs typeface="Times New Roman"/>
              </a:rPr>
              <a:t>u</a:t>
            </a:r>
            <a:r>
              <a:rPr sz="2750" spc="-250" dirty="0">
                <a:latin typeface="Times New Roman"/>
                <a:cs typeface="Times New Roman"/>
              </a:rPr>
              <a:t>c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340" dirty="0">
                <a:latin typeface="Times New Roman"/>
                <a:cs typeface="Times New Roman"/>
              </a:rPr>
              <a:t> </a:t>
            </a:r>
            <a:r>
              <a:rPr sz="2750" spc="-245" dirty="0">
                <a:latin typeface="Times New Roman"/>
                <a:cs typeface="Times New Roman"/>
              </a:rPr>
              <a:t>t</a:t>
            </a:r>
            <a:r>
              <a:rPr sz="2750" spc="-180" dirty="0">
                <a:latin typeface="Times New Roman"/>
                <a:cs typeface="Times New Roman"/>
              </a:rPr>
              <a:t>h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345" dirty="0">
                <a:latin typeface="Times New Roman"/>
                <a:cs typeface="Times New Roman"/>
              </a:rPr>
              <a:t> </a:t>
            </a:r>
            <a:r>
              <a:rPr sz="2750" spc="-180" dirty="0">
                <a:latin typeface="Times New Roman"/>
                <a:cs typeface="Times New Roman"/>
              </a:rPr>
              <a:t>n</a:t>
            </a:r>
            <a:r>
              <a:rPr sz="2750" spc="-250" dirty="0">
                <a:latin typeface="Times New Roman"/>
                <a:cs typeface="Times New Roman"/>
              </a:rPr>
              <a:t>ee</a:t>
            </a:r>
            <a:r>
              <a:rPr sz="2750" spc="10" dirty="0">
                <a:latin typeface="Times New Roman"/>
                <a:cs typeface="Times New Roman"/>
              </a:rPr>
              <a:t>d</a:t>
            </a:r>
            <a:r>
              <a:rPr sz="2750" spc="-430" dirty="0">
                <a:latin typeface="Times New Roman"/>
                <a:cs typeface="Times New Roman"/>
              </a:rPr>
              <a:t> </a:t>
            </a:r>
            <a:r>
              <a:rPr sz="2750" spc="-170" dirty="0">
                <a:latin typeface="Times New Roman"/>
                <a:cs typeface="Times New Roman"/>
              </a:rPr>
              <a:t>f</a:t>
            </a:r>
            <a:r>
              <a:rPr sz="2750" spc="-180" dirty="0">
                <a:latin typeface="Times New Roman"/>
                <a:cs typeface="Times New Roman"/>
              </a:rPr>
              <a:t>o</a:t>
            </a:r>
            <a:r>
              <a:rPr sz="2750" spc="5" dirty="0">
                <a:latin typeface="Times New Roman"/>
                <a:cs typeface="Times New Roman"/>
              </a:rPr>
              <a:t>r</a:t>
            </a:r>
            <a:r>
              <a:rPr sz="2750" spc="260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ca</a:t>
            </a:r>
            <a:r>
              <a:rPr sz="2750" spc="-320" dirty="0">
                <a:latin typeface="Times New Roman"/>
                <a:cs typeface="Times New Roman"/>
              </a:rPr>
              <a:t>l</a:t>
            </a:r>
            <a:r>
              <a:rPr sz="2750" spc="-250" dirty="0">
                <a:latin typeface="Times New Roman"/>
                <a:cs typeface="Times New Roman"/>
              </a:rPr>
              <a:t>c</a:t>
            </a:r>
            <a:r>
              <a:rPr sz="2750" spc="-180" dirty="0">
                <a:latin typeface="Times New Roman"/>
                <a:cs typeface="Times New Roman"/>
              </a:rPr>
              <a:t>u</a:t>
            </a:r>
            <a:r>
              <a:rPr sz="2750" spc="-245" dirty="0">
                <a:latin typeface="Times New Roman"/>
                <a:cs typeface="Times New Roman"/>
              </a:rPr>
              <a:t>l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170" dirty="0">
                <a:latin typeface="Times New Roman"/>
                <a:cs typeface="Times New Roman"/>
              </a:rPr>
              <a:t>ti</a:t>
            </a:r>
            <a:r>
              <a:rPr sz="2750" spc="-254" dirty="0">
                <a:latin typeface="Times New Roman"/>
                <a:cs typeface="Times New Roman"/>
              </a:rPr>
              <a:t>o</a:t>
            </a:r>
            <a:r>
              <a:rPr sz="2750" spc="10" dirty="0">
                <a:latin typeface="Times New Roman"/>
                <a:cs typeface="Times New Roman"/>
              </a:rPr>
              <a:t>n</a:t>
            </a:r>
            <a:endParaRPr sz="275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90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275" dirty="0">
                <a:latin typeface="Times New Roman"/>
                <a:cs typeface="Times New Roman"/>
              </a:rPr>
              <a:t>M</a:t>
            </a:r>
            <a:r>
              <a:rPr sz="2750" spc="-325" dirty="0">
                <a:latin typeface="Times New Roman"/>
                <a:cs typeface="Times New Roman"/>
              </a:rPr>
              <a:t>a</a:t>
            </a:r>
            <a:r>
              <a:rPr sz="2750" spc="-254" dirty="0">
                <a:latin typeface="Times New Roman"/>
                <a:cs typeface="Times New Roman"/>
              </a:rPr>
              <a:t>n</a:t>
            </a:r>
            <a:r>
              <a:rPr sz="2750" spc="-325" dirty="0">
                <a:latin typeface="Times New Roman"/>
                <a:cs typeface="Times New Roman"/>
              </a:rPr>
              <a:t>a</a:t>
            </a:r>
            <a:r>
              <a:rPr sz="2750" spc="-330" dirty="0">
                <a:latin typeface="Times New Roman"/>
                <a:cs typeface="Times New Roman"/>
              </a:rPr>
              <a:t>g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30" dirty="0">
                <a:latin typeface="Times New Roman"/>
                <a:cs typeface="Times New Roman"/>
              </a:rPr>
              <a:t> </a:t>
            </a:r>
            <a:r>
              <a:rPr sz="2750" spc="-245" dirty="0">
                <a:latin typeface="Times New Roman"/>
                <a:cs typeface="Times New Roman"/>
              </a:rPr>
              <a:t>f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240" dirty="0">
                <a:latin typeface="Times New Roman"/>
                <a:cs typeface="Times New Roman"/>
              </a:rPr>
              <a:t>t</a:t>
            </a:r>
            <a:r>
              <a:rPr sz="2750" spc="-315" dirty="0">
                <a:latin typeface="Times New Roman"/>
                <a:cs typeface="Times New Roman"/>
              </a:rPr>
              <a:t>i</a:t>
            </a:r>
            <a:r>
              <a:rPr sz="2750" spc="-254" dirty="0">
                <a:latin typeface="Times New Roman"/>
                <a:cs typeface="Times New Roman"/>
              </a:rPr>
              <a:t>g</a:t>
            </a:r>
            <a:r>
              <a:rPr sz="2750" spc="-105" dirty="0">
                <a:latin typeface="Times New Roman"/>
                <a:cs typeface="Times New Roman"/>
              </a:rPr>
              <a:t>u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endParaRPr sz="275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75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105" dirty="0">
                <a:latin typeface="Times New Roman"/>
                <a:cs typeface="Times New Roman"/>
              </a:rPr>
              <a:t>P</a:t>
            </a:r>
            <a:r>
              <a:rPr sz="2750" spc="-170" dirty="0">
                <a:latin typeface="Times New Roman"/>
                <a:cs typeface="Times New Roman"/>
              </a:rPr>
              <a:t>r</a:t>
            </a:r>
            <a:r>
              <a:rPr sz="2750" spc="-175" dirty="0">
                <a:latin typeface="Times New Roman"/>
                <a:cs typeface="Times New Roman"/>
              </a:rPr>
              <a:t>ov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175" dirty="0">
                <a:latin typeface="Times New Roman"/>
                <a:cs typeface="Times New Roman"/>
              </a:rPr>
              <a:t>d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275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ade</a:t>
            </a:r>
            <a:r>
              <a:rPr sz="2750" spc="-175" dirty="0">
                <a:latin typeface="Times New Roman"/>
                <a:cs typeface="Times New Roman"/>
              </a:rPr>
              <a:t>qu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240" dirty="0">
                <a:latin typeface="Times New Roman"/>
                <a:cs typeface="Times New Roman"/>
              </a:rPr>
              <a:t>t</a:t>
            </a:r>
            <a:r>
              <a:rPr sz="2750" spc="30" dirty="0">
                <a:latin typeface="Times New Roman"/>
                <a:cs typeface="Times New Roman"/>
              </a:rPr>
              <a:t>e</a:t>
            </a:r>
            <a:r>
              <a:rPr sz="2750" spc="-245" dirty="0">
                <a:latin typeface="Times New Roman"/>
                <a:cs typeface="Times New Roman"/>
              </a:rPr>
              <a:t>tr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175" dirty="0">
                <a:latin typeface="Times New Roman"/>
                <a:cs typeface="Times New Roman"/>
              </a:rPr>
              <a:t>n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175" dirty="0">
                <a:latin typeface="Times New Roman"/>
                <a:cs typeface="Times New Roman"/>
              </a:rPr>
              <a:t>n</a:t>
            </a:r>
            <a:r>
              <a:rPr sz="2750" spc="15" dirty="0">
                <a:latin typeface="Times New Roman"/>
                <a:cs typeface="Times New Roman"/>
              </a:rPr>
              <a:t>g</a:t>
            </a:r>
            <a:endParaRPr sz="275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83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150" dirty="0">
                <a:latin typeface="Times New Roman"/>
                <a:cs typeface="Times New Roman"/>
              </a:rPr>
              <a:t>Provide</a:t>
            </a:r>
            <a:r>
              <a:rPr sz="2750" spc="-275" dirty="0">
                <a:latin typeface="Times New Roman"/>
                <a:cs typeface="Times New Roman"/>
              </a:rPr>
              <a:t> </a:t>
            </a:r>
            <a:r>
              <a:rPr sz="2750" spc="-195" dirty="0">
                <a:latin typeface="Times New Roman"/>
                <a:cs typeface="Times New Roman"/>
              </a:rPr>
              <a:t>adequateinformation</a:t>
            </a:r>
            <a:r>
              <a:rPr sz="2750" spc="185" dirty="0">
                <a:latin typeface="Times New Roman"/>
                <a:cs typeface="Times New Roman"/>
              </a:rPr>
              <a:t> </a:t>
            </a:r>
            <a:r>
              <a:rPr sz="2750" spc="-204" dirty="0">
                <a:latin typeface="Times New Roman"/>
                <a:cs typeface="Times New Roman"/>
              </a:rPr>
              <a:t>resources</a:t>
            </a:r>
            <a:endParaRPr sz="27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11</a:t>
            </a:fld>
            <a:endParaRPr spc="1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25929" y="716661"/>
            <a:ext cx="8285480" cy="43745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163320">
              <a:lnSpc>
                <a:spcPct val="100000"/>
              </a:lnSpc>
              <a:spcBef>
                <a:spcPts val="130"/>
              </a:spcBef>
            </a:pPr>
            <a:r>
              <a:rPr sz="2750" spc="-30" dirty="0">
                <a:latin typeface="Times New Roman"/>
                <a:cs typeface="Times New Roman"/>
              </a:rPr>
              <a:t>System</a:t>
            </a:r>
            <a:r>
              <a:rPr sz="2750" spc="60" dirty="0">
                <a:latin typeface="Times New Roman"/>
                <a:cs typeface="Times New Roman"/>
              </a:rPr>
              <a:t> </a:t>
            </a:r>
            <a:r>
              <a:rPr sz="2750" spc="-85" dirty="0">
                <a:latin typeface="Times New Roman"/>
                <a:cs typeface="Times New Roman"/>
              </a:rPr>
              <a:t>–related</a:t>
            </a:r>
            <a:r>
              <a:rPr sz="2750" spc="305" dirty="0">
                <a:latin typeface="Times New Roman"/>
                <a:cs typeface="Times New Roman"/>
              </a:rPr>
              <a:t> </a:t>
            </a:r>
            <a:r>
              <a:rPr sz="2750" spc="-85" dirty="0">
                <a:latin typeface="Times New Roman"/>
                <a:cs typeface="Times New Roman"/>
              </a:rPr>
              <a:t>factors</a:t>
            </a:r>
            <a:endParaRPr sz="27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000">
              <a:latin typeface="Times New Roman"/>
              <a:cs typeface="Times New Roman"/>
            </a:endParaRPr>
          </a:p>
          <a:p>
            <a:pPr marL="365125" indent="-343535">
              <a:lnSpc>
                <a:spcPct val="100000"/>
              </a:lnSpc>
              <a:buClr>
                <a:srgbClr val="FFD300"/>
              </a:buClr>
              <a:buSzPct val="70909"/>
              <a:buFont typeface="Wingdings"/>
              <a:buChar char=""/>
              <a:tabLst>
                <a:tab pos="365125" algn="l"/>
                <a:tab pos="365760" algn="l"/>
              </a:tabLst>
            </a:pPr>
            <a:r>
              <a:rPr sz="2750" spc="-125" dirty="0">
                <a:latin typeface="Times New Roman"/>
                <a:cs typeface="Times New Roman"/>
              </a:rPr>
              <a:t>Using</a:t>
            </a:r>
            <a:r>
              <a:rPr sz="2750" spc="-204" dirty="0">
                <a:latin typeface="Times New Roman"/>
                <a:cs typeface="Times New Roman"/>
              </a:rPr>
              <a:t> </a:t>
            </a:r>
            <a:r>
              <a:rPr sz="2750" spc="-140" dirty="0">
                <a:latin typeface="Times New Roman"/>
                <a:cs typeface="Times New Roman"/>
              </a:rPr>
              <a:t>nonprofessionals</a:t>
            </a:r>
            <a:r>
              <a:rPr sz="2750" spc="35" dirty="0">
                <a:latin typeface="Times New Roman"/>
                <a:cs typeface="Times New Roman"/>
              </a:rPr>
              <a:t> </a:t>
            </a:r>
            <a:r>
              <a:rPr sz="2750" spc="-110" dirty="0">
                <a:latin typeface="Times New Roman"/>
                <a:cs typeface="Times New Roman"/>
              </a:rPr>
              <a:t>where</a:t>
            </a:r>
            <a:r>
              <a:rPr sz="2750" spc="-430" dirty="0">
                <a:latin typeface="Times New Roman"/>
                <a:cs typeface="Times New Roman"/>
              </a:rPr>
              <a:t> </a:t>
            </a:r>
            <a:r>
              <a:rPr sz="2750" spc="-140" dirty="0">
                <a:latin typeface="Times New Roman"/>
                <a:cs typeface="Times New Roman"/>
              </a:rPr>
              <a:t>professional</a:t>
            </a:r>
            <a:r>
              <a:rPr sz="2750" spc="20" dirty="0">
                <a:latin typeface="Times New Roman"/>
                <a:cs typeface="Times New Roman"/>
              </a:rPr>
              <a:t> </a:t>
            </a:r>
            <a:r>
              <a:rPr sz="2750" spc="-135" dirty="0">
                <a:latin typeface="Times New Roman"/>
                <a:cs typeface="Times New Roman"/>
              </a:rPr>
              <a:t>judgment</a:t>
            </a:r>
            <a:r>
              <a:rPr sz="2750" spc="-345" dirty="0">
                <a:latin typeface="Times New Roman"/>
                <a:cs typeface="Times New Roman"/>
              </a:rPr>
              <a:t> </a:t>
            </a:r>
            <a:r>
              <a:rPr sz="2750" spc="-120" dirty="0">
                <a:latin typeface="Times New Roman"/>
                <a:cs typeface="Times New Roman"/>
              </a:rPr>
              <a:t>is</a:t>
            </a:r>
            <a:r>
              <a:rPr sz="2750" spc="-415" dirty="0">
                <a:latin typeface="Times New Roman"/>
                <a:cs typeface="Times New Roman"/>
              </a:rPr>
              <a:t> </a:t>
            </a:r>
            <a:r>
              <a:rPr sz="2750" spc="-140" dirty="0">
                <a:latin typeface="Times New Roman"/>
                <a:cs typeface="Times New Roman"/>
              </a:rPr>
              <a:t>required</a:t>
            </a:r>
            <a:endParaRPr sz="2750">
              <a:latin typeface="Times New Roman"/>
              <a:cs typeface="Times New Roman"/>
            </a:endParaRPr>
          </a:p>
          <a:p>
            <a:pPr marL="365125" indent="-343535">
              <a:lnSpc>
                <a:spcPct val="100000"/>
              </a:lnSpc>
              <a:spcBef>
                <a:spcPts val="38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65125" algn="l"/>
                <a:tab pos="365760" algn="l"/>
                <a:tab pos="5417185" algn="l"/>
              </a:tabLst>
            </a:pP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105" dirty="0">
                <a:latin typeface="Times New Roman"/>
                <a:cs typeface="Times New Roman"/>
              </a:rPr>
              <a:t>n</a:t>
            </a:r>
            <a:r>
              <a:rPr sz="2750" spc="-175" dirty="0">
                <a:latin typeface="Times New Roman"/>
                <a:cs typeface="Times New Roman"/>
              </a:rPr>
              <a:t>a</a:t>
            </a:r>
            <a:r>
              <a:rPr sz="2750" spc="-180" dirty="0">
                <a:latin typeface="Times New Roman"/>
                <a:cs typeface="Times New Roman"/>
              </a:rPr>
              <a:t>d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-105" dirty="0">
                <a:latin typeface="Times New Roman"/>
                <a:cs typeface="Times New Roman"/>
              </a:rPr>
              <a:t>qu</a:t>
            </a:r>
            <a:r>
              <a:rPr sz="2750" spc="-175" dirty="0">
                <a:latin typeface="Times New Roman"/>
                <a:cs typeface="Times New Roman"/>
              </a:rPr>
              <a:t>a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190" dirty="0">
                <a:latin typeface="Times New Roman"/>
                <a:cs typeface="Times New Roman"/>
              </a:rPr>
              <a:t> </a:t>
            </a:r>
            <a:r>
              <a:rPr sz="2750" spc="-180" dirty="0">
                <a:latin typeface="Times New Roman"/>
                <a:cs typeface="Times New Roman"/>
              </a:rPr>
              <a:t>po</a:t>
            </a:r>
            <a:r>
              <a:rPr sz="2750" spc="-245" dirty="0">
                <a:latin typeface="Times New Roman"/>
                <a:cs typeface="Times New Roman"/>
              </a:rPr>
              <a:t>li</a:t>
            </a:r>
            <a:r>
              <a:rPr sz="2750" spc="-100" dirty="0">
                <a:latin typeface="Times New Roman"/>
                <a:cs typeface="Times New Roman"/>
              </a:rPr>
              <a:t>c</a:t>
            </a:r>
            <a:r>
              <a:rPr sz="2750" spc="-170" dirty="0">
                <a:latin typeface="Times New Roman"/>
                <a:cs typeface="Times New Roman"/>
              </a:rPr>
              <a:t>i</a:t>
            </a:r>
            <a:r>
              <a:rPr sz="2750" spc="-100" dirty="0">
                <a:latin typeface="Times New Roman"/>
                <a:cs typeface="Times New Roman"/>
              </a:rPr>
              <a:t>e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r>
              <a:rPr sz="2750" spc="110" dirty="0">
                <a:latin typeface="Times New Roman"/>
                <a:cs typeface="Times New Roman"/>
              </a:rPr>
              <a:t> </a:t>
            </a:r>
            <a:r>
              <a:rPr sz="2750" spc="-170" dirty="0">
                <a:latin typeface="Times New Roman"/>
                <a:cs typeface="Times New Roman"/>
              </a:rPr>
              <a:t>r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-180" dirty="0">
                <a:latin typeface="Times New Roman"/>
                <a:cs typeface="Times New Roman"/>
              </a:rPr>
              <a:t>g</a:t>
            </a:r>
            <a:r>
              <a:rPr sz="2750" spc="-175" dirty="0">
                <a:latin typeface="Times New Roman"/>
                <a:cs typeface="Times New Roman"/>
              </a:rPr>
              <a:t>a</a:t>
            </a:r>
            <a:r>
              <a:rPr sz="2750" spc="-170" dirty="0">
                <a:latin typeface="Times New Roman"/>
                <a:cs typeface="Times New Roman"/>
              </a:rPr>
              <a:t>r</a:t>
            </a:r>
            <a:r>
              <a:rPr sz="2750" spc="-180" dirty="0">
                <a:latin typeface="Times New Roman"/>
                <a:cs typeface="Times New Roman"/>
              </a:rPr>
              <a:t>d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105" dirty="0">
                <a:latin typeface="Times New Roman"/>
                <a:cs typeface="Times New Roman"/>
              </a:rPr>
              <a:t>n</a:t>
            </a:r>
            <a:r>
              <a:rPr sz="2750" spc="10" dirty="0">
                <a:latin typeface="Times New Roman"/>
                <a:cs typeface="Times New Roman"/>
              </a:rPr>
              <a:t>g</a:t>
            </a:r>
            <a:r>
              <a:rPr sz="2750" spc="245" dirty="0">
                <a:latin typeface="Times New Roman"/>
                <a:cs typeface="Times New Roman"/>
              </a:rPr>
              <a:t> </a:t>
            </a:r>
            <a:r>
              <a:rPr sz="2750" spc="-170" dirty="0">
                <a:latin typeface="Times New Roman"/>
                <a:cs typeface="Times New Roman"/>
              </a:rPr>
              <a:t>r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-180" dirty="0">
                <a:latin typeface="Times New Roman"/>
                <a:cs typeface="Times New Roman"/>
              </a:rPr>
              <a:t>po</a:t>
            </a:r>
            <a:r>
              <a:rPr sz="2750" spc="-170" dirty="0">
                <a:latin typeface="Times New Roman"/>
                <a:cs typeface="Times New Roman"/>
              </a:rPr>
              <a:t>rt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105" dirty="0">
                <a:latin typeface="Times New Roman"/>
                <a:cs typeface="Times New Roman"/>
              </a:rPr>
              <a:t>n</a:t>
            </a:r>
            <a:r>
              <a:rPr sz="2750" spc="10" dirty="0">
                <a:latin typeface="Times New Roman"/>
                <a:cs typeface="Times New Roman"/>
              </a:rPr>
              <a:t>g</a:t>
            </a:r>
            <a:r>
              <a:rPr sz="2750" dirty="0">
                <a:latin typeface="Times New Roman"/>
                <a:cs typeface="Times New Roman"/>
              </a:rPr>
              <a:t>	</a:t>
            </a:r>
            <a:r>
              <a:rPr sz="2750" spc="-105" dirty="0">
                <a:latin typeface="Times New Roman"/>
                <a:cs typeface="Times New Roman"/>
              </a:rPr>
              <a:t>o</a:t>
            </a:r>
            <a:r>
              <a:rPr sz="2750" spc="5" dirty="0">
                <a:latin typeface="Times New Roman"/>
                <a:cs typeface="Times New Roman"/>
              </a:rPr>
              <a:t>f</a:t>
            </a:r>
            <a:r>
              <a:rPr sz="2750" spc="35" dirty="0">
                <a:latin typeface="Times New Roman"/>
                <a:cs typeface="Times New Roman"/>
              </a:rPr>
              <a:t> </a:t>
            </a:r>
            <a:r>
              <a:rPr sz="2750" spc="-114" dirty="0">
                <a:latin typeface="Times New Roman"/>
                <a:cs typeface="Times New Roman"/>
              </a:rPr>
              <a:t>m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-180" dirty="0">
                <a:latin typeface="Times New Roman"/>
                <a:cs typeface="Times New Roman"/>
              </a:rPr>
              <a:t>d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175" dirty="0">
                <a:latin typeface="Times New Roman"/>
                <a:cs typeface="Times New Roman"/>
              </a:rPr>
              <a:t>ca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180" dirty="0">
                <a:latin typeface="Times New Roman"/>
                <a:cs typeface="Times New Roman"/>
              </a:rPr>
              <a:t>o</a:t>
            </a:r>
            <a:r>
              <a:rPr sz="2750" spc="10" dirty="0">
                <a:latin typeface="Times New Roman"/>
                <a:cs typeface="Times New Roman"/>
              </a:rPr>
              <a:t>n</a:t>
            </a:r>
            <a:r>
              <a:rPr sz="2750" spc="-210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-170" dirty="0">
                <a:latin typeface="Times New Roman"/>
                <a:cs typeface="Times New Roman"/>
              </a:rPr>
              <a:t>rr</a:t>
            </a:r>
            <a:r>
              <a:rPr sz="2750" spc="-180" dirty="0">
                <a:latin typeface="Times New Roman"/>
                <a:cs typeface="Times New Roman"/>
              </a:rPr>
              <a:t>o</a:t>
            </a:r>
            <a:r>
              <a:rPr sz="2750" spc="5" dirty="0">
                <a:latin typeface="Times New Roman"/>
                <a:cs typeface="Times New Roman"/>
              </a:rPr>
              <a:t>r</a:t>
            </a:r>
            <a:endParaRPr sz="2750">
              <a:latin typeface="Times New Roman"/>
              <a:cs typeface="Times New Roman"/>
            </a:endParaRPr>
          </a:p>
          <a:p>
            <a:pPr marL="365125" indent="-343535">
              <a:lnSpc>
                <a:spcPct val="100000"/>
              </a:lnSpc>
              <a:spcBef>
                <a:spcPts val="38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65125" algn="l"/>
                <a:tab pos="365760" algn="l"/>
                <a:tab pos="7390130" algn="l"/>
              </a:tabLst>
            </a:pPr>
            <a:r>
              <a:rPr sz="2750" spc="-140" dirty="0">
                <a:latin typeface="Times New Roman"/>
                <a:cs typeface="Times New Roman"/>
              </a:rPr>
              <a:t>Disorganized</a:t>
            </a:r>
            <a:r>
              <a:rPr sz="2750" spc="40" dirty="0">
                <a:latin typeface="Times New Roman"/>
                <a:cs typeface="Times New Roman"/>
              </a:rPr>
              <a:t> </a:t>
            </a:r>
            <a:r>
              <a:rPr sz="2750" spc="-135" dirty="0">
                <a:latin typeface="Times New Roman"/>
                <a:cs typeface="Times New Roman"/>
              </a:rPr>
              <a:t>workspace/</a:t>
            </a:r>
            <a:r>
              <a:rPr sz="2750" spc="110" dirty="0">
                <a:latin typeface="Times New Roman"/>
                <a:cs typeface="Times New Roman"/>
              </a:rPr>
              <a:t> </a:t>
            </a:r>
            <a:r>
              <a:rPr sz="2750" spc="-140" dirty="0">
                <a:latin typeface="Times New Roman"/>
                <a:cs typeface="Times New Roman"/>
              </a:rPr>
              <a:t>inadequate</a:t>
            </a:r>
            <a:r>
              <a:rPr sz="2750" spc="45" dirty="0">
                <a:latin typeface="Times New Roman"/>
                <a:cs typeface="Times New Roman"/>
              </a:rPr>
              <a:t> </a:t>
            </a:r>
            <a:r>
              <a:rPr sz="2750" spc="-135" dirty="0">
                <a:latin typeface="Times New Roman"/>
                <a:cs typeface="Times New Roman"/>
              </a:rPr>
              <a:t>tools</a:t>
            </a:r>
            <a:r>
              <a:rPr sz="2750" spc="110" dirty="0">
                <a:latin typeface="Times New Roman"/>
                <a:cs typeface="Times New Roman"/>
              </a:rPr>
              <a:t> </a:t>
            </a:r>
            <a:r>
              <a:rPr sz="2750" spc="-40" dirty="0">
                <a:latin typeface="Times New Roman"/>
                <a:cs typeface="Times New Roman"/>
              </a:rPr>
              <a:t>to</a:t>
            </a:r>
            <a:r>
              <a:rPr sz="2750" spc="-195" dirty="0">
                <a:latin typeface="Times New Roman"/>
                <a:cs typeface="Times New Roman"/>
              </a:rPr>
              <a:t> </a:t>
            </a:r>
            <a:r>
              <a:rPr sz="2750" spc="-155" dirty="0">
                <a:latin typeface="Times New Roman"/>
                <a:cs typeface="Times New Roman"/>
              </a:rPr>
              <a:t>complete	</a:t>
            </a:r>
            <a:r>
              <a:rPr sz="2750" spc="-110" dirty="0">
                <a:latin typeface="Times New Roman"/>
                <a:cs typeface="Times New Roman"/>
              </a:rPr>
              <a:t>work</a:t>
            </a:r>
            <a:endParaRPr sz="2750">
              <a:latin typeface="Times New Roman"/>
              <a:cs typeface="Times New Roman"/>
            </a:endParaRPr>
          </a:p>
          <a:p>
            <a:pPr marL="365125" indent="-343535">
              <a:lnSpc>
                <a:spcPct val="100000"/>
              </a:lnSpc>
              <a:spcBef>
                <a:spcPts val="30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65125" algn="l"/>
                <a:tab pos="365760" algn="l"/>
              </a:tabLst>
            </a:pPr>
            <a:r>
              <a:rPr sz="2750" spc="-110" dirty="0">
                <a:latin typeface="Times New Roman"/>
                <a:cs typeface="Times New Roman"/>
              </a:rPr>
              <a:t>P</a:t>
            </a:r>
            <a:r>
              <a:rPr sz="2750" spc="-180" dirty="0">
                <a:latin typeface="Times New Roman"/>
                <a:cs typeface="Times New Roman"/>
              </a:rPr>
              <a:t>oo</a:t>
            </a:r>
            <a:r>
              <a:rPr sz="2750" spc="5" dirty="0">
                <a:latin typeface="Times New Roman"/>
                <a:cs typeface="Times New Roman"/>
              </a:rPr>
              <a:t>r</a:t>
            </a:r>
            <a:r>
              <a:rPr sz="2750" spc="-35" dirty="0">
                <a:latin typeface="Times New Roman"/>
                <a:cs typeface="Times New Roman"/>
              </a:rPr>
              <a:t> </a:t>
            </a:r>
            <a:r>
              <a:rPr sz="2750" spc="-120" dirty="0">
                <a:latin typeface="Times New Roman"/>
                <a:cs typeface="Times New Roman"/>
              </a:rPr>
              <a:t>w</a:t>
            </a:r>
            <a:r>
              <a:rPr sz="2750" spc="-180" dirty="0">
                <a:latin typeface="Times New Roman"/>
                <a:cs typeface="Times New Roman"/>
              </a:rPr>
              <a:t>o</a:t>
            </a:r>
            <a:r>
              <a:rPr sz="2750" spc="-170" dirty="0">
                <a:latin typeface="Times New Roman"/>
                <a:cs typeface="Times New Roman"/>
              </a:rPr>
              <a:t>r</a:t>
            </a:r>
            <a:r>
              <a:rPr sz="2750" spc="10" dirty="0">
                <a:latin typeface="Times New Roman"/>
                <a:cs typeface="Times New Roman"/>
              </a:rPr>
              <a:t>k</a:t>
            </a:r>
            <a:r>
              <a:rPr sz="2750" spc="-125" dirty="0">
                <a:latin typeface="Times New Roman"/>
                <a:cs typeface="Times New Roman"/>
              </a:rPr>
              <a:t> </a:t>
            </a:r>
            <a:r>
              <a:rPr sz="2750" spc="-95" dirty="0">
                <a:latin typeface="Times New Roman"/>
                <a:cs typeface="Times New Roman"/>
              </a:rPr>
              <a:t>f</a:t>
            </a:r>
            <a:r>
              <a:rPr sz="2750" spc="-170" dirty="0">
                <a:latin typeface="Times New Roman"/>
                <a:cs typeface="Times New Roman"/>
              </a:rPr>
              <a:t>l</a:t>
            </a:r>
            <a:r>
              <a:rPr sz="2750" spc="-105" dirty="0">
                <a:latin typeface="Times New Roman"/>
                <a:cs typeface="Times New Roman"/>
              </a:rPr>
              <a:t>o</a:t>
            </a:r>
            <a:r>
              <a:rPr sz="2750" spc="-45" dirty="0">
                <a:latin typeface="Times New Roman"/>
                <a:cs typeface="Times New Roman"/>
              </a:rPr>
              <a:t>w</a:t>
            </a:r>
            <a:r>
              <a:rPr sz="2750" spc="-95" dirty="0">
                <a:latin typeface="Times New Roman"/>
                <a:cs typeface="Times New Roman"/>
              </a:rPr>
              <a:t>/</a:t>
            </a:r>
            <a:r>
              <a:rPr sz="2750" spc="-170" dirty="0">
                <a:latin typeface="Times New Roman"/>
                <a:cs typeface="Times New Roman"/>
              </a:rPr>
              <a:t>l</a:t>
            </a:r>
            <a:r>
              <a:rPr sz="2750" spc="-100" dirty="0">
                <a:latin typeface="Times New Roman"/>
                <a:cs typeface="Times New Roman"/>
              </a:rPr>
              <a:t>ac</a:t>
            </a:r>
            <a:r>
              <a:rPr sz="2750" spc="10" dirty="0">
                <a:latin typeface="Times New Roman"/>
                <a:cs typeface="Times New Roman"/>
              </a:rPr>
              <a:t>k</a:t>
            </a:r>
            <a:r>
              <a:rPr sz="2750" spc="-45" dirty="0">
                <a:latin typeface="Times New Roman"/>
                <a:cs typeface="Times New Roman"/>
              </a:rPr>
              <a:t> </a:t>
            </a:r>
            <a:r>
              <a:rPr sz="2750" spc="-105" dirty="0">
                <a:latin typeface="Times New Roman"/>
                <a:cs typeface="Times New Roman"/>
              </a:rPr>
              <a:t>o</a:t>
            </a:r>
            <a:r>
              <a:rPr sz="2750" spc="5" dirty="0">
                <a:latin typeface="Times New Roman"/>
                <a:cs typeface="Times New Roman"/>
              </a:rPr>
              <a:t>f</a:t>
            </a:r>
            <a:r>
              <a:rPr sz="2750" spc="40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s</a:t>
            </a:r>
            <a:r>
              <a:rPr sz="2750" spc="-105" dirty="0">
                <a:latin typeface="Times New Roman"/>
                <a:cs typeface="Times New Roman"/>
              </a:rPr>
              <a:t>u</a:t>
            </a:r>
            <a:r>
              <a:rPr sz="2750" spc="-180" dirty="0">
                <a:latin typeface="Times New Roman"/>
                <a:cs typeface="Times New Roman"/>
              </a:rPr>
              <a:t>p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-170" dirty="0">
                <a:latin typeface="Times New Roman"/>
                <a:cs typeface="Times New Roman"/>
              </a:rPr>
              <a:t>r</a:t>
            </a:r>
            <a:r>
              <a:rPr sz="2750" spc="-180" dirty="0">
                <a:latin typeface="Times New Roman"/>
                <a:cs typeface="Times New Roman"/>
              </a:rPr>
              <a:t>v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175" dirty="0">
                <a:latin typeface="Times New Roman"/>
                <a:cs typeface="Times New Roman"/>
              </a:rPr>
              <a:t>s</a:t>
            </a:r>
            <a:r>
              <a:rPr sz="2750" spc="-170" dirty="0">
                <a:latin typeface="Times New Roman"/>
                <a:cs typeface="Times New Roman"/>
              </a:rPr>
              <a:t>i</a:t>
            </a:r>
            <a:r>
              <a:rPr sz="2750" spc="-180" dirty="0">
                <a:latin typeface="Times New Roman"/>
                <a:cs typeface="Times New Roman"/>
              </a:rPr>
              <a:t>o</a:t>
            </a:r>
            <a:r>
              <a:rPr sz="2750" spc="10" dirty="0">
                <a:latin typeface="Times New Roman"/>
                <a:cs typeface="Times New Roman"/>
              </a:rPr>
              <a:t>n</a:t>
            </a:r>
            <a:endParaRPr sz="2750">
              <a:latin typeface="Times New Roman"/>
              <a:cs typeface="Times New Roman"/>
            </a:endParaRPr>
          </a:p>
          <a:p>
            <a:pPr marL="365125" marR="4362450" indent="-353060">
              <a:lnSpc>
                <a:spcPts val="3229"/>
              </a:lnSpc>
              <a:spcBef>
                <a:spcPts val="16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65125" algn="l"/>
                <a:tab pos="365760" algn="l"/>
                <a:tab pos="1451610" algn="l"/>
                <a:tab pos="2357120" algn="l"/>
                <a:tab pos="3281679" algn="l"/>
              </a:tabLst>
            </a:pPr>
            <a:r>
              <a:rPr sz="2750" spc="-140" dirty="0">
                <a:latin typeface="Times New Roman"/>
                <a:cs typeface="Times New Roman"/>
              </a:rPr>
              <a:t>Environmental</a:t>
            </a:r>
            <a:r>
              <a:rPr sz="2750" spc="-175" dirty="0">
                <a:latin typeface="Times New Roman"/>
                <a:cs typeface="Times New Roman"/>
              </a:rPr>
              <a:t> </a:t>
            </a:r>
            <a:r>
              <a:rPr sz="2750" spc="-135" dirty="0">
                <a:latin typeface="Times New Roman"/>
                <a:cs typeface="Times New Roman"/>
              </a:rPr>
              <a:t>factors	</a:t>
            </a:r>
            <a:r>
              <a:rPr sz="2750" spc="-114" dirty="0">
                <a:latin typeface="Times New Roman"/>
                <a:cs typeface="Times New Roman"/>
              </a:rPr>
              <a:t>Poor </a:t>
            </a:r>
            <a:r>
              <a:rPr sz="2750" spc="-675" dirty="0">
                <a:latin typeface="Times New Roman"/>
                <a:cs typeface="Times New Roman"/>
              </a:rPr>
              <a:t> </a:t>
            </a:r>
            <a:r>
              <a:rPr sz="2750" spc="-245" dirty="0">
                <a:latin typeface="Times New Roman"/>
                <a:cs typeface="Times New Roman"/>
              </a:rPr>
              <a:t>li</a:t>
            </a:r>
            <a:r>
              <a:rPr sz="2750" spc="-175" dirty="0">
                <a:latin typeface="Times New Roman"/>
                <a:cs typeface="Times New Roman"/>
              </a:rPr>
              <a:t>g</a:t>
            </a:r>
            <a:r>
              <a:rPr sz="2750" spc="-100" dirty="0">
                <a:latin typeface="Times New Roman"/>
                <a:cs typeface="Times New Roman"/>
              </a:rPr>
              <a:t>h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100" dirty="0">
                <a:latin typeface="Times New Roman"/>
                <a:cs typeface="Times New Roman"/>
              </a:rPr>
              <a:t>n</a:t>
            </a:r>
            <a:r>
              <a:rPr sz="2750" spc="15" dirty="0">
                <a:latin typeface="Times New Roman"/>
                <a:cs typeface="Times New Roman"/>
              </a:rPr>
              <a:t>g</a:t>
            </a:r>
            <a:r>
              <a:rPr sz="2750" dirty="0">
                <a:latin typeface="Times New Roman"/>
                <a:cs typeface="Times New Roman"/>
              </a:rPr>
              <a:t>	</a:t>
            </a:r>
            <a:r>
              <a:rPr sz="2750" spc="-40" dirty="0">
                <a:latin typeface="Times New Roman"/>
                <a:cs typeface="Times New Roman"/>
              </a:rPr>
              <a:t>N</a:t>
            </a:r>
            <a:r>
              <a:rPr sz="2750" spc="-100" dirty="0">
                <a:latin typeface="Times New Roman"/>
                <a:cs typeface="Times New Roman"/>
              </a:rPr>
              <a:t>o</a:t>
            </a:r>
            <a:r>
              <a:rPr sz="2750" spc="-170" dirty="0">
                <a:latin typeface="Times New Roman"/>
                <a:cs typeface="Times New Roman"/>
              </a:rPr>
              <a:t>i</a:t>
            </a:r>
            <a:r>
              <a:rPr sz="2750" spc="-100" dirty="0">
                <a:latin typeface="Times New Roman"/>
                <a:cs typeface="Times New Roman"/>
              </a:rPr>
              <a:t>s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dirty="0">
                <a:latin typeface="Times New Roman"/>
                <a:cs typeface="Times New Roman"/>
              </a:rPr>
              <a:t>	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100" dirty="0">
                <a:latin typeface="Times New Roman"/>
                <a:cs typeface="Times New Roman"/>
              </a:rPr>
              <a:t>n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-170" dirty="0">
                <a:latin typeface="Times New Roman"/>
                <a:cs typeface="Times New Roman"/>
              </a:rPr>
              <a:t>rr</a:t>
            </a:r>
            <a:r>
              <a:rPr sz="2750" spc="-100" dirty="0">
                <a:latin typeface="Times New Roman"/>
                <a:cs typeface="Times New Roman"/>
              </a:rPr>
              <a:t>u</a:t>
            </a:r>
            <a:r>
              <a:rPr sz="2750" spc="-175" dirty="0">
                <a:latin typeface="Times New Roman"/>
                <a:cs typeface="Times New Roman"/>
              </a:rPr>
              <a:t>p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175" dirty="0">
                <a:latin typeface="Times New Roman"/>
                <a:cs typeface="Times New Roman"/>
              </a:rPr>
              <a:t>o</a:t>
            </a:r>
            <a:r>
              <a:rPr sz="2750" spc="-100" dirty="0">
                <a:latin typeface="Times New Roman"/>
                <a:cs typeface="Times New Roman"/>
              </a:rPr>
              <a:t>n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endParaRPr sz="2750">
              <a:latin typeface="Times New Roman"/>
              <a:cs typeface="Times New Roman"/>
            </a:endParaRPr>
          </a:p>
          <a:p>
            <a:pPr marL="860425">
              <a:lnSpc>
                <a:spcPts val="2985"/>
              </a:lnSpc>
              <a:tabLst>
                <a:tab pos="3634740" algn="l"/>
              </a:tabLst>
            </a:pPr>
            <a:r>
              <a:rPr sz="2750" spc="-114" dirty="0">
                <a:latin typeface="Times New Roman"/>
                <a:cs typeface="Times New Roman"/>
              </a:rPr>
              <a:t>Too</a:t>
            </a:r>
            <a:r>
              <a:rPr sz="2750" spc="25" dirty="0">
                <a:latin typeface="Times New Roman"/>
                <a:cs typeface="Times New Roman"/>
              </a:rPr>
              <a:t> </a:t>
            </a:r>
            <a:r>
              <a:rPr sz="2750" spc="-95" dirty="0">
                <a:latin typeface="Times New Roman"/>
                <a:cs typeface="Times New Roman"/>
              </a:rPr>
              <a:t>much</a:t>
            </a:r>
            <a:r>
              <a:rPr sz="2750" spc="-420" dirty="0">
                <a:latin typeface="Times New Roman"/>
                <a:cs typeface="Times New Roman"/>
              </a:rPr>
              <a:t> </a:t>
            </a:r>
            <a:r>
              <a:rPr sz="2750" spc="-114" dirty="0">
                <a:latin typeface="Times New Roman"/>
                <a:cs typeface="Times New Roman"/>
              </a:rPr>
              <a:t>work</a:t>
            </a:r>
            <a:r>
              <a:rPr sz="2750" spc="-195" dirty="0">
                <a:latin typeface="Times New Roman"/>
                <a:cs typeface="Times New Roman"/>
              </a:rPr>
              <a:t> </a:t>
            </a:r>
            <a:r>
              <a:rPr sz="2750" spc="-145" dirty="0">
                <a:latin typeface="Times New Roman"/>
                <a:cs typeface="Times New Roman"/>
              </a:rPr>
              <a:t>load	</a:t>
            </a:r>
            <a:r>
              <a:rPr sz="2750" spc="-114" dirty="0">
                <a:latin typeface="Times New Roman"/>
                <a:cs typeface="Times New Roman"/>
              </a:rPr>
              <a:t>Heat</a:t>
            </a:r>
            <a:endParaRPr sz="2750">
              <a:latin typeface="Times New Roman"/>
              <a:cs typeface="Times New Roman"/>
            </a:endParaRPr>
          </a:p>
          <a:p>
            <a:pPr marL="860425">
              <a:lnSpc>
                <a:spcPct val="100000"/>
              </a:lnSpc>
              <a:spcBef>
                <a:spcPts val="229"/>
              </a:spcBef>
            </a:pPr>
            <a:r>
              <a:rPr sz="2750" spc="-135" dirty="0">
                <a:latin typeface="Times New Roman"/>
                <a:cs typeface="Times New Roman"/>
              </a:rPr>
              <a:t>Confined</a:t>
            </a:r>
            <a:r>
              <a:rPr sz="2750" spc="210" dirty="0">
                <a:latin typeface="Times New Roman"/>
                <a:cs typeface="Times New Roman"/>
              </a:rPr>
              <a:t> </a:t>
            </a:r>
            <a:r>
              <a:rPr sz="2750" spc="-140" dirty="0">
                <a:latin typeface="Times New Roman"/>
                <a:cs typeface="Times New Roman"/>
              </a:rPr>
              <a:t>space</a:t>
            </a:r>
            <a:endParaRPr sz="275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67600" y="3105150"/>
            <a:ext cx="2952750" cy="35433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12</a:t>
            </a:fld>
            <a:endParaRPr spc="1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3480" y="756348"/>
            <a:ext cx="7031355" cy="422656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075055">
              <a:lnSpc>
                <a:spcPct val="100000"/>
              </a:lnSpc>
              <a:spcBef>
                <a:spcPts val="125"/>
              </a:spcBef>
              <a:tabLst>
                <a:tab pos="6231890" algn="l"/>
              </a:tabLst>
            </a:pPr>
            <a:r>
              <a:rPr sz="2750" spc="30" dirty="0">
                <a:latin typeface="Times New Roman"/>
                <a:cs typeface="Times New Roman"/>
              </a:rPr>
              <a:t>O</a:t>
            </a:r>
            <a:r>
              <a:rPr sz="2750" spc="-95" dirty="0">
                <a:latin typeface="Times New Roman"/>
                <a:cs typeface="Times New Roman"/>
              </a:rPr>
              <a:t>r</a:t>
            </a:r>
            <a:r>
              <a:rPr sz="2750" spc="-30" dirty="0">
                <a:latin typeface="Times New Roman"/>
                <a:cs typeface="Times New Roman"/>
              </a:rPr>
              <a:t>g</a:t>
            </a:r>
            <a:r>
              <a:rPr sz="2750" spc="-25" dirty="0">
                <a:latin typeface="Times New Roman"/>
                <a:cs typeface="Times New Roman"/>
              </a:rPr>
              <a:t>a</a:t>
            </a:r>
            <a:r>
              <a:rPr sz="2750" spc="40" dirty="0">
                <a:latin typeface="Times New Roman"/>
                <a:cs typeface="Times New Roman"/>
              </a:rPr>
              <a:t>n</a:t>
            </a:r>
            <a:r>
              <a:rPr sz="2750" spc="-95" dirty="0">
                <a:latin typeface="Times New Roman"/>
                <a:cs typeface="Times New Roman"/>
              </a:rPr>
              <a:t>i</a:t>
            </a:r>
            <a:r>
              <a:rPr sz="2750" spc="-25" dirty="0">
                <a:latin typeface="Times New Roman"/>
                <a:cs typeface="Times New Roman"/>
              </a:rPr>
              <a:t>za</a:t>
            </a:r>
            <a:r>
              <a:rPr sz="2750" spc="-20" dirty="0">
                <a:latin typeface="Times New Roman"/>
                <a:cs typeface="Times New Roman"/>
              </a:rPr>
              <a:t>t</a:t>
            </a:r>
            <a:r>
              <a:rPr sz="2750" spc="-95" dirty="0">
                <a:latin typeface="Times New Roman"/>
                <a:cs typeface="Times New Roman"/>
              </a:rPr>
              <a:t>i</a:t>
            </a:r>
            <a:r>
              <a:rPr sz="2750" spc="-30" dirty="0">
                <a:latin typeface="Times New Roman"/>
                <a:cs typeface="Times New Roman"/>
              </a:rPr>
              <a:t>o</a:t>
            </a:r>
            <a:r>
              <a:rPr sz="2750" spc="40" dirty="0">
                <a:latin typeface="Times New Roman"/>
                <a:cs typeface="Times New Roman"/>
              </a:rPr>
              <a:t>n</a:t>
            </a:r>
            <a:r>
              <a:rPr sz="2750" spc="-25" dirty="0">
                <a:latin typeface="Times New Roman"/>
                <a:cs typeface="Times New Roman"/>
              </a:rPr>
              <a:t>a</a:t>
            </a:r>
            <a:r>
              <a:rPr sz="2750" spc="5" dirty="0">
                <a:latin typeface="Times New Roman"/>
                <a:cs typeface="Times New Roman"/>
              </a:rPr>
              <a:t>l</a:t>
            </a:r>
            <a:r>
              <a:rPr sz="2750" spc="-40" dirty="0">
                <a:latin typeface="Times New Roman"/>
                <a:cs typeface="Times New Roman"/>
              </a:rPr>
              <a:t> </a:t>
            </a:r>
            <a:r>
              <a:rPr sz="2750" spc="-25" dirty="0">
                <a:latin typeface="Times New Roman"/>
                <a:cs typeface="Times New Roman"/>
              </a:rPr>
              <a:t>a</a:t>
            </a:r>
            <a:r>
              <a:rPr sz="2750" spc="-30" dirty="0">
                <a:latin typeface="Times New Roman"/>
                <a:cs typeface="Times New Roman"/>
              </a:rPr>
              <a:t>pp</a:t>
            </a:r>
            <a:r>
              <a:rPr sz="2750" spc="-20" dirty="0">
                <a:latin typeface="Times New Roman"/>
                <a:cs typeface="Times New Roman"/>
              </a:rPr>
              <a:t>r</a:t>
            </a:r>
            <a:r>
              <a:rPr sz="2750" spc="-30" dirty="0">
                <a:latin typeface="Times New Roman"/>
                <a:cs typeface="Times New Roman"/>
              </a:rPr>
              <a:t>o</a:t>
            </a:r>
            <a:r>
              <a:rPr sz="2750" spc="-25" dirty="0">
                <a:latin typeface="Times New Roman"/>
                <a:cs typeface="Times New Roman"/>
              </a:rPr>
              <a:t>ac</a:t>
            </a:r>
            <a:r>
              <a:rPr sz="2750" spc="40" dirty="0">
                <a:latin typeface="Times New Roman"/>
                <a:cs typeface="Times New Roman"/>
              </a:rPr>
              <a:t>h</a:t>
            </a:r>
            <a:r>
              <a:rPr sz="2750" spc="-125" dirty="0">
                <a:latin typeface="Times New Roman"/>
                <a:cs typeface="Times New Roman"/>
              </a:rPr>
              <a:t>'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r>
              <a:rPr sz="2750" spc="70" dirty="0">
                <a:latin typeface="Times New Roman"/>
                <a:cs typeface="Times New Roman"/>
              </a:rPr>
              <a:t> </a:t>
            </a:r>
            <a:r>
              <a:rPr sz="2750" spc="-20" dirty="0">
                <a:latin typeface="Times New Roman"/>
                <a:cs typeface="Times New Roman"/>
              </a:rPr>
              <a:t>t</a:t>
            </a:r>
            <a:r>
              <a:rPr sz="2750" spc="10" dirty="0">
                <a:latin typeface="Times New Roman"/>
                <a:cs typeface="Times New Roman"/>
              </a:rPr>
              <a:t>o</a:t>
            </a:r>
            <a:r>
              <a:rPr sz="2750" spc="100" dirty="0">
                <a:latin typeface="Times New Roman"/>
                <a:cs typeface="Times New Roman"/>
              </a:rPr>
              <a:t> </a:t>
            </a:r>
            <a:r>
              <a:rPr sz="2750" spc="-30" dirty="0">
                <a:latin typeface="Times New Roman"/>
                <a:cs typeface="Times New Roman"/>
              </a:rPr>
              <a:t>p</a:t>
            </a:r>
            <a:r>
              <a:rPr sz="2750" spc="-25" dirty="0">
                <a:latin typeface="Times New Roman"/>
                <a:cs typeface="Times New Roman"/>
              </a:rPr>
              <a:t>a</a:t>
            </a:r>
            <a:r>
              <a:rPr sz="2750" spc="-20" dirty="0">
                <a:latin typeface="Times New Roman"/>
                <a:cs typeface="Times New Roman"/>
              </a:rPr>
              <a:t>t</a:t>
            </a:r>
            <a:r>
              <a:rPr sz="2750" spc="-95" dirty="0">
                <a:latin typeface="Times New Roman"/>
                <a:cs typeface="Times New Roman"/>
              </a:rPr>
              <a:t>i</a:t>
            </a:r>
            <a:r>
              <a:rPr sz="2750" spc="-25" dirty="0">
                <a:latin typeface="Times New Roman"/>
                <a:cs typeface="Times New Roman"/>
              </a:rPr>
              <a:t>e</a:t>
            </a:r>
            <a:r>
              <a:rPr sz="2750" spc="40" dirty="0">
                <a:latin typeface="Times New Roman"/>
                <a:cs typeface="Times New Roman"/>
              </a:rPr>
              <a:t>n</a:t>
            </a:r>
            <a:r>
              <a:rPr sz="2750" spc="5" dirty="0">
                <a:latin typeface="Times New Roman"/>
                <a:cs typeface="Times New Roman"/>
              </a:rPr>
              <a:t>t</a:t>
            </a:r>
            <a:r>
              <a:rPr sz="2750" dirty="0">
                <a:latin typeface="Times New Roman"/>
                <a:cs typeface="Times New Roman"/>
              </a:rPr>
              <a:t>	</a:t>
            </a:r>
            <a:r>
              <a:rPr sz="2750" spc="-100" dirty="0">
                <a:latin typeface="Times New Roman"/>
                <a:cs typeface="Times New Roman"/>
              </a:rPr>
              <a:t>sa</a:t>
            </a:r>
            <a:r>
              <a:rPr sz="2750" spc="-95" dirty="0">
                <a:latin typeface="Times New Roman"/>
                <a:cs typeface="Times New Roman"/>
              </a:rPr>
              <a:t>f</a:t>
            </a:r>
            <a:r>
              <a:rPr sz="2750" spc="-100" dirty="0">
                <a:latin typeface="Times New Roman"/>
                <a:cs typeface="Times New Roman"/>
              </a:rPr>
              <a:t>e</a:t>
            </a:r>
            <a:r>
              <a:rPr sz="2750" spc="-20" dirty="0">
                <a:latin typeface="Times New Roman"/>
                <a:cs typeface="Times New Roman"/>
              </a:rPr>
              <a:t>t</a:t>
            </a:r>
            <a:r>
              <a:rPr sz="2750" spc="10" dirty="0">
                <a:latin typeface="Times New Roman"/>
                <a:cs typeface="Times New Roman"/>
              </a:rPr>
              <a:t>y</a:t>
            </a:r>
            <a:endParaRPr sz="27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600">
              <a:latin typeface="Times New Roman"/>
              <a:cs typeface="Times New Roman"/>
            </a:endParaRPr>
          </a:p>
          <a:p>
            <a:pPr marL="355600" marR="962660" indent="-343535">
              <a:lnSpc>
                <a:spcPct val="79600"/>
              </a:lnSpc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114" dirty="0">
                <a:latin typeface="Times New Roman"/>
                <a:cs typeface="Times New Roman"/>
              </a:rPr>
              <a:t>Lay</a:t>
            </a:r>
            <a:r>
              <a:rPr sz="2750" spc="-200" dirty="0">
                <a:latin typeface="Times New Roman"/>
                <a:cs typeface="Times New Roman"/>
              </a:rPr>
              <a:t> </a:t>
            </a:r>
            <a:r>
              <a:rPr sz="2750" spc="-140" dirty="0">
                <a:latin typeface="Times New Roman"/>
                <a:cs typeface="Times New Roman"/>
              </a:rPr>
              <a:t>personnel</a:t>
            </a:r>
            <a:r>
              <a:rPr sz="2750" spc="-180" dirty="0">
                <a:latin typeface="Times New Roman"/>
                <a:cs typeface="Times New Roman"/>
              </a:rPr>
              <a:t> </a:t>
            </a:r>
            <a:r>
              <a:rPr sz="2750" spc="-135" dirty="0">
                <a:latin typeface="Times New Roman"/>
                <a:cs typeface="Times New Roman"/>
              </a:rPr>
              <a:t>should</a:t>
            </a:r>
            <a:r>
              <a:rPr sz="2750" spc="-195" dirty="0">
                <a:latin typeface="Times New Roman"/>
                <a:cs typeface="Times New Roman"/>
              </a:rPr>
              <a:t> </a:t>
            </a:r>
            <a:r>
              <a:rPr sz="2750" spc="-90" dirty="0">
                <a:latin typeface="Times New Roman"/>
                <a:cs typeface="Times New Roman"/>
              </a:rPr>
              <a:t>not</a:t>
            </a:r>
            <a:r>
              <a:rPr sz="2750" spc="340" dirty="0">
                <a:latin typeface="Times New Roman"/>
                <a:cs typeface="Times New Roman"/>
              </a:rPr>
              <a:t> </a:t>
            </a:r>
            <a:r>
              <a:rPr sz="2750" spc="-160" dirty="0">
                <a:latin typeface="Times New Roman"/>
                <a:cs typeface="Times New Roman"/>
              </a:rPr>
              <a:t>allowed</a:t>
            </a:r>
            <a:r>
              <a:rPr sz="2750" spc="-60" dirty="0">
                <a:latin typeface="Times New Roman"/>
                <a:cs typeface="Times New Roman"/>
              </a:rPr>
              <a:t> </a:t>
            </a:r>
            <a:r>
              <a:rPr sz="2750" spc="-40" dirty="0">
                <a:latin typeface="Times New Roman"/>
                <a:cs typeface="Times New Roman"/>
              </a:rPr>
              <a:t>to</a:t>
            </a:r>
            <a:r>
              <a:rPr sz="2750" spc="-200" dirty="0">
                <a:latin typeface="Times New Roman"/>
                <a:cs typeface="Times New Roman"/>
              </a:rPr>
              <a:t> </a:t>
            </a:r>
            <a:r>
              <a:rPr sz="2750" spc="-85" dirty="0">
                <a:latin typeface="Times New Roman"/>
                <a:cs typeface="Times New Roman"/>
              </a:rPr>
              <a:t>do</a:t>
            </a:r>
            <a:r>
              <a:rPr sz="2750" spc="-125" dirty="0">
                <a:latin typeface="Times New Roman"/>
                <a:cs typeface="Times New Roman"/>
              </a:rPr>
              <a:t> </a:t>
            </a:r>
            <a:r>
              <a:rPr sz="2750" spc="-114" dirty="0">
                <a:latin typeface="Times New Roman"/>
                <a:cs typeface="Times New Roman"/>
              </a:rPr>
              <a:t>work </a:t>
            </a:r>
            <a:r>
              <a:rPr sz="2750" spc="-670" dirty="0">
                <a:latin typeface="Times New Roman"/>
                <a:cs typeface="Times New Roman"/>
              </a:rPr>
              <a:t> </a:t>
            </a:r>
            <a:r>
              <a:rPr sz="2750" spc="-114" dirty="0">
                <a:latin typeface="Times New Roman"/>
                <a:cs typeface="Times New Roman"/>
              </a:rPr>
              <a:t>w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-170" dirty="0">
                <a:latin typeface="Times New Roman"/>
                <a:cs typeface="Times New Roman"/>
              </a:rPr>
              <a:t>r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254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p</a:t>
            </a:r>
            <a:r>
              <a:rPr sz="2750" spc="-165" dirty="0">
                <a:latin typeface="Times New Roman"/>
                <a:cs typeface="Times New Roman"/>
              </a:rPr>
              <a:t>r</a:t>
            </a:r>
            <a:r>
              <a:rPr sz="2750" spc="-175" dirty="0">
                <a:latin typeface="Times New Roman"/>
                <a:cs typeface="Times New Roman"/>
              </a:rPr>
              <a:t>o</a:t>
            </a:r>
            <a:r>
              <a:rPr sz="2750" spc="-165" dirty="0">
                <a:latin typeface="Times New Roman"/>
                <a:cs typeface="Times New Roman"/>
              </a:rPr>
              <a:t>f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-170" dirty="0">
                <a:latin typeface="Times New Roman"/>
                <a:cs typeface="Times New Roman"/>
              </a:rPr>
              <a:t>ss</a:t>
            </a:r>
            <a:r>
              <a:rPr sz="2750" spc="-165" dirty="0">
                <a:latin typeface="Times New Roman"/>
                <a:cs typeface="Times New Roman"/>
              </a:rPr>
              <a:t>i</a:t>
            </a:r>
            <a:r>
              <a:rPr sz="2750" spc="-175" dirty="0">
                <a:latin typeface="Times New Roman"/>
                <a:cs typeface="Times New Roman"/>
              </a:rPr>
              <a:t>o</a:t>
            </a:r>
            <a:r>
              <a:rPr sz="2750" spc="-100" dirty="0">
                <a:latin typeface="Times New Roman"/>
                <a:cs typeface="Times New Roman"/>
              </a:rPr>
              <a:t>na</a:t>
            </a:r>
            <a:r>
              <a:rPr sz="2750" spc="5" dirty="0">
                <a:latin typeface="Times New Roman"/>
                <a:cs typeface="Times New Roman"/>
              </a:rPr>
              <a:t>l</a:t>
            </a:r>
            <a:r>
              <a:rPr sz="2750" spc="10" dirty="0">
                <a:latin typeface="Times New Roman"/>
                <a:cs typeface="Times New Roman"/>
              </a:rPr>
              <a:t> </a:t>
            </a:r>
            <a:r>
              <a:rPr sz="2750" spc="-245" dirty="0">
                <a:latin typeface="Times New Roman"/>
                <a:cs typeface="Times New Roman"/>
              </a:rPr>
              <a:t>j</a:t>
            </a:r>
            <a:r>
              <a:rPr sz="2750" spc="-100" dirty="0">
                <a:latin typeface="Times New Roman"/>
                <a:cs typeface="Times New Roman"/>
              </a:rPr>
              <a:t>u</a:t>
            </a:r>
            <a:r>
              <a:rPr sz="2750" spc="-175" dirty="0">
                <a:latin typeface="Times New Roman"/>
                <a:cs typeface="Times New Roman"/>
              </a:rPr>
              <a:t>dg</a:t>
            </a:r>
            <a:r>
              <a:rPr sz="2750" spc="-120" dirty="0">
                <a:latin typeface="Times New Roman"/>
                <a:cs typeface="Times New Roman"/>
              </a:rPr>
              <a:t>m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-100" dirty="0">
                <a:latin typeface="Times New Roman"/>
                <a:cs typeface="Times New Roman"/>
              </a:rPr>
              <a:t>n</a:t>
            </a:r>
            <a:r>
              <a:rPr sz="2750" spc="5" dirty="0">
                <a:latin typeface="Times New Roman"/>
                <a:cs typeface="Times New Roman"/>
              </a:rPr>
              <a:t>t</a:t>
            </a:r>
            <a:r>
              <a:rPr sz="2750" spc="-425" dirty="0">
                <a:latin typeface="Times New Roman"/>
                <a:cs typeface="Times New Roman"/>
              </a:rPr>
              <a:t> 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r>
              <a:rPr sz="2750" spc="330" dirty="0">
                <a:latin typeface="Times New Roman"/>
                <a:cs typeface="Times New Roman"/>
              </a:rPr>
              <a:t> </a:t>
            </a:r>
            <a:r>
              <a:rPr sz="2750" spc="-170" dirty="0">
                <a:latin typeface="Times New Roman"/>
                <a:cs typeface="Times New Roman"/>
              </a:rPr>
              <a:t>r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-100" dirty="0">
                <a:latin typeface="Times New Roman"/>
                <a:cs typeface="Times New Roman"/>
              </a:rPr>
              <a:t>qu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170" dirty="0">
                <a:latin typeface="Times New Roman"/>
                <a:cs typeface="Times New Roman"/>
              </a:rPr>
              <a:t>r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15" dirty="0">
                <a:latin typeface="Times New Roman"/>
                <a:cs typeface="Times New Roman"/>
              </a:rPr>
              <a:t>d</a:t>
            </a:r>
            <a:endParaRPr sz="275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30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110" dirty="0">
                <a:latin typeface="Times New Roman"/>
                <a:cs typeface="Times New Roman"/>
              </a:rPr>
              <a:t>B</a:t>
            </a:r>
            <a:r>
              <a:rPr sz="2750" spc="-245" dirty="0">
                <a:latin typeface="Times New Roman"/>
                <a:cs typeface="Times New Roman"/>
              </a:rPr>
              <a:t>l</a:t>
            </a:r>
            <a:r>
              <a:rPr sz="2750" spc="-175" dirty="0">
                <a:latin typeface="Times New Roman"/>
                <a:cs typeface="Times New Roman"/>
              </a:rPr>
              <a:t>a</a:t>
            </a:r>
            <a:r>
              <a:rPr sz="2750" spc="-120" dirty="0">
                <a:latin typeface="Times New Roman"/>
                <a:cs typeface="Times New Roman"/>
              </a:rPr>
              <a:t>m</a:t>
            </a:r>
            <a:r>
              <a:rPr sz="2750" spc="-170" dirty="0">
                <a:latin typeface="Times New Roman"/>
                <a:cs typeface="Times New Roman"/>
              </a:rPr>
              <a:t>e</a:t>
            </a:r>
            <a:r>
              <a:rPr sz="2750" spc="10" dirty="0">
                <a:latin typeface="Times New Roman"/>
                <a:cs typeface="Times New Roman"/>
              </a:rPr>
              <a:t>-</a:t>
            </a:r>
            <a:r>
              <a:rPr sz="2750" spc="-265" dirty="0">
                <a:latin typeface="Times New Roman"/>
                <a:cs typeface="Times New Roman"/>
              </a:rPr>
              <a:t> </a:t>
            </a:r>
            <a:r>
              <a:rPr sz="2750" spc="-170" dirty="0">
                <a:latin typeface="Times New Roman"/>
                <a:cs typeface="Times New Roman"/>
              </a:rPr>
              <a:t>fr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200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-100" dirty="0">
                <a:latin typeface="Times New Roman"/>
                <a:cs typeface="Times New Roman"/>
              </a:rPr>
              <a:t>n</a:t>
            </a:r>
            <a:r>
              <a:rPr sz="2750" spc="-175" dirty="0">
                <a:latin typeface="Times New Roman"/>
                <a:cs typeface="Times New Roman"/>
              </a:rPr>
              <a:t>v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165" dirty="0">
                <a:latin typeface="Times New Roman"/>
                <a:cs typeface="Times New Roman"/>
              </a:rPr>
              <a:t>r</a:t>
            </a:r>
            <a:r>
              <a:rPr sz="2750" spc="-175" dirty="0">
                <a:latin typeface="Times New Roman"/>
                <a:cs typeface="Times New Roman"/>
              </a:rPr>
              <a:t>o</a:t>
            </a:r>
            <a:r>
              <a:rPr sz="2750" spc="-100" dirty="0">
                <a:latin typeface="Times New Roman"/>
                <a:cs typeface="Times New Roman"/>
              </a:rPr>
              <a:t>n</a:t>
            </a:r>
            <a:r>
              <a:rPr sz="2750" spc="-120" dirty="0">
                <a:latin typeface="Times New Roman"/>
                <a:cs typeface="Times New Roman"/>
              </a:rPr>
              <a:t>m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-100" dirty="0">
                <a:latin typeface="Times New Roman"/>
                <a:cs typeface="Times New Roman"/>
              </a:rPr>
              <a:t>n</a:t>
            </a:r>
            <a:r>
              <a:rPr sz="2750" spc="5" dirty="0">
                <a:latin typeface="Times New Roman"/>
                <a:cs typeface="Times New Roman"/>
              </a:rPr>
              <a:t>t</a:t>
            </a:r>
            <a:endParaRPr sz="275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38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110" dirty="0">
                <a:latin typeface="Times New Roman"/>
                <a:cs typeface="Times New Roman"/>
              </a:rPr>
              <a:t>E</a:t>
            </a:r>
            <a:r>
              <a:rPr sz="2750" spc="-100" dirty="0">
                <a:latin typeface="Times New Roman"/>
                <a:cs typeface="Times New Roman"/>
              </a:rPr>
              <a:t>n</a:t>
            </a:r>
            <a:r>
              <a:rPr sz="2750" spc="-175" dirty="0">
                <a:latin typeface="Times New Roman"/>
                <a:cs typeface="Times New Roman"/>
              </a:rPr>
              <a:t>co</a:t>
            </a:r>
            <a:r>
              <a:rPr sz="2750" spc="-100" dirty="0">
                <a:latin typeface="Times New Roman"/>
                <a:cs typeface="Times New Roman"/>
              </a:rPr>
              <a:t>u</a:t>
            </a:r>
            <a:r>
              <a:rPr sz="2750" spc="-170" dirty="0">
                <a:latin typeface="Times New Roman"/>
                <a:cs typeface="Times New Roman"/>
              </a:rPr>
              <a:t>r</a:t>
            </a:r>
            <a:r>
              <a:rPr sz="2750" spc="-175" dirty="0">
                <a:latin typeface="Times New Roman"/>
                <a:cs typeface="Times New Roman"/>
              </a:rPr>
              <a:t>ag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125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-170" dirty="0">
                <a:latin typeface="Times New Roman"/>
                <a:cs typeface="Times New Roman"/>
              </a:rPr>
              <a:t>rr</a:t>
            </a:r>
            <a:r>
              <a:rPr sz="2750" spc="-175" dirty="0">
                <a:latin typeface="Times New Roman"/>
                <a:cs typeface="Times New Roman"/>
              </a:rPr>
              <a:t>o</a:t>
            </a:r>
            <a:r>
              <a:rPr sz="2750" spc="10" dirty="0">
                <a:latin typeface="Times New Roman"/>
                <a:cs typeface="Times New Roman"/>
              </a:rPr>
              <a:t>r</a:t>
            </a:r>
            <a:r>
              <a:rPr sz="2750" spc="110" dirty="0">
                <a:latin typeface="Times New Roman"/>
                <a:cs typeface="Times New Roman"/>
              </a:rPr>
              <a:t> </a:t>
            </a:r>
            <a:r>
              <a:rPr sz="2750" spc="-170" dirty="0">
                <a:latin typeface="Times New Roman"/>
                <a:cs typeface="Times New Roman"/>
              </a:rPr>
              <a:t>r</a:t>
            </a:r>
            <a:r>
              <a:rPr sz="2750" spc="-175" dirty="0">
                <a:latin typeface="Times New Roman"/>
                <a:cs typeface="Times New Roman"/>
              </a:rPr>
              <a:t>epo</a:t>
            </a:r>
            <a:r>
              <a:rPr sz="2750" spc="-170" dirty="0">
                <a:latin typeface="Times New Roman"/>
                <a:cs typeface="Times New Roman"/>
              </a:rPr>
              <a:t>rt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100" dirty="0">
                <a:latin typeface="Times New Roman"/>
                <a:cs typeface="Times New Roman"/>
              </a:rPr>
              <a:t>n</a:t>
            </a:r>
            <a:r>
              <a:rPr sz="2750" spc="15" dirty="0">
                <a:latin typeface="Times New Roman"/>
                <a:cs typeface="Times New Roman"/>
              </a:rPr>
              <a:t>g</a:t>
            </a:r>
            <a:endParaRPr sz="2750">
              <a:latin typeface="Times New Roman"/>
              <a:cs typeface="Times New Roman"/>
            </a:endParaRPr>
          </a:p>
          <a:p>
            <a:pPr marL="355600" indent="-343535">
              <a:lnSpc>
                <a:spcPts val="3265"/>
              </a:lnSpc>
              <a:spcBef>
                <a:spcPts val="38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254" dirty="0">
                <a:latin typeface="Times New Roman"/>
                <a:cs typeface="Times New Roman"/>
              </a:rPr>
              <a:t>F</a:t>
            </a:r>
            <a:r>
              <a:rPr sz="2750" spc="-175" dirty="0">
                <a:latin typeface="Times New Roman"/>
                <a:cs typeface="Times New Roman"/>
              </a:rPr>
              <a:t>oc</a:t>
            </a:r>
            <a:r>
              <a:rPr sz="2750" spc="-100" dirty="0">
                <a:latin typeface="Times New Roman"/>
                <a:cs typeface="Times New Roman"/>
              </a:rPr>
              <a:t>u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r>
              <a:rPr sz="2750" spc="30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o</a:t>
            </a:r>
            <a:r>
              <a:rPr sz="2750" spc="15" dirty="0">
                <a:latin typeface="Times New Roman"/>
                <a:cs typeface="Times New Roman"/>
              </a:rPr>
              <a:t>n</a:t>
            </a:r>
            <a:r>
              <a:rPr sz="2750" spc="-130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s</a:t>
            </a:r>
            <a:r>
              <a:rPr sz="2750" spc="-250" dirty="0">
                <a:latin typeface="Times New Roman"/>
                <a:cs typeface="Times New Roman"/>
              </a:rPr>
              <a:t>y</a:t>
            </a:r>
            <a:r>
              <a:rPr sz="2750" spc="-175" dirty="0">
                <a:latin typeface="Times New Roman"/>
                <a:cs typeface="Times New Roman"/>
              </a:rPr>
              <a:t>s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-120" dirty="0">
                <a:latin typeface="Times New Roman"/>
                <a:cs typeface="Times New Roman"/>
              </a:rPr>
              <a:t>m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r>
              <a:rPr sz="2750" spc="330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p</a:t>
            </a:r>
            <a:r>
              <a:rPr sz="2750" spc="-165" dirty="0">
                <a:latin typeface="Times New Roman"/>
                <a:cs typeface="Times New Roman"/>
              </a:rPr>
              <a:t>r</a:t>
            </a:r>
            <a:r>
              <a:rPr sz="2750" spc="-175" dirty="0">
                <a:latin typeface="Times New Roman"/>
                <a:cs typeface="Times New Roman"/>
              </a:rPr>
              <a:t>ob</a:t>
            </a:r>
            <a:r>
              <a:rPr sz="2750" spc="-245" dirty="0">
                <a:latin typeface="Times New Roman"/>
                <a:cs typeface="Times New Roman"/>
              </a:rPr>
              <a:t>l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-120" dirty="0">
                <a:latin typeface="Times New Roman"/>
                <a:cs typeface="Times New Roman"/>
              </a:rPr>
              <a:t>m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endParaRPr sz="2750">
              <a:latin typeface="Times New Roman"/>
              <a:cs typeface="Times New Roman"/>
            </a:endParaRPr>
          </a:p>
          <a:p>
            <a:pPr marL="355600" indent="-343535">
              <a:lnSpc>
                <a:spcPts val="3265"/>
              </a:lnSpc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110" dirty="0">
                <a:latin typeface="Times New Roman"/>
                <a:cs typeface="Times New Roman"/>
              </a:rPr>
              <a:t>E</a:t>
            </a:r>
            <a:r>
              <a:rPr sz="2750" spc="-175" dirty="0">
                <a:latin typeface="Times New Roman"/>
                <a:cs typeface="Times New Roman"/>
              </a:rPr>
              <a:t>d</a:t>
            </a:r>
            <a:r>
              <a:rPr sz="2750" spc="-100" dirty="0">
                <a:latin typeface="Times New Roman"/>
                <a:cs typeface="Times New Roman"/>
              </a:rPr>
              <a:t>u</a:t>
            </a:r>
            <a:r>
              <a:rPr sz="2750" spc="-175" dirty="0">
                <a:latin typeface="Times New Roman"/>
                <a:cs typeface="Times New Roman"/>
              </a:rPr>
              <a:t>ca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125" dirty="0">
                <a:latin typeface="Times New Roman"/>
                <a:cs typeface="Times New Roman"/>
              </a:rPr>
              <a:t> 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-100" dirty="0">
                <a:latin typeface="Times New Roman"/>
                <a:cs typeface="Times New Roman"/>
              </a:rPr>
              <a:t>h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350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-120" dirty="0">
                <a:latin typeface="Times New Roman"/>
                <a:cs typeface="Times New Roman"/>
              </a:rPr>
              <a:t>m</a:t>
            </a:r>
            <a:r>
              <a:rPr sz="2750" spc="-175" dirty="0">
                <a:latin typeface="Times New Roman"/>
                <a:cs typeface="Times New Roman"/>
              </a:rPr>
              <a:t>p</a:t>
            </a:r>
            <a:r>
              <a:rPr sz="2750" spc="-245" dirty="0">
                <a:latin typeface="Times New Roman"/>
                <a:cs typeface="Times New Roman"/>
              </a:rPr>
              <a:t>l</a:t>
            </a:r>
            <a:r>
              <a:rPr sz="2750" spc="-175" dirty="0">
                <a:latin typeface="Times New Roman"/>
                <a:cs typeface="Times New Roman"/>
              </a:rPr>
              <a:t>o</a:t>
            </a:r>
            <a:r>
              <a:rPr sz="2750" spc="-250" dirty="0">
                <a:latin typeface="Times New Roman"/>
                <a:cs typeface="Times New Roman"/>
              </a:rPr>
              <a:t>y</a:t>
            </a:r>
            <a:r>
              <a:rPr sz="2750" spc="-175" dirty="0">
                <a:latin typeface="Times New Roman"/>
                <a:cs typeface="Times New Roman"/>
              </a:rPr>
              <a:t>ee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r>
              <a:rPr sz="2750" spc="15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175" dirty="0">
                <a:latin typeface="Times New Roman"/>
                <a:cs typeface="Times New Roman"/>
              </a:rPr>
              <a:t>n</a:t>
            </a:r>
            <a:r>
              <a:rPr sz="2750" spc="15" dirty="0">
                <a:latin typeface="Times New Roman"/>
                <a:cs typeface="Times New Roman"/>
              </a:rPr>
              <a:t>d</a:t>
            </a:r>
            <a:r>
              <a:rPr sz="2750" spc="170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se</a:t>
            </a:r>
            <a:r>
              <a:rPr sz="2750" spc="-100" dirty="0">
                <a:latin typeface="Times New Roman"/>
                <a:cs typeface="Times New Roman"/>
              </a:rPr>
              <a:t>n</a:t>
            </a:r>
            <a:r>
              <a:rPr sz="2750" spc="-175" dirty="0">
                <a:latin typeface="Times New Roman"/>
                <a:cs typeface="Times New Roman"/>
              </a:rPr>
              <a:t>s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175" dirty="0">
                <a:latin typeface="Times New Roman"/>
                <a:cs typeface="Times New Roman"/>
              </a:rPr>
              <a:t>z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30" dirty="0">
                <a:latin typeface="Times New Roman"/>
                <a:cs typeface="Times New Roman"/>
              </a:rPr>
              <a:t> 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-100" dirty="0">
                <a:latin typeface="Times New Roman"/>
                <a:cs typeface="Times New Roman"/>
              </a:rPr>
              <a:t>h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425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p</a:t>
            </a:r>
            <a:r>
              <a:rPr sz="2750" spc="-100" dirty="0">
                <a:latin typeface="Times New Roman"/>
                <a:cs typeface="Times New Roman"/>
              </a:rPr>
              <a:t>u</a:t>
            </a:r>
            <a:r>
              <a:rPr sz="2750" spc="-175" dirty="0">
                <a:latin typeface="Times New Roman"/>
                <a:cs typeface="Times New Roman"/>
              </a:rPr>
              <a:t>b</a:t>
            </a:r>
            <a:r>
              <a:rPr sz="2750" spc="-245" dirty="0">
                <a:latin typeface="Times New Roman"/>
                <a:cs typeface="Times New Roman"/>
              </a:rPr>
              <a:t>li</a:t>
            </a:r>
            <a:r>
              <a:rPr sz="2750" spc="10" dirty="0">
                <a:latin typeface="Times New Roman"/>
                <a:cs typeface="Times New Roman"/>
              </a:rPr>
              <a:t>c</a:t>
            </a:r>
            <a:endParaRPr sz="275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30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125" dirty="0">
                <a:latin typeface="Times New Roman"/>
                <a:cs typeface="Times New Roman"/>
              </a:rPr>
              <a:t>M</a:t>
            </a:r>
            <a:r>
              <a:rPr sz="2750" spc="-100" dirty="0">
                <a:latin typeface="Times New Roman"/>
                <a:cs typeface="Times New Roman"/>
              </a:rPr>
              <a:t>u</a:t>
            </a:r>
            <a:r>
              <a:rPr sz="2750" spc="-245" dirty="0">
                <a:latin typeface="Times New Roman"/>
                <a:cs typeface="Times New Roman"/>
              </a:rPr>
              <a:t>l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175" dirty="0">
                <a:latin typeface="Times New Roman"/>
                <a:cs typeface="Times New Roman"/>
              </a:rPr>
              <a:t>d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175" dirty="0">
                <a:latin typeface="Times New Roman"/>
                <a:cs typeface="Times New Roman"/>
              </a:rPr>
              <a:t>sc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100" dirty="0">
                <a:latin typeface="Times New Roman"/>
                <a:cs typeface="Times New Roman"/>
              </a:rPr>
              <a:t>p</a:t>
            </a:r>
            <a:r>
              <a:rPr sz="2750" spc="-170" dirty="0">
                <a:latin typeface="Times New Roman"/>
                <a:cs typeface="Times New Roman"/>
              </a:rPr>
              <a:t>l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100" dirty="0">
                <a:latin typeface="Times New Roman"/>
                <a:cs typeface="Times New Roman"/>
              </a:rPr>
              <a:t>n</a:t>
            </a:r>
            <a:r>
              <a:rPr sz="2750" spc="-175" dirty="0">
                <a:latin typeface="Times New Roman"/>
                <a:cs typeface="Times New Roman"/>
              </a:rPr>
              <a:t>a</a:t>
            </a:r>
            <a:r>
              <a:rPr sz="2750" spc="-95" dirty="0">
                <a:latin typeface="Times New Roman"/>
                <a:cs typeface="Times New Roman"/>
              </a:rPr>
              <a:t>r</a:t>
            </a:r>
            <a:r>
              <a:rPr sz="2750" spc="15" dirty="0">
                <a:latin typeface="Times New Roman"/>
                <a:cs typeface="Times New Roman"/>
              </a:rPr>
              <a:t>y</a:t>
            </a:r>
            <a:r>
              <a:rPr sz="2750" spc="-50" dirty="0">
                <a:latin typeface="Times New Roman"/>
                <a:cs typeface="Times New Roman"/>
              </a:rPr>
              <a:t> </a:t>
            </a:r>
            <a:r>
              <a:rPr sz="2750" spc="-245" dirty="0">
                <a:latin typeface="Times New Roman"/>
                <a:cs typeface="Times New Roman"/>
              </a:rPr>
              <a:t>t</a:t>
            </a:r>
            <a:r>
              <a:rPr sz="2750" spc="-250" dirty="0">
                <a:latin typeface="Times New Roman"/>
                <a:cs typeface="Times New Roman"/>
              </a:rPr>
              <a:t>ea</a:t>
            </a:r>
            <a:r>
              <a:rPr sz="2750" spc="20" dirty="0">
                <a:latin typeface="Times New Roman"/>
                <a:cs typeface="Times New Roman"/>
              </a:rPr>
              <a:t>m</a:t>
            </a:r>
            <a:r>
              <a:rPr sz="2750" spc="-225" dirty="0">
                <a:latin typeface="Times New Roman"/>
                <a:cs typeface="Times New Roman"/>
              </a:rPr>
              <a:t> </a:t>
            </a:r>
            <a:r>
              <a:rPr sz="2750" spc="-114" dirty="0">
                <a:latin typeface="Times New Roman"/>
                <a:cs typeface="Times New Roman"/>
              </a:rPr>
              <a:t>w</a:t>
            </a:r>
            <a:r>
              <a:rPr sz="2750" spc="-175" dirty="0">
                <a:latin typeface="Times New Roman"/>
                <a:cs typeface="Times New Roman"/>
              </a:rPr>
              <a:t>o</a:t>
            </a:r>
            <a:r>
              <a:rPr sz="2750" spc="-165" dirty="0">
                <a:latin typeface="Times New Roman"/>
                <a:cs typeface="Times New Roman"/>
              </a:rPr>
              <a:t>r</a:t>
            </a:r>
            <a:r>
              <a:rPr sz="2750" spc="15" dirty="0">
                <a:latin typeface="Times New Roman"/>
                <a:cs typeface="Times New Roman"/>
              </a:rPr>
              <a:t>k</a:t>
            </a:r>
            <a:endParaRPr sz="275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38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150" dirty="0">
                <a:latin typeface="Times New Roman"/>
                <a:cs typeface="Times New Roman"/>
              </a:rPr>
              <a:t>Infrastructure</a:t>
            </a:r>
            <a:r>
              <a:rPr sz="2750" spc="165" dirty="0">
                <a:latin typeface="Times New Roman"/>
                <a:cs typeface="Times New Roman"/>
              </a:rPr>
              <a:t> </a:t>
            </a:r>
            <a:r>
              <a:rPr sz="2750" spc="-145" dirty="0">
                <a:latin typeface="Times New Roman"/>
                <a:cs typeface="Times New Roman"/>
              </a:rPr>
              <a:t>investment</a:t>
            </a:r>
            <a:endParaRPr sz="275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1500" y="1981200"/>
            <a:ext cx="3524250" cy="37338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13</a:t>
            </a:fld>
            <a:endParaRPr spc="1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19451" y="1488439"/>
            <a:ext cx="6101715" cy="242760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3425190" algn="l"/>
              </a:tabLst>
            </a:pPr>
            <a:r>
              <a:rPr sz="2750" spc="-30" dirty="0">
                <a:latin typeface="Times New Roman"/>
                <a:cs typeface="Times New Roman"/>
              </a:rPr>
              <a:t>Medication-related</a:t>
            </a:r>
            <a:r>
              <a:rPr sz="2750" spc="270" dirty="0">
                <a:latin typeface="Times New Roman"/>
                <a:cs typeface="Times New Roman"/>
              </a:rPr>
              <a:t> </a:t>
            </a:r>
            <a:r>
              <a:rPr sz="2750" spc="-200" dirty="0">
                <a:latin typeface="Times New Roman"/>
                <a:cs typeface="Times New Roman"/>
              </a:rPr>
              <a:t>error	</a:t>
            </a:r>
            <a:r>
              <a:rPr sz="2750" spc="-15" dirty="0">
                <a:latin typeface="Times New Roman"/>
                <a:cs typeface="Times New Roman"/>
              </a:rPr>
              <a:t>contributing</a:t>
            </a:r>
            <a:r>
              <a:rPr sz="2750" spc="-10" dirty="0">
                <a:latin typeface="Times New Roman"/>
                <a:cs typeface="Times New Roman"/>
              </a:rPr>
              <a:t> </a:t>
            </a:r>
            <a:r>
              <a:rPr sz="2750" spc="-85" dirty="0">
                <a:latin typeface="Times New Roman"/>
                <a:cs typeface="Times New Roman"/>
              </a:rPr>
              <a:t>factors</a:t>
            </a:r>
            <a:endParaRPr sz="27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450">
              <a:latin typeface="Times New Roman"/>
              <a:cs typeface="Times New Roman"/>
            </a:endParaRPr>
          </a:p>
          <a:p>
            <a:pPr marL="774700" indent="-343535">
              <a:lnSpc>
                <a:spcPct val="100000"/>
              </a:lnSpc>
              <a:spcBef>
                <a:spcPts val="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774700" algn="l"/>
                <a:tab pos="775335" algn="l"/>
              </a:tabLst>
            </a:pPr>
            <a:r>
              <a:rPr sz="2750" spc="-185" dirty="0">
                <a:latin typeface="Times New Roman"/>
                <a:cs typeface="Times New Roman"/>
              </a:rPr>
              <a:t>L</a:t>
            </a:r>
            <a:r>
              <a:rPr sz="2750" spc="-175" dirty="0">
                <a:latin typeface="Times New Roman"/>
                <a:cs typeface="Times New Roman"/>
              </a:rPr>
              <a:t>oo</a:t>
            </a:r>
            <a:r>
              <a:rPr sz="2750" spc="-180" dirty="0">
                <a:latin typeface="Times New Roman"/>
                <a:cs typeface="Times New Roman"/>
              </a:rPr>
              <a:t>k</a:t>
            </a:r>
            <a:r>
              <a:rPr sz="2750" spc="-245" dirty="0">
                <a:latin typeface="Times New Roman"/>
                <a:cs typeface="Times New Roman"/>
              </a:rPr>
              <a:t>-</a:t>
            </a:r>
            <a:r>
              <a:rPr sz="2750" spc="-175" dirty="0">
                <a:latin typeface="Times New Roman"/>
                <a:cs typeface="Times New Roman"/>
              </a:rPr>
              <a:t>a</a:t>
            </a:r>
            <a:r>
              <a:rPr sz="2750" spc="-170" dirty="0">
                <a:latin typeface="Times New Roman"/>
                <a:cs typeface="Times New Roman"/>
              </a:rPr>
              <a:t>li</a:t>
            </a:r>
            <a:r>
              <a:rPr sz="2750" spc="-175" dirty="0">
                <a:latin typeface="Times New Roman"/>
                <a:cs typeface="Times New Roman"/>
              </a:rPr>
              <a:t>k</a:t>
            </a:r>
            <a:r>
              <a:rPr sz="2750" spc="-100" dirty="0">
                <a:latin typeface="Times New Roman"/>
                <a:cs typeface="Times New Roman"/>
              </a:rPr>
              <a:t>e</a:t>
            </a:r>
            <a:r>
              <a:rPr sz="2750" spc="5" dirty="0">
                <a:latin typeface="Times New Roman"/>
                <a:cs typeface="Times New Roman"/>
              </a:rPr>
              <a:t>/</a:t>
            </a:r>
            <a:r>
              <a:rPr sz="2750" spc="30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so</a:t>
            </a:r>
            <a:r>
              <a:rPr sz="2750" spc="-175" dirty="0">
                <a:latin typeface="Times New Roman"/>
                <a:cs typeface="Times New Roman"/>
              </a:rPr>
              <a:t>un</a:t>
            </a:r>
            <a:r>
              <a:rPr sz="2750" spc="-250" dirty="0">
                <a:latin typeface="Times New Roman"/>
                <a:cs typeface="Times New Roman"/>
              </a:rPr>
              <a:t>d</a:t>
            </a:r>
            <a:r>
              <a:rPr sz="2750" spc="10" dirty="0">
                <a:latin typeface="Times New Roman"/>
                <a:cs typeface="Times New Roman"/>
              </a:rPr>
              <a:t>-</a:t>
            </a:r>
            <a:r>
              <a:rPr sz="2750" spc="-340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320" dirty="0">
                <a:latin typeface="Times New Roman"/>
                <a:cs typeface="Times New Roman"/>
              </a:rPr>
              <a:t>li</a:t>
            </a:r>
            <a:r>
              <a:rPr sz="2750" spc="-250" dirty="0">
                <a:latin typeface="Times New Roman"/>
                <a:cs typeface="Times New Roman"/>
              </a:rPr>
              <a:t>k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50" dirty="0">
                <a:latin typeface="Times New Roman"/>
                <a:cs typeface="Times New Roman"/>
              </a:rPr>
              <a:t> </a:t>
            </a:r>
            <a:r>
              <a:rPr sz="2750" spc="-195" dirty="0">
                <a:latin typeface="Times New Roman"/>
                <a:cs typeface="Times New Roman"/>
              </a:rPr>
              <a:t>m</a:t>
            </a:r>
            <a:r>
              <a:rPr sz="2750" spc="-250" dirty="0">
                <a:latin typeface="Times New Roman"/>
                <a:cs typeface="Times New Roman"/>
              </a:rPr>
              <a:t>ed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250" dirty="0">
                <a:latin typeface="Times New Roman"/>
                <a:cs typeface="Times New Roman"/>
              </a:rPr>
              <a:t>ca</a:t>
            </a:r>
            <a:r>
              <a:rPr sz="2750" spc="-245" dirty="0">
                <a:latin typeface="Times New Roman"/>
                <a:cs typeface="Times New Roman"/>
              </a:rPr>
              <a:t>ti</a:t>
            </a:r>
            <a:r>
              <a:rPr sz="2750" spc="-250" dirty="0">
                <a:latin typeface="Times New Roman"/>
                <a:cs typeface="Times New Roman"/>
              </a:rPr>
              <a:t>o</a:t>
            </a:r>
            <a:r>
              <a:rPr sz="2750" spc="-175" dirty="0">
                <a:latin typeface="Times New Roman"/>
                <a:cs typeface="Times New Roman"/>
              </a:rPr>
              <a:t>n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endParaRPr sz="2750">
              <a:latin typeface="Times New Roman"/>
              <a:cs typeface="Times New Roman"/>
            </a:endParaRPr>
          </a:p>
          <a:p>
            <a:pPr marL="774700" indent="-343535">
              <a:lnSpc>
                <a:spcPct val="100000"/>
              </a:lnSpc>
              <a:spcBef>
                <a:spcPts val="90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774700" algn="l"/>
                <a:tab pos="775335" algn="l"/>
              </a:tabLst>
            </a:pPr>
            <a:r>
              <a:rPr sz="2750" spc="-215" dirty="0">
                <a:latin typeface="Times New Roman"/>
                <a:cs typeface="Times New Roman"/>
              </a:rPr>
              <a:t>High-alert</a:t>
            </a:r>
            <a:r>
              <a:rPr sz="2750" spc="114" dirty="0">
                <a:latin typeface="Times New Roman"/>
                <a:cs typeface="Times New Roman"/>
              </a:rPr>
              <a:t> </a:t>
            </a:r>
            <a:r>
              <a:rPr sz="2750" spc="-220" dirty="0">
                <a:latin typeface="Times New Roman"/>
                <a:cs typeface="Times New Roman"/>
              </a:rPr>
              <a:t>medications</a:t>
            </a:r>
            <a:endParaRPr sz="2750">
              <a:latin typeface="Times New Roman"/>
              <a:cs typeface="Times New Roman"/>
            </a:endParaRPr>
          </a:p>
          <a:p>
            <a:pPr marL="774700" indent="-343535">
              <a:lnSpc>
                <a:spcPct val="100000"/>
              </a:lnSpc>
              <a:spcBef>
                <a:spcPts val="75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774700" algn="l"/>
                <a:tab pos="775335" algn="l"/>
              </a:tabLst>
            </a:pPr>
            <a:r>
              <a:rPr sz="2750" spc="-200" dirty="0">
                <a:latin typeface="Times New Roman"/>
                <a:cs typeface="Times New Roman"/>
              </a:rPr>
              <a:t>M</a:t>
            </a:r>
            <a:r>
              <a:rPr sz="2750" spc="-180" dirty="0">
                <a:latin typeface="Times New Roman"/>
                <a:cs typeface="Times New Roman"/>
              </a:rPr>
              <a:t>u</a:t>
            </a:r>
            <a:r>
              <a:rPr sz="2750" spc="-315" dirty="0">
                <a:latin typeface="Times New Roman"/>
                <a:cs typeface="Times New Roman"/>
              </a:rPr>
              <a:t>l</a:t>
            </a:r>
            <a:r>
              <a:rPr sz="2750" spc="-240" dirty="0">
                <a:latin typeface="Times New Roman"/>
                <a:cs typeface="Times New Roman"/>
              </a:rPr>
              <a:t>t</a:t>
            </a:r>
            <a:r>
              <a:rPr sz="2750" spc="-315" dirty="0">
                <a:latin typeface="Times New Roman"/>
                <a:cs typeface="Times New Roman"/>
              </a:rPr>
              <a:t>i</a:t>
            </a:r>
            <a:r>
              <a:rPr sz="2750" spc="-254" dirty="0">
                <a:latin typeface="Times New Roman"/>
                <a:cs typeface="Times New Roman"/>
              </a:rPr>
              <a:t>p</a:t>
            </a:r>
            <a:r>
              <a:rPr sz="2750" spc="-240" dirty="0">
                <a:latin typeface="Times New Roman"/>
                <a:cs typeface="Times New Roman"/>
              </a:rPr>
              <a:t>l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135" dirty="0">
                <a:latin typeface="Times New Roman"/>
                <a:cs typeface="Times New Roman"/>
              </a:rPr>
              <a:t> </a:t>
            </a:r>
            <a:r>
              <a:rPr sz="2750" spc="-254" dirty="0">
                <a:latin typeface="Times New Roman"/>
                <a:cs typeface="Times New Roman"/>
              </a:rPr>
              <a:t>do</a:t>
            </a:r>
            <a:r>
              <a:rPr sz="2750" spc="-250" dirty="0">
                <a:latin typeface="Times New Roman"/>
                <a:cs typeface="Times New Roman"/>
              </a:rPr>
              <a:t>sa</a:t>
            </a:r>
            <a:r>
              <a:rPr sz="2750" spc="-254" dirty="0">
                <a:latin typeface="Times New Roman"/>
                <a:cs typeface="Times New Roman"/>
              </a:rPr>
              <a:t>g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114" dirty="0">
                <a:latin typeface="Times New Roman"/>
                <a:cs typeface="Times New Roman"/>
              </a:rPr>
              <a:t> </a:t>
            </a:r>
            <a:r>
              <a:rPr sz="2750" spc="-170" dirty="0">
                <a:latin typeface="Times New Roman"/>
                <a:cs typeface="Times New Roman"/>
              </a:rPr>
              <a:t>f</a:t>
            </a:r>
            <a:r>
              <a:rPr sz="2750" spc="-180" dirty="0">
                <a:latin typeface="Times New Roman"/>
                <a:cs typeface="Times New Roman"/>
              </a:rPr>
              <a:t>o</a:t>
            </a:r>
            <a:r>
              <a:rPr sz="2750" spc="-170" dirty="0">
                <a:latin typeface="Times New Roman"/>
                <a:cs typeface="Times New Roman"/>
              </a:rPr>
              <a:t>r</a:t>
            </a:r>
            <a:r>
              <a:rPr sz="2750" spc="-114" dirty="0">
                <a:latin typeface="Times New Roman"/>
                <a:cs typeface="Times New Roman"/>
              </a:rPr>
              <a:t>m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endParaRPr sz="27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14</a:t>
            </a:fld>
            <a:endParaRPr spc="1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61384" y="781938"/>
            <a:ext cx="2432050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spc="-35" dirty="0"/>
              <a:t>L</a:t>
            </a:r>
            <a:r>
              <a:rPr sz="2750" spc="-25" dirty="0"/>
              <a:t>oo</a:t>
            </a:r>
            <a:r>
              <a:rPr sz="2750" spc="15" dirty="0"/>
              <a:t>k</a:t>
            </a:r>
            <a:r>
              <a:rPr sz="2750" spc="90" dirty="0"/>
              <a:t> </a:t>
            </a:r>
            <a:r>
              <a:rPr sz="2750" spc="10" dirty="0"/>
              <a:t>a</a:t>
            </a:r>
            <a:r>
              <a:rPr sz="2750" spc="-195" dirty="0"/>
              <a:t> </a:t>
            </a:r>
            <a:r>
              <a:rPr sz="2750" spc="-95" dirty="0"/>
              <a:t>li</a:t>
            </a:r>
            <a:r>
              <a:rPr sz="2750" spc="-25" dirty="0"/>
              <a:t>k</a:t>
            </a:r>
            <a:r>
              <a:rPr sz="2750" spc="10" dirty="0"/>
              <a:t>e</a:t>
            </a:r>
            <a:r>
              <a:rPr sz="2750" spc="250" dirty="0"/>
              <a:t> </a:t>
            </a:r>
            <a:r>
              <a:rPr sz="2750" spc="-100" dirty="0"/>
              <a:t>d</a:t>
            </a:r>
            <a:r>
              <a:rPr sz="2750" spc="-95" dirty="0"/>
              <a:t>r</a:t>
            </a:r>
            <a:r>
              <a:rPr sz="2750" spc="-25" dirty="0"/>
              <a:t>u</a:t>
            </a:r>
            <a:r>
              <a:rPr sz="2750" spc="-100" dirty="0"/>
              <a:t>g</a:t>
            </a:r>
            <a:r>
              <a:rPr sz="2750" spc="10" dirty="0"/>
              <a:t>s</a:t>
            </a:r>
            <a:endParaRPr sz="275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00325" y="1714500"/>
            <a:ext cx="6162675" cy="451485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15</a:t>
            </a:fld>
            <a:endParaRPr spc="1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95119" y="707453"/>
            <a:ext cx="10795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spc="15" dirty="0">
                <a:latin typeface="Lucida Sans Unicode"/>
                <a:cs typeface="Lucida Sans Unicode"/>
              </a:rPr>
              <a:t>.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23130" y="664781"/>
            <a:ext cx="243078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-35" dirty="0"/>
              <a:t>L</a:t>
            </a:r>
            <a:r>
              <a:rPr sz="2750" spc="-30" dirty="0"/>
              <a:t>oo</a:t>
            </a:r>
            <a:r>
              <a:rPr sz="2750" spc="10" dirty="0"/>
              <a:t>k</a:t>
            </a:r>
            <a:r>
              <a:rPr sz="2750" spc="100" dirty="0"/>
              <a:t> </a:t>
            </a:r>
            <a:r>
              <a:rPr sz="2750" spc="10" dirty="0"/>
              <a:t>a</a:t>
            </a:r>
            <a:r>
              <a:rPr sz="2750" spc="-200" dirty="0"/>
              <a:t> </a:t>
            </a:r>
            <a:r>
              <a:rPr sz="2750" spc="-95" dirty="0"/>
              <a:t>li</a:t>
            </a:r>
            <a:r>
              <a:rPr sz="2750" spc="-30" dirty="0"/>
              <a:t>k</a:t>
            </a:r>
            <a:r>
              <a:rPr sz="2750" spc="10" dirty="0"/>
              <a:t>e</a:t>
            </a:r>
            <a:r>
              <a:rPr sz="2750" spc="254" dirty="0"/>
              <a:t> </a:t>
            </a:r>
            <a:r>
              <a:rPr sz="2750" spc="-105" dirty="0"/>
              <a:t>d</a:t>
            </a:r>
            <a:r>
              <a:rPr sz="2750" spc="-95" dirty="0"/>
              <a:t>r</a:t>
            </a:r>
            <a:r>
              <a:rPr sz="2750" spc="-30" dirty="0"/>
              <a:t>u</a:t>
            </a:r>
            <a:r>
              <a:rPr sz="2750" spc="-105" dirty="0"/>
              <a:t>g</a:t>
            </a:r>
            <a:r>
              <a:rPr sz="2750" spc="10" dirty="0"/>
              <a:t>s</a:t>
            </a:r>
            <a:endParaRPr sz="2750"/>
          </a:p>
        </p:txBody>
      </p:sp>
      <p:grpSp>
        <p:nvGrpSpPr>
          <p:cNvPr id="4" name="object 4"/>
          <p:cNvGrpSpPr/>
          <p:nvPr/>
        </p:nvGrpSpPr>
        <p:grpSpPr>
          <a:xfrm>
            <a:off x="762000" y="1657350"/>
            <a:ext cx="10744200" cy="4286250"/>
            <a:chOff x="762000" y="1657350"/>
            <a:chExt cx="10744200" cy="428625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2000" y="1657350"/>
              <a:ext cx="5543550" cy="428625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34125" y="1676400"/>
              <a:ext cx="5172075" cy="422910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dirty="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16</a:t>
            </a:fld>
            <a:endParaRPr spc="1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586" y="0"/>
            <a:ext cx="12195175" cy="5716905"/>
            <a:chOff x="-1586" y="0"/>
            <a:chExt cx="12195175" cy="57169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63224" y="0"/>
              <a:ext cx="1419225" cy="26193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799" y="1552575"/>
              <a:ext cx="5648325" cy="4162425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56990" y="703580"/>
            <a:ext cx="2432050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spc="-35" dirty="0"/>
              <a:t>L</a:t>
            </a:r>
            <a:r>
              <a:rPr sz="2750" spc="-25" dirty="0"/>
              <a:t>oo</a:t>
            </a:r>
            <a:r>
              <a:rPr sz="2750" spc="15" dirty="0"/>
              <a:t>k</a:t>
            </a:r>
            <a:r>
              <a:rPr sz="2750" spc="95" dirty="0"/>
              <a:t> </a:t>
            </a:r>
            <a:r>
              <a:rPr sz="2750" spc="10" dirty="0"/>
              <a:t>a</a:t>
            </a:r>
            <a:r>
              <a:rPr sz="2750" spc="-200" dirty="0"/>
              <a:t> </a:t>
            </a:r>
            <a:r>
              <a:rPr sz="2750" spc="-95" dirty="0"/>
              <a:t>li</a:t>
            </a:r>
            <a:r>
              <a:rPr sz="2750" spc="-25" dirty="0"/>
              <a:t>k</a:t>
            </a:r>
            <a:r>
              <a:rPr sz="2750" spc="10" dirty="0"/>
              <a:t>e</a:t>
            </a:r>
            <a:r>
              <a:rPr sz="2750" spc="250" dirty="0"/>
              <a:t> </a:t>
            </a:r>
            <a:r>
              <a:rPr sz="2750" spc="-100" dirty="0"/>
              <a:t>d</a:t>
            </a:r>
            <a:r>
              <a:rPr sz="2750" spc="-95" dirty="0"/>
              <a:t>r</a:t>
            </a:r>
            <a:r>
              <a:rPr sz="2750" spc="-25" dirty="0"/>
              <a:t>u</a:t>
            </a:r>
            <a:r>
              <a:rPr sz="2750" spc="-100" dirty="0"/>
              <a:t>g</a:t>
            </a:r>
            <a:r>
              <a:rPr sz="2750" spc="10" dirty="0"/>
              <a:t>s</a:t>
            </a:r>
            <a:endParaRPr sz="275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17</a:t>
            </a:fld>
            <a:endParaRPr spc="1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64429" y="1004887"/>
            <a:ext cx="243268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-30" dirty="0"/>
              <a:t>Loo</a:t>
            </a:r>
            <a:r>
              <a:rPr sz="2750" spc="10" dirty="0"/>
              <a:t>k</a:t>
            </a:r>
            <a:r>
              <a:rPr sz="2750" spc="95" dirty="0"/>
              <a:t> </a:t>
            </a:r>
            <a:r>
              <a:rPr sz="2750" spc="10" dirty="0"/>
              <a:t>a</a:t>
            </a:r>
            <a:r>
              <a:rPr sz="2750" spc="-195" dirty="0"/>
              <a:t> </a:t>
            </a:r>
            <a:r>
              <a:rPr sz="2750" spc="-95" dirty="0"/>
              <a:t>li</a:t>
            </a:r>
            <a:r>
              <a:rPr sz="2750" spc="-30" dirty="0"/>
              <a:t>k</a:t>
            </a:r>
            <a:r>
              <a:rPr sz="2750" spc="10" dirty="0"/>
              <a:t>e</a:t>
            </a:r>
            <a:r>
              <a:rPr sz="2750" spc="254" dirty="0"/>
              <a:t> </a:t>
            </a:r>
            <a:r>
              <a:rPr sz="2750" spc="-105" dirty="0"/>
              <a:t>d</a:t>
            </a:r>
            <a:r>
              <a:rPr sz="2750" spc="-95" dirty="0"/>
              <a:t>r</a:t>
            </a:r>
            <a:r>
              <a:rPr sz="2750" spc="-30" dirty="0"/>
              <a:t>u</a:t>
            </a:r>
            <a:r>
              <a:rPr sz="2750" spc="-105" dirty="0"/>
              <a:t>g</a:t>
            </a:r>
            <a:r>
              <a:rPr sz="2750" spc="10" dirty="0"/>
              <a:t>s</a:t>
            </a:r>
            <a:endParaRPr sz="275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24200" y="1819275"/>
            <a:ext cx="6505575" cy="41910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18</a:t>
            </a:fld>
            <a:endParaRPr spc="1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-1586" y="0"/>
            <a:ext cx="12195175" cy="107950"/>
            <a:chOff x="-1586" y="0"/>
            <a:chExt cx="12195175" cy="107950"/>
          </a:xfrm>
        </p:grpSpPr>
        <p:sp>
          <p:nvSpPr>
            <p:cNvPr id="4" name="object 4"/>
            <p:cNvSpPr/>
            <p:nvPr/>
          </p:nvSpPr>
          <p:spPr>
            <a:xfrm>
              <a:off x="4763" y="4826"/>
              <a:ext cx="12182475" cy="95250"/>
            </a:xfrm>
            <a:custGeom>
              <a:avLst/>
              <a:gdLst/>
              <a:ahLst/>
              <a:cxnLst/>
              <a:rect l="l" t="t" r="r" b="b"/>
              <a:pathLst>
                <a:path w="12182475" h="95250">
                  <a:moveTo>
                    <a:pt x="12182475" y="0"/>
                  </a:moveTo>
                  <a:lnTo>
                    <a:pt x="0" y="0"/>
                  </a:lnTo>
                  <a:lnTo>
                    <a:pt x="0" y="95250"/>
                  </a:lnTo>
                  <a:lnTo>
                    <a:pt x="12182475" y="95250"/>
                  </a:lnTo>
                  <a:lnTo>
                    <a:pt x="1218247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763" y="4826"/>
              <a:ext cx="12182475" cy="95250"/>
            </a:xfrm>
            <a:custGeom>
              <a:avLst/>
              <a:gdLst/>
              <a:ahLst/>
              <a:cxnLst/>
              <a:rect l="l" t="t" r="r" b="b"/>
              <a:pathLst>
                <a:path w="12182475" h="95250">
                  <a:moveTo>
                    <a:pt x="0" y="95250"/>
                  </a:moveTo>
                  <a:lnTo>
                    <a:pt x="12182475" y="95250"/>
                  </a:lnTo>
                  <a:lnTo>
                    <a:pt x="12182475" y="0"/>
                  </a:lnTo>
                  <a:lnTo>
                    <a:pt x="0" y="0"/>
                  </a:lnTo>
                  <a:lnTo>
                    <a:pt x="0" y="9525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051242" y="920178"/>
            <a:ext cx="75565" cy="2660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spc="5" dirty="0">
                <a:latin typeface="Times New Roman"/>
                <a:cs typeface="Times New Roman"/>
              </a:rPr>
              <a:t>.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880850" y="5042153"/>
            <a:ext cx="220979" cy="378460"/>
          </a:xfrm>
          <a:custGeom>
            <a:avLst/>
            <a:gdLst/>
            <a:ahLst/>
            <a:cxnLst/>
            <a:rect l="l" t="t" r="r" b="b"/>
            <a:pathLst>
              <a:path w="220979" h="378460">
                <a:moveTo>
                  <a:pt x="6350" y="0"/>
                </a:moveTo>
                <a:lnTo>
                  <a:pt x="6350" y="378460"/>
                </a:lnTo>
              </a:path>
              <a:path w="220979" h="378460">
                <a:moveTo>
                  <a:pt x="214629" y="0"/>
                </a:moveTo>
                <a:lnTo>
                  <a:pt x="214629" y="378460"/>
                </a:lnTo>
              </a:path>
              <a:path w="220979" h="378460">
                <a:moveTo>
                  <a:pt x="0" y="6350"/>
                </a:moveTo>
                <a:lnTo>
                  <a:pt x="220979" y="6350"/>
                </a:lnTo>
              </a:path>
              <a:path w="220979" h="378460">
                <a:moveTo>
                  <a:pt x="0" y="372110"/>
                </a:moveTo>
                <a:lnTo>
                  <a:pt x="220979" y="37211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350003" y="903224"/>
            <a:ext cx="2318385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spc="40" dirty="0">
                <a:latin typeface="Calibri"/>
                <a:cs typeface="Calibri"/>
              </a:rPr>
              <a:t>Loo</a:t>
            </a:r>
            <a:r>
              <a:rPr sz="2750" spc="10" dirty="0">
                <a:latin typeface="Calibri"/>
                <a:cs typeface="Calibri"/>
              </a:rPr>
              <a:t>k</a:t>
            </a:r>
            <a:r>
              <a:rPr sz="2750" spc="-155" dirty="0">
                <a:latin typeface="Calibri"/>
                <a:cs typeface="Calibri"/>
              </a:rPr>
              <a:t> </a:t>
            </a:r>
            <a:r>
              <a:rPr sz="2750" spc="10" dirty="0">
                <a:latin typeface="Calibri"/>
                <a:cs typeface="Calibri"/>
              </a:rPr>
              <a:t>a</a:t>
            </a:r>
            <a:r>
              <a:rPr sz="2750" spc="-155" dirty="0">
                <a:latin typeface="Calibri"/>
                <a:cs typeface="Calibri"/>
              </a:rPr>
              <a:t> </a:t>
            </a:r>
            <a:r>
              <a:rPr sz="2750" spc="-35" dirty="0">
                <a:latin typeface="Calibri"/>
                <a:cs typeface="Calibri"/>
              </a:rPr>
              <a:t>li</a:t>
            </a:r>
            <a:r>
              <a:rPr sz="2750" spc="-55" dirty="0">
                <a:latin typeface="Calibri"/>
                <a:cs typeface="Calibri"/>
              </a:rPr>
              <a:t>k</a:t>
            </a:r>
            <a:r>
              <a:rPr sz="2750" spc="10" dirty="0">
                <a:latin typeface="Calibri"/>
                <a:cs typeface="Calibri"/>
              </a:rPr>
              <a:t>e</a:t>
            </a:r>
            <a:r>
              <a:rPr sz="2750" spc="20" dirty="0">
                <a:latin typeface="Calibri"/>
                <a:cs typeface="Calibri"/>
              </a:rPr>
              <a:t> </a:t>
            </a:r>
            <a:r>
              <a:rPr sz="2750" spc="-95" dirty="0">
                <a:latin typeface="Calibri"/>
                <a:cs typeface="Calibri"/>
              </a:rPr>
              <a:t>d</a:t>
            </a:r>
            <a:r>
              <a:rPr sz="2750" spc="-60" dirty="0">
                <a:latin typeface="Calibri"/>
                <a:cs typeface="Calibri"/>
              </a:rPr>
              <a:t>r</a:t>
            </a:r>
            <a:r>
              <a:rPr sz="2750" spc="-100" dirty="0">
                <a:latin typeface="Calibri"/>
                <a:cs typeface="Calibri"/>
              </a:rPr>
              <a:t>ug</a:t>
            </a:r>
            <a:r>
              <a:rPr sz="2750" spc="10" dirty="0">
                <a:latin typeface="Calibri"/>
                <a:cs typeface="Calibri"/>
              </a:rPr>
              <a:t>s</a:t>
            </a:r>
            <a:endParaRPr sz="275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62275" y="1609725"/>
            <a:ext cx="6076950" cy="4200525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dirty="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19</a:t>
            </a:fld>
            <a:endParaRPr spc="10" dirty="0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7"/>
          <p:cNvGrpSpPr/>
          <p:nvPr/>
        </p:nvGrpSpPr>
        <p:grpSpPr>
          <a:xfrm>
            <a:off x="-1586" y="0"/>
            <a:ext cx="12195175" cy="107950"/>
            <a:chOff x="-1586" y="0"/>
            <a:chExt cx="12195175" cy="107950"/>
          </a:xfrm>
        </p:grpSpPr>
        <p:sp>
          <p:nvSpPr>
            <p:cNvPr id="8" name="object 8"/>
            <p:cNvSpPr/>
            <p:nvPr/>
          </p:nvSpPr>
          <p:spPr>
            <a:xfrm>
              <a:off x="4763" y="4826"/>
              <a:ext cx="12182475" cy="95250"/>
            </a:xfrm>
            <a:custGeom>
              <a:avLst/>
              <a:gdLst/>
              <a:ahLst/>
              <a:cxnLst/>
              <a:rect l="l" t="t" r="r" b="b"/>
              <a:pathLst>
                <a:path w="12182475" h="95250">
                  <a:moveTo>
                    <a:pt x="12182475" y="0"/>
                  </a:moveTo>
                  <a:lnTo>
                    <a:pt x="0" y="0"/>
                  </a:lnTo>
                  <a:lnTo>
                    <a:pt x="0" y="95250"/>
                  </a:lnTo>
                  <a:lnTo>
                    <a:pt x="12182475" y="95250"/>
                  </a:lnTo>
                  <a:lnTo>
                    <a:pt x="1218247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763" y="4826"/>
              <a:ext cx="12182475" cy="95250"/>
            </a:xfrm>
            <a:custGeom>
              <a:avLst/>
              <a:gdLst/>
              <a:ahLst/>
              <a:cxnLst/>
              <a:rect l="l" t="t" r="r" b="b"/>
              <a:pathLst>
                <a:path w="12182475" h="95250">
                  <a:moveTo>
                    <a:pt x="0" y="95250"/>
                  </a:moveTo>
                  <a:lnTo>
                    <a:pt x="12182475" y="95250"/>
                  </a:lnTo>
                  <a:lnTo>
                    <a:pt x="12182475" y="0"/>
                  </a:lnTo>
                  <a:lnTo>
                    <a:pt x="0" y="0"/>
                  </a:lnTo>
                  <a:lnTo>
                    <a:pt x="0" y="9525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660525" y="602615"/>
            <a:ext cx="2014855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200" spc="-15" dirty="0"/>
              <a:t>I</a:t>
            </a:r>
            <a:r>
              <a:rPr sz="3200" spc="-25" dirty="0"/>
              <a:t>n</a:t>
            </a:r>
            <a:r>
              <a:rPr sz="3200" spc="5" dirty="0"/>
              <a:t>t</a:t>
            </a:r>
            <a:r>
              <a:rPr sz="3200" spc="-10" dirty="0"/>
              <a:t>r</a:t>
            </a:r>
            <a:r>
              <a:rPr sz="3200" spc="-25" dirty="0"/>
              <a:t>odu</a:t>
            </a:r>
            <a:r>
              <a:rPr sz="3200" spc="-75" dirty="0"/>
              <a:t>c</a:t>
            </a:r>
            <a:r>
              <a:rPr sz="3200" spc="5" dirty="0"/>
              <a:t>ti</a:t>
            </a:r>
            <a:r>
              <a:rPr sz="3200" spc="-15" dirty="0"/>
              <a:t>o</a:t>
            </a:r>
            <a:r>
              <a:rPr sz="3200" spc="15" dirty="0"/>
              <a:t>n</a:t>
            </a:r>
            <a:endParaRPr sz="3200"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2</a:t>
            </a:fld>
            <a:endParaRPr spc="10" dirty="0"/>
          </a:p>
        </p:txBody>
      </p:sp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113790" marR="658495" indent="-343535">
              <a:lnSpc>
                <a:spcPct val="102400"/>
              </a:lnSpc>
              <a:spcBef>
                <a:spcPts val="5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1114425" algn="l"/>
                <a:tab pos="1115060" algn="l"/>
              </a:tabLst>
            </a:pPr>
            <a:r>
              <a:rPr spc="-165" dirty="0"/>
              <a:t>Almost</a:t>
            </a:r>
            <a:r>
              <a:rPr spc="-110" dirty="0"/>
              <a:t> </a:t>
            </a:r>
            <a:r>
              <a:rPr spc="-190" dirty="0"/>
              <a:t>everyone</a:t>
            </a:r>
            <a:r>
              <a:rPr spc="-140" dirty="0"/>
              <a:t> </a:t>
            </a:r>
            <a:r>
              <a:rPr spc="-155" dirty="0"/>
              <a:t>in</a:t>
            </a:r>
            <a:r>
              <a:rPr spc="-350" dirty="0"/>
              <a:t> </a:t>
            </a:r>
            <a:r>
              <a:rPr spc="-135" dirty="0"/>
              <a:t>the</a:t>
            </a:r>
            <a:r>
              <a:rPr spc="-350" dirty="0"/>
              <a:t> </a:t>
            </a:r>
            <a:r>
              <a:rPr spc="-195" dirty="0"/>
              <a:t>modern</a:t>
            </a:r>
            <a:r>
              <a:rPr spc="-350" dirty="0"/>
              <a:t> </a:t>
            </a:r>
            <a:r>
              <a:rPr spc="-200" dirty="0"/>
              <a:t>world</a:t>
            </a:r>
            <a:r>
              <a:rPr spc="-130" dirty="0"/>
              <a:t> </a:t>
            </a:r>
            <a:r>
              <a:rPr spc="-195" dirty="0"/>
              <a:t>takes</a:t>
            </a:r>
            <a:r>
              <a:rPr spc="180" dirty="0"/>
              <a:t> </a:t>
            </a:r>
            <a:r>
              <a:rPr spc="-215" dirty="0"/>
              <a:t>medication</a:t>
            </a:r>
            <a:r>
              <a:rPr spc="-50" dirty="0"/>
              <a:t> </a:t>
            </a:r>
            <a:r>
              <a:rPr spc="-120" dirty="0"/>
              <a:t>at</a:t>
            </a:r>
            <a:r>
              <a:rPr spc="-490" dirty="0"/>
              <a:t> </a:t>
            </a:r>
            <a:r>
              <a:rPr spc="-140" dirty="0"/>
              <a:t>one</a:t>
            </a:r>
            <a:r>
              <a:rPr spc="-275" dirty="0"/>
              <a:t> </a:t>
            </a:r>
            <a:r>
              <a:rPr spc="-185" dirty="0"/>
              <a:t>time</a:t>
            </a:r>
            <a:r>
              <a:rPr spc="-420" dirty="0"/>
              <a:t> </a:t>
            </a:r>
            <a:r>
              <a:rPr spc="-180" dirty="0"/>
              <a:t>or </a:t>
            </a:r>
            <a:r>
              <a:rPr spc="-675" dirty="0"/>
              <a:t> </a:t>
            </a:r>
            <a:r>
              <a:rPr spc="-190" dirty="0"/>
              <a:t>another</a:t>
            </a:r>
          </a:p>
          <a:p>
            <a:pPr marL="1113790" indent="-343535">
              <a:lnSpc>
                <a:spcPct val="100000"/>
              </a:lnSpc>
              <a:spcBef>
                <a:spcPts val="83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1114425" algn="l"/>
                <a:tab pos="1115060" algn="l"/>
              </a:tabLst>
            </a:pPr>
            <a:r>
              <a:rPr spc="-175" dirty="0"/>
              <a:t>Most</a:t>
            </a:r>
            <a:r>
              <a:rPr spc="-185" dirty="0"/>
              <a:t> </a:t>
            </a:r>
            <a:r>
              <a:rPr spc="-50" dirty="0"/>
              <a:t>of</a:t>
            </a:r>
            <a:r>
              <a:rPr spc="-35" dirty="0"/>
              <a:t> </a:t>
            </a:r>
            <a:r>
              <a:rPr spc="-135" dirty="0"/>
              <a:t>the</a:t>
            </a:r>
            <a:r>
              <a:rPr spc="-350" dirty="0"/>
              <a:t> </a:t>
            </a:r>
            <a:r>
              <a:rPr spc="-185" dirty="0"/>
              <a:t>time</a:t>
            </a:r>
            <a:r>
              <a:rPr spc="-425" dirty="0"/>
              <a:t> </a:t>
            </a:r>
            <a:r>
              <a:rPr spc="-215" dirty="0"/>
              <a:t>medications</a:t>
            </a:r>
            <a:r>
              <a:rPr spc="-105" dirty="0"/>
              <a:t> </a:t>
            </a:r>
            <a:r>
              <a:rPr spc="-160" dirty="0"/>
              <a:t>are</a:t>
            </a:r>
            <a:r>
              <a:rPr spc="-195" dirty="0"/>
              <a:t> beneficial</a:t>
            </a:r>
          </a:p>
          <a:p>
            <a:pPr marL="1113790" marR="156210" indent="-343535">
              <a:lnSpc>
                <a:spcPct val="102400"/>
              </a:lnSpc>
              <a:spcBef>
                <a:spcPts val="68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1114425" algn="l"/>
                <a:tab pos="1115060" algn="l"/>
              </a:tabLst>
            </a:pPr>
            <a:r>
              <a:rPr spc="-120" dirty="0"/>
              <a:t>But</a:t>
            </a:r>
            <a:r>
              <a:rPr spc="-335" dirty="0"/>
              <a:t> </a:t>
            </a:r>
            <a:r>
              <a:rPr spc="-170" dirty="0"/>
              <a:t>some</a:t>
            </a:r>
            <a:r>
              <a:rPr spc="-345" dirty="0"/>
              <a:t> </a:t>
            </a:r>
            <a:r>
              <a:rPr spc="-160" dirty="0"/>
              <a:t>occasion</a:t>
            </a:r>
            <a:r>
              <a:rPr spc="-270" dirty="0"/>
              <a:t> </a:t>
            </a:r>
            <a:r>
              <a:rPr spc="-165" dirty="0"/>
              <a:t>they</a:t>
            </a:r>
            <a:r>
              <a:rPr spc="-350" dirty="0"/>
              <a:t> </a:t>
            </a:r>
            <a:r>
              <a:rPr spc="-85" dirty="0"/>
              <a:t>do</a:t>
            </a:r>
            <a:r>
              <a:rPr spc="-275" dirty="0"/>
              <a:t> </a:t>
            </a:r>
            <a:r>
              <a:rPr spc="-185" dirty="0"/>
              <a:t>harmful</a:t>
            </a:r>
            <a:r>
              <a:rPr spc="-480" dirty="0"/>
              <a:t> </a:t>
            </a:r>
            <a:r>
              <a:rPr spc="-155" dirty="0"/>
              <a:t>effects</a:t>
            </a:r>
            <a:r>
              <a:rPr spc="40" dirty="0"/>
              <a:t> </a:t>
            </a:r>
            <a:r>
              <a:rPr spc="-210" dirty="0"/>
              <a:t>(side</a:t>
            </a:r>
            <a:r>
              <a:rPr spc="260" dirty="0"/>
              <a:t> </a:t>
            </a:r>
            <a:r>
              <a:rPr spc="-160" dirty="0"/>
              <a:t>effects)</a:t>
            </a:r>
            <a:r>
              <a:rPr spc="-110" dirty="0"/>
              <a:t> </a:t>
            </a:r>
            <a:r>
              <a:rPr spc="25" dirty="0"/>
              <a:t>→</a:t>
            </a:r>
            <a:r>
              <a:rPr spc="-10" dirty="0"/>
              <a:t> </a:t>
            </a:r>
            <a:r>
              <a:rPr spc="-215" dirty="0"/>
              <a:t>adverse</a:t>
            </a:r>
            <a:r>
              <a:rPr spc="-125" dirty="0"/>
              <a:t> </a:t>
            </a:r>
            <a:r>
              <a:rPr spc="-165" dirty="0"/>
              <a:t>drug </a:t>
            </a:r>
            <a:r>
              <a:rPr spc="-670" dirty="0"/>
              <a:t> </a:t>
            </a:r>
            <a:r>
              <a:rPr spc="-250" dirty="0"/>
              <a:t>e</a:t>
            </a:r>
            <a:r>
              <a:rPr spc="-254" dirty="0"/>
              <a:t>v</a:t>
            </a:r>
            <a:r>
              <a:rPr spc="-250" dirty="0"/>
              <a:t>e</a:t>
            </a:r>
            <a:r>
              <a:rPr spc="-180" dirty="0"/>
              <a:t>n</a:t>
            </a:r>
            <a:r>
              <a:rPr spc="-245" dirty="0"/>
              <a:t>t</a:t>
            </a:r>
            <a:r>
              <a:rPr spc="-250" dirty="0"/>
              <a:t>s</a:t>
            </a:r>
            <a:r>
              <a:rPr spc="5" dirty="0"/>
              <a:t>,</a:t>
            </a:r>
            <a:r>
              <a:rPr spc="-30" dirty="0"/>
              <a:t> </a:t>
            </a:r>
            <a:r>
              <a:rPr spc="-190" dirty="0"/>
              <a:t>w</a:t>
            </a:r>
            <a:r>
              <a:rPr spc="-180" dirty="0"/>
              <a:t>h</a:t>
            </a:r>
            <a:r>
              <a:rPr spc="-320" dirty="0"/>
              <a:t>i</a:t>
            </a:r>
            <a:r>
              <a:rPr spc="-250" dirty="0"/>
              <a:t>c</a:t>
            </a:r>
            <a:r>
              <a:rPr spc="10" dirty="0"/>
              <a:t>h</a:t>
            </a:r>
            <a:r>
              <a:rPr spc="-200" dirty="0"/>
              <a:t> </a:t>
            </a:r>
            <a:r>
              <a:rPr spc="-320" dirty="0"/>
              <a:t>i</a:t>
            </a:r>
            <a:r>
              <a:rPr spc="10" dirty="0"/>
              <a:t>s</a:t>
            </a:r>
            <a:r>
              <a:rPr spc="180" dirty="0"/>
              <a:t> </a:t>
            </a:r>
            <a:r>
              <a:rPr spc="-320" dirty="0"/>
              <a:t>i</a:t>
            </a:r>
            <a:r>
              <a:rPr spc="-180" dirty="0"/>
              <a:t>n</a:t>
            </a:r>
            <a:r>
              <a:rPr spc="-250" dirty="0"/>
              <a:t>e</a:t>
            </a:r>
            <a:r>
              <a:rPr spc="-254" dirty="0"/>
              <a:t>v</a:t>
            </a:r>
            <a:r>
              <a:rPr spc="-245" dirty="0"/>
              <a:t>i</a:t>
            </a:r>
            <a:r>
              <a:rPr spc="-170" dirty="0"/>
              <a:t>t</a:t>
            </a:r>
            <a:r>
              <a:rPr spc="-250" dirty="0"/>
              <a:t>a</a:t>
            </a:r>
            <a:r>
              <a:rPr spc="-180" dirty="0"/>
              <a:t>b</a:t>
            </a:r>
            <a:r>
              <a:rPr spc="-170" dirty="0"/>
              <a:t>l</a:t>
            </a:r>
            <a:r>
              <a:rPr spc="10" dirty="0"/>
              <a:t>e</a:t>
            </a:r>
          </a:p>
          <a:p>
            <a:pPr marL="1113790" marR="5080" indent="-343535">
              <a:lnSpc>
                <a:spcPct val="102400"/>
              </a:lnSpc>
              <a:spcBef>
                <a:spcPts val="82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1114425" algn="l"/>
                <a:tab pos="1115060" algn="l"/>
              </a:tabLst>
            </a:pPr>
            <a:r>
              <a:rPr spc="-120" dirty="0"/>
              <a:t>But</a:t>
            </a:r>
            <a:r>
              <a:rPr spc="-340" dirty="0"/>
              <a:t> </a:t>
            </a:r>
            <a:r>
              <a:rPr spc="-215" dirty="0"/>
              <a:t>sometimes</a:t>
            </a:r>
            <a:r>
              <a:rPr spc="-190" dirty="0"/>
              <a:t> </a:t>
            </a:r>
            <a:r>
              <a:rPr spc="-135" dirty="0"/>
              <a:t>the</a:t>
            </a:r>
            <a:r>
              <a:rPr spc="-345" dirty="0"/>
              <a:t> </a:t>
            </a:r>
            <a:r>
              <a:rPr spc="-170" dirty="0"/>
              <a:t>harmis</a:t>
            </a:r>
            <a:r>
              <a:rPr spc="-265" dirty="0"/>
              <a:t> </a:t>
            </a:r>
            <a:r>
              <a:rPr spc="-195" dirty="0"/>
              <a:t>caused</a:t>
            </a:r>
            <a:r>
              <a:rPr spc="-440" dirty="0"/>
              <a:t> </a:t>
            </a:r>
            <a:r>
              <a:rPr spc="-120" dirty="0"/>
              <a:t>by</a:t>
            </a:r>
            <a:r>
              <a:rPr spc="-275" dirty="0"/>
              <a:t> </a:t>
            </a:r>
            <a:r>
              <a:rPr spc="-160" dirty="0"/>
              <a:t>anerror</a:t>
            </a:r>
            <a:r>
              <a:rPr spc="-185" dirty="0"/>
              <a:t> </a:t>
            </a:r>
            <a:r>
              <a:rPr spc="-155" dirty="0"/>
              <a:t>in</a:t>
            </a:r>
            <a:r>
              <a:rPr spc="100" dirty="0"/>
              <a:t> </a:t>
            </a:r>
            <a:r>
              <a:rPr spc="-204" dirty="0"/>
              <a:t>prescribing</a:t>
            </a:r>
            <a:r>
              <a:rPr spc="-145" dirty="0"/>
              <a:t> </a:t>
            </a:r>
            <a:r>
              <a:rPr spc="-85" dirty="0"/>
              <a:t>or</a:t>
            </a:r>
            <a:r>
              <a:rPr spc="-260" dirty="0"/>
              <a:t> </a:t>
            </a:r>
            <a:r>
              <a:rPr spc="-220" dirty="0"/>
              <a:t>dispensing</a:t>
            </a:r>
            <a:r>
              <a:rPr spc="-70" dirty="0"/>
              <a:t> </a:t>
            </a:r>
            <a:r>
              <a:rPr spc="-85" dirty="0"/>
              <a:t>or </a:t>
            </a:r>
            <a:r>
              <a:rPr spc="-670" dirty="0"/>
              <a:t> </a:t>
            </a:r>
            <a:r>
              <a:rPr spc="-204" dirty="0"/>
              <a:t>taking </a:t>
            </a:r>
            <a:r>
              <a:rPr spc="-225" dirty="0"/>
              <a:t>medication</a:t>
            </a: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216910" y="4243879"/>
            <a:ext cx="71120" cy="257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20"/>
              </a:lnSpc>
            </a:pPr>
            <a:r>
              <a:rPr sz="2000" b="1" spc="5" dirty="0">
                <a:solidFill>
                  <a:srgbClr val="FFF39D"/>
                </a:solidFill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392929" y="547052"/>
            <a:ext cx="243078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-35" dirty="0"/>
              <a:t>L</a:t>
            </a:r>
            <a:r>
              <a:rPr sz="2750" spc="-30" dirty="0"/>
              <a:t>oo</a:t>
            </a:r>
            <a:r>
              <a:rPr sz="2750" spc="10" dirty="0"/>
              <a:t>k</a:t>
            </a:r>
            <a:r>
              <a:rPr sz="2750" spc="100" dirty="0"/>
              <a:t> </a:t>
            </a:r>
            <a:r>
              <a:rPr sz="2750" spc="10" dirty="0"/>
              <a:t>a</a:t>
            </a:r>
            <a:r>
              <a:rPr sz="2750" spc="-200" dirty="0"/>
              <a:t> </a:t>
            </a:r>
            <a:r>
              <a:rPr sz="2750" spc="-90" dirty="0"/>
              <a:t>li</a:t>
            </a:r>
            <a:r>
              <a:rPr sz="2750" spc="-30" dirty="0"/>
              <a:t>k</a:t>
            </a:r>
            <a:r>
              <a:rPr sz="2750" spc="10" dirty="0"/>
              <a:t>e</a:t>
            </a:r>
            <a:r>
              <a:rPr sz="2750" spc="250" dirty="0"/>
              <a:t> </a:t>
            </a:r>
            <a:r>
              <a:rPr sz="2750" spc="-105" dirty="0"/>
              <a:t>d</a:t>
            </a:r>
            <a:r>
              <a:rPr sz="2750" spc="-95" dirty="0"/>
              <a:t>r</a:t>
            </a:r>
            <a:r>
              <a:rPr sz="2750" spc="-30" dirty="0"/>
              <a:t>u</a:t>
            </a:r>
            <a:r>
              <a:rPr sz="2750" spc="-105" dirty="0"/>
              <a:t>g</a:t>
            </a:r>
            <a:r>
              <a:rPr sz="2750" spc="10" dirty="0"/>
              <a:t>s</a:t>
            </a:r>
            <a:endParaRPr sz="2750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76425" y="1257300"/>
            <a:ext cx="8629650" cy="51435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01662" y="6393815"/>
            <a:ext cx="6642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Times New Roman"/>
                <a:cs typeface="Times New Roman"/>
              </a:rPr>
              <a:t>4-</a:t>
            </a:r>
            <a:r>
              <a:rPr sz="1200" b="1" spc="-5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5-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2021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lang="en-US" spc="10" smtClean="0"/>
              <a:t>20</a:t>
            </a:fld>
            <a:endParaRPr lang="en-US" spc="1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0600" y="1409700"/>
            <a:ext cx="10134600" cy="4838700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-1586" y="0"/>
            <a:ext cx="12195175" cy="107950"/>
            <a:chOff x="-1586" y="0"/>
            <a:chExt cx="12195175" cy="107950"/>
          </a:xfrm>
        </p:grpSpPr>
        <p:sp>
          <p:nvSpPr>
            <p:cNvPr id="10" name="object 10"/>
            <p:cNvSpPr/>
            <p:nvPr/>
          </p:nvSpPr>
          <p:spPr>
            <a:xfrm>
              <a:off x="4763" y="4826"/>
              <a:ext cx="12182475" cy="95250"/>
            </a:xfrm>
            <a:custGeom>
              <a:avLst/>
              <a:gdLst/>
              <a:ahLst/>
              <a:cxnLst/>
              <a:rect l="l" t="t" r="r" b="b"/>
              <a:pathLst>
                <a:path w="12182475" h="95250">
                  <a:moveTo>
                    <a:pt x="12182475" y="0"/>
                  </a:moveTo>
                  <a:lnTo>
                    <a:pt x="0" y="0"/>
                  </a:lnTo>
                  <a:lnTo>
                    <a:pt x="0" y="95250"/>
                  </a:lnTo>
                  <a:lnTo>
                    <a:pt x="12182475" y="95250"/>
                  </a:lnTo>
                  <a:lnTo>
                    <a:pt x="1218247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763" y="4826"/>
              <a:ext cx="12182475" cy="95250"/>
            </a:xfrm>
            <a:custGeom>
              <a:avLst/>
              <a:gdLst/>
              <a:ahLst/>
              <a:cxnLst/>
              <a:rect l="l" t="t" r="r" b="b"/>
              <a:pathLst>
                <a:path w="12182475" h="95250">
                  <a:moveTo>
                    <a:pt x="0" y="95250"/>
                  </a:moveTo>
                  <a:lnTo>
                    <a:pt x="12182475" y="95250"/>
                  </a:lnTo>
                  <a:lnTo>
                    <a:pt x="12182475" y="0"/>
                  </a:lnTo>
                  <a:lnTo>
                    <a:pt x="0" y="0"/>
                  </a:lnTo>
                  <a:lnTo>
                    <a:pt x="0" y="9525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51242" y="920178"/>
            <a:ext cx="75565" cy="2660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spc="5" dirty="0">
                <a:latin typeface="Times New Roman"/>
                <a:cs typeface="Times New Roman"/>
              </a:rPr>
              <a:t>.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dirty="0"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21</a:t>
            </a:fld>
            <a:endParaRPr spc="10" dirty="0"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974465" y="756348"/>
            <a:ext cx="266001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-30" dirty="0"/>
              <a:t>Loo</a:t>
            </a:r>
            <a:r>
              <a:rPr sz="2750" spc="10" dirty="0"/>
              <a:t>k</a:t>
            </a:r>
            <a:r>
              <a:rPr sz="2750" spc="95" dirty="0"/>
              <a:t> </a:t>
            </a:r>
            <a:r>
              <a:rPr sz="2750" spc="10" dirty="0"/>
              <a:t>a</a:t>
            </a:r>
            <a:r>
              <a:rPr sz="2750" spc="-195" dirty="0"/>
              <a:t> </a:t>
            </a:r>
            <a:r>
              <a:rPr sz="2750" spc="-95" dirty="0"/>
              <a:t>li</a:t>
            </a:r>
            <a:r>
              <a:rPr sz="2750" spc="-30" dirty="0"/>
              <a:t>k</a:t>
            </a:r>
            <a:r>
              <a:rPr sz="2750" spc="10" dirty="0"/>
              <a:t>e</a:t>
            </a:r>
            <a:r>
              <a:rPr sz="2750" spc="180" dirty="0"/>
              <a:t> </a:t>
            </a:r>
            <a:r>
              <a:rPr sz="2750" spc="10" dirty="0"/>
              <a:t>a</a:t>
            </a:r>
            <a:r>
              <a:rPr sz="2750" spc="-45" dirty="0"/>
              <a:t> </a:t>
            </a:r>
            <a:r>
              <a:rPr sz="2750" spc="-105" dirty="0"/>
              <a:t>d</a:t>
            </a:r>
            <a:r>
              <a:rPr sz="2750" spc="-95" dirty="0"/>
              <a:t>r</a:t>
            </a:r>
            <a:r>
              <a:rPr sz="2750" spc="-30" dirty="0"/>
              <a:t>u</a:t>
            </a:r>
            <a:r>
              <a:rPr sz="2750" spc="-105" dirty="0"/>
              <a:t>g</a:t>
            </a:r>
            <a:r>
              <a:rPr sz="2750" spc="10" dirty="0"/>
              <a:t>s</a:t>
            </a:r>
            <a:endParaRPr sz="2750"/>
          </a:p>
        </p:txBody>
      </p:sp>
      <p:pic>
        <p:nvPicPr>
          <p:cNvPr id="1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89501" y="468566"/>
            <a:ext cx="243078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-35" dirty="0"/>
              <a:t>L</a:t>
            </a:r>
            <a:r>
              <a:rPr sz="2750" spc="-30" dirty="0"/>
              <a:t>oo</a:t>
            </a:r>
            <a:r>
              <a:rPr sz="2750" spc="10" dirty="0"/>
              <a:t>k</a:t>
            </a:r>
            <a:r>
              <a:rPr sz="2750" spc="100" dirty="0"/>
              <a:t> </a:t>
            </a:r>
            <a:r>
              <a:rPr sz="2750" spc="10" dirty="0"/>
              <a:t>a</a:t>
            </a:r>
            <a:r>
              <a:rPr sz="2750" spc="-200" dirty="0"/>
              <a:t> </a:t>
            </a:r>
            <a:r>
              <a:rPr sz="2750" spc="-95" dirty="0"/>
              <a:t>li</a:t>
            </a:r>
            <a:r>
              <a:rPr sz="2750" spc="-30" dirty="0"/>
              <a:t>k</a:t>
            </a:r>
            <a:r>
              <a:rPr sz="2750" spc="10" dirty="0"/>
              <a:t>e</a:t>
            </a:r>
            <a:r>
              <a:rPr sz="2750" spc="254" dirty="0"/>
              <a:t> </a:t>
            </a:r>
            <a:r>
              <a:rPr sz="2750" spc="-105" dirty="0"/>
              <a:t>d</a:t>
            </a:r>
            <a:r>
              <a:rPr sz="2750" spc="-95" dirty="0"/>
              <a:t>r</a:t>
            </a:r>
            <a:r>
              <a:rPr sz="2750" spc="-30" dirty="0"/>
              <a:t>u</a:t>
            </a:r>
            <a:r>
              <a:rPr sz="2750" spc="-105" dirty="0"/>
              <a:t>g</a:t>
            </a:r>
            <a:r>
              <a:rPr sz="2750" spc="10" dirty="0"/>
              <a:t>s</a:t>
            </a:r>
            <a:endParaRPr sz="275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43200" y="1695450"/>
            <a:ext cx="6048375" cy="428625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22</a:t>
            </a:fld>
            <a:endParaRPr spc="1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4600" y="1009650"/>
            <a:ext cx="6677025" cy="499614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23</a:t>
            </a:fld>
            <a:endParaRPr spc="1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38804" y="572769"/>
            <a:ext cx="4618990" cy="47986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33679">
              <a:lnSpc>
                <a:spcPct val="100000"/>
              </a:lnSpc>
              <a:spcBef>
                <a:spcPts val="130"/>
              </a:spcBef>
            </a:pPr>
            <a:r>
              <a:rPr sz="2750" spc="185" dirty="0">
                <a:latin typeface="Times New Roman"/>
                <a:cs typeface="Times New Roman"/>
              </a:rPr>
              <a:t>H</a:t>
            </a:r>
            <a:r>
              <a:rPr sz="2750" spc="55" dirty="0">
                <a:latin typeface="Times New Roman"/>
                <a:cs typeface="Times New Roman"/>
              </a:rPr>
              <a:t>i</a:t>
            </a:r>
            <a:r>
              <a:rPr sz="2750" spc="120" dirty="0">
                <a:latin typeface="Times New Roman"/>
                <a:cs typeface="Times New Roman"/>
              </a:rPr>
              <a:t>g</a:t>
            </a:r>
            <a:r>
              <a:rPr sz="2750" spc="15" dirty="0">
                <a:latin typeface="Times New Roman"/>
                <a:cs typeface="Times New Roman"/>
              </a:rPr>
              <a:t>h</a:t>
            </a:r>
            <a:r>
              <a:rPr sz="2750" spc="330" dirty="0">
                <a:latin typeface="Times New Roman"/>
                <a:cs typeface="Times New Roman"/>
              </a:rPr>
              <a:t> </a:t>
            </a:r>
            <a:r>
              <a:rPr sz="2750" spc="-25" dirty="0">
                <a:latin typeface="Times New Roman"/>
                <a:cs typeface="Times New Roman"/>
              </a:rPr>
              <a:t>–</a:t>
            </a:r>
            <a:r>
              <a:rPr sz="2750" spc="-100" dirty="0">
                <a:latin typeface="Times New Roman"/>
                <a:cs typeface="Times New Roman"/>
              </a:rPr>
              <a:t>a</a:t>
            </a:r>
            <a:r>
              <a:rPr sz="2750" spc="-170" dirty="0">
                <a:latin typeface="Times New Roman"/>
                <a:cs typeface="Times New Roman"/>
              </a:rPr>
              <a:t>l</a:t>
            </a:r>
            <a:r>
              <a:rPr sz="2750" spc="-100" dirty="0">
                <a:latin typeface="Times New Roman"/>
                <a:cs typeface="Times New Roman"/>
              </a:rPr>
              <a:t>e</a:t>
            </a:r>
            <a:r>
              <a:rPr sz="2750" spc="-95" dirty="0">
                <a:latin typeface="Times New Roman"/>
                <a:cs typeface="Times New Roman"/>
              </a:rPr>
              <a:t>r</a:t>
            </a:r>
            <a:r>
              <a:rPr sz="2750" spc="5" dirty="0">
                <a:latin typeface="Times New Roman"/>
                <a:cs typeface="Times New Roman"/>
              </a:rPr>
              <a:t>t</a:t>
            </a:r>
            <a:r>
              <a:rPr sz="2750" spc="-114" dirty="0">
                <a:latin typeface="Times New Roman"/>
                <a:cs typeface="Times New Roman"/>
              </a:rPr>
              <a:t> </a:t>
            </a:r>
            <a:r>
              <a:rPr sz="2750" spc="30" dirty="0">
                <a:latin typeface="Times New Roman"/>
                <a:cs typeface="Times New Roman"/>
              </a:rPr>
              <a:t>m</a:t>
            </a:r>
            <a:r>
              <a:rPr sz="2750" spc="-25" dirty="0">
                <a:latin typeface="Times New Roman"/>
                <a:cs typeface="Times New Roman"/>
              </a:rPr>
              <a:t>ed</a:t>
            </a:r>
            <a:r>
              <a:rPr sz="2750" spc="-95" dirty="0">
                <a:latin typeface="Times New Roman"/>
                <a:cs typeface="Times New Roman"/>
              </a:rPr>
              <a:t>i</a:t>
            </a:r>
            <a:r>
              <a:rPr sz="2750" spc="-25" dirty="0">
                <a:latin typeface="Times New Roman"/>
                <a:cs typeface="Times New Roman"/>
              </a:rPr>
              <a:t>c</a:t>
            </a:r>
            <a:r>
              <a:rPr sz="2750" spc="45" dirty="0">
                <a:latin typeface="Times New Roman"/>
                <a:cs typeface="Times New Roman"/>
              </a:rPr>
              <a:t>a</a:t>
            </a:r>
            <a:r>
              <a:rPr sz="2750" spc="55" dirty="0">
                <a:latin typeface="Times New Roman"/>
                <a:cs typeface="Times New Roman"/>
              </a:rPr>
              <a:t>t</a:t>
            </a:r>
            <a:r>
              <a:rPr sz="2750" spc="-20" dirty="0">
                <a:latin typeface="Times New Roman"/>
                <a:cs typeface="Times New Roman"/>
              </a:rPr>
              <a:t>i</a:t>
            </a:r>
            <a:r>
              <a:rPr sz="2750" spc="-25" dirty="0">
                <a:latin typeface="Times New Roman"/>
                <a:cs typeface="Times New Roman"/>
              </a:rPr>
              <a:t>o</a:t>
            </a:r>
            <a:r>
              <a:rPr sz="2750" spc="120" dirty="0">
                <a:latin typeface="Times New Roman"/>
                <a:cs typeface="Times New Roman"/>
              </a:rPr>
              <a:t>n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endParaRPr sz="27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lr>
                <a:srgbClr val="FFD300"/>
              </a:buClr>
              <a:buSzPct val="70909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750" spc="-190" dirty="0">
                <a:latin typeface="Times New Roman"/>
                <a:cs typeface="Times New Roman"/>
              </a:rPr>
              <a:t>H</a:t>
            </a:r>
            <a:r>
              <a:rPr sz="2750" spc="-250" dirty="0">
                <a:latin typeface="Times New Roman"/>
                <a:cs typeface="Times New Roman"/>
              </a:rPr>
              <a:t>av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275" dirty="0">
                <a:latin typeface="Times New Roman"/>
                <a:cs typeface="Times New Roman"/>
              </a:rPr>
              <a:t> </a:t>
            </a:r>
            <a:r>
              <a:rPr sz="2750" spc="-325" dirty="0">
                <a:latin typeface="Times New Roman"/>
                <a:cs typeface="Times New Roman"/>
              </a:rPr>
              <a:t>a</a:t>
            </a:r>
            <a:r>
              <a:rPr sz="2750" spc="15" dirty="0">
                <a:latin typeface="Times New Roman"/>
                <a:cs typeface="Times New Roman"/>
              </a:rPr>
              <a:t>n</a:t>
            </a:r>
            <a:r>
              <a:rPr sz="2750" spc="-500" dirty="0">
                <a:latin typeface="Times New Roman"/>
                <a:cs typeface="Times New Roman"/>
              </a:rPr>
              <a:t> 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175" dirty="0">
                <a:latin typeface="Times New Roman"/>
                <a:cs typeface="Times New Roman"/>
              </a:rPr>
              <a:t>n</a:t>
            </a:r>
            <a:r>
              <a:rPr sz="2750" spc="-250" dirty="0">
                <a:latin typeface="Times New Roman"/>
                <a:cs typeface="Times New Roman"/>
              </a:rPr>
              <a:t>c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-250" dirty="0">
                <a:latin typeface="Times New Roman"/>
                <a:cs typeface="Times New Roman"/>
              </a:rPr>
              <a:t>ease</a:t>
            </a:r>
            <a:r>
              <a:rPr sz="2750" spc="15" dirty="0">
                <a:latin typeface="Times New Roman"/>
                <a:cs typeface="Times New Roman"/>
              </a:rPr>
              <a:t>d</a:t>
            </a:r>
            <a:r>
              <a:rPr sz="2750" spc="-130" dirty="0">
                <a:latin typeface="Times New Roman"/>
                <a:cs typeface="Times New Roman"/>
              </a:rPr>
              <a:t> 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250" dirty="0">
                <a:latin typeface="Times New Roman"/>
                <a:cs typeface="Times New Roman"/>
              </a:rPr>
              <a:t>s</a:t>
            </a:r>
            <a:r>
              <a:rPr sz="2750" spc="15" dirty="0">
                <a:latin typeface="Times New Roman"/>
                <a:cs typeface="Times New Roman"/>
              </a:rPr>
              <a:t>k</a:t>
            </a:r>
            <a:r>
              <a:rPr sz="2750" spc="-280" dirty="0">
                <a:latin typeface="Times New Roman"/>
                <a:cs typeface="Times New Roman"/>
              </a:rPr>
              <a:t> 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15" dirty="0">
                <a:latin typeface="Times New Roman"/>
                <a:cs typeface="Times New Roman"/>
              </a:rPr>
              <a:t>o</a:t>
            </a:r>
            <a:r>
              <a:rPr sz="2750" spc="-200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ca</a:t>
            </a:r>
            <a:r>
              <a:rPr sz="2750" spc="-175" dirty="0">
                <a:latin typeface="Times New Roman"/>
                <a:cs typeface="Times New Roman"/>
              </a:rPr>
              <a:t>u</a:t>
            </a:r>
            <a:r>
              <a:rPr sz="2750" spc="-250" dirty="0">
                <a:latin typeface="Times New Roman"/>
                <a:cs typeface="Times New Roman"/>
              </a:rPr>
              <a:t>s</a:t>
            </a:r>
            <a:r>
              <a:rPr sz="2750" spc="200" dirty="0">
                <a:latin typeface="Times New Roman"/>
                <a:cs typeface="Times New Roman"/>
              </a:rPr>
              <a:t>e</a:t>
            </a:r>
            <a:r>
              <a:rPr sz="2750" spc="-250" dirty="0">
                <a:latin typeface="Times New Roman"/>
                <a:cs typeface="Times New Roman"/>
              </a:rPr>
              <a:t>h</a:t>
            </a:r>
            <a:r>
              <a:rPr sz="2750" spc="-325" dirty="0">
                <a:latin typeface="Times New Roman"/>
                <a:cs typeface="Times New Roman"/>
              </a:rPr>
              <a:t>a</a:t>
            </a:r>
            <a:r>
              <a:rPr sz="2750" spc="-320" dirty="0">
                <a:latin typeface="Times New Roman"/>
                <a:cs typeface="Times New Roman"/>
              </a:rPr>
              <a:t>r</a:t>
            </a:r>
            <a:r>
              <a:rPr sz="2750" spc="20" dirty="0">
                <a:latin typeface="Times New Roman"/>
                <a:cs typeface="Times New Roman"/>
              </a:rPr>
              <a:t>m</a:t>
            </a:r>
            <a:endParaRPr sz="2750">
              <a:latin typeface="Times New Roman"/>
              <a:cs typeface="Times New Roman"/>
            </a:endParaRPr>
          </a:p>
          <a:p>
            <a:pPr marL="12700" marR="1104900">
              <a:lnSpc>
                <a:spcPts val="4210"/>
              </a:lnSpc>
              <a:spcBef>
                <a:spcPts val="6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203200" algn="l"/>
              </a:tabLst>
            </a:pPr>
            <a:r>
              <a:rPr sz="2750" spc="-185" dirty="0">
                <a:latin typeface="Times New Roman"/>
                <a:cs typeface="Times New Roman"/>
              </a:rPr>
              <a:t>L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175" dirty="0">
                <a:latin typeface="Times New Roman"/>
                <a:cs typeface="Times New Roman"/>
              </a:rPr>
              <a:t>s</a:t>
            </a:r>
            <a:r>
              <a:rPr sz="2750" spc="5" dirty="0">
                <a:latin typeface="Times New Roman"/>
                <a:cs typeface="Times New Roman"/>
              </a:rPr>
              <a:t>t</a:t>
            </a:r>
            <a:r>
              <a:rPr sz="2750" spc="-260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ava</a:t>
            </a:r>
            <a:r>
              <a:rPr sz="2750" spc="-315" dirty="0">
                <a:latin typeface="Times New Roman"/>
                <a:cs typeface="Times New Roman"/>
              </a:rPr>
              <a:t>il</a:t>
            </a:r>
            <a:r>
              <a:rPr sz="2750" spc="-175" dirty="0">
                <a:latin typeface="Times New Roman"/>
                <a:cs typeface="Times New Roman"/>
              </a:rPr>
              <a:t>ab</a:t>
            </a:r>
            <a:r>
              <a:rPr sz="2750" spc="-240" dirty="0">
                <a:latin typeface="Times New Roman"/>
                <a:cs typeface="Times New Roman"/>
              </a:rPr>
              <a:t>l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145" dirty="0">
                <a:latin typeface="Times New Roman"/>
                <a:cs typeface="Times New Roman"/>
              </a:rPr>
              <a:t> </a:t>
            </a:r>
            <a:r>
              <a:rPr sz="2750" spc="-170" dirty="0">
                <a:latin typeface="Times New Roman"/>
                <a:cs typeface="Times New Roman"/>
              </a:rPr>
              <a:t>fr</a:t>
            </a:r>
            <a:r>
              <a:rPr sz="2750" spc="-175" dirty="0">
                <a:latin typeface="Times New Roman"/>
                <a:cs typeface="Times New Roman"/>
              </a:rPr>
              <a:t>o</a:t>
            </a:r>
            <a:r>
              <a:rPr sz="2750" spc="20" dirty="0">
                <a:latin typeface="Times New Roman"/>
                <a:cs typeface="Times New Roman"/>
              </a:rPr>
              <a:t>m</a:t>
            </a:r>
            <a:r>
              <a:rPr sz="2750" spc="-300" dirty="0">
                <a:latin typeface="Times New Roman"/>
                <a:cs typeface="Times New Roman"/>
              </a:rPr>
              <a:t> 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195" dirty="0">
                <a:latin typeface="Times New Roman"/>
                <a:cs typeface="Times New Roman"/>
              </a:rPr>
              <a:t>m</a:t>
            </a:r>
            <a:r>
              <a:rPr sz="2750" spc="-250" dirty="0">
                <a:latin typeface="Times New Roman"/>
                <a:cs typeface="Times New Roman"/>
              </a:rPr>
              <a:t>sp</a:t>
            </a:r>
            <a:r>
              <a:rPr sz="2750" spc="-240" dirty="0">
                <a:latin typeface="Times New Roman"/>
                <a:cs typeface="Times New Roman"/>
              </a:rPr>
              <a:t>.</a:t>
            </a:r>
            <a:r>
              <a:rPr sz="2750" spc="-175" dirty="0">
                <a:latin typeface="Times New Roman"/>
                <a:cs typeface="Times New Roman"/>
              </a:rPr>
              <a:t>o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10" dirty="0">
                <a:latin typeface="Times New Roman"/>
                <a:cs typeface="Times New Roman"/>
              </a:rPr>
              <a:t>g  </a:t>
            </a:r>
            <a:r>
              <a:rPr sz="2750" spc="-204" dirty="0">
                <a:latin typeface="Times New Roman"/>
                <a:cs typeface="Times New Roman"/>
              </a:rPr>
              <a:t>Examples</a:t>
            </a:r>
            <a:endParaRPr sz="2750">
              <a:latin typeface="Times New Roman"/>
              <a:cs typeface="Times New Roman"/>
            </a:endParaRPr>
          </a:p>
          <a:p>
            <a:pPr marL="927100" marR="1172210">
              <a:lnSpc>
                <a:spcPct val="109300"/>
              </a:lnSpc>
              <a:spcBef>
                <a:spcPts val="80"/>
              </a:spcBef>
            </a:pPr>
            <a:r>
              <a:rPr sz="2750" spc="-210" dirty="0">
                <a:latin typeface="Times New Roman"/>
                <a:cs typeface="Times New Roman"/>
              </a:rPr>
              <a:t>chemotherapy</a:t>
            </a:r>
            <a:r>
              <a:rPr sz="2750" spc="40" dirty="0">
                <a:latin typeface="Times New Roman"/>
                <a:cs typeface="Times New Roman"/>
              </a:rPr>
              <a:t> </a:t>
            </a:r>
            <a:r>
              <a:rPr sz="2750" spc="-195" dirty="0">
                <a:latin typeface="Times New Roman"/>
                <a:cs typeface="Times New Roman"/>
              </a:rPr>
              <a:t>agents </a:t>
            </a:r>
            <a:r>
              <a:rPr sz="2750" spc="-675" dirty="0">
                <a:latin typeface="Times New Roman"/>
                <a:cs typeface="Times New Roman"/>
              </a:rPr>
              <a:t> </a:t>
            </a:r>
            <a:r>
              <a:rPr sz="2750" spc="-200" dirty="0">
                <a:latin typeface="Times New Roman"/>
                <a:cs typeface="Times New Roman"/>
              </a:rPr>
              <a:t>antithrombolytics </a:t>
            </a:r>
            <a:r>
              <a:rPr sz="2750" spc="-195" dirty="0">
                <a:latin typeface="Times New Roman"/>
                <a:cs typeface="Times New Roman"/>
              </a:rPr>
              <a:t> </a:t>
            </a:r>
            <a:r>
              <a:rPr sz="2750" spc="-225" dirty="0">
                <a:latin typeface="Times New Roman"/>
                <a:cs typeface="Times New Roman"/>
              </a:rPr>
              <a:t>anti-arrythmics </a:t>
            </a:r>
            <a:r>
              <a:rPr sz="2750" spc="-220" dirty="0">
                <a:latin typeface="Times New Roman"/>
                <a:cs typeface="Times New Roman"/>
              </a:rPr>
              <a:t> </a:t>
            </a:r>
            <a:r>
              <a:rPr sz="2750" spc="-225" dirty="0">
                <a:latin typeface="Times New Roman"/>
                <a:cs typeface="Times New Roman"/>
              </a:rPr>
              <a:t>insulin</a:t>
            </a:r>
            <a:endParaRPr sz="275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  <a:spcBef>
                <a:spcPts val="755"/>
              </a:spcBef>
            </a:pPr>
            <a:r>
              <a:rPr sz="2750" spc="-215" dirty="0">
                <a:latin typeface="Times New Roman"/>
                <a:cs typeface="Times New Roman"/>
              </a:rPr>
              <a:t>anti-seizure</a:t>
            </a:r>
            <a:r>
              <a:rPr sz="2750" spc="75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med</a:t>
            </a:r>
            <a:r>
              <a:rPr sz="1800" spc="-175" dirty="0">
                <a:solidFill>
                  <a:srgbClr val="FFFFFF"/>
                </a:solidFill>
                <a:latin typeface="Georgia"/>
                <a:cs typeface="Georgia"/>
              </a:rPr>
              <a:t>i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24</a:t>
            </a:fld>
            <a:endParaRPr spc="1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7"/>
          <p:cNvGrpSpPr/>
          <p:nvPr/>
        </p:nvGrpSpPr>
        <p:grpSpPr>
          <a:xfrm>
            <a:off x="-1586" y="0"/>
            <a:ext cx="12195175" cy="107950"/>
            <a:chOff x="-1586" y="0"/>
            <a:chExt cx="12195175" cy="107950"/>
          </a:xfrm>
        </p:grpSpPr>
        <p:sp>
          <p:nvSpPr>
            <p:cNvPr id="8" name="object 8"/>
            <p:cNvSpPr/>
            <p:nvPr/>
          </p:nvSpPr>
          <p:spPr>
            <a:xfrm>
              <a:off x="4763" y="4826"/>
              <a:ext cx="12182475" cy="95250"/>
            </a:xfrm>
            <a:custGeom>
              <a:avLst/>
              <a:gdLst/>
              <a:ahLst/>
              <a:cxnLst/>
              <a:rect l="l" t="t" r="r" b="b"/>
              <a:pathLst>
                <a:path w="12182475" h="95250">
                  <a:moveTo>
                    <a:pt x="12182475" y="0"/>
                  </a:moveTo>
                  <a:lnTo>
                    <a:pt x="0" y="0"/>
                  </a:lnTo>
                  <a:lnTo>
                    <a:pt x="0" y="95250"/>
                  </a:lnTo>
                  <a:lnTo>
                    <a:pt x="12182475" y="95250"/>
                  </a:lnTo>
                  <a:lnTo>
                    <a:pt x="1218247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763" y="4826"/>
              <a:ext cx="12182475" cy="95250"/>
            </a:xfrm>
            <a:custGeom>
              <a:avLst/>
              <a:gdLst/>
              <a:ahLst/>
              <a:cxnLst/>
              <a:rect l="l" t="t" r="r" b="b"/>
              <a:pathLst>
                <a:path w="12182475" h="95250">
                  <a:moveTo>
                    <a:pt x="0" y="95250"/>
                  </a:moveTo>
                  <a:lnTo>
                    <a:pt x="12182475" y="95250"/>
                  </a:lnTo>
                  <a:lnTo>
                    <a:pt x="12182475" y="0"/>
                  </a:lnTo>
                  <a:lnTo>
                    <a:pt x="0" y="0"/>
                  </a:lnTo>
                  <a:lnTo>
                    <a:pt x="0" y="9525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186497" y="1606486"/>
            <a:ext cx="19627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0"/>
              </a:spcBef>
              <a:buClr>
                <a:srgbClr val="FFD300"/>
              </a:buClr>
              <a:buSzPct val="70833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400" u="heavy" spc="-13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Georgia"/>
                <a:cs typeface="Georgia"/>
                <a:hlinkClick r:id="rId2"/>
              </a:rPr>
              <a:t>www.usp.org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dirty="0"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25</a:t>
            </a:fld>
            <a:endParaRPr spc="10" dirty="0"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830701" y="716661"/>
            <a:ext cx="3633470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spc="-105" dirty="0"/>
              <a:t>S</a:t>
            </a:r>
            <a:r>
              <a:rPr sz="2750" spc="-100" dirty="0"/>
              <a:t>o</a:t>
            </a:r>
            <a:r>
              <a:rPr sz="2750" spc="-25" dirty="0"/>
              <a:t>un</a:t>
            </a:r>
            <a:r>
              <a:rPr sz="2750" spc="15" dirty="0"/>
              <a:t>d</a:t>
            </a:r>
            <a:r>
              <a:rPr sz="2750" spc="165" dirty="0"/>
              <a:t> </a:t>
            </a:r>
            <a:r>
              <a:rPr sz="2750" spc="10" dirty="0"/>
              <a:t>a</a:t>
            </a:r>
            <a:r>
              <a:rPr sz="2750" spc="-200" dirty="0"/>
              <a:t> </a:t>
            </a:r>
            <a:r>
              <a:rPr sz="2750" spc="-95" dirty="0"/>
              <a:t>li</a:t>
            </a:r>
            <a:r>
              <a:rPr sz="2750" spc="-25" dirty="0"/>
              <a:t>k</a:t>
            </a:r>
            <a:r>
              <a:rPr sz="2750" spc="10" dirty="0"/>
              <a:t>e</a:t>
            </a:r>
            <a:r>
              <a:rPr sz="2750" spc="175" dirty="0"/>
              <a:t> </a:t>
            </a:r>
            <a:r>
              <a:rPr sz="2750" spc="-175" dirty="0"/>
              <a:t>o</a:t>
            </a:r>
            <a:r>
              <a:rPr sz="2750" spc="10" dirty="0"/>
              <a:t>r</a:t>
            </a:r>
            <a:r>
              <a:rPr sz="2750" spc="-340" dirty="0"/>
              <a:t> </a:t>
            </a:r>
            <a:r>
              <a:rPr sz="2750" spc="-90" dirty="0"/>
              <a:t>l</a:t>
            </a:r>
            <a:r>
              <a:rPr sz="2750" spc="-25" dirty="0"/>
              <a:t>oo</a:t>
            </a:r>
            <a:r>
              <a:rPr sz="2750" spc="15" dirty="0"/>
              <a:t>k</a:t>
            </a:r>
            <a:r>
              <a:rPr sz="2750" spc="165" dirty="0"/>
              <a:t> </a:t>
            </a:r>
            <a:r>
              <a:rPr sz="2750" spc="10" dirty="0"/>
              <a:t>a</a:t>
            </a:r>
            <a:r>
              <a:rPr sz="2750" spc="254" dirty="0"/>
              <a:t> </a:t>
            </a:r>
            <a:r>
              <a:rPr sz="2750" spc="-95" dirty="0"/>
              <a:t>li</a:t>
            </a:r>
            <a:r>
              <a:rPr sz="2750" spc="-25" dirty="0"/>
              <a:t>k</a:t>
            </a:r>
            <a:r>
              <a:rPr sz="2750" spc="10" dirty="0"/>
              <a:t>e</a:t>
            </a:r>
            <a:endParaRPr sz="2750"/>
          </a:p>
        </p:txBody>
      </p:sp>
      <p:sp>
        <p:nvSpPr>
          <p:cNvPr id="12" name="object 12"/>
          <p:cNvSpPr txBox="1"/>
          <p:nvPr/>
        </p:nvSpPr>
        <p:spPr>
          <a:xfrm>
            <a:off x="3500501" y="1544915"/>
            <a:ext cx="2028189" cy="4011929"/>
          </a:xfrm>
          <a:prstGeom prst="rect">
            <a:avLst/>
          </a:prstGeom>
        </p:spPr>
        <p:txBody>
          <a:bodyPr vert="horz" wrap="square" lIns="0" tIns="218440" rIns="0" bIns="0" rtlCol="0">
            <a:spAutoFit/>
          </a:bodyPr>
          <a:lstStyle/>
          <a:p>
            <a:pPr marL="660400" indent="-648335">
              <a:lnSpc>
                <a:spcPct val="100000"/>
              </a:lnSpc>
              <a:spcBef>
                <a:spcPts val="1720"/>
              </a:spcBef>
              <a:buClr>
                <a:srgbClr val="FFD300"/>
              </a:buClr>
              <a:buSzPct val="70833"/>
              <a:buFont typeface="Wingdings"/>
              <a:buChar char=""/>
              <a:tabLst>
                <a:tab pos="660400" algn="l"/>
                <a:tab pos="661035" algn="l"/>
              </a:tabLst>
            </a:pPr>
            <a:r>
              <a:rPr sz="2400" spc="-150" dirty="0">
                <a:latin typeface="Times New Roman"/>
                <a:cs typeface="Times New Roman"/>
              </a:rPr>
              <a:t>Penegra</a:t>
            </a:r>
            <a:endParaRPr sz="2400">
              <a:latin typeface="Times New Roman"/>
              <a:cs typeface="Times New Roman"/>
            </a:endParaRPr>
          </a:p>
          <a:p>
            <a:pPr marL="755650" lvl="1" indent="-286385">
              <a:lnSpc>
                <a:spcPct val="100000"/>
              </a:lnSpc>
              <a:spcBef>
                <a:spcPts val="1625"/>
              </a:spcBef>
              <a:buClr>
                <a:srgbClr val="B89CE6"/>
              </a:buClr>
              <a:buSzPct val="68750"/>
              <a:buFont typeface="Wingdings"/>
              <a:buChar char=""/>
              <a:tabLst>
                <a:tab pos="755650" algn="l"/>
                <a:tab pos="756285" algn="l"/>
              </a:tabLst>
            </a:pPr>
            <a:r>
              <a:rPr sz="2400" spc="-130" dirty="0">
                <a:latin typeface="Times New Roman"/>
                <a:cs typeface="Times New Roman"/>
              </a:rPr>
              <a:t>Neroxim</a:t>
            </a:r>
            <a:endParaRPr sz="2400">
              <a:latin typeface="Times New Roman"/>
              <a:cs typeface="Times New Roman"/>
            </a:endParaRPr>
          </a:p>
          <a:p>
            <a:pPr marL="755650" lvl="1" indent="-286385">
              <a:lnSpc>
                <a:spcPct val="100000"/>
              </a:lnSpc>
              <a:spcBef>
                <a:spcPts val="1550"/>
              </a:spcBef>
              <a:buClr>
                <a:srgbClr val="B89CE6"/>
              </a:buClr>
              <a:buSzPct val="68750"/>
              <a:buFont typeface="Wingdings"/>
              <a:buChar char=""/>
              <a:tabLst>
                <a:tab pos="755650" algn="l"/>
                <a:tab pos="756285" algn="l"/>
              </a:tabLst>
            </a:pPr>
            <a:r>
              <a:rPr sz="2400" spc="-160" dirty="0">
                <a:latin typeface="Times New Roman"/>
                <a:cs typeface="Times New Roman"/>
              </a:rPr>
              <a:t>Losakind-H</a:t>
            </a:r>
            <a:endParaRPr sz="2400">
              <a:latin typeface="Times New Roman"/>
              <a:cs typeface="Times New Roman"/>
            </a:endParaRPr>
          </a:p>
          <a:p>
            <a:pPr marL="755650" lvl="1" indent="-286385">
              <a:lnSpc>
                <a:spcPct val="100000"/>
              </a:lnSpc>
              <a:spcBef>
                <a:spcPts val="1625"/>
              </a:spcBef>
              <a:buClr>
                <a:srgbClr val="B89CE6"/>
              </a:buClr>
              <a:buSzPct val="68750"/>
              <a:buFont typeface="Wingdings"/>
              <a:buChar char=""/>
              <a:tabLst>
                <a:tab pos="755650" algn="l"/>
                <a:tab pos="756285" algn="l"/>
              </a:tabLst>
            </a:pPr>
            <a:r>
              <a:rPr sz="2400" spc="-165" dirty="0">
                <a:latin typeface="Times New Roman"/>
                <a:cs typeface="Times New Roman"/>
              </a:rPr>
              <a:t>Unienzyme</a:t>
            </a:r>
            <a:endParaRPr sz="2400">
              <a:latin typeface="Times New Roman"/>
              <a:cs typeface="Times New Roman"/>
            </a:endParaRPr>
          </a:p>
          <a:p>
            <a:pPr marL="755650" lvl="1" indent="-286385">
              <a:lnSpc>
                <a:spcPct val="100000"/>
              </a:lnSpc>
              <a:spcBef>
                <a:spcPts val="1630"/>
              </a:spcBef>
              <a:buClr>
                <a:srgbClr val="B89CE6"/>
              </a:buClr>
              <a:buSzPct val="68750"/>
              <a:buFont typeface="Wingdings"/>
              <a:buChar char=""/>
              <a:tabLst>
                <a:tab pos="755650" algn="l"/>
                <a:tab pos="756285" algn="l"/>
              </a:tabLst>
            </a:pPr>
            <a:r>
              <a:rPr sz="2400" spc="-90" dirty="0">
                <a:latin typeface="Times New Roman"/>
                <a:cs typeface="Times New Roman"/>
              </a:rPr>
              <a:t>Eltroxine</a:t>
            </a:r>
            <a:endParaRPr sz="2400">
              <a:latin typeface="Times New Roman"/>
              <a:cs typeface="Times New Roman"/>
            </a:endParaRPr>
          </a:p>
          <a:p>
            <a:pPr marL="755650" lvl="1" indent="-286385">
              <a:lnSpc>
                <a:spcPct val="100000"/>
              </a:lnSpc>
              <a:spcBef>
                <a:spcPts val="1625"/>
              </a:spcBef>
              <a:buClr>
                <a:srgbClr val="B89CE6"/>
              </a:buClr>
              <a:buSzPct val="68750"/>
              <a:buFont typeface="Wingdings"/>
              <a:buChar char=""/>
              <a:tabLst>
                <a:tab pos="755650" algn="l"/>
                <a:tab pos="756285" algn="l"/>
              </a:tabLst>
            </a:pPr>
            <a:r>
              <a:rPr sz="2400" spc="-105" dirty="0">
                <a:latin typeface="Times New Roman"/>
                <a:cs typeface="Times New Roman"/>
              </a:rPr>
              <a:t>Oximet</a:t>
            </a:r>
            <a:endParaRPr sz="2400">
              <a:latin typeface="Times New Roman"/>
              <a:cs typeface="Times New Roman"/>
            </a:endParaRPr>
          </a:p>
          <a:p>
            <a:pPr marL="755650" lvl="1" indent="-286385">
              <a:lnSpc>
                <a:spcPct val="100000"/>
              </a:lnSpc>
              <a:spcBef>
                <a:spcPts val="1550"/>
              </a:spcBef>
              <a:buClr>
                <a:srgbClr val="B89CE6"/>
              </a:buClr>
              <a:buSzPct val="68750"/>
              <a:buFont typeface="Wingdings"/>
              <a:buChar char=""/>
              <a:tabLst>
                <a:tab pos="755650" algn="l"/>
                <a:tab pos="756285" algn="l"/>
              </a:tabLst>
            </a:pPr>
            <a:r>
              <a:rPr sz="2400" spc="-145" dirty="0">
                <a:latin typeface="Times New Roman"/>
                <a:cs typeface="Times New Roman"/>
              </a:rPr>
              <a:t>Listril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489443" y="1617243"/>
            <a:ext cx="1122045" cy="4099560"/>
          </a:xfrm>
          <a:prstGeom prst="rect">
            <a:avLst/>
          </a:prstGeom>
        </p:spPr>
        <p:txBody>
          <a:bodyPr vert="horz" wrap="square" lIns="0" tIns="172085" rIns="0" bIns="0" rtlCol="0">
            <a:spAutoFit/>
          </a:bodyPr>
          <a:lstStyle/>
          <a:p>
            <a:pPr marL="69850">
              <a:lnSpc>
                <a:spcPct val="100000"/>
              </a:lnSpc>
              <a:spcBef>
                <a:spcPts val="1355"/>
              </a:spcBef>
            </a:pPr>
            <a:r>
              <a:rPr sz="2400" spc="-150" dirty="0">
                <a:latin typeface="Times New Roman"/>
                <a:cs typeface="Times New Roman"/>
              </a:rPr>
              <a:t>Allegra</a:t>
            </a:r>
            <a:endParaRPr sz="2400">
              <a:latin typeface="Times New Roman"/>
              <a:cs typeface="Times New Roman"/>
            </a:endParaRPr>
          </a:p>
          <a:p>
            <a:pPr marL="31750">
              <a:lnSpc>
                <a:spcPct val="100000"/>
              </a:lnSpc>
              <a:spcBef>
                <a:spcPts val="1250"/>
              </a:spcBef>
            </a:pPr>
            <a:r>
              <a:rPr sz="2400" spc="-145" dirty="0">
                <a:latin typeface="Times New Roman"/>
                <a:cs typeface="Times New Roman"/>
              </a:rPr>
              <a:t>Nitaxim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ts val="4810"/>
              </a:lnSpc>
              <a:spcBef>
                <a:spcPts val="405"/>
              </a:spcBef>
            </a:pPr>
            <a:r>
              <a:rPr sz="2400" spc="-150" dirty="0">
                <a:latin typeface="Times New Roman"/>
                <a:cs typeface="Times New Roman"/>
              </a:rPr>
              <a:t>Lipikind </a:t>
            </a:r>
            <a:r>
              <a:rPr sz="2400" spc="-145" dirty="0">
                <a:latin typeface="Times New Roman"/>
                <a:cs typeface="Times New Roman"/>
              </a:rPr>
              <a:t> </a:t>
            </a:r>
            <a:r>
              <a:rPr sz="2400" spc="-160" dirty="0">
                <a:latin typeface="Times New Roman"/>
                <a:cs typeface="Times New Roman"/>
              </a:rPr>
              <a:t>U</a:t>
            </a:r>
            <a:r>
              <a:rPr sz="2400" spc="-229" dirty="0">
                <a:latin typeface="Times New Roman"/>
                <a:cs typeface="Times New Roman"/>
              </a:rPr>
              <a:t>n</a:t>
            </a:r>
            <a:r>
              <a:rPr sz="2400" spc="-145" dirty="0">
                <a:latin typeface="Times New Roman"/>
                <a:cs typeface="Times New Roman"/>
              </a:rPr>
              <a:t>i</a:t>
            </a:r>
            <a:r>
              <a:rPr sz="2400" spc="-160" dirty="0">
                <a:latin typeface="Times New Roman"/>
                <a:cs typeface="Times New Roman"/>
              </a:rPr>
              <a:t>w</a:t>
            </a:r>
            <a:r>
              <a:rPr sz="2400" spc="-240" dirty="0">
                <a:latin typeface="Times New Roman"/>
                <a:cs typeface="Times New Roman"/>
              </a:rPr>
              <a:t>a</a:t>
            </a:r>
            <a:r>
              <a:rPr sz="2400" spc="-125" dirty="0">
                <a:latin typeface="Times New Roman"/>
                <a:cs typeface="Times New Roman"/>
              </a:rPr>
              <a:t>r</a:t>
            </a:r>
            <a:r>
              <a:rPr sz="2400" spc="-50" dirty="0">
                <a:latin typeface="Times New Roman"/>
                <a:cs typeface="Times New Roman"/>
              </a:rPr>
              <a:t>f</a:t>
            </a:r>
            <a:r>
              <a:rPr sz="2400" spc="-145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n</a:t>
            </a:r>
            <a:endParaRPr sz="24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1365"/>
              </a:spcBef>
            </a:pPr>
            <a:r>
              <a:rPr sz="2400" spc="-60" dirty="0">
                <a:latin typeface="Times New Roman"/>
                <a:cs typeface="Times New Roman"/>
              </a:rPr>
              <a:t>Eltocin</a:t>
            </a:r>
            <a:endParaRPr sz="2400">
              <a:latin typeface="Times New Roman"/>
              <a:cs typeface="Times New Roman"/>
            </a:endParaRPr>
          </a:p>
          <a:p>
            <a:pPr marL="98425" marR="107314" indent="-66675">
              <a:lnSpc>
                <a:spcPts val="4810"/>
              </a:lnSpc>
              <a:spcBef>
                <a:spcPts val="204"/>
              </a:spcBef>
            </a:pPr>
            <a:r>
              <a:rPr sz="2400" spc="-95" dirty="0">
                <a:latin typeface="Times New Roman"/>
                <a:cs typeface="Times New Roman"/>
              </a:rPr>
              <a:t>Obimet 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190" dirty="0">
                <a:latin typeface="Times New Roman"/>
                <a:cs typeface="Times New Roman"/>
              </a:rPr>
              <a:t>L</a:t>
            </a:r>
            <a:r>
              <a:rPr sz="2400" spc="-145" dirty="0">
                <a:latin typeface="Times New Roman"/>
                <a:cs typeface="Times New Roman"/>
              </a:rPr>
              <a:t>i</a:t>
            </a:r>
            <a:r>
              <a:rPr sz="2400" spc="-260" dirty="0">
                <a:latin typeface="Times New Roman"/>
                <a:cs typeface="Times New Roman"/>
              </a:rPr>
              <a:t>s</a:t>
            </a:r>
            <a:r>
              <a:rPr sz="2400" spc="-145" dirty="0">
                <a:latin typeface="Times New Roman"/>
                <a:cs typeface="Times New Roman"/>
              </a:rPr>
              <a:t>t</a:t>
            </a:r>
            <a:r>
              <a:rPr sz="2400" spc="-170" dirty="0">
                <a:latin typeface="Times New Roman"/>
                <a:cs typeface="Times New Roman"/>
              </a:rPr>
              <a:t>e</a:t>
            </a:r>
            <a:r>
              <a:rPr sz="2400" spc="-125" dirty="0">
                <a:latin typeface="Times New Roman"/>
                <a:cs typeface="Times New Roman"/>
              </a:rPr>
              <a:t>r</a:t>
            </a:r>
            <a:r>
              <a:rPr sz="2400" spc="-145" dirty="0">
                <a:latin typeface="Times New Roman"/>
                <a:cs typeface="Times New Roman"/>
              </a:rPr>
              <a:t>i</a:t>
            </a:r>
            <a:r>
              <a:rPr sz="2400" spc="-22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0127" y="283527"/>
            <a:ext cx="7860030" cy="52177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2995"/>
              </a:lnSpc>
              <a:spcBef>
                <a:spcPts val="125"/>
              </a:spcBef>
            </a:pPr>
            <a:r>
              <a:rPr sz="2750" spc="15" dirty="0">
                <a:latin typeface="Lucida Sans Unicode"/>
                <a:cs typeface="Lucida Sans Unicode"/>
              </a:rPr>
              <a:t>.</a:t>
            </a:r>
            <a:endParaRPr sz="2750">
              <a:latin typeface="Lucida Sans Unicode"/>
              <a:cs typeface="Lucida Sans Unicode"/>
            </a:endParaRPr>
          </a:p>
          <a:p>
            <a:pPr marR="724535" algn="ctr">
              <a:lnSpc>
                <a:spcPts val="2995"/>
              </a:lnSpc>
            </a:pPr>
            <a:r>
              <a:rPr sz="2750" spc="-50" dirty="0">
                <a:latin typeface="Times New Roman"/>
                <a:cs typeface="Times New Roman"/>
              </a:rPr>
              <a:t>Strategies</a:t>
            </a:r>
            <a:r>
              <a:rPr sz="2750" spc="160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to</a:t>
            </a:r>
            <a:r>
              <a:rPr sz="2750" spc="75" dirty="0">
                <a:latin typeface="Times New Roman"/>
                <a:cs typeface="Times New Roman"/>
              </a:rPr>
              <a:t> </a:t>
            </a:r>
            <a:r>
              <a:rPr sz="2750" dirty="0">
                <a:latin typeface="Times New Roman"/>
                <a:cs typeface="Times New Roman"/>
              </a:rPr>
              <a:t>overcome-medication</a:t>
            </a:r>
            <a:endParaRPr sz="27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650">
              <a:latin typeface="Times New Roman"/>
              <a:cs typeface="Times New Roman"/>
            </a:endParaRPr>
          </a:p>
          <a:p>
            <a:pPr marL="1724660" indent="-343535">
              <a:lnSpc>
                <a:spcPct val="100000"/>
              </a:lnSpc>
              <a:buClr>
                <a:srgbClr val="FFD300"/>
              </a:buClr>
              <a:buSzPct val="70909"/>
              <a:buFont typeface="Wingdings"/>
              <a:buChar char=""/>
              <a:tabLst>
                <a:tab pos="1724660" algn="l"/>
                <a:tab pos="1725295" algn="l"/>
              </a:tabLst>
            </a:pPr>
            <a:r>
              <a:rPr sz="2750" spc="-204" dirty="0">
                <a:latin typeface="Times New Roman"/>
                <a:cs typeface="Times New Roman"/>
              </a:rPr>
              <a:t>Monitoring</a:t>
            </a:r>
            <a:r>
              <a:rPr sz="2750" spc="180" dirty="0">
                <a:latin typeface="Times New Roman"/>
                <a:cs typeface="Times New Roman"/>
              </a:rPr>
              <a:t> </a:t>
            </a:r>
            <a:r>
              <a:rPr sz="2750" spc="-200" dirty="0">
                <a:latin typeface="Times New Roman"/>
                <a:cs typeface="Times New Roman"/>
              </a:rPr>
              <a:t>while</a:t>
            </a:r>
            <a:r>
              <a:rPr sz="2750" spc="30" dirty="0">
                <a:latin typeface="Times New Roman"/>
                <a:cs typeface="Times New Roman"/>
              </a:rPr>
              <a:t> </a:t>
            </a:r>
            <a:r>
              <a:rPr sz="2750" spc="-225" dirty="0">
                <a:latin typeface="Times New Roman"/>
                <a:cs typeface="Times New Roman"/>
              </a:rPr>
              <a:t>dispensing</a:t>
            </a:r>
            <a:r>
              <a:rPr sz="2750" spc="175" dirty="0">
                <a:latin typeface="Times New Roman"/>
                <a:cs typeface="Times New Roman"/>
              </a:rPr>
              <a:t> </a:t>
            </a:r>
            <a:r>
              <a:rPr sz="2750" spc="-185" dirty="0">
                <a:latin typeface="Times New Roman"/>
                <a:cs typeface="Times New Roman"/>
              </a:rPr>
              <a:t>high</a:t>
            </a:r>
            <a:r>
              <a:rPr sz="2750" spc="25" dirty="0">
                <a:latin typeface="Times New Roman"/>
                <a:cs typeface="Times New Roman"/>
              </a:rPr>
              <a:t> </a:t>
            </a:r>
            <a:r>
              <a:rPr sz="2750" spc="-210" dirty="0">
                <a:latin typeface="Times New Roman"/>
                <a:cs typeface="Times New Roman"/>
              </a:rPr>
              <a:t>alert</a:t>
            </a:r>
            <a:r>
              <a:rPr sz="2750" spc="-30" dirty="0">
                <a:latin typeface="Times New Roman"/>
                <a:cs typeface="Times New Roman"/>
              </a:rPr>
              <a:t> </a:t>
            </a:r>
            <a:r>
              <a:rPr sz="2750" spc="-185" dirty="0">
                <a:latin typeface="Times New Roman"/>
                <a:cs typeface="Times New Roman"/>
              </a:rPr>
              <a:t>drugs</a:t>
            </a:r>
            <a:endParaRPr sz="2750">
              <a:latin typeface="Times New Roman"/>
              <a:cs typeface="Times New Roman"/>
            </a:endParaRPr>
          </a:p>
          <a:p>
            <a:pPr marL="1724660" marR="5080" indent="-343535">
              <a:lnSpc>
                <a:spcPct val="100000"/>
              </a:lnSpc>
              <a:spcBef>
                <a:spcPts val="91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1724660" algn="l"/>
                <a:tab pos="1725295" algn="l"/>
              </a:tabLst>
            </a:pPr>
            <a:r>
              <a:rPr sz="2750" spc="-215" dirty="0">
                <a:latin typeface="Times New Roman"/>
                <a:cs typeface="Times New Roman"/>
              </a:rPr>
              <a:t>While</a:t>
            </a:r>
            <a:r>
              <a:rPr sz="2750" spc="110" dirty="0">
                <a:latin typeface="Times New Roman"/>
                <a:cs typeface="Times New Roman"/>
              </a:rPr>
              <a:t> </a:t>
            </a:r>
            <a:r>
              <a:rPr sz="2750" spc="-204" dirty="0">
                <a:latin typeface="Times New Roman"/>
                <a:cs typeface="Times New Roman"/>
              </a:rPr>
              <a:t>receiving</a:t>
            </a:r>
            <a:r>
              <a:rPr sz="2750" spc="185" dirty="0">
                <a:latin typeface="Times New Roman"/>
                <a:cs typeface="Times New Roman"/>
              </a:rPr>
              <a:t> </a:t>
            </a:r>
            <a:r>
              <a:rPr sz="2750" spc="-195" dirty="0">
                <a:latin typeface="Times New Roman"/>
                <a:cs typeface="Times New Roman"/>
              </a:rPr>
              <a:t>telephonic</a:t>
            </a:r>
            <a:r>
              <a:rPr sz="2750" spc="-35" dirty="0">
                <a:latin typeface="Times New Roman"/>
                <a:cs typeface="Times New Roman"/>
              </a:rPr>
              <a:t> </a:t>
            </a:r>
            <a:r>
              <a:rPr sz="2750" spc="-204" dirty="0">
                <a:latin typeface="Times New Roman"/>
                <a:cs typeface="Times New Roman"/>
              </a:rPr>
              <a:t>order-</a:t>
            </a:r>
            <a:r>
              <a:rPr sz="2750" spc="-110" dirty="0">
                <a:latin typeface="Times New Roman"/>
                <a:cs typeface="Times New Roman"/>
              </a:rPr>
              <a:t> </a:t>
            </a:r>
            <a:r>
              <a:rPr sz="2750" spc="-190" dirty="0">
                <a:latin typeface="Times New Roman"/>
                <a:cs typeface="Times New Roman"/>
              </a:rPr>
              <a:t>receive</a:t>
            </a:r>
            <a:r>
              <a:rPr sz="2750" spc="-114" dirty="0">
                <a:latin typeface="Times New Roman"/>
                <a:cs typeface="Times New Roman"/>
              </a:rPr>
              <a:t> </a:t>
            </a:r>
            <a:r>
              <a:rPr sz="2750" spc="-120" dirty="0">
                <a:latin typeface="Times New Roman"/>
                <a:cs typeface="Times New Roman"/>
              </a:rPr>
              <a:t>by</a:t>
            </a:r>
            <a:r>
              <a:rPr sz="2750" spc="254" dirty="0">
                <a:latin typeface="Times New Roman"/>
                <a:cs typeface="Times New Roman"/>
              </a:rPr>
              <a:t> </a:t>
            </a:r>
            <a:r>
              <a:rPr sz="2750" spc="-210" dirty="0">
                <a:latin typeface="Times New Roman"/>
                <a:cs typeface="Times New Roman"/>
              </a:rPr>
              <a:t>senior </a:t>
            </a:r>
            <a:r>
              <a:rPr sz="2750" spc="-670" dirty="0">
                <a:latin typeface="Times New Roman"/>
                <a:cs typeface="Times New Roman"/>
              </a:rPr>
              <a:t> </a:t>
            </a:r>
            <a:r>
              <a:rPr sz="2750" spc="-195" dirty="0">
                <a:latin typeface="Times New Roman"/>
                <a:cs typeface="Times New Roman"/>
              </a:rPr>
              <a:t>people</a:t>
            </a:r>
            <a:endParaRPr sz="2750">
              <a:latin typeface="Times New Roman"/>
              <a:cs typeface="Times New Roman"/>
            </a:endParaRPr>
          </a:p>
          <a:p>
            <a:pPr marL="1724660" indent="-343535">
              <a:lnSpc>
                <a:spcPct val="100000"/>
              </a:lnSpc>
              <a:spcBef>
                <a:spcPts val="76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1724660" algn="l"/>
                <a:tab pos="1725295" algn="l"/>
              </a:tabLst>
            </a:pPr>
            <a:r>
              <a:rPr sz="2750" spc="-195" dirty="0">
                <a:latin typeface="Times New Roman"/>
                <a:cs typeface="Times New Roman"/>
              </a:rPr>
              <a:t>Proper</a:t>
            </a:r>
            <a:r>
              <a:rPr sz="2750" spc="160" dirty="0">
                <a:latin typeface="Times New Roman"/>
                <a:cs typeface="Times New Roman"/>
              </a:rPr>
              <a:t> </a:t>
            </a:r>
            <a:r>
              <a:rPr sz="2750" spc="-215" dirty="0">
                <a:latin typeface="Times New Roman"/>
                <a:cs typeface="Times New Roman"/>
              </a:rPr>
              <a:t>storage</a:t>
            </a:r>
            <a:endParaRPr sz="2750">
              <a:latin typeface="Times New Roman"/>
              <a:cs typeface="Times New Roman"/>
            </a:endParaRPr>
          </a:p>
          <a:p>
            <a:pPr marL="1724660" indent="-343535">
              <a:lnSpc>
                <a:spcPct val="100000"/>
              </a:lnSpc>
              <a:spcBef>
                <a:spcPts val="90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1724660" algn="l"/>
                <a:tab pos="1725295" algn="l"/>
              </a:tabLst>
            </a:pPr>
            <a:r>
              <a:rPr sz="2750" spc="-340" dirty="0">
                <a:latin typeface="Times New Roman"/>
                <a:cs typeface="Times New Roman"/>
              </a:rPr>
              <a:t>A</a:t>
            </a:r>
            <a:r>
              <a:rPr sz="2750" spc="-175" dirty="0">
                <a:latin typeface="Times New Roman"/>
                <a:cs typeface="Times New Roman"/>
              </a:rPr>
              <a:t>u</a:t>
            </a:r>
            <a:r>
              <a:rPr sz="2750" spc="-245" dirty="0">
                <a:latin typeface="Times New Roman"/>
                <a:cs typeface="Times New Roman"/>
              </a:rPr>
              <a:t>t</a:t>
            </a:r>
            <a:r>
              <a:rPr sz="2750" spc="-250" dirty="0">
                <a:latin typeface="Times New Roman"/>
                <a:cs typeface="Times New Roman"/>
              </a:rPr>
              <a:t>o</a:t>
            </a:r>
            <a:r>
              <a:rPr sz="2750" spc="-195" dirty="0">
                <a:latin typeface="Times New Roman"/>
                <a:cs typeface="Times New Roman"/>
              </a:rPr>
              <a:t>m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15" dirty="0">
                <a:latin typeface="Times New Roman"/>
                <a:cs typeface="Times New Roman"/>
              </a:rPr>
              <a:t>d</a:t>
            </a:r>
            <a:r>
              <a:rPr sz="2750" spc="-50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320" dirty="0">
                <a:latin typeface="Times New Roman"/>
                <a:cs typeface="Times New Roman"/>
              </a:rPr>
              <a:t>l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5" dirty="0">
                <a:latin typeface="Times New Roman"/>
                <a:cs typeface="Times New Roman"/>
              </a:rPr>
              <a:t>t</a:t>
            </a:r>
            <a:r>
              <a:rPr sz="2750" spc="-340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s</a:t>
            </a:r>
            <a:r>
              <a:rPr sz="2750" spc="-325" dirty="0">
                <a:latin typeface="Times New Roman"/>
                <a:cs typeface="Times New Roman"/>
              </a:rPr>
              <a:t>y</a:t>
            </a:r>
            <a:r>
              <a:rPr sz="2750" spc="-250" dirty="0">
                <a:latin typeface="Times New Roman"/>
                <a:cs typeface="Times New Roman"/>
              </a:rPr>
              <a:t>s</a:t>
            </a:r>
            <a:r>
              <a:rPr sz="2750" spc="-245" dirty="0">
                <a:latin typeface="Times New Roman"/>
                <a:cs typeface="Times New Roman"/>
              </a:rPr>
              <a:t>t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20" dirty="0">
                <a:latin typeface="Times New Roman"/>
                <a:cs typeface="Times New Roman"/>
              </a:rPr>
              <a:t>m</a:t>
            </a:r>
            <a:endParaRPr sz="2750">
              <a:latin typeface="Times New Roman"/>
              <a:cs typeface="Times New Roman"/>
            </a:endParaRPr>
          </a:p>
          <a:p>
            <a:pPr marL="1724660" indent="-343535">
              <a:lnSpc>
                <a:spcPct val="100000"/>
              </a:lnSpc>
              <a:spcBef>
                <a:spcPts val="83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1724660" algn="l"/>
                <a:tab pos="1725295" algn="l"/>
              </a:tabLst>
            </a:pPr>
            <a:r>
              <a:rPr sz="2750" spc="-260" dirty="0">
                <a:latin typeface="Times New Roman"/>
                <a:cs typeface="Times New Roman"/>
              </a:rPr>
              <a:t>L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195" dirty="0">
                <a:latin typeface="Times New Roman"/>
                <a:cs typeface="Times New Roman"/>
              </a:rPr>
              <a:t>m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245" dirty="0">
                <a:latin typeface="Times New Roman"/>
                <a:cs typeface="Times New Roman"/>
              </a:rPr>
              <a:t>t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15" dirty="0">
                <a:latin typeface="Times New Roman"/>
                <a:cs typeface="Times New Roman"/>
              </a:rPr>
              <a:t>d</a:t>
            </a:r>
            <a:r>
              <a:rPr sz="2750" spc="-125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asses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r>
              <a:rPr sz="2750" spc="-270" dirty="0">
                <a:latin typeface="Times New Roman"/>
                <a:cs typeface="Times New Roman"/>
              </a:rPr>
              <a:t> 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15" dirty="0">
                <a:latin typeface="Times New Roman"/>
                <a:cs typeface="Times New Roman"/>
              </a:rPr>
              <a:t>o</a:t>
            </a:r>
            <a:r>
              <a:rPr sz="2750" spc="-204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h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250" dirty="0">
                <a:latin typeface="Times New Roman"/>
                <a:cs typeface="Times New Roman"/>
              </a:rPr>
              <a:t>g</a:t>
            </a:r>
            <a:r>
              <a:rPr sz="2750" spc="15" dirty="0">
                <a:latin typeface="Times New Roman"/>
                <a:cs typeface="Times New Roman"/>
              </a:rPr>
              <a:t>h</a:t>
            </a:r>
            <a:r>
              <a:rPr sz="2750" spc="-280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320" dirty="0">
                <a:latin typeface="Times New Roman"/>
                <a:cs typeface="Times New Roman"/>
              </a:rPr>
              <a:t>l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5" dirty="0">
                <a:latin typeface="Times New Roman"/>
                <a:cs typeface="Times New Roman"/>
              </a:rPr>
              <a:t>t</a:t>
            </a:r>
            <a:r>
              <a:rPr sz="2750" spc="-190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d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-175" dirty="0">
                <a:latin typeface="Times New Roman"/>
                <a:cs typeface="Times New Roman"/>
              </a:rPr>
              <a:t>u</a:t>
            </a:r>
            <a:r>
              <a:rPr sz="2750" spc="-250" dirty="0">
                <a:latin typeface="Times New Roman"/>
                <a:cs typeface="Times New Roman"/>
              </a:rPr>
              <a:t>g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endParaRPr sz="2750">
              <a:latin typeface="Times New Roman"/>
              <a:cs typeface="Times New Roman"/>
            </a:endParaRPr>
          </a:p>
          <a:p>
            <a:pPr marL="1724660" marR="876935" indent="-343535">
              <a:lnSpc>
                <a:spcPct val="100000"/>
              </a:lnSpc>
              <a:spcBef>
                <a:spcPts val="83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1724660" algn="l"/>
                <a:tab pos="1725295" algn="l"/>
              </a:tabLst>
            </a:pPr>
            <a:r>
              <a:rPr sz="2750" spc="-260" dirty="0">
                <a:latin typeface="Times New Roman"/>
                <a:cs typeface="Times New Roman"/>
              </a:rPr>
              <a:t>S</a:t>
            </a:r>
            <a:r>
              <a:rPr sz="2750" spc="-245" dirty="0">
                <a:latin typeface="Times New Roman"/>
                <a:cs typeface="Times New Roman"/>
              </a:rPr>
              <a:t>t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180" dirty="0">
                <a:latin typeface="Times New Roman"/>
                <a:cs typeface="Times New Roman"/>
              </a:rPr>
              <a:t>n</a:t>
            </a:r>
            <a:r>
              <a:rPr sz="2750" spc="-254" dirty="0">
                <a:latin typeface="Times New Roman"/>
                <a:cs typeface="Times New Roman"/>
              </a:rPr>
              <a:t>d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10" dirty="0">
                <a:latin typeface="Times New Roman"/>
                <a:cs typeface="Times New Roman"/>
              </a:rPr>
              <a:t>d</a:t>
            </a:r>
            <a:r>
              <a:rPr sz="2750" spc="-495" dirty="0">
                <a:latin typeface="Times New Roman"/>
                <a:cs typeface="Times New Roman"/>
              </a:rPr>
              <a:t> </a:t>
            </a:r>
            <a:r>
              <a:rPr sz="2750" spc="-254" dirty="0">
                <a:latin typeface="Times New Roman"/>
                <a:cs typeface="Times New Roman"/>
              </a:rPr>
              <a:t>p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-254" dirty="0">
                <a:latin typeface="Times New Roman"/>
                <a:cs typeface="Times New Roman"/>
              </a:rPr>
              <a:t>o</a:t>
            </a:r>
            <a:r>
              <a:rPr sz="2750" spc="-250" dirty="0">
                <a:latin typeface="Times New Roman"/>
                <a:cs typeface="Times New Roman"/>
              </a:rPr>
              <a:t>ce</a:t>
            </a:r>
            <a:r>
              <a:rPr sz="2750" spc="-254" dirty="0">
                <a:latin typeface="Times New Roman"/>
                <a:cs typeface="Times New Roman"/>
              </a:rPr>
              <a:t>d</a:t>
            </a:r>
            <a:r>
              <a:rPr sz="2750" spc="-180" dirty="0">
                <a:latin typeface="Times New Roman"/>
                <a:cs typeface="Times New Roman"/>
              </a:rPr>
              <a:t>u</a:t>
            </a:r>
            <a:r>
              <a:rPr sz="2750" spc="-170" dirty="0">
                <a:latin typeface="Times New Roman"/>
                <a:cs typeface="Times New Roman"/>
              </a:rPr>
              <a:t>r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135" dirty="0">
                <a:latin typeface="Times New Roman"/>
                <a:cs typeface="Times New Roman"/>
              </a:rPr>
              <a:t> </a:t>
            </a:r>
            <a:r>
              <a:rPr sz="2750" spc="-180" dirty="0">
                <a:latin typeface="Times New Roman"/>
                <a:cs typeface="Times New Roman"/>
              </a:rPr>
              <a:t>h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125" dirty="0">
                <a:latin typeface="Times New Roman"/>
                <a:cs typeface="Times New Roman"/>
              </a:rPr>
              <a:t>s</a:t>
            </a:r>
            <a:r>
              <a:rPr sz="2750" spc="-165" dirty="0">
                <a:latin typeface="Times New Roman"/>
                <a:cs typeface="Times New Roman"/>
              </a:rPr>
              <a:t>t</a:t>
            </a:r>
            <a:r>
              <a:rPr sz="2750" spc="10" dirty="0">
                <a:latin typeface="Times New Roman"/>
                <a:cs typeface="Times New Roman"/>
              </a:rPr>
              <a:t>o</a:t>
            </a:r>
            <a:r>
              <a:rPr sz="2750" spc="-204" dirty="0">
                <a:latin typeface="Times New Roman"/>
                <a:cs typeface="Times New Roman"/>
              </a:rPr>
              <a:t> </a:t>
            </a:r>
            <a:r>
              <a:rPr sz="2750" spc="-170" dirty="0">
                <a:latin typeface="Times New Roman"/>
                <a:cs typeface="Times New Roman"/>
              </a:rPr>
              <a:t>f</a:t>
            </a:r>
            <a:r>
              <a:rPr sz="2750" spc="-180" dirty="0">
                <a:latin typeface="Times New Roman"/>
                <a:cs typeface="Times New Roman"/>
              </a:rPr>
              <a:t>o</a:t>
            </a:r>
            <a:r>
              <a:rPr sz="2750" spc="-245" dirty="0">
                <a:latin typeface="Times New Roman"/>
                <a:cs typeface="Times New Roman"/>
              </a:rPr>
              <a:t>l</a:t>
            </a:r>
            <a:r>
              <a:rPr sz="2750" spc="-170" dirty="0">
                <a:latin typeface="Times New Roman"/>
                <a:cs typeface="Times New Roman"/>
              </a:rPr>
              <a:t>l</a:t>
            </a:r>
            <a:r>
              <a:rPr sz="2750" spc="-180" dirty="0">
                <a:latin typeface="Times New Roman"/>
                <a:cs typeface="Times New Roman"/>
              </a:rPr>
              <a:t>o</a:t>
            </a:r>
            <a:r>
              <a:rPr sz="2750" spc="15" dirty="0">
                <a:latin typeface="Times New Roman"/>
                <a:cs typeface="Times New Roman"/>
              </a:rPr>
              <a:t>w</a:t>
            </a:r>
            <a:r>
              <a:rPr sz="2750" spc="80" dirty="0">
                <a:latin typeface="Times New Roman"/>
                <a:cs typeface="Times New Roman"/>
              </a:rPr>
              <a:t> </a:t>
            </a:r>
            <a:r>
              <a:rPr sz="2750" spc="-170" dirty="0">
                <a:latin typeface="Times New Roman"/>
                <a:cs typeface="Times New Roman"/>
              </a:rPr>
              <a:t>f</a:t>
            </a:r>
            <a:r>
              <a:rPr sz="2750" spc="-180" dirty="0">
                <a:latin typeface="Times New Roman"/>
                <a:cs typeface="Times New Roman"/>
              </a:rPr>
              <a:t>o</a:t>
            </a:r>
            <a:r>
              <a:rPr sz="2750" spc="5" dirty="0">
                <a:latin typeface="Times New Roman"/>
                <a:cs typeface="Times New Roman"/>
              </a:rPr>
              <a:t>r</a:t>
            </a:r>
            <a:r>
              <a:rPr sz="2750" spc="-45" dirty="0">
                <a:latin typeface="Times New Roman"/>
                <a:cs typeface="Times New Roman"/>
              </a:rPr>
              <a:t> </a:t>
            </a:r>
            <a:r>
              <a:rPr sz="2750" spc="-110" dirty="0">
                <a:latin typeface="Times New Roman"/>
                <a:cs typeface="Times New Roman"/>
              </a:rPr>
              <a:t>S</a:t>
            </a:r>
            <a:r>
              <a:rPr sz="2750" spc="-190" dirty="0">
                <a:latin typeface="Times New Roman"/>
                <a:cs typeface="Times New Roman"/>
              </a:rPr>
              <a:t>A</a:t>
            </a:r>
            <a:r>
              <a:rPr sz="2750" spc="-105" dirty="0">
                <a:latin typeface="Times New Roman"/>
                <a:cs typeface="Times New Roman"/>
              </a:rPr>
              <a:t>L</a:t>
            </a:r>
            <a:r>
              <a:rPr sz="2750" spc="10" dirty="0">
                <a:latin typeface="Times New Roman"/>
                <a:cs typeface="Times New Roman"/>
              </a:rPr>
              <a:t>A  </a:t>
            </a:r>
            <a:r>
              <a:rPr sz="2750" spc="-185" dirty="0">
                <a:latin typeface="Times New Roman"/>
                <a:cs typeface="Times New Roman"/>
              </a:rPr>
              <a:t>drugs</a:t>
            </a:r>
            <a:endParaRPr sz="27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26</a:t>
            </a:fld>
            <a:endParaRPr spc="1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4729" y="703580"/>
            <a:ext cx="8126730" cy="29286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865505">
              <a:lnSpc>
                <a:spcPct val="100000"/>
              </a:lnSpc>
              <a:spcBef>
                <a:spcPts val="130"/>
              </a:spcBef>
            </a:pPr>
            <a:r>
              <a:rPr sz="2750" spc="50" dirty="0">
                <a:latin typeface="Times New Roman"/>
                <a:cs typeface="Times New Roman"/>
              </a:rPr>
              <a:t>Dispensing</a:t>
            </a:r>
            <a:r>
              <a:rPr sz="2750" spc="275" dirty="0">
                <a:latin typeface="Times New Roman"/>
                <a:cs typeface="Times New Roman"/>
              </a:rPr>
              <a:t> </a:t>
            </a:r>
            <a:r>
              <a:rPr sz="2750" spc="-195" dirty="0">
                <a:latin typeface="Times New Roman"/>
                <a:cs typeface="Times New Roman"/>
              </a:rPr>
              <a:t>error</a:t>
            </a:r>
            <a:endParaRPr sz="275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2400"/>
              </a:lnSpc>
              <a:spcBef>
                <a:spcPts val="269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4965" algn="l"/>
                <a:tab pos="355600" algn="l"/>
                <a:tab pos="5445760" algn="l"/>
              </a:tabLst>
            </a:pPr>
            <a:r>
              <a:rPr sz="2750" spc="-185" dirty="0">
                <a:latin typeface="Times New Roman"/>
                <a:cs typeface="Times New Roman"/>
              </a:rPr>
              <a:t>P</a:t>
            </a:r>
            <a:r>
              <a:rPr sz="2750" spc="-180" dirty="0">
                <a:latin typeface="Times New Roman"/>
                <a:cs typeface="Times New Roman"/>
              </a:rPr>
              <a:t>h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-190" dirty="0">
                <a:latin typeface="Times New Roman"/>
                <a:cs typeface="Times New Roman"/>
              </a:rPr>
              <a:t>m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175" dirty="0">
                <a:latin typeface="Times New Roman"/>
                <a:cs typeface="Times New Roman"/>
              </a:rPr>
              <a:t>c</a:t>
            </a:r>
            <a:r>
              <a:rPr sz="2750" spc="-315" dirty="0">
                <a:latin typeface="Times New Roman"/>
                <a:cs typeface="Times New Roman"/>
              </a:rPr>
              <a:t>i</a:t>
            </a:r>
            <a:r>
              <a:rPr sz="2750" spc="-245" dirty="0">
                <a:latin typeface="Times New Roman"/>
                <a:cs typeface="Times New Roman"/>
              </a:rPr>
              <a:t>s</a:t>
            </a:r>
            <a:r>
              <a:rPr sz="2750" spc="-165" dirty="0">
                <a:latin typeface="Times New Roman"/>
                <a:cs typeface="Times New Roman"/>
              </a:rPr>
              <a:t>t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r>
              <a:rPr sz="2750" spc="-285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270" dirty="0">
                <a:latin typeface="Times New Roman"/>
                <a:cs typeface="Times New Roman"/>
              </a:rPr>
              <a:t> </a:t>
            </a:r>
            <a:r>
              <a:rPr sz="2750" spc="-105" dirty="0">
                <a:latin typeface="Times New Roman"/>
                <a:cs typeface="Times New Roman"/>
              </a:rPr>
              <a:t>u</a:t>
            </a:r>
            <a:r>
              <a:rPr sz="2750" spc="-320" dirty="0">
                <a:latin typeface="Times New Roman"/>
                <a:cs typeface="Times New Roman"/>
              </a:rPr>
              <a:t>l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114" dirty="0">
                <a:latin typeface="Times New Roman"/>
                <a:cs typeface="Times New Roman"/>
              </a:rPr>
              <a:t>m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245" dirty="0">
                <a:latin typeface="Times New Roman"/>
                <a:cs typeface="Times New Roman"/>
              </a:rPr>
              <a:t>t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-245" dirty="0">
                <a:latin typeface="Times New Roman"/>
                <a:cs typeface="Times New Roman"/>
              </a:rPr>
              <a:t>l</a:t>
            </a:r>
            <a:r>
              <a:rPr sz="2750" spc="10" dirty="0">
                <a:latin typeface="Times New Roman"/>
                <a:cs typeface="Times New Roman"/>
              </a:rPr>
              <a:t>y</a:t>
            </a:r>
            <a:r>
              <a:rPr sz="2750" spc="-195" dirty="0">
                <a:latin typeface="Times New Roman"/>
                <a:cs typeface="Times New Roman"/>
              </a:rPr>
              <a:t> </a:t>
            </a:r>
            <a:r>
              <a:rPr sz="2750" spc="-170" dirty="0">
                <a:latin typeface="Times New Roman"/>
                <a:cs typeface="Times New Roman"/>
              </a:rPr>
              <a:t>r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-175" dirty="0">
                <a:latin typeface="Times New Roman"/>
                <a:cs typeface="Times New Roman"/>
              </a:rPr>
              <a:t>s</a:t>
            </a:r>
            <a:r>
              <a:rPr sz="2750" spc="-180" dirty="0">
                <a:latin typeface="Times New Roman"/>
                <a:cs typeface="Times New Roman"/>
              </a:rPr>
              <a:t>p</a:t>
            </a:r>
            <a:r>
              <a:rPr sz="2750" spc="-254" dirty="0">
                <a:latin typeface="Times New Roman"/>
                <a:cs typeface="Times New Roman"/>
              </a:rPr>
              <a:t>o</a:t>
            </a:r>
            <a:r>
              <a:rPr sz="2750" spc="-105" dirty="0">
                <a:latin typeface="Times New Roman"/>
                <a:cs typeface="Times New Roman"/>
              </a:rPr>
              <a:t>n</a:t>
            </a:r>
            <a:r>
              <a:rPr sz="2750" spc="-175" dirty="0">
                <a:latin typeface="Times New Roman"/>
                <a:cs typeface="Times New Roman"/>
              </a:rPr>
              <a:t>s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180" dirty="0">
                <a:latin typeface="Times New Roman"/>
                <a:cs typeface="Times New Roman"/>
              </a:rPr>
              <a:t>b</a:t>
            </a:r>
            <a:r>
              <a:rPr sz="2750" spc="-245" dirty="0">
                <a:latin typeface="Times New Roman"/>
                <a:cs typeface="Times New Roman"/>
              </a:rPr>
              <a:t>l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114" dirty="0">
                <a:latin typeface="Times New Roman"/>
                <a:cs typeface="Times New Roman"/>
              </a:rPr>
              <a:t> </a:t>
            </a:r>
            <a:r>
              <a:rPr sz="2750" spc="-95" dirty="0">
                <a:latin typeface="Times New Roman"/>
                <a:cs typeface="Times New Roman"/>
              </a:rPr>
              <a:t>f</a:t>
            </a:r>
            <a:r>
              <a:rPr sz="2750" spc="-105" dirty="0">
                <a:latin typeface="Times New Roman"/>
                <a:cs typeface="Times New Roman"/>
              </a:rPr>
              <a:t>o</a:t>
            </a:r>
            <a:r>
              <a:rPr sz="2750" spc="5" dirty="0">
                <a:latin typeface="Times New Roman"/>
                <a:cs typeface="Times New Roman"/>
              </a:rPr>
              <a:t>r</a:t>
            </a:r>
            <a:r>
              <a:rPr sz="2750" dirty="0">
                <a:latin typeface="Times New Roman"/>
                <a:cs typeface="Times New Roman"/>
              </a:rPr>
              <a:t>	</a:t>
            </a:r>
            <a:r>
              <a:rPr sz="2750" spc="-175" dirty="0">
                <a:latin typeface="Times New Roman"/>
                <a:cs typeface="Times New Roman"/>
              </a:rPr>
              <a:t>a</a:t>
            </a:r>
            <a:r>
              <a:rPr sz="2750" spc="-250" dirty="0">
                <a:latin typeface="Times New Roman"/>
                <a:cs typeface="Times New Roman"/>
              </a:rPr>
              <a:t>cc</a:t>
            </a:r>
            <a:r>
              <a:rPr sz="2750" spc="-180" dirty="0">
                <a:latin typeface="Times New Roman"/>
                <a:cs typeface="Times New Roman"/>
              </a:rPr>
              <a:t>u</a:t>
            </a:r>
            <a:r>
              <a:rPr sz="2750" spc="-170" dirty="0">
                <a:latin typeface="Times New Roman"/>
                <a:cs typeface="Times New Roman"/>
              </a:rPr>
              <a:t>r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265" dirty="0">
                <a:latin typeface="Times New Roman"/>
                <a:cs typeface="Times New Roman"/>
              </a:rPr>
              <a:t> </a:t>
            </a:r>
            <a:r>
              <a:rPr sz="2750" spc="-180" dirty="0">
                <a:latin typeface="Times New Roman"/>
                <a:cs typeface="Times New Roman"/>
              </a:rPr>
              <a:t>d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175" dirty="0">
                <a:latin typeface="Times New Roman"/>
                <a:cs typeface="Times New Roman"/>
              </a:rPr>
              <a:t>s</a:t>
            </a:r>
            <a:r>
              <a:rPr sz="2750" spc="-254" dirty="0">
                <a:latin typeface="Times New Roman"/>
                <a:cs typeface="Times New Roman"/>
              </a:rPr>
              <a:t>p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-105" dirty="0">
                <a:latin typeface="Times New Roman"/>
                <a:cs typeface="Times New Roman"/>
              </a:rPr>
              <a:t>n</a:t>
            </a:r>
            <a:r>
              <a:rPr sz="2750" spc="-175" dirty="0">
                <a:latin typeface="Times New Roman"/>
                <a:cs typeface="Times New Roman"/>
              </a:rPr>
              <a:t>s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180" dirty="0">
                <a:latin typeface="Times New Roman"/>
                <a:cs typeface="Times New Roman"/>
              </a:rPr>
              <a:t>n</a:t>
            </a:r>
            <a:r>
              <a:rPr sz="2750" spc="10" dirty="0">
                <a:latin typeface="Times New Roman"/>
                <a:cs typeface="Times New Roman"/>
              </a:rPr>
              <a:t>g</a:t>
            </a:r>
            <a:r>
              <a:rPr sz="2750" spc="-210" dirty="0">
                <a:latin typeface="Times New Roman"/>
                <a:cs typeface="Times New Roman"/>
              </a:rPr>
              <a:t> </a:t>
            </a:r>
            <a:r>
              <a:rPr sz="2750" spc="40" dirty="0">
                <a:latin typeface="Times New Roman"/>
                <a:cs typeface="Times New Roman"/>
              </a:rPr>
              <a:t>of  </a:t>
            </a:r>
            <a:r>
              <a:rPr sz="2750" spc="-210" dirty="0">
                <a:latin typeface="Times New Roman"/>
                <a:cs typeface="Times New Roman"/>
              </a:rPr>
              <a:t>medications.</a:t>
            </a:r>
            <a:endParaRPr sz="27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FFD300"/>
              </a:buClr>
              <a:buFont typeface="Wingdings"/>
              <a:buChar char=""/>
            </a:pPr>
            <a:endParaRPr sz="2850">
              <a:latin typeface="Times New Roman"/>
              <a:cs typeface="Times New Roman"/>
            </a:endParaRPr>
          </a:p>
          <a:p>
            <a:pPr marL="355600" marR="123189" indent="-342900">
              <a:lnSpc>
                <a:spcPct val="102400"/>
              </a:lnSpc>
              <a:spcBef>
                <a:spcPts val="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927100" algn="l"/>
                <a:tab pos="927735" algn="l"/>
                <a:tab pos="3806190" algn="l"/>
                <a:tab pos="6150610" algn="l"/>
              </a:tabLst>
            </a:pPr>
            <a:r>
              <a:rPr dirty="0"/>
              <a:t>	</a:t>
            </a:r>
            <a:r>
              <a:rPr sz="2750" spc="-65" dirty="0">
                <a:latin typeface="Times New Roman"/>
                <a:cs typeface="Times New Roman"/>
              </a:rPr>
              <a:t>The </a:t>
            </a:r>
            <a:r>
              <a:rPr sz="2750" spc="-165" dirty="0">
                <a:latin typeface="Times New Roman"/>
                <a:cs typeface="Times New Roman"/>
              </a:rPr>
              <a:t>failure</a:t>
            </a:r>
            <a:r>
              <a:rPr sz="2750" spc="-160" dirty="0">
                <a:latin typeface="Times New Roman"/>
                <a:cs typeface="Times New Roman"/>
              </a:rPr>
              <a:t> </a:t>
            </a:r>
            <a:r>
              <a:rPr sz="2750" spc="-150" dirty="0">
                <a:latin typeface="Times New Roman"/>
                <a:cs typeface="Times New Roman"/>
              </a:rPr>
              <a:t>in</a:t>
            </a:r>
            <a:r>
              <a:rPr sz="2750" spc="-145" dirty="0">
                <a:latin typeface="Times New Roman"/>
                <a:cs typeface="Times New Roman"/>
              </a:rPr>
              <a:t> this</a:t>
            </a:r>
            <a:r>
              <a:rPr sz="2750" spc="-140" dirty="0">
                <a:latin typeface="Times New Roman"/>
                <a:cs typeface="Times New Roman"/>
              </a:rPr>
              <a:t> </a:t>
            </a:r>
            <a:r>
              <a:rPr sz="2750" spc="-165" dirty="0">
                <a:latin typeface="Times New Roman"/>
                <a:cs typeface="Times New Roman"/>
              </a:rPr>
              <a:t>part</a:t>
            </a:r>
            <a:r>
              <a:rPr sz="2750" spc="355" dirty="0">
                <a:latin typeface="Times New Roman"/>
                <a:cs typeface="Times New Roman"/>
              </a:rPr>
              <a:t> </a:t>
            </a:r>
            <a:r>
              <a:rPr sz="2750" spc="-10" dirty="0">
                <a:latin typeface="Times New Roman"/>
                <a:cs typeface="Times New Roman"/>
              </a:rPr>
              <a:t>of </a:t>
            </a:r>
            <a:r>
              <a:rPr sz="2750" spc="-110" dirty="0">
                <a:latin typeface="Times New Roman"/>
                <a:cs typeface="Times New Roman"/>
              </a:rPr>
              <a:t>the </a:t>
            </a:r>
            <a:r>
              <a:rPr sz="2750" spc="-105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c</a:t>
            </a:r>
            <a:r>
              <a:rPr sz="2750" spc="-175" dirty="0">
                <a:latin typeface="Times New Roman"/>
                <a:cs typeface="Times New Roman"/>
              </a:rPr>
              <a:t>ha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15" dirty="0">
                <a:latin typeface="Times New Roman"/>
                <a:cs typeface="Times New Roman"/>
              </a:rPr>
              <a:t>n</a:t>
            </a:r>
            <a:r>
              <a:rPr sz="2750" spc="315" dirty="0">
                <a:latin typeface="Times New Roman"/>
                <a:cs typeface="Times New Roman"/>
              </a:rPr>
              <a:t> </a:t>
            </a:r>
            <a:r>
              <a:rPr sz="2750" spc="-100" dirty="0">
                <a:latin typeface="Times New Roman"/>
                <a:cs typeface="Times New Roman"/>
              </a:rPr>
              <a:t>o</a:t>
            </a:r>
            <a:r>
              <a:rPr sz="2750" spc="10" dirty="0">
                <a:latin typeface="Times New Roman"/>
                <a:cs typeface="Times New Roman"/>
              </a:rPr>
              <a:t>f</a:t>
            </a:r>
            <a:r>
              <a:rPr sz="2750" dirty="0">
                <a:latin typeface="Times New Roman"/>
                <a:cs typeface="Times New Roman"/>
              </a:rPr>
              <a:t>	</a:t>
            </a:r>
            <a:r>
              <a:rPr sz="2750" spc="-195" dirty="0">
                <a:latin typeface="Times New Roman"/>
                <a:cs typeface="Times New Roman"/>
              </a:rPr>
              <a:t>m</a:t>
            </a:r>
            <a:r>
              <a:rPr sz="2750" spc="-175" dirty="0">
                <a:latin typeface="Times New Roman"/>
                <a:cs typeface="Times New Roman"/>
              </a:rPr>
              <a:t>ed</a:t>
            </a:r>
            <a:r>
              <a:rPr sz="2750" spc="-240" dirty="0">
                <a:latin typeface="Times New Roman"/>
                <a:cs typeface="Times New Roman"/>
              </a:rPr>
              <a:t>i</a:t>
            </a:r>
            <a:r>
              <a:rPr sz="2750" spc="-175" dirty="0">
                <a:latin typeface="Times New Roman"/>
                <a:cs typeface="Times New Roman"/>
              </a:rPr>
              <a:t>c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165" dirty="0">
                <a:latin typeface="Times New Roman"/>
                <a:cs typeface="Times New Roman"/>
              </a:rPr>
              <a:t>t</a:t>
            </a:r>
            <a:r>
              <a:rPr sz="2750" spc="-240" dirty="0">
                <a:latin typeface="Times New Roman"/>
                <a:cs typeface="Times New Roman"/>
              </a:rPr>
              <a:t>i</a:t>
            </a:r>
            <a:r>
              <a:rPr sz="2750" spc="-250" dirty="0">
                <a:latin typeface="Times New Roman"/>
                <a:cs typeface="Times New Roman"/>
              </a:rPr>
              <a:t>o</a:t>
            </a:r>
            <a:r>
              <a:rPr sz="2750" spc="15" dirty="0">
                <a:latin typeface="Times New Roman"/>
                <a:cs typeface="Times New Roman"/>
              </a:rPr>
              <a:t>n</a:t>
            </a:r>
            <a:r>
              <a:rPr sz="2750" spc="150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u</a:t>
            </a:r>
            <a:r>
              <a:rPr sz="2750" spc="-250" dirty="0">
                <a:latin typeface="Times New Roman"/>
                <a:cs typeface="Times New Roman"/>
              </a:rPr>
              <a:t>s</a:t>
            </a:r>
            <a:r>
              <a:rPr sz="2750" spc="10" dirty="0">
                <a:latin typeface="Times New Roman"/>
                <a:cs typeface="Times New Roman"/>
              </a:rPr>
              <a:t>e </a:t>
            </a:r>
            <a:r>
              <a:rPr sz="2750" spc="-250" dirty="0">
                <a:latin typeface="Times New Roman"/>
                <a:cs typeface="Times New Roman"/>
              </a:rPr>
              <a:t>p</a:t>
            </a:r>
            <a:r>
              <a:rPr sz="2750" spc="-240" dirty="0">
                <a:latin typeface="Times New Roman"/>
                <a:cs typeface="Times New Roman"/>
              </a:rPr>
              <a:t>r</a:t>
            </a:r>
            <a:r>
              <a:rPr sz="2750" spc="-250" dirty="0">
                <a:latin typeface="Times New Roman"/>
                <a:cs typeface="Times New Roman"/>
              </a:rPr>
              <a:t>oc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-170" dirty="0">
                <a:latin typeface="Times New Roman"/>
                <a:cs typeface="Times New Roman"/>
              </a:rPr>
              <a:t>ss</a:t>
            </a:r>
            <a:r>
              <a:rPr sz="2750" spc="5" dirty="0">
                <a:latin typeface="Times New Roman"/>
                <a:cs typeface="Times New Roman"/>
              </a:rPr>
              <a:t>,</a:t>
            </a:r>
            <a:r>
              <a:rPr sz="2750" spc="-50" dirty="0">
                <a:latin typeface="Times New Roman"/>
                <a:cs typeface="Times New Roman"/>
              </a:rPr>
              <a:t> 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-250" dirty="0">
                <a:latin typeface="Times New Roman"/>
                <a:cs typeface="Times New Roman"/>
              </a:rPr>
              <a:t>es</a:t>
            </a:r>
            <a:r>
              <a:rPr sz="2750" spc="-175" dirty="0">
                <a:latin typeface="Times New Roman"/>
                <a:cs typeface="Times New Roman"/>
              </a:rPr>
              <a:t>u</a:t>
            </a:r>
            <a:r>
              <a:rPr sz="2750" spc="-320" dirty="0">
                <a:latin typeface="Times New Roman"/>
                <a:cs typeface="Times New Roman"/>
              </a:rPr>
              <a:t>l</a:t>
            </a:r>
            <a:r>
              <a:rPr sz="2750" spc="-245" dirty="0">
                <a:latin typeface="Times New Roman"/>
                <a:cs typeface="Times New Roman"/>
              </a:rPr>
              <a:t>t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r>
              <a:rPr sz="2750" spc="-195" dirty="0">
                <a:latin typeface="Times New Roman"/>
                <a:cs typeface="Times New Roman"/>
              </a:rPr>
              <a:t> 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10" dirty="0">
                <a:latin typeface="Times New Roman"/>
                <a:cs typeface="Times New Roman"/>
              </a:rPr>
              <a:t>n </a:t>
            </a:r>
            <a:r>
              <a:rPr sz="2750" spc="-355" dirty="0">
                <a:latin typeface="Times New Roman"/>
                <a:cs typeface="Times New Roman"/>
              </a:rPr>
              <a:t> </a:t>
            </a:r>
            <a:r>
              <a:rPr sz="2750" spc="-220" dirty="0">
                <a:latin typeface="Times New Roman"/>
                <a:cs typeface="Times New Roman"/>
              </a:rPr>
              <a:t>dispensing	</a:t>
            </a:r>
            <a:r>
              <a:rPr sz="2750" spc="-229" dirty="0">
                <a:latin typeface="Times New Roman"/>
                <a:cs typeface="Times New Roman"/>
              </a:rPr>
              <a:t>error.</a:t>
            </a:r>
            <a:endParaRPr sz="27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27</a:t>
            </a:fld>
            <a:endParaRPr spc="1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50489" y="703580"/>
            <a:ext cx="6724650" cy="435229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501015">
              <a:lnSpc>
                <a:spcPct val="100000"/>
              </a:lnSpc>
              <a:spcBef>
                <a:spcPts val="130"/>
              </a:spcBef>
            </a:pPr>
            <a:r>
              <a:rPr sz="2750" spc="-220" dirty="0">
                <a:latin typeface="Times New Roman"/>
                <a:cs typeface="Times New Roman"/>
              </a:rPr>
              <a:t>Dispensing</a:t>
            </a:r>
            <a:r>
              <a:rPr sz="2750" spc="-275" dirty="0">
                <a:latin typeface="Times New Roman"/>
                <a:cs typeface="Times New Roman"/>
              </a:rPr>
              <a:t> </a:t>
            </a:r>
            <a:r>
              <a:rPr sz="2750" spc="-195" dirty="0">
                <a:latin typeface="Times New Roman"/>
                <a:cs typeface="Times New Roman"/>
              </a:rPr>
              <a:t>Errors</a:t>
            </a:r>
            <a:r>
              <a:rPr sz="2750" spc="-265" dirty="0">
                <a:latin typeface="Times New Roman"/>
                <a:cs typeface="Times New Roman"/>
              </a:rPr>
              <a:t> </a:t>
            </a:r>
            <a:r>
              <a:rPr sz="2750" spc="-125" dirty="0">
                <a:latin typeface="Times New Roman"/>
                <a:cs typeface="Times New Roman"/>
              </a:rPr>
              <a:t>areof</a:t>
            </a:r>
            <a:r>
              <a:rPr sz="2750" spc="-35" dirty="0">
                <a:latin typeface="Times New Roman"/>
                <a:cs typeface="Times New Roman"/>
              </a:rPr>
              <a:t> </a:t>
            </a:r>
            <a:r>
              <a:rPr sz="2750" spc="-140" dirty="0">
                <a:latin typeface="Times New Roman"/>
                <a:cs typeface="Times New Roman"/>
              </a:rPr>
              <a:t>two</a:t>
            </a:r>
            <a:r>
              <a:rPr sz="2750" spc="-350" dirty="0">
                <a:latin typeface="Times New Roman"/>
                <a:cs typeface="Times New Roman"/>
              </a:rPr>
              <a:t> </a:t>
            </a:r>
            <a:r>
              <a:rPr sz="2750" spc="-260" dirty="0">
                <a:latin typeface="Times New Roman"/>
                <a:cs typeface="Times New Roman"/>
              </a:rPr>
              <a:t>types</a:t>
            </a:r>
            <a:r>
              <a:rPr sz="2750" spc="-114" dirty="0">
                <a:latin typeface="Times New Roman"/>
                <a:cs typeface="Times New Roman"/>
              </a:rPr>
              <a:t> </a:t>
            </a:r>
            <a:r>
              <a:rPr sz="2750" spc="5" dirty="0">
                <a:latin typeface="Times New Roman"/>
                <a:cs typeface="Times New Roman"/>
              </a:rPr>
              <a:t>:</a:t>
            </a:r>
            <a:endParaRPr sz="2750">
              <a:latin typeface="Times New Roman"/>
              <a:cs typeface="Times New Roman"/>
            </a:endParaRPr>
          </a:p>
          <a:p>
            <a:pPr marL="336550" indent="-324485">
              <a:lnSpc>
                <a:spcPct val="100000"/>
              </a:lnSpc>
              <a:spcBef>
                <a:spcPts val="2570"/>
              </a:spcBef>
              <a:buAutoNum type="arabicPeriod"/>
              <a:tabLst>
                <a:tab pos="337185" algn="l"/>
                <a:tab pos="3729990" algn="l"/>
              </a:tabLst>
            </a:pPr>
            <a:r>
              <a:rPr sz="2750" b="1" spc="-85" dirty="0">
                <a:latin typeface="Times New Roman"/>
                <a:cs typeface="Times New Roman"/>
              </a:rPr>
              <a:t>Errors</a:t>
            </a:r>
            <a:r>
              <a:rPr sz="2750" b="1" spc="-120" dirty="0">
                <a:latin typeface="Times New Roman"/>
                <a:cs typeface="Times New Roman"/>
              </a:rPr>
              <a:t> </a:t>
            </a:r>
            <a:r>
              <a:rPr sz="2750" b="1" spc="-10" dirty="0">
                <a:latin typeface="Times New Roman"/>
                <a:cs typeface="Times New Roman"/>
              </a:rPr>
              <a:t>of</a:t>
            </a:r>
            <a:r>
              <a:rPr sz="2750" b="1" spc="55" dirty="0">
                <a:latin typeface="Times New Roman"/>
                <a:cs typeface="Times New Roman"/>
              </a:rPr>
              <a:t> </a:t>
            </a:r>
            <a:r>
              <a:rPr sz="2750" b="1" spc="-5" dirty="0">
                <a:latin typeface="Times New Roman"/>
                <a:cs typeface="Times New Roman"/>
              </a:rPr>
              <a:t>Commission	</a:t>
            </a:r>
            <a:r>
              <a:rPr sz="2750" b="1" spc="10" dirty="0">
                <a:latin typeface="Times New Roman"/>
                <a:cs typeface="Times New Roman"/>
              </a:rPr>
              <a:t>:</a:t>
            </a:r>
            <a:endParaRPr sz="275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380"/>
              </a:spcBef>
            </a:pPr>
            <a:r>
              <a:rPr sz="2750" spc="-150" dirty="0">
                <a:latin typeface="Times New Roman"/>
                <a:cs typeface="Times New Roman"/>
              </a:rPr>
              <a:t>Dispensing</a:t>
            </a:r>
            <a:r>
              <a:rPr sz="2750" spc="-195" dirty="0">
                <a:latin typeface="Times New Roman"/>
                <a:cs typeface="Times New Roman"/>
              </a:rPr>
              <a:t> </a:t>
            </a:r>
            <a:r>
              <a:rPr sz="2750" spc="-90" dirty="0">
                <a:latin typeface="Times New Roman"/>
                <a:cs typeface="Times New Roman"/>
              </a:rPr>
              <a:t>the</a:t>
            </a:r>
            <a:r>
              <a:rPr sz="2750" spc="-409" dirty="0">
                <a:latin typeface="Times New Roman"/>
                <a:cs typeface="Times New Roman"/>
              </a:rPr>
              <a:t> </a:t>
            </a:r>
            <a:r>
              <a:rPr sz="2750" spc="-110" dirty="0">
                <a:latin typeface="Times New Roman"/>
                <a:cs typeface="Times New Roman"/>
              </a:rPr>
              <a:t>wrong</a:t>
            </a:r>
            <a:r>
              <a:rPr sz="2750" spc="-415" dirty="0">
                <a:latin typeface="Times New Roman"/>
                <a:cs typeface="Times New Roman"/>
              </a:rPr>
              <a:t> </a:t>
            </a:r>
            <a:r>
              <a:rPr sz="2750" spc="-160" dirty="0">
                <a:latin typeface="Times New Roman"/>
                <a:cs typeface="Times New Roman"/>
              </a:rPr>
              <a:t>medication/dose/dosage</a:t>
            </a:r>
            <a:r>
              <a:rPr sz="2750" spc="-85" dirty="0">
                <a:latin typeface="Times New Roman"/>
                <a:cs typeface="Times New Roman"/>
              </a:rPr>
              <a:t> </a:t>
            </a:r>
            <a:r>
              <a:rPr sz="2750" spc="-125" dirty="0">
                <a:latin typeface="Times New Roman"/>
                <a:cs typeface="Times New Roman"/>
              </a:rPr>
              <a:t>form</a:t>
            </a:r>
            <a:endParaRPr sz="27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600">
              <a:latin typeface="Times New Roman"/>
              <a:cs typeface="Times New Roman"/>
            </a:endParaRPr>
          </a:p>
          <a:p>
            <a:pPr marL="355600" marR="3258820" indent="-343535" algn="just">
              <a:lnSpc>
                <a:spcPct val="112700"/>
              </a:lnSpc>
              <a:buAutoNum type="arabicPeriod" startAt="2"/>
              <a:tabLst>
                <a:tab pos="356235" algn="l"/>
              </a:tabLst>
            </a:pPr>
            <a:r>
              <a:rPr sz="2750" b="1" spc="-35" dirty="0">
                <a:latin typeface="Times New Roman"/>
                <a:cs typeface="Times New Roman"/>
              </a:rPr>
              <a:t>E</a:t>
            </a:r>
            <a:r>
              <a:rPr sz="2750" b="1" spc="-100" dirty="0">
                <a:latin typeface="Times New Roman"/>
                <a:cs typeface="Times New Roman"/>
              </a:rPr>
              <a:t>r</a:t>
            </a:r>
            <a:r>
              <a:rPr sz="2750" b="1" spc="-175" dirty="0">
                <a:latin typeface="Times New Roman"/>
                <a:cs typeface="Times New Roman"/>
              </a:rPr>
              <a:t>r</a:t>
            </a:r>
            <a:r>
              <a:rPr sz="2750" b="1" spc="-100" dirty="0">
                <a:latin typeface="Times New Roman"/>
                <a:cs typeface="Times New Roman"/>
              </a:rPr>
              <a:t>or</a:t>
            </a:r>
            <a:r>
              <a:rPr sz="2750" b="1" spc="10" dirty="0">
                <a:latin typeface="Times New Roman"/>
                <a:cs typeface="Times New Roman"/>
              </a:rPr>
              <a:t>s</a:t>
            </a:r>
            <a:r>
              <a:rPr sz="2750" b="1" spc="-130" dirty="0">
                <a:latin typeface="Times New Roman"/>
                <a:cs typeface="Times New Roman"/>
              </a:rPr>
              <a:t> </a:t>
            </a:r>
            <a:r>
              <a:rPr sz="2750" b="1" spc="-25" dirty="0">
                <a:latin typeface="Times New Roman"/>
                <a:cs typeface="Times New Roman"/>
              </a:rPr>
              <a:t>o</a:t>
            </a:r>
            <a:r>
              <a:rPr sz="2750" b="1" spc="10" dirty="0">
                <a:latin typeface="Times New Roman"/>
                <a:cs typeface="Times New Roman"/>
              </a:rPr>
              <a:t>f</a:t>
            </a:r>
            <a:r>
              <a:rPr sz="2750" b="1" spc="35" dirty="0">
                <a:latin typeface="Times New Roman"/>
                <a:cs typeface="Times New Roman"/>
              </a:rPr>
              <a:t> </a:t>
            </a:r>
            <a:r>
              <a:rPr sz="2750" b="1" spc="25" dirty="0">
                <a:latin typeface="Times New Roman"/>
                <a:cs typeface="Times New Roman"/>
              </a:rPr>
              <a:t>O</a:t>
            </a:r>
            <a:r>
              <a:rPr sz="2750" b="1" spc="-120" dirty="0">
                <a:latin typeface="Times New Roman"/>
                <a:cs typeface="Times New Roman"/>
              </a:rPr>
              <a:t>m</a:t>
            </a:r>
            <a:r>
              <a:rPr sz="2750" b="1" spc="-20" dirty="0">
                <a:latin typeface="Times New Roman"/>
                <a:cs typeface="Times New Roman"/>
              </a:rPr>
              <a:t>i</a:t>
            </a:r>
            <a:r>
              <a:rPr sz="2750" b="1" spc="-25" dirty="0">
                <a:latin typeface="Times New Roman"/>
                <a:cs typeface="Times New Roman"/>
              </a:rPr>
              <a:t>s</a:t>
            </a:r>
            <a:r>
              <a:rPr sz="2750" b="1" spc="50" dirty="0">
                <a:latin typeface="Times New Roman"/>
                <a:cs typeface="Times New Roman"/>
              </a:rPr>
              <a:t>s</a:t>
            </a:r>
            <a:r>
              <a:rPr sz="2750" b="1" spc="55" dirty="0">
                <a:latin typeface="Times New Roman"/>
                <a:cs typeface="Times New Roman"/>
              </a:rPr>
              <a:t>i</a:t>
            </a:r>
            <a:r>
              <a:rPr sz="2750" b="1" spc="-25" dirty="0">
                <a:latin typeface="Times New Roman"/>
                <a:cs typeface="Times New Roman"/>
              </a:rPr>
              <a:t>o</a:t>
            </a:r>
            <a:r>
              <a:rPr sz="2750" b="1" spc="15" dirty="0">
                <a:latin typeface="Times New Roman"/>
                <a:cs typeface="Times New Roman"/>
              </a:rPr>
              <a:t>n</a:t>
            </a:r>
            <a:r>
              <a:rPr sz="2750" b="1" dirty="0">
                <a:latin typeface="Times New Roman"/>
                <a:cs typeface="Times New Roman"/>
              </a:rPr>
              <a:t> </a:t>
            </a:r>
            <a:r>
              <a:rPr sz="2750" b="1" spc="-210" dirty="0">
                <a:latin typeface="Times New Roman"/>
                <a:cs typeface="Times New Roman"/>
              </a:rPr>
              <a:t> </a:t>
            </a:r>
            <a:r>
              <a:rPr sz="2750" b="1" spc="5" dirty="0">
                <a:latin typeface="Times New Roman"/>
                <a:cs typeface="Times New Roman"/>
              </a:rPr>
              <a:t>:  </a:t>
            </a:r>
            <a:r>
              <a:rPr sz="2750" spc="35" dirty="0">
                <a:latin typeface="Times New Roman"/>
                <a:cs typeface="Times New Roman"/>
              </a:rPr>
              <a:t>N</a:t>
            </a:r>
            <a:r>
              <a:rPr sz="2750" spc="15" dirty="0">
                <a:latin typeface="Times New Roman"/>
                <a:cs typeface="Times New Roman"/>
              </a:rPr>
              <a:t>o</a:t>
            </a:r>
            <a:r>
              <a:rPr sz="2750" spc="-50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co</a:t>
            </a:r>
            <a:r>
              <a:rPr sz="2750" spc="-100" dirty="0">
                <a:latin typeface="Times New Roman"/>
                <a:cs typeface="Times New Roman"/>
              </a:rPr>
              <a:t>un</a:t>
            </a:r>
            <a:r>
              <a:rPr sz="2750" spc="-175" dirty="0">
                <a:latin typeface="Times New Roman"/>
                <a:cs typeface="Times New Roman"/>
              </a:rPr>
              <a:t>se</a:t>
            </a:r>
            <a:r>
              <a:rPr sz="2750" spc="-245" dirty="0">
                <a:latin typeface="Times New Roman"/>
                <a:cs typeface="Times New Roman"/>
              </a:rPr>
              <a:t>li</a:t>
            </a:r>
            <a:r>
              <a:rPr sz="2750" spc="-100" dirty="0">
                <a:latin typeface="Times New Roman"/>
                <a:cs typeface="Times New Roman"/>
              </a:rPr>
              <a:t>n</a:t>
            </a:r>
            <a:r>
              <a:rPr sz="2750" spc="15" dirty="0">
                <a:latin typeface="Times New Roman"/>
                <a:cs typeface="Times New Roman"/>
              </a:rPr>
              <a:t>g</a:t>
            </a:r>
            <a:r>
              <a:rPr sz="2750" spc="-355" dirty="0">
                <a:latin typeface="Times New Roman"/>
                <a:cs typeface="Times New Roman"/>
              </a:rPr>
              <a:t> 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15" dirty="0">
                <a:latin typeface="Times New Roman"/>
                <a:cs typeface="Times New Roman"/>
              </a:rPr>
              <a:t>o</a:t>
            </a:r>
            <a:r>
              <a:rPr sz="2750" spc="-125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pa</a:t>
            </a:r>
            <a:r>
              <a:rPr sz="2750" spc="-245" dirty="0">
                <a:latin typeface="Times New Roman"/>
                <a:cs typeface="Times New Roman"/>
              </a:rPr>
              <a:t>t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-100" dirty="0">
                <a:latin typeface="Times New Roman"/>
                <a:cs typeface="Times New Roman"/>
              </a:rPr>
              <a:t>n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5" dirty="0">
                <a:latin typeface="Times New Roman"/>
                <a:cs typeface="Times New Roman"/>
              </a:rPr>
              <a:t>s  </a:t>
            </a:r>
            <a:r>
              <a:rPr sz="2750" spc="-330" dirty="0">
                <a:latin typeface="Times New Roman"/>
                <a:cs typeface="Times New Roman"/>
              </a:rPr>
              <a:t>F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245" dirty="0">
                <a:latin typeface="Times New Roman"/>
                <a:cs typeface="Times New Roman"/>
              </a:rPr>
              <a:t>il</a:t>
            </a:r>
            <a:r>
              <a:rPr sz="2750" spc="-100" dirty="0">
                <a:latin typeface="Times New Roman"/>
                <a:cs typeface="Times New Roman"/>
              </a:rPr>
              <a:t>u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55" dirty="0">
                <a:latin typeface="Times New Roman"/>
                <a:cs typeface="Times New Roman"/>
              </a:rPr>
              <a:t> </a:t>
            </a:r>
            <a:r>
              <a:rPr sz="2750" spc="-165" dirty="0">
                <a:latin typeface="Times New Roman"/>
                <a:cs typeface="Times New Roman"/>
              </a:rPr>
              <a:t>t</a:t>
            </a:r>
            <a:r>
              <a:rPr sz="2750" spc="15" dirty="0">
                <a:latin typeface="Times New Roman"/>
                <a:cs typeface="Times New Roman"/>
              </a:rPr>
              <a:t>o</a:t>
            </a:r>
            <a:r>
              <a:rPr sz="2750" spc="-130" dirty="0">
                <a:latin typeface="Times New Roman"/>
                <a:cs typeface="Times New Roman"/>
              </a:rPr>
              <a:t> </a:t>
            </a:r>
            <a:r>
              <a:rPr sz="2750" spc="-100" dirty="0">
                <a:latin typeface="Times New Roman"/>
                <a:cs typeface="Times New Roman"/>
              </a:rPr>
              <a:t>n</a:t>
            </a:r>
            <a:r>
              <a:rPr sz="2750" spc="-175" dirty="0">
                <a:latin typeface="Times New Roman"/>
                <a:cs typeface="Times New Roman"/>
              </a:rPr>
              <a:t>o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275" dirty="0">
                <a:latin typeface="Times New Roman"/>
                <a:cs typeface="Times New Roman"/>
              </a:rPr>
              <a:t> </a:t>
            </a:r>
            <a:r>
              <a:rPr sz="2750" spc="30" dirty="0">
                <a:latin typeface="Times New Roman"/>
                <a:cs typeface="Times New Roman"/>
              </a:rPr>
              <a:t>DDI</a:t>
            </a:r>
            <a:endParaRPr sz="2750">
              <a:latin typeface="Times New Roman"/>
              <a:cs typeface="Times New Roman"/>
            </a:endParaRPr>
          </a:p>
          <a:p>
            <a:pPr marL="355600" marR="1857375" algn="just">
              <a:lnSpc>
                <a:spcPts val="3000"/>
              </a:lnSpc>
              <a:spcBef>
                <a:spcPts val="1030"/>
              </a:spcBef>
            </a:pPr>
            <a:r>
              <a:rPr sz="2750" spc="-185" dirty="0">
                <a:latin typeface="Times New Roman"/>
                <a:cs typeface="Times New Roman"/>
              </a:rPr>
              <a:t>P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245" dirty="0">
                <a:latin typeface="Times New Roman"/>
                <a:cs typeface="Times New Roman"/>
              </a:rPr>
              <a:t>t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-105" dirty="0">
                <a:latin typeface="Times New Roman"/>
                <a:cs typeface="Times New Roman"/>
              </a:rPr>
              <a:t>n</a:t>
            </a:r>
            <a:r>
              <a:rPr sz="2750" spc="5" dirty="0">
                <a:latin typeface="Times New Roman"/>
                <a:cs typeface="Times New Roman"/>
              </a:rPr>
              <a:t>t</a:t>
            </a:r>
            <a:r>
              <a:rPr sz="2750" spc="-40" dirty="0">
                <a:latin typeface="Times New Roman"/>
                <a:cs typeface="Times New Roman"/>
              </a:rPr>
              <a:t> </a:t>
            </a:r>
            <a:r>
              <a:rPr sz="2750" spc="-170" dirty="0">
                <a:latin typeface="Times New Roman"/>
                <a:cs typeface="Times New Roman"/>
              </a:rPr>
              <a:t>s</a:t>
            </a:r>
            <a:r>
              <a:rPr sz="2750" spc="-180" dirty="0">
                <a:latin typeface="Times New Roman"/>
                <a:cs typeface="Times New Roman"/>
              </a:rPr>
              <a:t>p</a:t>
            </a:r>
            <a:r>
              <a:rPr sz="2750" spc="-175" dirty="0">
                <a:latin typeface="Times New Roman"/>
                <a:cs typeface="Times New Roman"/>
              </a:rPr>
              <a:t>ec</a:t>
            </a:r>
            <a:r>
              <a:rPr sz="2750" spc="-240" dirty="0">
                <a:latin typeface="Times New Roman"/>
                <a:cs typeface="Times New Roman"/>
              </a:rPr>
              <a:t>i</a:t>
            </a:r>
            <a:r>
              <a:rPr sz="2750" spc="-170" dirty="0">
                <a:latin typeface="Times New Roman"/>
                <a:cs typeface="Times New Roman"/>
              </a:rPr>
              <a:t>f</a:t>
            </a:r>
            <a:r>
              <a:rPr sz="2750" spc="-165" dirty="0">
                <a:latin typeface="Times New Roman"/>
                <a:cs typeface="Times New Roman"/>
              </a:rPr>
              <a:t>i</a:t>
            </a:r>
            <a:r>
              <a:rPr sz="2750" spc="10" dirty="0">
                <a:latin typeface="Times New Roman"/>
                <a:cs typeface="Times New Roman"/>
              </a:rPr>
              <a:t>c</a:t>
            </a:r>
            <a:r>
              <a:rPr sz="2750" spc="15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-170" dirty="0">
                <a:latin typeface="Times New Roman"/>
                <a:cs typeface="Times New Roman"/>
              </a:rPr>
              <a:t>rr</a:t>
            </a:r>
            <a:r>
              <a:rPr sz="2750" spc="-180" dirty="0">
                <a:latin typeface="Times New Roman"/>
                <a:cs typeface="Times New Roman"/>
              </a:rPr>
              <a:t>o</a:t>
            </a:r>
            <a:r>
              <a:rPr sz="2750" spc="-170" dirty="0">
                <a:latin typeface="Times New Roman"/>
                <a:cs typeface="Times New Roman"/>
              </a:rPr>
              <a:t>r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r>
              <a:rPr sz="2750" spc="-265" dirty="0">
                <a:latin typeface="Times New Roman"/>
                <a:cs typeface="Times New Roman"/>
              </a:rPr>
              <a:t> </a:t>
            </a:r>
            <a:r>
              <a:rPr sz="2750" spc="-245" dirty="0">
                <a:latin typeface="Times New Roman"/>
                <a:cs typeface="Times New Roman"/>
              </a:rPr>
              <a:t>li</a:t>
            </a:r>
            <a:r>
              <a:rPr sz="2750" spc="-180" dirty="0">
                <a:latin typeface="Times New Roman"/>
                <a:cs typeface="Times New Roman"/>
              </a:rPr>
              <a:t>k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195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130" dirty="0">
                <a:latin typeface="Times New Roman"/>
                <a:cs typeface="Times New Roman"/>
              </a:rPr>
              <a:t>l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-180" dirty="0">
                <a:latin typeface="Times New Roman"/>
                <a:cs typeface="Times New Roman"/>
              </a:rPr>
              <a:t>g</a:t>
            </a:r>
            <a:r>
              <a:rPr sz="2750" spc="-330" dirty="0">
                <a:latin typeface="Times New Roman"/>
                <a:cs typeface="Times New Roman"/>
              </a:rPr>
              <a:t>y</a:t>
            </a:r>
            <a:r>
              <a:rPr sz="2750" spc="5" dirty="0">
                <a:latin typeface="Times New Roman"/>
                <a:cs typeface="Times New Roman"/>
              </a:rPr>
              <a:t>,</a:t>
            </a:r>
            <a:r>
              <a:rPr sz="2750" spc="-105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254" dirty="0">
                <a:latin typeface="Times New Roman"/>
                <a:cs typeface="Times New Roman"/>
              </a:rPr>
              <a:t>g</a:t>
            </a:r>
            <a:r>
              <a:rPr sz="2750" spc="5" dirty="0">
                <a:latin typeface="Times New Roman"/>
                <a:cs typeface="Times New Roman"/>
              </a:rPr>
              <a:t>e  </a:t>
            </a:r>
            <a:r>
              <a:rPr sz="2750" spc="-200" dirty="0">
                <a:latin typeface="Times New Roman"/>
                <a:cs typeface="Times New Roman"/>
              </a:rPr>
              <a:t>related</a:t>
            </a:r>
            <a:r>
              <a:rPr sz="2750" spc="85" dirty="0">
                <a:latin typeface="Times New Roman"/>
                <a:cs typeface="Times New Roman"/>
              </a:rPr>
              <a:t> </a:t>
            </a:r>
            <a:r>
              <a:rPr sz="2750" spc="-140" dirty="0">
                <a:latin typeface="Times New Roman"/>
                <a:cs typeface="Times New Roman"/>
              </a:rPr>
              <a:t>dose.</a:t>
            </a:r>
            <a:endParaRPr sz="27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28</a:t>
            </a:fld>
            <a:endParaRPr spc="1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39010" y="664781"/>
            <a:ext cx="436562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-220" dirty="0"/>
              <a:t>Potentialcauses</a:t>
            </a:r>
            <a:r>
              <a:rPr sz="2750" spc="-340" dirty="0"/>
              <a:t> </a:t>
            </a:r>
            <a:r>
              <a:rPr sz="2750" spc="-50" dirty="0"/>
              <a:t>of</a:t>
            </a:r>
            <a:r>
              <a:rPr sz="2750" spc="-30" dirty="0"/>
              <a:t> </a:t>
            </a:r>
            <a:r>
              <a:rPr sz="2750" spc="-220" dirty="0"/>
              <a:t>Dispensing</a:t>
            </a:r>
            <a:r>
              <a:rPr sz="2750" spc="40" dirty="0"/>
              <a:t> </a:t>
            </a:r>
            <a:r>
              <a:rPr sz="2750" spc="-200" dirty="0"/>
              <a:t>Errors:</a:t>
            </a:r>
            <a:endParaRPr sz="2750"/>
          </a:p>
        </p:txBody>
      </p:sp>
      <p:sp>
        <p:nvSpPr>
          <p:cNvPr id="4" name="object 4"/>
          <p:cNvSpPr txBox="1"/>
          <p:nvPr/>
        </p:nvSpPr>
        <p:spPr>
          <a:xfrm>
            <a:off x="1774825" y="1344866"/>
            <a:ext cx="5423535" cy="3501390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355600" marR="718820" indent="-343535">
              <a:lnSpc>
                <a:spcPct val="102499"/>
              </a:lnSpc>
              <a:spcBef>
                <a:spcPts val="4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220" dirty="0">
                <a:latin typeface="Times New Roman"/>
                <a:cs typeface="Times New Roman"/>
              </a:rPr>
              <a:t>Handwriting:</a:t>
            </a:r>
            <a:r>
              <a:rPr sz="2750" spc="-175" dirty="0">
                <a:latin typeface="Times New Roman"/>
                <a:cs typeface="Times New Roman"/>
              </a:rPr>
              <a:t> </a:t>
            </a:r>
            <a:r>
              <a:rPr sz="2750" spc="-145" dirty="0">
                <a:latin typeface="Times New Roman"/>
                <a:cs typeface="Times New Roman"/>
              </a:rPr>
              <a:t>Poorly</a:t>
            </a:r>
            <a:r>
              <a:rPr sz="2750" spc="-285" dirty="0">
                <a:latin typeface="Times New Roman"/>
                <a:cs typeface="Times New Roman"/>
              </a:rPr>
              <a:t> </a:t>
            </a:r>
            <a:r>
              <a:rPr sz="2750" spc="-210" dirty="0">
                <a:latin typeface="Times New Roman"/>
                <a:cs typeface="Times New Roman"/>
              </a:rPr>
              <a:t>written,</a:t>
            </a:r>
            <a:r>
              <a:rPr sz="2750" spc="-105" dirty="0">
                <a:latin typeface="Times New Roman"/>
                <a:cs typeface="Times New Roman"/>
              </a:rPr>
              <a:t> </a:t>
            </a:r>
            <a:r>
              <a:rPr sz="2750" spc="-130" dirty="0">
                <a:latin typeface="Times New Roman"/>
                <a:cs typeface="Times New Roman"/>
              </a:rPr>
              <a:t>ilegible </a:t>
            </a:r>
            <a:r>
              <a:rPr sz="2750" spc="-670" dirty="0">
                <a:latin typeface="Times New Roman"/>
                <a:cs typeface="Times New Roman"/>
              </a:rPr>
              <a:t> </a:t>
            </a:r>
            <a:r>
              <a:rPr sz="2750" spc="-200" dirty="0">
                <a:latin typeface="Times New Roman"/>
                <a:cs typeface="Times New Roman"/>
              </a:rPr>
              <a:t>prescriptions</a:t>
            </a:r>
            <a:endParaRPr sz="275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82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95" dirty="0">
                <a:latin typeface="Times New Roman"/>
                <a:cs typeface="Times New Roman"/>
              </a:rPr>
              <a:t>Drug</a:t>
            </a:r>
            <a:r>
              <a:rPr sz="2750" spc="-350" dirty="0">
                <a:latin typeface="Times New Roman"/>
                <a:cs typeface="Times New Roman"/>
              </a:rPr>
              <a:t> </a:t>
            </a:r>
            <a:r>
              <a:rPr sz="2750" spc="-185" dirty="0">
                <a:latin typeface="Times New Roman"/>
                <a:cs typeface="Times New Roman"/>
              </a:rPr>
              <a:t>with</a:t>
            </a:r>
            <a:r>
              <a:rPr sz="2750" spc="-280" dirty="0">
                <a:latin typeface="Times New Roman"/>
                <a:cs typeface="Times New Roman"/>
              </a:rPr>
              <a:t> </a:t>
            </a:r>
            <a:r>
              <a:rPr sz="2750" spc="-235" dirty="0">
                <a:latin typeface="Times New Roman"/>
                <a:cs typeface="Times New Roman"/>
              </a:rPr>
              <a:t>similar</a:t>
            </a:r>
            <a:r>
              <a:rPr sz="2750" spc="-185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names:</a:t>
            </a:r>
            <a:r>
              <a:rPr sz="2750" spc="-405" dirty="0">
                <a:latin typeface="Times New Roman"/>
                <a:cs typeface="Times New Roman"/>
              </a:rPr>
              <a:t> </a:t>
            </a:r>
            <a:r>
              <a:rPr sz="2750" spc="-90" dirty="0">
                <a:latin typeface="Times New Roman"/>
                <a:cs typeface="Times New Roman"/>
              </a:rPr>
              <a:t>SALADrugs.</a:t>
            </a:r>
            <a:endParaRPr sz="275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76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185" dirty="0">
                <a:latin typeface="Times New Roman"/>
                <a:cs typeface="Times New Roman"/>
              </a:rPr>
              <a:t>Z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-170" dirty="0">
                <a:latin typeface="Times New Roman"/>
                <a:cs typeface="Times New Roman"/>
              </a:rPr>
              <a:t>r</a:t>
            </a:r>
            <a:r>
              <a:rPr sz="2750" spc="-175" dirty="0">
                <a:latin typeface="Times New Roman"/>
                <a:cs typeface="Times New Roman"/>
              </a:rPr>
              <a:t>o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r>
              <a:rPr sz="2750" spc="30" dirty="0">
                <a:latin typeface="Times New Roman"/>
                <a:cs typeface="Times New Roman"/>
              </a:rPr>
              <a:t> </a:t>
            </a:r>
            <a:r>
              <a:rPr sz="2750" spc="-325" dirty="0">
                <a:latin typeface="Times New Roman"/>
                <a:cs typeface="Times New Roman"/>
              </a:rPr>
              <a:t>a</a:t>
            </a:r>
            <a:r>
              <a:rPr sz="2750" spc="-250" dirty="0">
                <a:latin typeface="Times New Roman"/>
                <a:cs typeface="Times New Roman"/>
              </a:rPr>
              <a:t>n</a:t>
            </a:r>
            <a:r>
              <a:rPr sz="2750" spc="15" dirty="0">
                <a:latin typeface="Times New Roman"/>
                <a:cs typeface="Times New Roman"/>
              </a:rPr>
              <a:t>d</a:t>
            </a:r>
            <a:r>
              <a:rPr sz="2750" spc="-430" dirty="0">
                <a:latin typeface="Times New Roman"/>
                <a:cs typeface="Times New Roman"/>
              </a:rPr>
              <a:t> </a:t>
            </a:r>
            <a:r>
              <a:rPr sz="2750" spc="-190" dirty="0">
                <a:latin typeface="Times New Roman"/>
                <a:cs typeface="Times New Roman"/>
              </a:rPr>
              <a:t>D</a:t>
            </a:r>
            <a:r>
              <a:rPr sz="2750" spc="-250" dirty="0">
                <a:latin typeface="Times New Roman"/>
                <a:cs typeface="Times New Roman"/>
              </a:rPr>
              <a:t>ec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195" dirty="0">
                <a:latin typeface="Times New Roman"/>
                <a:cs typeface="Times New Roman"/>
              </a:rPr>
              <a:t>m</a:t>
            </a:r>
            <a:r>
              <a:rPr sz="2750" spc="-175" dirty="0">
                <a:latin typeface="Times New Roman"/>
                <a:cs typeface="Times New Roman"/>
              </a:rPr>
              <a:t>a</a:t>
            </a:r>
            <a:r>
              <a:rPr sz="2750" spc="5" dirty="0">
                <a:latin typeface="Times New Roman"/>
                <a:cs typeface="Times New Roman"/>
              </a:rPr>
              <a:t>l</a:t>
            </a:r>
            <a:r>
              <a:rPr sz="2750" spc="120" dirty="0">
                <a:latin typeface="Times New Roman"/>
                <a:cs typeface="Times New Roman"/>
              </a:rPr>
              <a:t> </a:t>
            </a:r>
            <a:r>
              <a:rPr sz="2750" spc="-105" dirty="0">
                <a:latin typeface="Times New Roman"/>
                <a:cs typeface="Times New Roman"/>
              </a:rPr>
              <a:t>P</a:t>
            </a:r>
            <a:r>
              <a:rPr sz="2750" spc="-175" dirty="0">
                <a:latin typeface="Times New Roman"/>
                <a:cs typeface="Times New Roman"/>
              </a:rPr>
              <a:t>o</a:t>
            </a:r>
            <a:r>
              <a:rPr sz="2750" spc="-240" dirty="0">
                <a:latin typeface="Times New Roman"/>
                <a:cs typeface="Times New Roman"/>
              </a:rPr>
              <a:t>i</a:t>
            </a:r>
            <a:r>
              <a:rPr sz="2750" spc="-100" dirty="0">
                <a:latin typeface="Times New Roman"/>
                <a:cs typeface="Times New Roman"/>
              </a:rPr>
              <a:t>n</a:t>
            </a:r>
            <a:r>
              <a:rPr sz="2750" spc="-165" dirty="0">
                <a:latin typeface="Times New Roman"/>
                <a:cs typeface="Times New Roman"/>
              </a:rPr>
              <a:t>t</a:t>
            </a:r>
            <a:r>
              <a:rPr sz="2750" spc="-170" dirty="0">
                <a:latin typeface="Times New Roman"/>
                <a:cs typeface="Times New Roman"/>
              </a:rPr>
              <a:t>s</a:t>
            </a:r>
            <a:r>
              <a:rPr sz="2750" spc="5" dirty="0">
                <a:latin typeface="Times New Roman"/>
                <a:cs typeface="Times New Roman"/>
              </a:rPr>
              <a:t>.</a:t>
            </a:r>
            <a:endParaRPr sz="275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90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200" dirty="0">
                <a:latin typeface="Times New Roman"/>
                <a:cs typeface="Times New Roman"/>
              </a:rPr>
              <a:t>M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-245" dirty="0">
                <a:latin typeface="Times New Roman"/>
                <a:cs typeface="Times New Roman"/>
              </a:rPr>
              <a:t>tr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10" dirty="0">
                <a:latin typeface="Times New Roman"/>
                <a:cs typeface="Times New Roman"/>
              </a:rPr>
              <a:t>c</a:t>
            </a:r>
            <a:r>
              <a:rPr sz="2750" spc="-114" dirty="0">
                <a:latin typeface="Times New Roman"/>
                <a:cs typeface="Times New Roman"/>
              </a:rPr>
              <a:t> </a:t>
            </a:r>
            <a:r>
              <a:rPr sz="2750" spc="-325" dirty="0">
                <a:latin typeface="Times New Roman"/>
                <a:cs typeface="Times New Roman"/>
              </a:rPr>
              <a:t>a</a:t>
            </a:r>
            <a:r>
              <a:rPr sz="2750" spc="-254" dirty="0">
                <a:latin typeface="Times New Roman"/>
                <a:cs typeface="Times New Roman"/>
              </a:rPr>
              <a:t>n</a:t>
            </a:r>
            <a:r>
              <a:rPr sz="2750" spc="45" dirty="0">
                <a:latin typeface="Times New Roman"/>
                <a:cs typeface="Times New Roman"/>
              </a:rPr>
              <a:t>d</a:t>
            </a:r>
            <a:r>
              <a:rPr sz="2750" spc="-270" dirty="0">
                <a:latin typeface="Times New Roman"/>
                <a:cs typeface="Times New Roman"/>
              </a:rPr>
              <a:t>A</a:t>
            </a:r>
            <a:r>
              <a:rPr sz="2750" spc="-180" dirty="0">
                <a:latin typeface="Times New Roman"/>
                <a:cs typeface="Times New Roman"/>
              </a:rPr>
              <a:t>po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-105" dirty="0">
                <a:latin typeface="Times New Roman"/>
                <a:cs typeface="Times New Roman"/>
              </a:rPr>
              <a:t>h</a:t>
            </a:r>
            <a:r>
              <a:rPr sz="2750" spc="-175" dirty="0">
                <a:latin typeface="Times New Roman"/>
                <a:cs typeface="Times New Roman"/>
              </a:rPr>
              <a:t>eca</a:t>
            </a:r>
            <a:r>
              <a:rPr sz="2750" spc="-170" dirty="0">
                <a:latin typeface="Times New Roman"/>
                <a:cs typeface="Times New Roman"/>
              </a:rPr>
              <a:t>r</a:t>
            </a:r>
            <a:r>
              <a:rPr sz="2750" spc="130" dirty="0">
                <a:latin typeface="Times New Roman"/>
                <a:cs typeface="Times New Roman"/>
              </a:rPr>
              <a:t>y</a:t>
            </a:r>
            <a:r>
              <a:rPr sz="2750" spc="-250" dirty="0">
                <a:latin typeface="Times New Roman"/>
                <a:cs typeface="Times New Roman"/>
              </a:rPr>
              <a:t>s</a:t>
            </a:r>
            <a:r>
              <a:rPr sz="2750" spc="-330" dirty="0">
                <a:latin typeface="Times New Roman"/>
                <a:cs typeface="Times New Roman"/>
              </a:rPr>
              <a:t>y</a:t>
            </a:r>
            <a:r>
              <a:rPr sz="2750" spc="-250" dirty="0">
                <a:latin typeface="Times New Roman"/>
                <a:cs typeface="Times New Roman"/>
              </a:rPr>
              <a:t>s</a:t>
            </a:r>
            <a:r>
              <a:rPr sz="2750" spc="-245" dirty="0">
                <a:latin typeface="Times New Roman"/>
                <a:cs typeface="Times New Roman"/>
              </a:rPr>
              <a:t>t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-190" dirty="0">
                <a:latin typeface="Times New Roman"/>
                <a:cs typeface="Times New Roman"/>
              </a:rPr>
              <a:t>m</a:t>
            </a:r>
            <a:r>
              <a:rPr sz="2750" spc="-250" dirty="0">
                <a:latin typeface="Times New Roman"/>
                <a:cs typeface="Times New Roman"/>
              </a:rPr>
              <a:t>s</a:t>
            </a:r>
            <a:r>
              <a:rPr sz="2750" spc="5" dirty="0">
                <a:latin typeface="Times New Roman"/>
                <a:cs typeface="Times New Roman"/>
              </a:rPr>
              <a:t>.</a:t>
            </a:r>
            <a:endParaRPr sz="275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83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175" dirty="0">
                <a:latin typeface="Times New Roman"/>
                <a:cs typeface="Times New Roman"/>
              </a:rPr>
              <a:t>Abbreviations.</a:t>
            </a:r>
            <a:endParaRPr sz="275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83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105" dirty="0">
                <a:latin typeface="Times New Roman"/>
                <a:cs typeface="Times New Roman"/>
              </a:rPr>
              <a:t>P</a:t>
            </a:r>
            <a:r>
              <a:rPr sz="2750" spc="-175" dirty="0">
                <a:latin typeface="Times New Roman"/>
                <a:cs typeface="Times New Roman"/>
              </a:rPr>
              <a:t>oo</a:t>
            </a:r>
            <a:r>
              <a:rPr sz="2750" spc="-170" dirty="0">
                <a:latin typeface="Times New Roman"/>
                <a:cs typeface="Times New Roman"/>
              </a:rPr>
              <a:t>r</a:t>
            </a:r>
            <a:r>
              <a:rPr sz="2750" spc="-245" dirty="0">
                <a:latin typeface="Times New Roman"/>
                <a:cs typeface="Times New Roman"/>
              </a:rPr>
              <a:t>l</a:t>
            </a:r>
            <a:r>
              <a:rPr sz="2750" spc="15" dirty="0">
                <a:latin typeface="Times New Roman"/>
                <a:cs typeface="Times New Roman"/>
              </a:rPr>
              <a:t>y</a:t>
            </a:r>
            <a:r>
              <a:rPr sz="2750" spc="-204" dirty="0">
                <a:latin typeface="Times New Roman"/>
                <a:cs typeface="Times New Roman"/>
              </a:rPr>
              <a:t> </a:t>
            </a:r>
            <a:r>
              <a:rPr sz="2750" spc="-190" dirty="0">
                <a:latin typeface="Times New Roman"/>
                <a:cs typeface="Times New Roman"/>
              </a:rPr>
              <a:t>w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245" dirty="0">
                <a:latin typeface="Times New Roman"/>
                <a:cs typeface="Times New Roman"/>
              </a:rPr>
              <a:t>tt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15" dirty="0">
                <a:latin typeface="Times New Roman"/>
                <a:cs typeface="Times New Roman"/>
              </a:rPr>
              <a:t>n</a:t>
            </a:r>
            <a:r>
              <a:rPr sz="2750" spc="-200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o</a:t>
            </a:r>
            <a:r>
              <a:rPr sz="2750" spc="10" dirty="0">
                <a:latin typeface="Times New Roman"/>
                <a:cs typeface="Times New Roman"/>
              </a:rPr>
              <a:t>r</a:t>
            </a:r>
            <a:r>
              <a:rPr sz="2750" spc="-265" dirty="0">
                <a:latin typeface="Times New Roman"/>
                <a:cs typeface="Times New Roman"/>
              </a:rPr>
              <a:t> 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175" dirty="0">
                <a:latin typeface="Times New Roman"/>
                <a:cs typeface="Times New Roman"/>
              </a:rPr>
              <a:t>n</a:t>
            </a:r>
            <a:r>
              <a:rPr sz="2750" spc="-250" dirty="0">
                <a:latin typeface="Times New Roman"/>
                <a:cs typeface="Times New Roman"/>
              </a:rPr>
              <a:t>co</a:t>
            </a:r>
            <a:r>
              <a:rPr sz="2750" spc="-195" dirty="0">
                <a:latin typeface="Times New Roman"/>
                <a:cs typeface="Times New Roman"/>
              </a:rPr>
              <a:t>m</a:t>
            </a:r>
            <a:r>
              <a:rPr sz="2750" spc="-175" dirty="0">
                <a:latin typeface="Times New Roman"/>
                <a:cs typeface="Times New Roman"/>
              </a:rPr>
              <a:t>p</a:t>
            </a:r>
            <a:r>
              <a:rPr sz="2750" spc="-245" dirty="0">
                <a:latin typeface="Times New Roman"/>
                <a:cs typeface="Times New Roman"/>
              </a:rPr>
              <a:t>l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254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p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-250" dirty="0">
                <a:latin typeface="Times New Roman"/>
                <a:cs typeface="Times New Roman"/>
              </a:rPr>
              <a:t>esc</a:t>
            </a:r>
            <a:r>
              <a:rPr sz="2750" spc="-170" dirty="0">
                <a:latin typeface="Times New Roman"/>
                <a:cs typeface="Times New Roman"/>
              </a:rPr>
              <a:t>ri</a:t>
            </a:r>
            <a:r>
              <a:rPr sz="2750" spc="-175" dirty="0">
                <a:latin typeface="Times New Roman"/>
                <a:cs typeface="Times New Roman"/>
              </a:rPr>
              <a:t>p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250" dirty="0">
                <a:latin typeface="Times New Roman"/>
                <a:cs typeface="Times New Roman"/>
              </a:rPr>
              <a:t>o</a:t>
            </a:r>
            <a:r>
              <a:rPr sz="2750" spc="-100" dirty="0">
                <a:latin typeface="Times New Roman"/>
                <a:cs typeface="Times New Roman"/>
              </a:rPr>
              <a:t>n</a:t>
            </a:r>
            <a:r>
              <a:rPr sz="2750" spc="-175" dirty="0">
                <a:latin typeface="Times New Roman"/>
                <a:cs typeface="Times New Roman"/>
              </a:rPr>
              <a:t>s</a:t>
            </a:r>
            <a:r>
              <a:rPr sz="2750" spc="5" dirty="0">
                <a:latin typeface="Times New Roman"/>
                <a:cs typeface="Times New Roman"/>
              </a:rPr>
              <a:t>.</a:t>
            </a:r>
            <a:endParaRPr sz="27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4954" y="6380797"/>
            <a:ext cx="6642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Times New Roman"/>
                <a:cs typeface="Times New Roman"/>
              </a:rPr>
              <a:t>4-</a:t>
            </a:r>
            <a:r>
              <a:rPr sz="1200" b="1" spc="-6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5-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2021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lang="en-US" spc="10" smtClean="0"/>
              <a:t>29</a:t>
            </a:fld>
            <a:endParaRPr lang="en-US" spc="1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19325" y="1370711"/>
            <a:ext cx="6744970" cy="234759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355600" marR="318770" indent="-343535">
              <a:lnSpc>
                <a:spcPct val="102400"/>
              </a:lnSpc>
              <a:spcBef>
                <a:spcPts val="5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  <a:tab pos="1508760" algn="l"/>
              </a:tabLst>
            </a:pPr>
            <a:r>
              <a:rPr sz="2750" spc="-100" dirty="0">
                <a:latin typeface="Georgia"/>
                <a:cs typeface="Georgia"/>
              </a:rPr>
              <a:t>These	</a:t>
            </a:r>
            <a:r>
              <a:rPr sz="2750" spc="-235" dirty="0">
                <a:latin typeface="Georgia"/>
                <a:cs typeface="Georgia"/>
              </a:rPr>
              <a:t>damages</a:t>
            </a:r>
            <a:r>
              <a:rPr sz="2750" spc="-380" dirty="0">
                <a:latin typeface="Georgia"/>
                <a:cs typeface="Georgia"/>
              </a:rPr>
              <a:t> </a:t>
            </a:r>
            <a:r>
              <a:rPr sz="2750" spc="-85" dirty="0">
                <a:latin typeface="Georgia"/>
                <a:cs typeface="Georgia"/>
              </a:rPr>
              <a:t>arenot</a:t>
            </a:r>
            <a:r>
              <a:rPr sz="2750" spc="-425" dirty="0">
                <a:latin typeface="Georgia"/>
                <a:cs typeface="Georgia"/>
              </a:rPr>
              <a:t> </a:t>
            </a:r>
            <a:r>
              <a:rPr sz="2750" spc="-185" dirty="0">
                <a:latin typeface="Georgia"/>
                <a:cs typeface="Georgia"/>
              </a:rPr>
              <a:t>inevitable</a:t>
            </a:r>
            <a:r>
              <a:rPr sz="2750" spc="-204" dirty="0">
                <a:latin typeface="Georgia"/>
                <a:cs typeface="Georgia"/>
              </a:rPr>
              <a:t> </a:t>
            </a:r>
            <a:r>
              <a:rPr sz="2750" spc="-130" dirty="0">
                <a:latin typeface="Georgia"/>
                <a:cs typeface="Georgia"/>
              </a:rPr>
              <a:t>andcan</a:t>
            </a:r>
            <a:r>
              <a:rPr sz="2750" spc="-425" dirty="0">
                <a:latin typeface="Georgia"/>
                <a:cs typeface="Georgia"/>
              </a:rPr>
              <a:t> </a:t>
            </a:r>
            <a:r>
              <a:rPr sz="2750" spc="-90" dirty="0">
                <a:latin typeface="Georgia"/>
                <a:cs typeface="Georgia"/>
              </a:rPr>
              <a:t>be </a:t>
            </a:r>
            <a:r>
              <a:rPr sz="2750" spc="-650" dirty="0">
                <a:latin typeface="Georgia"/>
                <a:cs typeface="Georgia"/>
              </a:rPr>
              <a:t> </a:t>
            </a:r>
            <a:r>
              <a:rPr sz="2750" spc="-190" dirty="0">
                <a:latin typeface="Georgia"/>
                <a:cs typeface="Georgia"/>
              </a:rPr>
              <a:t>prevented</a:t>
            </a:r>
            <a:endParaRPr sz="2750">
              <a:latin typeface="Georgia"/>
              <a:cs typeface="Georgia"/>
            </a:endParaRPr>
          </a:p>
          <a:p>
            <a:pPr marL="355600" indent="-343535">
              <a:lnSpc>
                <a:spcPct val="100000"/>
              </a:lnSpc>
              <a:spcBef>
                <a:spcPts val="83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229" dirty="0">
                <a:latin typeface="Georgia"/>
                <a:cs typeface="Georgia"/>
              </a:rPr>
              <a:t>M</a:t>
            </a:r>
            <a:r>
              <a:rPr sz="2750" spc="-210" dirty="0">
                <a:latin typeface="Georgia"/>
                <a:cs typeface="Georgia"/>
              </a:rPr>
              <a:t>e</a:t>
            </a:r>
            <a:r>
              <a:rPr sz="2750" spc="-235" dirty="0">
                <a:latin typeface="Georgia"/>
                <a:cs typeface="Georgia"/>
              </a:rPr>
              <a:t>d</a:t>
            </a:r>
            <a:r>
              <a:rPr sz="2750" spc="-204" dirty="0">
                <a:latin typeface="Georgia"/>
                <a:cs typeface="Georgia"/>
              </a:rPr>
              <a:t>ic</a:t>
            </a:r>
            <a:r>
              <a:rPr sz="2750" spc="-185" dirty="0">
                <a:latin typeface="Georgia"/>
                <a:cs typeface="Georgia"/>
              </a:rPr>
              <a:t>a</a:t>
            </a:r>
            <a:r>
              <a:rPr sz="2750" spc="-200" dirty="0">
                <a:latin typeface="Georgia"/>
                <a:cs typeface="Georgia"/>
              </a:rPr>
              <a:t>t</a:t>
            </a:r>
            <a:r>
              <a:rPr sz="2750" spc="-210" dirty="0">
                <a:latin typeface="Georgia"/>
                <a:cs typeface="Georgia"/>
              </a:rPr>
              <a:t>io</a:t>
            </a:r>
            <a:r>
              <a:rPr sz="2750" spc="15" dirty="0">
                <a:latin typeface="Georgia"/>
                <a:cs typeface="Georgia"/>
              </a:rPr>
              <a:t>n</a:t>
            </a:r>
            <a:r>
              <a:rPr sz="2750" spc="20" dirty="0">
                <a:latin typeface="Georgia"/>
                <a:cs typeface="Georgia"/>
              </a:rPr>
              <a:t> </a:t>
            </a:r>
            <a:r>
              <a:rPr sz="2750" spc="-210" dirty="0">
                <a:latin typeface="Georgia"/>
                <a:cs typeface="Georgia"/>
              </a:rPr>
              <a:t>e</a:t>
            </a:r>
            <a:r>
              <a:rPr sz="2750" spc="-229" dirty="0">
                <a:latin typeface="Georgia"/>
                <a:cs typeface="Georgia"/>
              </a:rPr>
              <a:t>rr</a:t>
            </a:r>
            <a:r>
              <a:rPr sz="2750" spc="-204" dirty="0">
                <a:latin typeface="Georgia"/>
                <a:cs typeface="Georgia"/>
              </a:rPr>
              <a:t>o</a:t>
            </a:r>
            <a:r>
              <a:rPr sz="2750" spc="10" dirty="0">
                <a:latin typeface="Georgia"/>
                <a:cs typeface="Georgia"/>
              </a:rPr>
              <a:t>r</a:t>
            </a:r>
            <a:endParaRPr sz="2750">
              <a:latin typeface="Georgia"/>
              <a:cs typeface="Georgia"/>
            </a:endParaRPr>
          </a:p>
          <a:p>
            <a:pPr marL="355600" marR="5080" indent="-343535">
              <a:lnSpc>
                <a:spcPct val="100000"/>
              </a:lnSpc>
              <a:spcBef>
                <a:spcPts val="83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210" dirty="0">
                <a:latin typeface="Georgia"/>
                <a:cs typeface="Georgia"/>
              </a:rPr>
              <a:t>Many</a:t>
            </a:r>
            <a:r>
              <a:rPr sz="2750" spc="-455" dirty="0">
                <a:latin typeface="Georgia"/>
                <a:cs typeface="Georgia"/>
              </a:rPr>
              <a:t> </a:t>
            </a:r>
            <a:r>
              <a:rPr sz="2750" spc="-185" dirty="0">
                <a:latin typeface="Georgia"/>
                <a:cs typeface="Georgia"/>
              </a:rPr>
              <a:t>studies</a:t>
            </a:r>
            <a:r>
              <a:rPr sz="2750" spc="-365" dirty="0">
                <a:latin typeface="Georgia"/>
                <a:cs typeface="Georgia"/>
              </a:rPr>
              <a:t> </a:t>
            </a:r>
            <a:r>
              <a:rPr sz="2750" spc="-175" dirty="0">
                <a:latin typeface="Georgia"/>
                <a:cs typeface="Georgia"/>
              </a:rPr>
              <a:t>shown,</a:t>
            </a:r>
            <a:r>
              <a:rPr sz="2750" spc="-280" dirty="0">
                <a:latin typeface="Georgia"/>
                <a:cs typeface="Georgia"/>
              </a:rPr>
              <a:t> </a:t>
            </a:r>
            <a:r>
              <a:rPr sz="2750" spc="-160" dirty="0">
                <a:latin typeface="Georgia"/>
                <a:cs typeface="Georgia"/>
              </a:rPr>
              <a:t>these</a:t>
            </a:r>
            <a:r>
              <a:rPr sz="2750" spc="-355" dirty="0">
                <a:latin typeface="Georgia"/>
                <a:cs typeface="Georgia"/>
              </a:rPr>
              <a:t> </a:t>
            </a:r>
            <a:r>
              <a:rPr sz="2750" spc="-185" dirty="0">
                <a:latin typeface="Georgia"/>
                <a:cs typeface="Georgia"/>
              </a:rPr>
              <a:t>medication</a:t>
            </a:r>
            <a:r>
              <a:rPr sz="2750" spc="-345" dirty="0">
                <a:latin typeface="Georgia"/>
                <a:cs typeface="Georgia"/>
              </a:rPr>
              <a:t> </a:t>
            </a:r>
            <a:r>
              <a:rPr sz="2750" spc="-185" dirty="0">
                <a:latin typeface="Georgia"/>
                <a:cs typeface="Georgia"/>
              </a:rPr>
              <a:t>errors</a:t>
            </a:r>
            <a:r>
              <a:rPr sz="2750" spc="-275" dirty="0">
                <a:latin typeface="Georgia"/>
                <a:cs typeface="Georgia"/>
              </a:rPr>
              <a:t> </a:t>
            </a:r>
            <a:r>
              <a:rPr sz="2750" spc="-135" dirty="0">
                <a:latin typeface="Georgia"/>
                <a:cs typeface="Georgia"/>
              </a:rPr>
              <a:t>are </a:t>
            </a:r>
            <a:r>
              <a:rPr sz="2750" spc="-650" dirty="0">
                <a:latin typeface="Georgia"/>
                <a:cs typeface="Georgia"/>
              </a:rPr>
              <a:t> </a:t>
            </a:r>
            <a:r>
              <a:rPr sz="2750" spc="-170" dirty="0">
                <a:latin typeface="Georgia"/>
                <a:cs typeface="Georgia"/>
              </a:rPr>
              <a:t>common,</a:t>
            </a:r>
            <a:r>
              <a:rPr sz="2750" spc="-280" dirty="0">
                <a:latin typeface="Georgia"/>
                <a:cs typeface="Georgia"/>
              </a:rPr>
              <a:t> </a:t>
            </a:r>
            <a:r>
              <a:rPr sz="2750" spc="-180" dirty="0">
                <a:latin typeface="Georgia"/>
                <a:cs typeface="Georgia"/>
              </a:rPr>
              <a:t>causing</a:t>
            </a:r>
            <a:r>
              <a:rPr sz="2750" spc="-425" dirty="0">
                <a:latin typeface="Georgia"/>
                <a:cs typeface="Georgia"/>
              </a:rPr>
              <a:t> </a:t>
            </a:r>
            <a:r>
              <a:rPr sz="2750" spc="-160" dirty="0">
                <a:latin typeface="Georgia"/>
                <a:cs typeface="Georgia"/>
              </a:rPr>
              <a:t>deathsandincrease</a:t>
            </a:r>
            <a:r>
              <a:rPr sz="2750" spc="-425" dirty="0">
                <a:latin typeface="Georgia"/>
                <a:cs typeface="Georgia"/>
              </a:rPr>
              <a:t> </a:t>
            </a:r>
            <a:r>
              <a:rPr sz="2750" spc="-125" dirty="0">
                <a:latin typeface="Georgia"/>
                <a:cs typeface="Georgia"/>
              </a:rPr>
              <a:t>the</a:t>
            </a:r>
            <a:r>
              <a:rPr sz="2750" spc="95" dirty="0">
                <a:latin typeface="Georgia"/>
                <a:cs typeface="Georgia"/>
              </a:rPr>
              <a:t> </a:t>
            </a:r>
            <a:r>
              <a:rPr sz="2750" spc="-100" dirty="0">
                <a:latin typeface="Georgia"/>
                <a:cs typeface="Georgia"/>
              </a:rPr>
              <a:t>cost</a:t>
            </a:r>
            <a:endParaRPr sz="2750">
              <a:latin typeface="Georgia"/>
              <a:cs typeface="Georgi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3</a:t>
            </a:fld>
            <a:endParaRPr spc="1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9158" y="534098"/>
            <a:ext cx="671004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-210" dirty="0"/>
              <a:t>UnapprovedAbbreviations</a:t>
            </a:r>
            <a:r>
              <a:rPr sz="2750" spc="-65" dirty="0"/>
              <a:t> </a:t>
            </a:r>
            <a:r>
              <a:rPr sz="2750" spc="-270" dirty="0"/>
              <a:t>Leading</a:t>
            </a:r>
            <a:r>
              <a:rPr sz="2750" spc="-190" dirty="0"/>
              <a:t> </a:t>
            </a:r>
            <a:r>
              <a:rPr sz="2750" spc="-80" dirty="0"/>
              <a:t>to</a:t>
            </a:r>
            <a:r>
              <a:rPr sz="2750" spc="250" dirty="0"/>
              <a:t> </a:t>
            </a:r>
            <a:r>
              <a:rPr sz="2750" spc="-270" dirty="0"/>
              <a:t>Medication</a:t>
            </a:r>
            <a:r>
              <a:rPr sz="2750" spc="185" dirty="0"/>
              <a:t> </a:t>
            </a:r>
            <a:r>
              <a:rPr sz="2750" spc="-200" dirty="0"/>
              <a:t>Errors:</a:t>
            </a:r>
            <a:endParaRPr sz="2750"/>
          </a:p>
        </p:txBody>
      </p:sp>
      <p:sp>
        <p:nvSpPr>
          <p:cNvPr id="21" name="object 21"/>
          <p:cNvSpPr txBox="1"/>
          <p:nvPr/>
        </p:nvSpPr>
        <p:spPr>
          <a:xfrm>
            <a:off x="536257" y="6325353"/>
            <a:ext cx="664210" cy="194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b="1" dirty="0">
                <a:latin typeface="Times New Roman"/>
                <a:cs typeface="Times New Roman"/>
              </a:rPr>
              <a:t>4-</a:t>
            </a:r>
            <a:r>
              <a:rPr sz="1200" b="1" spc="-6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5-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2021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66264" y="1698053"/>
            <a:ext cx="1397635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spc="-50" dirty="0">
                <a:latin typeface="Times New Roman"/>
                <a:cs typeface="Times New Roman"/>
              </a:rPr>
              <a:t>Abbreviation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36191" y="2312606"/>
            <a:ext cx="7759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&gt;</a:t>
            </a:r>
            <a:r>
              <a:rPr sz="1800" b="1" spc="305" dirty="0">
                <a:latin typeface="Times New Roman"/>
                <a:cs typeface="Times New Roman"/>
              </a:rPr>
              <a:t> </a:t>
            </a:r>
            <a:r>
              <a:rPr sz="1800" b="1" spc="25" dirty="0">
                <a:latin typeface="Times New Roman"/>
                <a:cs typeface="Times New Roman"/>
              </a:rPr>
              <a:t>and&lt;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58441" y="2953702"/>
            <a:ext cx="28321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85" dirty="0">
                <a:latin typeface="Symbol"/>
                <a:cs typeface="Symbol"/>
              </a:rPr>
              <a:t></a:t>
            </a:r>
            <a:r>
              <a:rPr sz="1800" b="1" dirty="0">
                <a:latin typeface="Times New Roman"/>
                <a:cs typeface="Times New Roman"/>
              </a:rPr>
              <a:t>g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10764" y="3725481"/>
            <a:ext cx="2540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95" dirty="0">
                <a:latin typeface="Times New Roman"/>
                <a:cs typeface="Times New Roman"/>
              </a:rPr>
              <a:t>cc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49880" y="4392612"/>
            <a:ext cx="2768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latin typeface="Times New Roman"/>
                <a:cs typeface="Times New Roman"/>
              </a:rPr>
              <a:t>I</a:t>
            </a:r>
            <a:r>
              <a:rPr sz="1800" b="1" dirty="0">
                <a:latin typeface="Times New Roman"/>
                <a:cs typeface="Times New Roman"/>
              </a:rPr>
              <a:t>U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17980" y="5033708"/>
            <a:ext cx="160528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0" dirty="0">
                <a:latin typeface="Times New Roman"/>
                <a:cs typeface="Times New Roman"/>
              </a:rPr>
              <a:t>qd</a:t>
            </a:r>
            <a:r>
              <a:rPr sz="1800" b="1" dirty="0">
                <a:latin typeface="Times New Roman"/>
                <a:cs typeface="Times New Roman"/>
              </a:rPr>
              <a:t>, </a:t>
            </a:r>
            <a:r>
              <a:rPr sz="1800" b="1" spc="95" dirty="0">
                <a:latin typeface="Times New Roman"/>
                <a:cs typeface="Times New Roman"/>
              </a:rPr>
              <a:t>Q</a:t>
            </a:r>
            <a:r>
              <a:rPr sz="1800" b="1" dirty="0">
                <a:latin typeface="Times New Roman"/>
                <a:cs typeface="Times New Roman"/>
              </a:rPr>
              <a:t>D</a:t>
            </a:r>
            <a:r>
              <a:rPr sz="1800" b="1" spc="125" dirty="0">
                <a:latin typeface="Times New Roman"/>
                <a:cs typeface="Times New Roman"/>
              </a:rPr>
              <a:t> </a:t>
            </a:r>
            <a:r>
              <a:rPr sz="1800" b="1" spc="-80" dirty="0">
                <a:latin typeface="Times New Roman"/>
                <a:cs typeface="Times New Roman"/>
              </a:rPr>
              <a:t>o</a:t>
            </a:r>
            <a:r>
              <a:rPr sz="1800" b="1" dirty="0">
                <a:latin typeface="Times New Roman"/>
                <a:cs typeface="Times New Roman"/>
              </a:rPr>
              <a:t>r</a:t>
            </a:r>
            <a:r>
              <a:rPr sz="1800" b="1" spc="-280" dirty="0">
                <a:latin typeface="Times New Roman"/>
                <a:cs typeface="Times New Roman"/>
              </a:rPr>
              <a:t> </a:t>
            </a:r>
            <a:r>
              <a:rPr sz="1800" b="1" spc="100" dirty="0">
                <a:latin typeface="Times New Roman"/>
                <a:cs typeface="Times New Roman"/>
              </a:rPr>
              <a:t>QOD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48300" y="1776412"/>
            <a:ext cx="1017269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spc="-30" dirty="0">
                <a:latin typeface="Times New Roman"/>
                <a:cs typeface="Times New Roman"/>
              </a:rPr>
              <a:t>I</a:t>
            </a:r>
            <a:r>
              <a:rPr sz="2000" b="1" spc="10" dirty="0">
                <a:latin typeface="Times New Roman"/>
                <a:cs typeface="Times New Roman"/>
              </a:rPr>
              <a:t>n</a:t>
            </a:r>
            <a:r>
              <a:rPr sz="2000" b="1" spc="-70" dirty="0">
                <a:latin typeface="Times New Roman"/>
                <a:cs typeface="Times New Roman"/>
              </a:rPr>
              <a:t>t</a:t>
            </a:r>
            <a:r>
              <a:rPr sz="2000" b="1" spc="85" dirty="0">
                <a:latin typeface="Times New Roman"/>
                <a:cs typeface="Times New Roman"/>
              </a:rPr>
              <a:t>e</a:t>
            </a:r>
            <a:r>
              <a:rPr sz="2000" b="1" spc="10" dirty="0">
                <a:latin typeface="Times New Roman"/>
                <a:cs typeface="Times New Roman"/>
              </a:rPr>
              <a:t>n</a:t>
            </a:r>
            <a:r>
              <a:rPr sz="2000" b="1" spc="15" dirty="0">
                <a:latin typeface="Times New Roman"/>
                <a:cs typeface="Times New Roman"/>
              </a:rPr>
              <a:t>d</a:t>
            </a:r>
            <a:r>
              <a:rPr sz="2000" b="1" spc="85" dirty="0">
                <a:latin typeface="Times New Roman"/>
                <a:cs typeface="Times New Roman"/>
              </a:rPr>
              <a:t>e</a:t>
            </a:r>
            <a:r>
              <a:rPr sz="2000" b="1" spc="15" dirty="0">
                <a:latin typeface="Times New Roman"/>
                <a:cs typeface="Times New Roman"/>
              </a:rPr>
              <a:t>d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971796" y="2312606"/>
            <a:ext cx="225044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30" dirty="0">
                <a:latin typeface="Times New Roman"/>
                <a:cs typeface="Times New Roman"/>
              </a:rPr>
              <a:t>G</a:t>
            </a:r>
            <a:r>
              <a:rPr sz="1800" b="1" spc="-55" dirty="0">
                <a:latin typeface="Times New Roman"/>
                <a:cs typeface="Times New Roman"/>
              </a:rPr>
              <a:t>re</a:t>
            </a:r>
            <a:r>
              <a:rPr sz="1800" b="1" spc="-80" dirty="0">
                <a:latin typeface="Times New Roman"/>
                <a:cs typeface="Times New Roman"/>
              </a:rPr>
              <a:t>at</a:t>
            </a:r>
            <a:r>
              <a:rPr sz="1800" b="1" spc="-55" dirty="0">
                <a:latin typeface="Times New Roman"/>
                <a:cs typeface="Times New Roman"/>
              </a:rPr>
              <a:t>e</a:t>
            </a:r>
            <a:r>
              <a:rPr sz="1800" b="1" dirty="0">
                <a:latin typeface="Times New Roman"/>
                <a:cs typeface="Times New Roman"/>
              </a:rPr>
              <a:t>r</a:t>
            </a:r>
            <a:r>
              <a:rPr sz="1800" b="1" spc="-2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t</a:t>
            </a:r>
            <a:r>
              <a:rPr sz="1800" b="1" spc="-30" dirty="0">
                <a:latin typeface="Times New Roman"/>
                <a:cs typeface="Times New Roman"/>
              </a:rPr>
              <a:t>h</a:t>
            </a:r>
            <a:r>
              <a:rPr sz="1800" b="1" dirty="0">
                <a:latin typeface="Times New Roman"/>
                <a:cs typeface="Times New Roman"/>
              </a:rPr>
              <a:t>an </a:t>
            </a:r>
            <a:r>
              <a:rPr sz="1800" b="1" spc="-10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L</a:t>
            </a:r>
            <a:r>
              <a:rPr sz="1800" b="1" spc="20" dirty="0">
                <a:latin typeface="Times New Roman"/>
                <a:cs typeface="Times New Roman"/>
              </a:rPr>
              <a:t>e</a:t>
            </a:r>
            <a:r>
              <a:rPr sz="1800" b="1" spc="-30" dirty="0">
                <a:latin typeface="Times New Roman"/>
                <a:cs typeface="Times New Roman"/>
              </a:rPr>
              <a:t>s</a:t>
            </a:r>
            <a:r>
              <a:rPr sz="1800" b="1" dirty="0">
                <a:latin typeface="Times New Roman"/>
                <a:cs typeface="Times New Roman"/>
              </a:rPr>
              <a:t>s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t</a:t>
            </a:r>
            <a:r>
              <a:rPr sz="1800" b="1" spc="-25" dirty="0">
                <a:latin typeface="Times New Roman"/>
                <a:cs typeface="Times New Roman"/>
              </a:rPr>
              <a:t>h</a:t>
            </a:r>
            <a:r>
              <a:rPr sz="1800" b="1" dirty="0">
                <a:latin typeface="Times New Roman"/>
                <a:cs typeface="Times New Roman"/>
              </a:rPr>
              <a:t>an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474334" y="2927667"/>
            <a:ext cx="108394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60" dirty="0">
                <a:latin typeface="Times New Roman"/>
                <a:cs typeface="Times New Roman"/>
              </a:rPr>
              <a:t>Microgram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78754" y="3686111"/>
            <a:ext cx="16510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cubic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centimeter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215509" y="4379531"/>
            <a:ext cx="176085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0" dirty="0">
                <a:latin typeface="Times New Roman"/>
                <a:cs typeface="Times New Roman"/>
              </a:rPr>
              <a:t>In</a:t>
            </a:r>
            <a:r>
              <a:rPr sz="1800" b="1" dirty="0">
                <a:latin typeface="Times New Roman"/>
                <a:cs typeface="Times New Roman"/>
              </a:rPr>
              <a:t>t</a:t>
            </a:r>
            <a:r>
              <a:rPr sz="1800" b="1" spc="20" dirty="0">
                <a:latin typeface="Times New Roman"/>
                <a:cs typeface="Times New Roman"/>
              </a:rPr>
              <a:t>er</a:t>
            </a:r>
            <a:r>
              <a:rPr sz="1800" b="1" spc="-30" dirty="0">
                <a:latin typeface="Times New Roman"/>
                <a:cs typeface="Times New Roman"/>
              </a:rPr>
              <a:t>n</a:t>
            </a:r>
            <a:r>
              <a:rPr sz="1800" b="1" dirty="0">
                <a:latin typeface="Times New Roman"/>
                <a:cs typeface="Times New Roman"/>
              </a:rPr>
              <a:t>at</a:t>
            </a:r>
            <a:r>
              <a:rPr sz="1800" b="1" spc="-55" dirty="0">
                <a:latin typeface="Times New Roman"/>
                <a:cs typeface="Times New Roman"/>
              </a:rPr>
              <a:t>i</a:t>
            </a:r>
            <a:r>
              <a:rPr sz="1800" b="1" dirty="0">
                <a:latin typeface="Times New Roman"/>
                <a:cs typeface="Times New Roman"/>
              </a:rPr>
              <a:t>o</a:t>
            </a:r>
            <a:r>
              <a:rPr sz="1800" b="1" spc="-30" dirty="0">
                <a:latin typeface="Times New Roman"/>
                <a:cs typeface="Times New Roman"/>
              </a:rPr>
              <a:t>n</a:t>
            </a:r>
            <a:r>
              <a:rPr sz="1800" b="1" dirty="0">
                <a:latin typeface="Times New Roman"/>
                <a:cs typeface="Times New Roman"/>
              </a:rPr>
              <a:t>al</a:t>
            </a:r>
            <a:r>
              <a:rPr sz="1800" b="1" spc="-270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Times New Roman"/>
                <a:cs typeface="Times New Roman"/>
              </a:rPr>
              <a:t>U</a:t>
            </a:r>
            <a:r>
              <a:rPr sz="1800" b="1" spc="-30" dirty="0">
                <a:latin typeface="Times New Roman"/>
                <a:cs typeface="Times New Roman"/>
              </a:rPr>
              <a:t>n</a:t>
            </a:r>
            <a:r>
              <a:rPr sz="1800" b="1" spc="20" dirty="0">
                <a:latin typeface="Times New Roman"/>
                <a:cs typeface="Times New Roman"/>
              </a:rPr>
              <a:t>i</a:t>
            </a:r>
            <a:r>
              <a:rPr sz="1800" b="1" dirty="0">
                <a:latin typeface="Times New Roman"/>
                <a:cs typeface="Times New Roman"/>
              </a:rPr>
              <a:t>t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15128" y="5046662"/>
            <a:ext cx="275209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80" dirty="0">
                <a:latin typeface="Times New Roman"/>
                <a:cs typeface="Times New Roman"/>
              </a:rPr>
              <a:t>E</a:t>
            </a:r>
            <a:r>
              <a:rPr sz="1800" b="1" spc="-155" dirty="0">
                <a:latin typeface="Times New Roman"/>
                <a:cs typeface="Times New Roman"/>
              </a:rPr>
              <a:t>v</a:t>
            </a:r>
            <a:r>
              <a:rPr sz="1800" b="1" spc="-55" dirty="0">
                <a:latin typeface="Times New Roman"/>
                <a:cs typeface="Times New Roman"/>
              </a:rPr>
              <a:t>er</a:t>
            </a:r>
            <a:r>
              <a:rPr sz="1800" b="1" dirty="0">
                <a:latin typeface="Times New Roman"/>
                <a:cs typeface="Times New Roman"/>
              </a:rPr>
              <a:t>y </a:t>
            </a:r>
            <a:r>
              <a:rPr sz="1800" b="1" spc="-105" dirty="0">
                <a:latin typeface="Times New Roman"/>
                <a:cs typeface="Times New Roman"/>
              </a:rPr>
              <a:t>d</a:t>
            </a:r>
            <a:r>
              <a:rPr sz="1800" b="1" spc="-80" dirty="0">
                <a:latin typeface="Times New Roman"/>
                <a:cs typeface="Times New Roman"/>
              </a:rPr>
              <a:t>a</a:t>
            </a:r>
            <a:r>
              <a:rPr sz="1800" b="1" dirty="0">
                <a:latin typeface="Times New Roman"/>
                <a:cs typeface="Times New Roman"/>
              </a:rPr>
              <a:t>y </a:t>
            </a:r>
            <a:r>
              <a:rPr sz="1800" b="1" spc="-80" dirty="0">
                <a:latin typeface="Times New Roman"/>
                <a:cs typeface="Times New Roman"/>
              </a:rPr>
              <a:t>o</a:t>
            </a:r>
            <a:r>
              <a:rPr sz="1800" b="1" dirty="0">
                <a:latin typeface="Times New Roman"/>
                <a:cs typeface="Times New Roman"/>
              </a:rPr>
              <a:t>r</a:t>
            </a:r>
            <a:r>
              <a:rPr sz="1800" b="1" spc="-200" dirty="0">
                <a:latin typeface="Times New Roman"/>
                <a:cs typeface="Times New Roman"/>
              </a:rPr>
              <a:t> </a:t>
            </a:r>
            <a:r>
              <a:rPr sz="1800" b="1" spc="-55" dirty="0">
                <a:latin typeface="Times New Roman"/>
                <a:cs typeface="Times New Roman"/>
              </a:rPr>
              <a:t>e</a:t>
            </a:r>
            <a:r>
              <a:rPr sz="1800" b="1" spc="-155" dirty="0">
                <a:latin typeface="Times New Roman"/>
                <a:cs typeface="Times New Roman"/>
              </a:rPr>
              <a:t>v</a:t>
            </a:r>
            <a:r>
              <a:rPr sz="1800" b="1" spc="-55" dirty="0">
                <a:latin typeface="Times New Roman"/>
                <a:cs typeface="Times New Roman"/>
              </a:rPr>
              <a:t>er</a:t>
            </a:r>
            <a:r>
              <a:rPr sz="1800" b="1" dirty="0">
                <a:latin typeface="Times New Roman"/>
                <a:cs typeface="Times New Roman"/>
              </a:rPr>
              <a:t>y </a:t>
            </a:r>
            <a:r>
              <a:rPr sz="1800" b="1" spc="-7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ot</a:t>
            </a:r>
            <a:r>
              <a:rPr sz="1800" b="1" spc="-30" dirty="0">
                <a:latin typeface="Times New Roman"/>
                <a:cs typeface="Times New Roman"/>
              </a:rPr>
              <a:t>h</a:t>
            </a:r>
            <a:r>
              <a:rPr sz="1800" b="1" spc="20" dirty="0">
                <a:latin typeface="Times New Roman"/>
                <a:cs typeface="Times New Roman"/>
              </a:rPr>
              <a:t>e</a:t>
            </a:r>
            <a:r>
              <a:rPr sz="1800" b="1" dirty="0">
                <a:latin typeface="Times New Roman"/>
                <a:cs typeface="Times New Roman"/>
              </a:rPr>
              <a:t>r</a:t>
            </a:r>
            <a:r>
              <a:rPr sz="1800" b="1" spc="-125" dirty="0">
                <a:latin typeface="Times New Roman"/>
                <a:cs typeface="Times New Roman"/>
              </a:rPr>
              <a:t> </a:t>
            </a:r>
            <a:r>
              <a:rPr sz="1800" b="1" spc="-100" dirty="0">
                <a:latin typeface="Times New Roman"/>
                <a:cs typeface="Times New Roman"/>
              </a:rPr>
              <a:t>d</a:t>
            </a:r>
            <a:r>
              <a:rPr sz="1800" b="1" spc="-75" dirty="0">
                <a:latin typeface="Times New Roman"/>
                <a:cs typeface="Times New Roman"/>
              </a:rPr>
              <a:t>a</a:t>
            </a:r>
            <a:r>
              <a:rPr sz="1800" b="1" dirty="0">
                <a:latin typeface="Times New Roman"/>
                <a:cs typeface="Times New Roman"/>
              </a:rPr>
              <a:t>y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441943" y="1750377"/>
            <a:ext cx="1920875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spc="-20" dirty="0">
                <a:latin typeface="Times New Roman"/>
                <a:cs typeface="Times New Roman"/>
              </a:rPr>
              <a:t>Misinterpretation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423275" y="2299652"/>
            <a:ext cx="242443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Times New Roman"/>
                <a:cs typeface="Times New Roman"/>
              </a:rPr>
              <a:t>Often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used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the</a:t>
            </a:r>
            <a:r>
              <a:rPr sz="1800" b="1" spc="4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Opposite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520430" y="2940748"/>
            <a:ext cx="154114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0" dirty="0">
                <a:latin typeface="Times New Roman"/>
                <a:cs typeface="Times New Roman"/>
              </a:rPr>
              <a:t>Mi</a:t>
            </a:r>
            <a:r>
              <a:rPr sz="1800" b="1" spc="-30" dirty="0">
                <a:latin typeface="Times New Roman"/>
                <a:cs typeface="Times New Roman"/>
              </a:rPr>
              <a:t>s</a:t>
            </a:r>
            <a:r>
              <a:rPr sz="1800" b="1" dirty="0">
                <a:latin typeface="Times New Roman"/>
                <a:cs typeface="Times New Roman"/>
              </a:rPr>
              <a:t>ta</a:t>
            </a:r>
            <a:r>
              <a:rPr sz="1800" b="1" spc="-30" dirty="0">
                <a:latin typeface="Times New Roman"/>
                <a:cs typeface="Times New Roman"/>
              </a:rPr>
              <a:t>k</a:t>
            </a:r>
            <a:r>
              <a:rPr sz="1800" b="1" spc="20" dirty="0">
                <a:latin typeface="Times New Roman"/>
                <a:cs typeface="Times New Roman"/>
              </a:rPr>
              <a:t>e</a:t>
            </a:r>
            <a:r>
              <a:rPr sz="1800" b="1" dirty="0">
                <a:latin typeface="Times New Roman"/>
                <a:cs typeface="Times New Roman"/>
              </a:rPr>
              <a:t>n</a:t>
            </a:r>
            <a:r>
              <a:rPr sz="1800" b="1" spc="-17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a</a:t>
            </a:r>
            <a:r>
              <a:rPr sz="1800" b="1" dirty="0">
                <a:latin typeface="Times New Roman"/>
                <a:cs typeface="Times New Roman"/>
              </a:rPr>
              <a:t>s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mg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572500" y="3646741"/>
            <a:ext cx="136969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0" dirty="0">
                <a:latin typeface="Times New Roman"/>
                <a:cs typeface="Times New Roman"/>
              </a:rPr>
              <a:t>M</a:t>
            </a:r>
            <a:r>
              <a:rPr sz="1800" b="1" spc="25" dirty="0">
                <a:latin typeface="Times New Roman"/>
                <a:cs typeface="Times New Roman"/>
              </a:rPr>
              <a:t>i</a:t>
            </a:r>
            <a:r>
              <a:rPr sz="1800" b="1" spc="-25" dirty="0">
                <a:latin typeface="Times New Roman"/>
                <a:cs typeface="Times New Roman"/>
              </a:rPr>
              <a:t>s</a:t>
            </a:r>
            <a:r>
              <a:rPr sz="1800" b="1" spc="25" dirty="0">
                <a:latin typeface="Times New Roman"/>
                <a:cs typeface="Times New Roman"/>
              </a:rPr>
              <a:t>r</a:t>
            </a:r>
            <a:r>
              <a:rPr sz="1800" b="1" spc="-50" dirty="0">
                <a:latin typeface="Times New Roman"/>
                <a:cs typeface="Times New Roman"/>
              </a:rPr>
              <a:t>e</a:t>
            </a:r>
            <a:r>
              <a:rPr sz="1800" b="1" dirty="0">
                <a:latin typeface="Times New Roman"/>
                <a:cs typeface="Times New Roman"/>
              </a:rPr>
              <a:t>ad</a:t>
            </a:r>
            <a:r>
              <a:rPr sz="1800" b="1" spc="-18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a</a:t>
            </a:r>
            <a:r>
              <a:rPr sz="1800" b="1" dirty="0">
                <a:latin typeface="Times New Roman"/>
                <a:cs typeface="Times New Roman"/>
              </a:rPr>
              <a:t>s</a:t>
            </a:r>
            <a:r>
              <a:rPr sz="1800" b="1" spc="-180" dirty="0">
                <a:latin typeface="Times New Roman"/>
                <a:cs typeface="Times New Roman"/>
              </a:rPr>
              <a:t> </a:t>
            </a:r>
            <a:r>
              <a:rPr sz="1800" b="1" spc="-80" dirty="0">
                <a:latin typeface="Times New Roman"/>
                <a:cs typeface="Times New Roman"/>
              </a:rPr>
              <a:t>‘</a:t>
            </a:r>
            <a:r>
              <a:rPr sz="1800" b="1" spc="-105" dirty="0">
                <a:latin typeface="Times New Roman"/>
                <a:cs typeface="Times New Roman"/>
              </a:rPr>
              <a:t>u</a:t>
            </a:r>
            <a:r>
              <a:rPr sz="1800" b="1" dirty="0">
                <a:latin typeface="Times New Roman"/>
                <a:cs typeface="Times New Roman"/>
              </a:rPr>
              <a:t>’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611869" y="4353242"/>
            <a:ext cx="146494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0" dirty="0">
                <a:latin typeface="Times New Roman"/>
                <a:cs typeface="Times New Roman"/>
              </a:rPr>
              <a:t>Mi</a:t>
            </a:r>
            <a:r>
              <a:rPr sz="1800" b="1" spc="-30" dirty="0">
                <a:latin typeface="Times New Roman"/>
                <a:cs typeface="Times New Roman"/>
              </a:rPr>
              <a:t>s</a:t>
            </a:r>
            <a:r>
              <a:rPr sz="1800" b="1" dirty="0">
                <a:latin typeface="Times New Roman"/>
                <a:cs typeface="Times New Roman"/>
              </a:rPr>
              <a:t>ta</a:t>
            </a:r>
            <a:r>
              <a:rPr sz="1800" b="1" spc="-30" dirty="0">
                <a:latin typeface="Times New Roman"/>
                <a:cs typeface="Times New Roman"/>
              </a:rPr>
              <a:t>k</a:t>
            </a:r>
            <a:r>
              <a:rPr sz="1800" b="1" spc="20" dirty="0">
                <a:latin typeface="Times New Roman"/>
                <a:cs typeface="Times New Roman"/>
              </a:rPr>
              <a:t>e</a:t>
            </a:r>
            <a:r>
              <a:rPr sz="1800" b="1" dirty="0">
                <a:latin typeface="Times New Roman"/>
                <a:cs typeface="Times New Roman"/>
              </a:rPr>
              <a:t>n</a:t>
            </a:r>
            <a:r>
              <a:rPr sz="1800" b="1" spc="-1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as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spc="-105" dirty="0">
                <a:latin typeface="Times New Roman"/>
                <a:cs typeface="Times New Roman"/>
              </a:rPr>
              <a:t>IV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467979" y="5046662"/>
            <a:ext cx="29483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04645" algn="l"/>
              </a:tabLst>
            </a:pPr>
            <a:r>
              <a:rPr sz="1800" b="1" spc="20" dirty="0">
                <a:latin typeface="Times New Roman"/>
                <a:cs typeface="Times New Roman"/>
              </a:rPr>
              <a:t>O</a:t>
            </a:r>
            <a:r>
              <a:rPr sz="1800" b="1" spc="-80" dirty="0">
                <a:latin typeface="Times New Roman"/>
                <a:cs typeface="Times New Roman"/>
              </a:rPr>
              <a:t>f</a:t>
            </a:r>
            <a:r>
              <a:rPr sz="1800" b="1" dirty="0">
                <a:latin typeface="Times New Roman"/>
                <a:cs typeface="Times New Roman"/>
              </a:rPr>
              <a:t>t</a:t>
            </a:r>
            <a:r>
              <a:rPr sz="1800" b="1" spc="20" dirty="0">
                <a:latin typeface="Times New Roman"/>
                <a:cs typeface="Times New Roman"/>
              </a:rPr>
              <a:t>e</a:t>
            </a:r>
            <a:r>
              <a:rPr sz="1800" b="1" dirty="0">
                <a:latin typeface="Times New Roman"/>
                <a:cs typeface="Times New Roman"/>
              </a:rPr>
              <a:t>n</a:t>
            </a:r>
            <a:r>
              <a:rPr sz="1800" b="1" spc="-100" dirty="0">
                <a:latin typeface="Times New Roman"/>
                <a:cs typeface="Times New Roman"/>
              </a:rPr>
              <a:t> </a:t>
            </a:r>
            <a:r>
              <a:rPr sz="1800" b="1" spc="20" dirty="0">
                <a:latin typeface="Times New Roman"/>
                <a:cs typeface="Times New Roman"/>
              </a:rPr>
              <a:t>c</a:t>
            </a:r>
            <a:r>
              <a:rPr sz="1800" b="1" dirty="0">
                <a:latin typeface="Times New Roman"/>
                <a:cs typeface="Times New Roman"/>
              </a:rPr>
              <a:t>o</a:t>
            </a:r>
            <a:r>
              <a:rPr sz="1800" b="1" spc="-30" dirty="0">
                <a:latin typeface="Times New Roman"/>
                <a:cs typeface="Times New Roman"/>
              </a:rPr>
              <a:t>n</a:t>
            </a:r>
            <a:r>
              <a:rPr sz="1800" b="1" spc="-80" dirty="0">
                <a:latin typeface="Times New Roman"/>
                <a:cs typeface="Times New Roman"/>
              </a:rPr>
              <a:t>f</a:t>
            </a:r>
            <a:r>
              <a:rPr sz="1800" b="1" spc="-30" dirty="0">
                <a:latin typeface="Times New Roman"/>
                <a:cs typeface="Times New Roman"/>
              </a:rPr>
              <a:t>us</a:t>
            </a:r>
            <a:r>
              <a:rPr sz="1800" b="1" spc="20" dirty="0">
                <a:latin typeface="Times New Roman"/>
                <a:cs typeface="Times New Roman"/>
              </a:rPr>
              <a:t>e</a:t>
            </a:r>
            <a:r>
              <a:rPr sz="1800" b="1" dirty="0">
                <a:latin typeface="Times New Roman"/>
                <a:cs typeface="Times New Roman"/>
              </a:rPr>
              <a:t>d	</a:t>
            </a:r>
            <a:r>
              <a:rPr sz="1800" b="1" spc="-150" dirty="0">
                <a:latin typeface="Times New Roman"/>
                <a:cs typeface="Times New Roman"/>
              </a:rPr>
              <a:t>f</a:t>
            </a:r>
            <a:r>
              <a:rPr sz="1800" b="1" spc="-80" dirty="0">
                <a:latin typeface="Times New Roman"/>
                <a:cs typeface="Times New Roman"/>
              </a:rPr>
              <a:t>o</a:t>
            </a:r>
            <a:r>
              <a:rPr sz="1800" b="1" dirty="0">
                <a:latin typeface="Times New Roman"/>
                <a:cs typeface="Times New Roman"/>
              </a:rPr>
              <a:t>r</a:t>
            </a:r>
            <a:r>
              <a:rPr sz="1800" b="1" spc="-125" dirty="0">
                <a:latin typeface="Times New Roman"/>
                <a:cs typeface="Times New Roman"/>
              </a:rPr>
              <a:t> </a:t>
            </a:r>
            <a:r>
              <a:rPr sz="1800" b="1" spc="20" dirty="0">
                <a:latin typeface="Times New Roman"/>
                <a:cs typeface="Times New Roman"/>
              </a:rPr>
              <a:t>e</a:t>
            </a:r>
            <a:r>
              <a:rPr sz="1800" b="1" dirty="0">
                <a:latin typeface="Times New Roman"/>
                <a:cs typeface="Times New Roman"/>
              </a:rPr>
              <a:t>a</a:t>
            </a:r>
            <a:r>
              <a:rPr sz="1800" b="1" spc="20" dirty="0">
                <a:latin typeface="Times New Roman"/>
                <a:cs typeface="Times New Roman"/>
              </a:rPr>
              <a:t>c</a:t>
            </a:r>
            <a:r>
              <a:rPr sz="1800" b="1" dirty="0">
                <a:latin typeface="Times New Roman"/>
                <a:cs typeface="Times New Roman"/>
              </a:rPr>
              <a:t>h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ot</a:t>
            </a:r>
            <a:r>
              <a:rPr sz="1800" b="1" spc="-30" dirty="0">
                <a:latin typeface="Times New Roman"/>
                <a:cs typeface="Times New Roman"/>
              </a:rPr>
              <a:t>h</a:t>
            </a:r>
            <a:r>
              <a:rPr sz="1800" b="1" spc="20" dirty="0">
                <a:latin typeface="Times New Roman"/>
                <a:cs typeface="Times New Roman"/>
              </a:rPr>
              <a:t>e</a:t>
            </a:r>
            <a:r>
              <a:rPr sz="1800" b="1" dirty="0">
                <a:latin typeface="Times New Roman"/>
                <a:cs typeface="Times New Roman"/>
              </a:rPr>
              <a:t>r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lang="en-US" dirty="0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lang="en-US" spc="10" smtClean="0"/>
              <a:t>30</a:t>
            </a:fld>
            <a:endParaRPr lang="en-US" spc="1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9180" y="1227137"/>
            <a:ext cx="21609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45" dirty="0">
                <a:latin typeface="Times New Roman"/>
                <a:cs typeface="Times New Roman"/>
              </a:rPr>
              <a:t>Zeroafter</a:t>
            </a:r>
            <a:r>
              <a:rPr sz="1800" b="1" spc="130" dirty="0">
                <a:latin typeface="Times New Roman"/>
                <a:cs typeface="Times New Roman"/>
              </a:rPr>
              <a:t> </a:t>
            </a:r>
            <a:r>
              <a:rPr sz="1800" b="1" spc="-30" dirty="0">
                <a:latin typeface="Times New Roman"/>
                <a:cs typeface="Times New Roman"/>
              </a:rPr>
              <a:t>decimal(1.0)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6257" y="6325353"/>
            <a:ext cx="664210" cy="194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b="1" dirty="0">
                <a:latin typeface="Times New Roman"/>
                <a:cs typeface="Times New Roman"/>
              </a:rPr>
              <a:t>4-</a:t>
            </a:r>
            <a:r>
              <a:rPr sz="1200" b="1" spc="-6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5-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2021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07110" y="2247201"/>
            <a:ext cx="315912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80" dirty="0">
                <a:latin typeface="Times New Roman"/>
                <a:cs typeface="Times New Roman"/>
              </a:rPr>
              <a:t>Z</a:t>
            </a:r>
            <a:r>
              <a:rPr sz="1800" b="1" spc="20" dirty="0">
                <a:latin typeface="Times New Roman"/>
                <a:cs typeface="Times New Roman"/>
              </a:rPr>
              <a:t>er</a:t>
            </a:r>
            <a:r>
              <a:rPr sz="1800" b="1" dirty="0">
                <a:latin typeface="Times New Roman"/>
                <a:cs typeface="Times New Roman"/>
              </a:rPr>
              <a:t>o</a:t>
            </a:r>
            <a:r>
              <a:rPr sz="1800" b="1" spc="-150" dirty="0">
                <a:latin typeface="Times New Roman"/>
                <a:cs typeface="Times New Roman"/>
              </a:rPr>
              <a:t> </a:t>
            </a:r>
            <a:r>
              <a:rPr sz="1800" b="1" spc="-30" dirty="0">
                <a:latin typeface="Times New Roman"/>
                <a:cs typeface="Times New Roman"/>
              </a:rPr>
              <a:t>n</a:t>
            </a:r>
            <a:r>
              <a:rPr sz="1800" b="1" dirty="0">
                <a:latin typeface="Times New Roman"/>
                <a:cs typeface="Times New Roman"/>
              </a:rPr>
              <a:t>ot </a:t>
            </a:r>
            <a:r>
              <a:rPr sz="1800" b="1" spc="-75" dirty="0">
                <a:latin typeface="Times New Roman"/>
                <a:cs typeface="Times New Roman"/>
              </a:rPr>
              <a:t> </a:t>
            </a:r>
            <a:r>
              <a:rPr sz="1800" b="1" spc="-105" dirty="0">
                <a:latin typeface="Times New Roman"/>
                <a:cs typeface="Times New Roman"/>
              </a:rPr>
              <a:t>w</a:t>
            </a:r>
            <a:r>
              <a:rPr sz="1800" b="1" spc="-55" dirty="0">
                <a:latin typeface="Times New Roman"/>
                <a:cs typeface="Times New Roman"/>
              </a:rPr>
              <a:t>ri</a:t>
            </a:r>
            <a:r>
              <a:rPr sz="1800" b="1" spc="-80" dirty="0">
                <a:latin typeface="Times New Roman"/>
                <a:cs typeface="Times New Roman"/>
              </a:rPr>
              <a:t>tt</a:t>
            </a:r>
            <a:r>
              <a:rPr sz="1800" b="1" spc="-55" dirty="0">
                <a:latin typeface="Times New Roman"/>
                <a:cs typeface="Times New Roman"/>
              </a:rPr>
              <a:t>e</a:t>
            </a:r>
            <a:r>
              <a:rPr sz="1800" b="1" dirty="0">
                <a:latin typeface="Times New Roman"/>
                <a:cs typeface="Times New Roman"/>
              </a:rPr>
              <a:t>n</a:t>
            </a:r>
            <a:r>
              <a:rPr sz="1800" b="1" spc="125" dirty="0">
                <a:latin typeface="Times New Roman"/>
                <a:cs typeface="Times New Roman"/>
              </a:rPr>
              <a:t> </a:t>
            </a:r>
            <a:r>
              <a:rPr sz="1800" b="1" spc="-30" dirty="0">
                <a:latin typeface="Times New Roman"/>
                <a:cs typeface="Times New Roman"/>
              </a:rPr>
              <a:t>b</a:t>
            </a:r>
            <a:r>
              <a:rPr sz="1800" b="1" spc="20" dirty="0">
                <a:latin typeface="Times New Roman"/>
                <a:cs typeface="Times New Roman"/>
              </a:rPr>
              <a:t>e</a:t>
            </a:r>
            <a:r>
              <a:rPr sz="1800" b="1" spc="-80" dirty="0">
                <a:latin typeface="Times New Roman"/>
                <a:cs typeface="Times New Roman"/>
              </a:rPr>
              <a:t>f</a:t>
            </a:r>
            <a:r>
              <a:rPr sz="1800" b="1" dirty="0">
                <a:latin typeface="Times New Roman"/>
                <a:cs typeface="Times New Roman"/>
              </a:rPr>
              <a:t>o</a:t>
            </a:r>
            <a:r>
              <a:rPr sz="1800" b="1" spc="20" dirty="0">
                <a:latin typeface="Times New Roman"/>
                <a:cs typeface="Times New Roman"/>
              </a:rPr>
              <a:t>r</a:t>
            </a:r>
            <a:r>
              <a:rPr sz="1800" b="1" dirty="0">
                <a:latin typeface="Times New Roman"/>
                <a:cs typeface="Times New Roman"/>
              </a:rPr>
              <a:t>e </a:t>
            </a:r>
            <a:r>
              <a:rPr sz="1800" b="1" spc="-120" dirty="0">
                <a:latin typeface="Times New Roman"/>
                <a:cs typeface="Times New Roman"/>
              </a:rPr>
              <a:t> </a:t>
            </a:r>
            <a:r>
              <a:rPr sz="1800" b="1" spc="-30" dirty="0">
                <a:latin typeface="Times New Roman"/>
                <a:cs typeface="Times New Roman"/>
              </a:rPr>
              <a:t>d</a:t>
            </a:r>
            <a:r>
              <a:rPr sz="1800" b="1" spc="25" dirty="0">
                <a:latin typeface="Times New Roman"/>
                <a:cs typeface="Times New Roman"/>
              </a:rPr>
              <a:t>eci</a:t>
            </a:r>
            <a:r>
              <a:rPr sz="1800" b="1" spc="-75" dirty="0">
                <a:latin typeface="Times New Roman"/>
                <a:cs typeface="Times New Roman"/>
              </a:rPr>
              <a:t>m</a:t>
            </a:r>
            <a:r>
              <a:rPr sz="1800" b="1" dirty="0">
                <a:latin typeface="Times New Roman"/>
                <a:cs typeface="Times New Roman"/>
              </a:rPr>
              <a:t>al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22214" y="1271206"/>
            <a:ext cx="50292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spc="-30" dirty="0">
                <a:latin typeface="Times New Roman"/>
                <a:cs typeface="Times New Roman"/>
              </a:rPr>
              <a:t>1</a:t>
            </a:r>
            <a:r>
              <a:rPr sz="2000" b="1" spc="50" dirty="0">
                <a:latin typeface="Times New Roman"/>
                <a:cs typeface="Times New Roman"/>
              </a:rPr>
              <a:t>mg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39155" y="2260282"/>
            <a:ext cx="13227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0" dirty="0">
                <a:latin typeface="Times New Roman"/>
                <a:cs typeface="Times New Roman"/>
              </a:rPr>
              <a:t>Half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mg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(0.5)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46465" y="1331531"/>
            <a:ext cx="167513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0" dirty="0">
                <a:latin typeface="Times New Roman"/>
                <a:cs typeface="Times New Roman"/>
              </a:rPr>
              <a:t>Mi</a:t>
            </a:r>
            <a:r>
              <a:rPr sz="1800" b="1" spc="-30" dirty="0">
                <a:latin typeface="Times New Roman"/>
                <a:cs typeface="Times New Roman"/>
              </a:rPr>
              <a:t>s</a:t>
            </a:r>
            <a:r>
              <a:rPr sz="1800" b="1" spc="20" dirty="0">
                <a:latin typeface="Times New Roman"/>
                <a:cs typeface="Times New Roman"/>
              </a:rPr>
              <a:t>r</a:t>
            </a:r>
            <a:r>
              <a:rPr sz="1800" b="1" spc="-55" dirty="0">
                <a:latin typeface="Times New Roman"/>
                <a:cs typeface="Times New Roman"/>
              </a:rPr>
              <a:t>e</a:t>
            </a:r>
            <a:r>
              <a:rPr sz="1800" b="1" dirty="0">
                <a:latin typeface="Times New Roman"/>
                <a:cs typeface="Times New Roman"/>
              </a:rPr>
              <a:t>ad</a:t>
            </a:r>
            <a:r>
              <a:rPr sz="1800" b="1" spc="-1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as</a:t>
            </a:r>
            <a:r>
              <a:rPr sz="1800" b="1" spc="-175" dirty="0">
                <a:latin typeface="Times New Roman"/>
                <a:cs typeface="Times New Roman"/>
              </a:rPr>
              <a:t> </a:t>
            </a:r>
            <a:r>
              <a:rPr sz="1800" b="1" spc="-155" dirty="0">
                <a:latin typeface="Times New Roman"/>
                <a:cs typeface="Times New Roman"/>
              </a:rPr>
              <a:t>1</a:t>
            </a:r>
            <a:r>
              <a:rPr sz="1800" b="1" dirty="0">
                <a:latin typeface="Times New Roman"/>
                <a:cs typeface="Times New Roman"/>
              </a:rPr>
              <a:t>0</a:t>
            </a:r>
            <a:r>
              <a:rPr sz="1800" b="1" spc="-8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mg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690356" y="2234247"/>
            <a:ext cx="157988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0" dirty="0">
                <a:latin typeface="Times New Roman"/>
                <a:cs typeface="Times New Roman"/>
              </a:rPr>
              <a:t>Mi</a:t>
            </a:r>
            <a:r>
              <a:rPr sz="1800" b="1" spc="-30" dirty="0">
                <a:latin typeface="Times New Roman"/>
                <a:cs typeface="Times New Roman"/>
              </a:rPr>
              <a:t>s</a:t>
            </a:r>
            <a:r>
              <a:rPr sz="1800" b="1" spc="20" dirty="0">
                <a:latin typeface="Times New Roman"/>
                <a:cs typeface="Times New Roman"/>
              </a:rPr>
              <a:t>r</a:t>
            </a:r>
            <a:r>
              <a:rPr sz="1800" b="1" spc="-55" dirty="0">
                <a:latin typeface="Times New Roman"/>
                <a:cs typeface="Times New Roman"/>
              </a:rPr>
              <a:t>e</a:t>
            </a:r>
            <a:r>
              <a:rPr sz="1800" b="1" dirty="0">
                <a:latin typeface="Times New Roman"/>
                <a:cs typeface="Times New Roman"/>
              </a:rPr>
              <a:t>ad</a:t>
            </a:r>
            <a:r>
              <a:rPr sz="1800" b="1" spc="-1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as</a:t>
            </a:r>
            <a:r>
              <a:rPr sz="1800" b="1" spc="-18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5</a:t>
            </a:r>
            <a:r>
              <a:rPr sz="1800" b="1" spc="-8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mg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lang="en-US" spc="10" smtClean="0"/>
              <a:t>31</a:t>
            </a:fld>
            <a:endParaRPr lang="en-US" spc="1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467610" y="1181861"/>
            <a:ext cx="6102350" cy="2667635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0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235" dirty="0">
                <a:latin typeface="Times New Roman"/>
                <a:cs typeface="Times New Roman"/>
              </a:rPr>
              <a:t>Workload,</a:t>
            </a:r>
            <a:r>
              <a:rPr sz="2750" spc="-30" dirty="0">
                <a:latin typeface="Times New Roman"/>
                <a:cs typeface="Times New Roman"/>
              </a:rPr>
              <a:t> </a:t>
            </a:r>
            <a:r>
              <a:rPr sz="2750" spc="-225" dirty="0">
                <a:latin typeface="Times New Roman"/>
                <a:cs typeface="Times New Roman"/>
              </a:rPr>
              <a:t>Fatigue</a:t>
            </a:r>
            <a:r>
              <a:rPr sz="2750" spc="-50" dirty="0">
                <a:latin typeface="Times New Roman"/>
                <a:cs typeface="Times New Roman"/>
              </a:rPr>
              <a:t> </a:t>
            </a:r>
            <a:r>
              <a:rPr sz="2750" spc="-190" dirty="0">
                <a:latin typeface="Times New Roman"/>
                <a:cs typeface="Times New Roman"/>
              </a:rPr>
              <a:t>and</a:t>
            </a:r>
            <a:r>
              <a:rPr sz="2750" spc="-210" dirty="0">
                <a:latin typeface="Times New Roman"/>
                <a:cs typeface="Times New Roman"/>
              </a:rPr>
              <a:t> stress.</a:t>
            </a:r>
            <a:endParaRPr sz="275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90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175" dirty="0">
                <a:latin typeface="Times New Roman"/>
                <a:cs typeface="Times New Roman"/>
              </a:rPr>
              <a:t>n</a:t>
            </a:r>
            <a:r>
              <a:rPr sz="2750" spc="-245" dirty="0">
                <a:latin typeface="Times New Roman"/>
                <a:cs typeface="Times New Roman"/>
              </a:rPr>
              <a:t>t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-245" dirty="0">
                <a:latin typeface="Times New Roman"/>
                <a:cs typeface="Times New Roman"/>
              </a:rPr>
              <a:t>rr</a:t>
            </a:r>
            <a:r>
              <a:rPr sz="2750" spc="-175" dirty="0">
                <a:latin typeface="Times New Roman"/>
                <a:cs typeface="Times New Roman"/>
              </a:rPr>
              <a:t>u</a:t>
            </a:r>
            <a:r>
              <a:rPr sz="2750" spc="-250" dirty="0">
                <a:latin typeface="Times New Roman"/>
                <a:cs typeface="Times New Roman"/>
              </a:rPr>
              <a:t>p</a:t>
            </a:r>
            <a:r>
              <a:rPr sz="2750" spc="-170" dirty="0">
                <a:latin typeface="Times New Roman"/>
                <a:cs typeface="Times New Roman"/>
              </a:rPr>
              <a:t>ti</a:t>
            </a:r>
            <a:r>
              <a:rPr sz="2750" spc="-250" dirty="0">
                <a:latin typeface="Times New Roman"/>
                <a:cs typeface="Times New Roman"/>
              </a:rPr>
              <a:t>o</a:t>
            </a:r>
            <a:r>
              <a:rPr sz="2750" spc="-175" dirty="0">
                <a:latin typeface="Times New Roman"/>
                <a:cs typeface="Times New Roman"/>
              </a:rPr>
              <a:t>n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r>
              <a:rPr sz="2750" spc="-45" dirty="0">
                <a:latin typeface="Times New Roman"/>
                <a:cs typeface="Times New Roman"/>
              </a:rPr>
              <a:t> </a:t>
            </a:r>
            <a:r>
              <a:rPr sz="2750" spc="-325" dirty="0">
                <a:latin typeface="Times New Roman"/>
                <a:cs typeface="Times New Roman"/>
              </a:rPr>
              <a:t>a</a:t>
            </a:r>
            <a:r>
              <a:rPr sz="2750" spc="-250" dirty="0">
                <a:latin typeface="Times New Roman"/>
                <a:cs typeface="Times New Roman"/>
              </a:rPr>
              <a:t>n</a:t>
            </a:r>
            <a:r>
              <a:rPr sz="2750" spc="200" dirty="0">
                <a:latin typeface="Times New Roman"/>
                <a:cs typeface="Times New Roman"/>
              </a:rPr>
              <a:t>d</a:t>
            </a:r>
            <a:r>
              <a:rPr sz="2750" spc="-250" dirty="0">
                <a:latin typeface="Times New Roman"/>
                <a:cs typeface="Times New Roman"/>
              </a:rPr>
              <a:t>d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250" dirty="0">
                <a:latin typeface="Times New Roman"/>
                <a:cs typeface="Times New Roman"/>
              </a:rPr>
              <a:t>s</a:t>
            </a:r>
            <a:r>
              <a:rPr sz="2750" spc="-245" dirty="0">
                <a:latin typeface="Times New Roman"/>
                <a:cs typeface="Times New Roman"/>
              </a:rPr>
              <a:t>tr</a:t>
            </a:r>
            <a:r>
              <a:rPr sz="2750" spc="-175" dirty="0">
                <a:latin typeface="Times New Roman"/>
                <a:cs typeface="Times New Roman"/>
              </a:rPr>
              <a:t>a</a:t>
            </a:r>
            <a:r>
              <a:rPr sz="2750" spc="-250" dirty="0">
                <a:latin typeface="Times New Roman"/>
                <a:cs typeface="Times New Roman"/>
              </a:rPr>
              <a:t>c</a:t>
            </a:r>
            <a:r>
              <a:rPr sz="2750" spc="-170" dirty="0">
                <a:latin typeface="Times New Roman"/>
                <a:cs typeface="Times New Roman"/>
              </a:rPr>
              <a:t>ti</a:t>
            </a:r>
            <a:r>
              <a:rPr sz="2750" spc="-250" dirty="0">
                <a:latin typeface="Times New Roman"/>
                <a:cs typeface="Times New Roman"/>
              </a:rPr>
              <a:t>o</a:t>
            </a:r>
            <a:r>
              <a:rPr sz="2750" spc="-175" dirty="0">
                <a:latin typeface="Times New Roman"/>
                <a:cs typeface="Times New Roman"/>
              </a:rPr>
              <a:t>n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endParaRPr sz="275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75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215" dirty="0">
                <a:latin typeface="Times New Roman"/>
                <a:cs typeface="Times New Roman"/>
              </a:rPr>
              <a:t>Miscommunications</a:t>
            </a:r>
            <a:endParaRPr sz="275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83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114" dirty="0">
                <a:latin typeface="Times New Roman"/>
                <a:cs typeface="Times New Roman"/>
              </a:rPr>
              <a:t>Poor</a:t>
            </a:r>
            <a:r>
              <a:rPr sz="2750" spc="-185" dirty="0">
                <a:latin typeface="Times New Roman"/>
                <a:cs typeface="Times New Roman"/>
              </a:rPr>
              <a:t> </a:t>
            </a:r>
            <a:r>
              <a:rPr sz="2750" spc="-220" dirty="0">
                <a:latin typeface="Times New Roman"/>
                <a:cs typeface="Times New Roman"/>
              </a:rPr>
              <a:t>design</a:t>
            </a:r>
            <a:r>
              <a:rPr sz="2750" spc="-135" dirty="0">
                <a:latin typeface="Times New Roman"/>
                <a:cs typeface="Times New Roman"/>
              </a:rPr>
              <a:t> </a:t>
            </a:r>
            <a:r>
              <a:rPr sz="2750" spc="-50" dirty="0">
                <a:latin typeface="Times New Roman"/>
                <a:cs typeface="Times New Roman"/>
              </a:rPr>
              <a:t>of</a:t>
            </a:r>
            <a:r>
              <a:rPr sz="2750" spc="-40" dirty="0">
                <a:latin typeface="Times New Roman"/>
                <a:cs typeface="Times New Roman"/>
              </a:rPr>
              <a:t> </a:t>
            </a:r>
            <a:r>
              <a:rPr sz="2750" spc="-170" dirty="0">
                <a:latin typeface="Times New Roman"/>
                <a:cs typeface="Times New Roman"/>
              </a:rPr>
              <a:t>work</a:t>
            </a:r>
            <a:r>
              <a:rPr sz="2750" spc="-204" dirty="0">
                <a:latin typeface="Times New Roman"/>
                <a:cs typeface="Times New Roman"/>
              </a:rPr>
              <a:t> </a:t>
            </a:r>
            <a:r>
              <a:rPr sz="2750" spc="-215" dirty="0">
                <a:latin typeface="Times New Roman"/>
                <a:cs typeface="Times New Roman"/>
              </a:rPr>
              <a:t>place</a:t>
            </a:r>
            <a:r>
              <a:rPr sz="2750" spc="-114" dirty="0">
                <a:latin typeface="Times New Roman"/>
                <a:cs typeface="Times New Roman"/>
              </a:rPr>
              <a:t> </a:t>
            </a:r>
            <a:r>
              <a:rPr sz="2750" spc="-190" dirty="0">
                <a:latin typeface="Times New Roman"/>
                <a:cs typeface="Times New Roman"/>
              </a:rPr>
              <a:t>and</a:t>
            </a:r>
            <a:r>
              <a:rPr sz="2750" spc="-500" dirty="0">
                <a:latin typeface="Times New Roman"/>
                <a:cs typeface="Times New Roman"/>
              </a:rPr>
              <a:t> </a:t>
            </a:r>
            <a:r>
              <a:rPr sz="2750" spc="-150" dirty="0">
                <a:latin typeface="Times New Roman"/>
                <a:cs typeface="Times New Roman"/>
              </a:rPr>
              <a:t>workflow</a:t>
            </a:r>
            <a:r>
              <a:rPr sz="2750" spc="-210" dirty="0">
                <a:latin typeface="Times New Roman"/>
                <a:cs typeface="Times New Roman"/>
              </a:rPr>
              <a:t> pattern</a:t>
            </a:r>
            <a:endParaRPr sz="275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90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190" dirty="0">
                <a:latin typeface="Times New Roman"/>
                <a:cs typeface="Times New Roman"/>
              </a:rPr>
              <a:t>D</a:t>
            </a:r>
            <a:r>
              <a:rPr sz="2750" spc="-250" dirty="0">
                <a:latin typeface="Times New Roman"/>
                <a:cs typeface="Times New Roman"/>
              </a:rPr>
              <a:t>epe</a:t>
            </a:r>
            <a:r>
              <a:rPr sz="2750" spc="-175" dirty="0">
                <a:latin typeface="Times New Roman"/>
                <a:cs typeface="Times New Roman"/>
              </a:rPr>
              <a:t>nd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-100" dirty="0">
                <a:latin typeface="Times New Roman"/>
                <a:cs typeface="Times New Roman"/>
              </a:rPr>
              <a:t>n</a:t>
            </a:r>
            <a:r>
              <a:rPr sz="2750" spc="-175" dirty="0">
                <a:latin typeface="Times New Roman"/>
                <a:cs typeface="Times New Roman"/>
              </a:rPr>
              <a:t>c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45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o</a:t>
            </a:r>
            <a:r>
              <a:rPr sz="2750" spc="200" dirty="0">
                <a:latin typeface="Times New Roman"/>
                <a:cs typeface="Times New Roman"/>
              </a:rPr>
              <a:t>n</a:t>
            </a:r>
            <a:r>
              <a:rPr sz="2750" spc="-250" dirty="0">
                <a:latin typeface="Times New Roman"/>
                <a:cs typeface="Times New Roman"/>
              </a:rPr>
              <a:t>ass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250" dirty="0">
                <a:latin typeface="Times New Roman"/>
                <a:cs typeface="Times New Roman"/>
              </a:rPr>
              <a:t>s</a:t>
            </a:r>
            <a:r>
              <a:rPr sz="2750" spc="-245" dirty="0">
                <a:latin typeface="Times New Roman"/>
                <a:cs typeface="Times New Roman"/>
              </a:rPr>
              <a:t>t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175" dirty="0">
                <a:latin typeface="Times New Roman"/>
                <a:cs typeface="Times New Roman"/>
              </a:rPr>
              <a:t>n</a:t>
            </a:r>
            <a:r>
              <a:rPr sz="2750" spc="-245" dirty="0">
                <a:latin typeface="Times New Roman"/>
                <a:cs typeface="Times New Roman"/>
              </a:rPr>
              <a:t>t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endParaRPr sz="275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6257" y="6325353"/>
            <a:ext cx="664210" cy="194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b="1" dirty="0">
                <a:latin typeface="Times New Roman"/>
                <a:cs typeface="Times New Roman"/>
              </a:rPr>
              <a:t>4-</a:t>
            </a:r>
            <a:r>
              <a:rPr sz="1200" b="1" spc="-6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5-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2021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lang="en-US" spc="10" smtClean="0"/>
              <a:t>32</a:t>
            </a:fld>
            <a:endParaRPr lang="en-US" spc="10" dirty="0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95119" y="1423352"/>
            <a:ext cx="1022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5584" y="6345039"/>
            <a:ext cx="664210" cy="194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b="1" dirty="0">
                <a:latin typeface="Times New Roman"/>
                <a:cs typeface="Times New Roman"/>
              </a:rPr>
              <a:t>4-</a:t>
            </a:r>
            <a:r>
              <a:rPr sz="1200" b="1" spc="-6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5-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2021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89504" y="677862"/>
            <a:ext cx="401320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-195" dirty="0"/>
              <a:t>H</a:t>
            </a:r>
            <a:r>
              <a:rPr sz="2750" spc="-254" dirty="0"/>
              <a:t>o</a:t>
            </a:r>
            <a:r>
              <a:rPr sz="2750" spc="15" dirty="0"/>
              <a:t>w</a:t>
            </a:r>
            <a:r>
              <a:rPr sz="2750" spc="-290" dirty="0"/>
              <a:t> </a:t>
            </a:r>
            <a:r>
              <a:rPr sz="2750" spc="-165" dirty="0"/>
              <a:t>t</a:t>
            </a:r>
            <a:r>
              <a:rPr sz="2750" spc="10" dirty="0"/>
              <a:t>o</a:t>
            </a:r>
            <a:r>
              <a:rPr sz="2750" spc="-280" dirty="0"/>
              <a:t> </a:t>
            </a:r>
            <a:r>
              <a:rPr sz="2750" spc="-254" dirty="0"/>
              <a:t>p</a:t>
            </a:r>
            <a:r>
              <a:rPr sz="2750" spc="-245" dirty="0"/>
              <a:t>r</a:t>
            </a:r>
            <a:r>
              <a:rPr sz="2750" spc="-250" dirty="0"/>
              <a:t>e</a:t>
            </a:r>
            <a:r>
              <a:rPr sz="2750" spc="-254" dirty="0"/>
              <a:t>v</a:t>
            </a:r>
            <a:r>
              <a:rPr sz="2750" spc="-250" dirty="0"/>
              <a:t>e</a:t>
            </a:r>
            <a:r>
              <a:rPr sz="2750" spc="-180" dirty="0"/>
              <a:t>n</a:t>
            </a:r>
            <a:r>
              <a:rPr sz="2750" spc="5" dirty="0"/>
              <a:t>t</a:t>
            </a:r>
            <a:r>
              <a:rPr sz="2750" spc="-490" dirty="0"/>
              <a:t> </a:t>
            </a:r>
            <a:r>
              <a:rPr sz="2750" spc="-190" dirty="0"/>
              <a:t>D</a:t>
            </a:r>
            <a:r>
              <a:rPr sz="2750" spc="-320" dirty="0"/>
              <a:t>i</a:t>
            </a:r>
            <a:r>
              <a:rPr sz="2750" spc="-245" dirty="0"/>
              <a:t>s</a:t>
            </a:r>
            <a:r>
              <a:rPr sz="2750" spc="-254" dirty="0"/>
              <a:t>p</a:t>
            </a:r>
            <a:r>
              <a:rPr sz="2750" spc="-250" dirty="0"/>
              <a:t>e</a:t>
            </a:r>
            <a:r>
              <a:rPr sz="2750" spc="-180" dirty="0"/>
              <a:t>n</a:t>
            </a:r>
            <a:r>
              <a:rPr sz="2750" spc="-245" dirty="0"/>
              <a:t>s</a:t>
            </a:r>
            <a:r>
              <a:rPr sz="2750" spc="-320" dirty="0"/>
              <a:t>i</a:t>
            </a:r>
            <a:r>
              <a:rPr sz="2750" spc="-180" dirty="0"/>
              <a:t>n</a:t>
            </a:r>
            <a:r>
              <a:rPr sz="2750" spc="10" dirty="0"/>
              <a:t>g</a:t>
            </a:r>
            <a:r>
              <a:rPr sz="2750" spc="-65" dirty="0"/>
              <a:t> </a:t>
            </a:r>
            <a:r>
              <a:rPr sz="2750" spc="-185" dirty="0"/>
              <a:t>E</a:t>
            </a:r>
            <a:r>
              <a:rPr sz="2750" spc="-245" dirty="0"/>
              <a:t>rr</a:t>
            </a:r>
            <a:r>
              <a:rPr sz="2750" spc="-254" dirty="0"/>
              <a:t>o</a:t>
            </a:r>
            <a:r>
              <a:rPr sz="2750" spc="-245" dirty="0"/>
              <a:t>r</a:t>
            </a:r>
            <a:r>
              <a:rPr sz="2750" spc="10" dirty="0"/>
              <a:t>s</a:t>
            </a:r>
            <a:endParaRPr sz="2750"/>
          </a:p>
        </p:txBody>
      </p:sp>
      <p:sp>
        <p:nvSpPr>
          <p:cNvPr id="4" name="object 4"/>
          <p:cNvSpPr txBox="1"/>
          <p:nvPr/>
        </p:nvSpPr>
        <p:spPr>
          <a:xfrm>
            <a:off x="2088514" y="1505140"/>
            <a:ext cx="7754620" cy="188595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900"/>
              </a:spcBef>
              <a:buClr>
                <a:srgbClr val="FFD300"/>
              </a:buClr>
              <a:buSzPct val="68750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400" spc="-215" dirty="0">
                <a:latin typeface="Georgia"/>
                <a:cs typeface="Georgia"/>
              </a:rPr>
              <a:t>Medication</a:t>
            </a:r>
            <a:r>
              <a:rPr sz="2400" spc="-270" dirty="0">
                <a:latin typeface="Georgia"/>
                <a:cs typeface="Georgia"/>
              </a:rPr>
              <a:t> </a:t>
            </a:r>
            <a:r>
              <a:rPr sz="2400" spc="-185" dirty="0">
                <a:latin typeface="Georgia"/>
                <a:cs typeface="Georgia"/>
              </a:rPr>
              <a:t>should</a:t>
            </a:r>
            <a:r>
              <a:rPr sz="2400" spc="-370" dirty="0">
                <a:latin typeface="Georgia"/>
                <a:cs typeface="Georgia"/>
              </a:rPr>
              <a:t> </a:t>
            </a:r>
            <a:r>
              <a:rPr sz="2400" spc="-114" dirty="0">
                <a:latin typeface="Georgia"/>
                <a:cs typeface="Georgia"/>
              </a:rPr>
              <a:t>be</a:t>
            </a:r>
            <a:r>
              <a:rPr sz="2400" spc="-390" dirty="0">
                <a:latin typeface="Georgia"/>
                <a:cs typeface="Georgia"/>
              </a:rPr>
              <a:t> </a:t>
            </a:r>
            <a:r>
              <a:rPr sz="2400" spc="-200" dirty="0">
                <a:latin typeface="Georgia"/>
                <a:cs typeface="Georgia"/>
              </a:rPr>
              <a:t>given </a:t>
            </a:r>
            <a:r>
              <a:rPr sz="2400" spc="-180" dirty="0">
                <a:latin typeface="Georgia"/>
                <a:cs typeface="Georgia"/>
              </a:rPr>
              <a:t>only</a:t>
            </a:r>
            <a:r>
              <a:rPr sz="2400" spc="-330" dirty="0">
                <a:latin typeface="Georgia"/>
                <a:cs typeface="Georgia"/>
              </a:rPr>
              <a:t> </a:t>
            </a:r>
            <a:r>
              <a:rPr sz="2400" spc="-85" dirty="0">
                <a:latin typeface="Georgia"/>
                <a:cs typeface="Georgia"/>
              </a:rPr>
              <a:t>on</a:t>
            </a:r>
            <a:r>
              <a:rPr sz="2400" spc="-345" dirty="0">
                <a:latin typeface="Georgia"/>
                <a:cs typeface="Georgia"/>
              </a:rPr>
              <a:t> </a:t>
            </a:r>
            <a:r>
              <a:rPr sz="2400" spc="-175" dirty="0">
                <a:latin typeface="Georgia"/>
                <a:cs typeface="Georgia"/>
              </a:rPr>
              <a:t>thewritten</a:t>
            </a:r>
            <a:r>
              <a:rPr sz="2400" spc="25" dirty="0">
                <a:latin typeface="Georgia"/>
                <a:cs typeface="Georgia"/>
              </a:rPr>
              <a:t> </a:t>
            </a:r>
            <a:r>
              <a:rPr sz="2400" spc="-200" dirty="0">
                <a:latin typeface="Georgia"/>
                <a:cs typeface="Georgia"/>
              </a:rPr>
              <a:t>order</a:t>
            </a:r>
            <a:r>
              <a:rPr sz="2400" spc="-290" dirty="0">
                <a:latin typeface="Georgia"/>
                <a:cs typeface="Georgia"/>
              </a:rPr>
              <a:t> </a:t>
            </a:r>
            <a:r>
              <a:rPr sz="2400" spc="-50" dirty="0">
                <a:latin typeface="Georgia"/>
                <a:cs typeface="Georgia"/>
              </a:rPr>
              <a:t>of</a:t>
            </a:r>
            <a:r>
              <a:rPr sz="2400" spc="-80" dirty="0">
                <a:latin typeface="Georgia"/>
                <a:cs typeface="Georgia"/>
              </a:rPr>
              <a:t> </a:t>
            </a:r>
            <a:r>
              <a:rPr sz="2400" spc="-175" dirty="0">
                <a:latin typeface="Georgia"/>
                <a:cs typeface="Georgia"/>
              </a:rPr>
              <a:t>aphysician</a:t>
            </a:r>
            <a:endParaRPr sz="2400">
              <a:latin typeface="Georgia"/>
              <a:cs typeface="Georgia"/>
            </a:endParaRPr>
          </a:p>
          <a:p>
            <a:pPr marL="355600" indent="-343535">
              <a:lnSpc>
                <a:spcPct val="100000"/>
              </a:lnSpc>
              <a:spcBef>
                <a:spcPts val="800"/>
              </a:spcBef>
              <a:buClr>
                <a:srgbClr val="FFD300"/>
              </a:buClr>
              <a:buSzPct val="68750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400" spc="-204" dirty="0">
                <a:latin typeface="Georgia"/>
                <a:cs typeface="Georgia"/>
              </a:rPr>
              <a:t>M</a:t>
            </a:r>
            <a:r>
              <a:rPr sz="2400" spc="-265" dirty="0">
                <a:latin typeface="Georgia"/>
                <a:cs typeface="Georgia"/>
              </a:rPr>
              <a:t>e</a:t>
            </a:r>
            <a:r>
              <a:rPr sz="2400" spc="-260" dirty="0">
                <a:latin typeface="Georgia"/>
                <a:cs typeface="Georgia"/>
              </a:rPr>
              <a:t>d</a:t>
            </a:r>
            <a:r>
              <a:rPr sz="2400" spc="-254" dirty="0">
                <a:latin typeface="Georgia"/>
                <a:cs typeface="Georgia"/>
              </a:rPr>
              <a:t>i</a:t>
            </a:r>
            <a:r>
              <a:rPr sz="2400" spc="-190" dirty="0">
                <a:latin typeface="Georgia"/>
                <a:cs typeface="Georgia"/>
              </a:rPr>
              <a:t>c</a:t>
            </a:r>
            <a:r>
              <a:rPr sz="2400" spc="-240" dirty="0">
                <a:latin typeface="Georgia"/>
                <a:cs typeface="Georgia"/>
              </a:rPr>
              <a:t>a</a:t>
            </a:r>
            <a:r>
              <a:rPr sz="2400" spc="-229" dirty="0">
                <a:latin typeface="Georgia"/>
                <a:cs typeface="Georgia"/>
              </a:rPr>
              <a:t>t</a:t>
            </a:r>
            <a:r>
              <a:rPr sz="2400" spc="-254" dirty="0">
                <a:latin typeface="Georgia"/>
                <a:cs typeface="Georgia"/>
              </a:rPr>
              <a:t>i</a:t>
            </a:r>
            <a:r>
              <a:rPr sz="2400" spc="-250" dirty="0">
                <a:latin typeface="Georgia"/>
                <a:cs typeface="Georgia"/>
              </a:rPr>
              <a:t>o</a:t>
            </a:r>
            <a:r>
              <a:rPr sz="2400" dirty="0">
                <a:latin typeface="Georgia"/>
                <a:cs typeface="Georgia"/>
              </a:rPr>
              <a:t>n</a:t>
            </a:r>
            <a:r>
              <a:rPr sz="2400" spc="-270" dirty="0">
                <a:latin typeface="Georgia"/>
                <a:cs typeface="Georgia"/>
              </a:rPr>
              <a:t> </a:t>
            </a:r>
            <a:r>
              <a:rPr sz="2400" spc="-250" dirty="0">
                <a:latin typeface="Georgia"/>
                <a:cs typeface="Georgia"/>
              </a:rPr>
              <a:t>o</a:t>
            </a:r>
            <a:r>
              <a:rPr sz="2400" spc="-235" dirty="0">
                <a:latin typeface="Georgia"/>
                <a:cs typeface="Georgia"/>
              </a:rPr>
              <a:t>r</a:t>
            </a:r>
            <a:r>
              <a:rPr sz="2400" spc="-260" dirty="0">
                <a:latin typeface="Georgia"/>
                <a:cs typeface="Georgia"/>
              </a:rPr>
              <a:t>d</a:t>
            </a:r>
            <a:r>
              <a:rPr sz="2400" spc="-265" dirty="0">
                <a:latin typeface="Georgia"/>
                <a:cs typeface="Georgia"/>
              </a:rPr>
              <a:t>e</a:t>
            </a:r>
            <a:r>
              <a:rPr sz="2400" dirty="0">
                <a:latin typeface="Georgia"/>
                <a:cs typeface="Georgia"/>
              </a:rPr>
              <a:t>r</a:t>
            </a:r>
            <a:r>
              <a:rPr sz="2400" spc="-290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-</a:t>
            </a:r>
            <a:r>
              <a:rPr sz="2400" spc="-200" dirty="0">
                <a:latin typeface="Georgia"/>
                <a:cs typeface="Georgia"/>
              </a:rPr>
              <a:t> </a:t>
            </a:r>
            <a:r>
              <a:rPr sz="2400" spc="-190" dirty="0">
                <a:latin typeface="Georgia"/>
                <a:cs typeface="Georgia"/>
              </a:rPr>
              <a:t>c</a:t>
            </a:r>
            <a:r>
              <a:rPr sz="2400" spc="-250" dirty="0">
                <a:latin typeface="Georgia"/>
                <a:cs typeface="Georgia"/>
              </a:rPr>
              <a:t>o</a:t>
            </a:r>
            <a:r>
              <a:rPr sz="2400" spc="-245" dirty="0">
                <a:latin typeface="Georgia"/>
                <a:cs typeface="Georgia"/>
              </a:rPr>
              <a:t>m</a:t>
            </a:r>
            <a:r>
              <a:rPr sz="2400" spc="-250" dirty="0">
                <a:latin typeface="Georgia"/>
                <a:cs typeface="Georgia"/>
              </a:rPr>
              <a:t>po</a:t>
            </a:r>
            <a:r>
              <a:rPr sz="2400" spc="-225" dirty="0">
                <a:latin typeface="Georgia"/>
                <a:cs typeface="Georgia"/>
              </a:rPr>
              <a:t>n</a:t>
            </a:r>
            <a:r>
              <a:rPr sz="2400" spc="-265" dirty="0">
                <a:latin typeface="Georgia"/>
                <a:cs typeface="Georgia"/>
              </a:rPr>
              <a:t>e</a:t>
            </a:r>
            <a:r>
              <a:rPr sz="2400" spc="-225" dirty="0">
                <a:latin typeface="Georgia"/>
                <a:cs typeface="Georgia"/>
              </a:rPr>
              <a:t>n</a:t>
            </a:r>
            <a:r>
              <a:rPr sz="2400" dirty="0">
                <a:latin typeface="Georgia"/>
                <a:cs typeface="Georgia"/>
              </a:rPr>
              <a:t>t</a:t>
            </a:r>
            <a:endParaRPr sz="2400">
              <a:latin typeface="Georgia"/>
              <a:cs typeface="Georgia"/>
            </a:endParaRPr>
          </a:p>
          <a:p>
            <a:pPr marL="355600" indent="-343535">
              <a:lnSpc>
                <a:spcPct val="100000"/>
              </a:lnSpc>
              <a:spcBef>
                <a:spcPts val="725"/>
              </a:spcBef>
              <a:buClr>
                <a:srgbClr val="FFD300"/>
              </a:buClr>
              <a:buSzPct val="68750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400" spc="-190" dirty="0">
                <a:latin typeface="Georgia"/>
                <a:cs typeface="Georgia"/>
              </a:rPr>
              <a:t>A</a:t>
            </a:r>
            <a:r>
              <a:rPr sz="2400" spc="-145" dirty="0">
                <a:latin typeface="Georgia"/>
                <a:cs typeface="Georgia"/>
              </a:rPr>
              <a:t>n</a:t>
            </a:r>
            <a:r>
              <a:rPr sz="2400" dirty="0">
                <a:latin typeface="Georgia"/>
                <a:cs typeface="Georgia"/>
              </a:rPr>
              <a:t>y</a:t>
            </a:r>
            <a:r>
              <a:rPr sz="2400" spc="-335" dirty="0">
                <a:latin typeface="Georgia"/>
                <a:cs typeface="Georgia"/>
              </a:rPr>
              <a:t> </a:t>
            </a:r>
            <a:r>
              <a:rPr sz="2400" spc="-135" dirty="0">
                <a:latin typeface="Georgia"/>
                <a:cs typeface="Georgia"/>
              </a:rPr>
              <a:t>Q</a:t>
            </a:r>
            <a:r>
              <a:rPr sz="2400" spc="-110" dirty="0">
                <a:latin typeface="Georgia"/>
                <a:cs typeface="Georgia"/>
              </a:rPr>
              <a:t>u</a:t>
            </a:r>
            <a:r>
              <a:rPr sz="2400" spc="-190" dirty="0">
                <a:latin typeface="Georgia"/>
                <a:cs typeface="Georgia"/>
              </a:rPr>
              <a:t>e</a:t>
            </a:r>
            <a:r>
              <a:rPr sz="2400" spc="-140" dirty="0">
                <a:latin typeface="Georgia"/>
                <a:cs typeface="Georgia"/>
              </a:rPr>
              <a:t>s</a:t>
            </a:r>
            <a:r>
              <a:rPr sz="2400" spc="-155" dirty="0">
                <a:latin typeface="Georgia"/>
                <a:cs typeface="Georgia"/>
              </a:rPr>
              <a:t>t</a:t>
            </a:r>
            <a:r>
              <a:rPr sz="2400" spc="-180" dirty="0">
                <a:latin typeface="Georgia"/>
                <a:cs typeface="Georgia"/>
              </a:rPr>
              <a:t>i</a:t>
            </a:r>
            <a:r>
              <a:rPr sz="2400" spc="-175" dirty="0">
                <a:latin typeface="Georgia"/>
                <a:cs typeface="Georgia"/>
              </a:rPr>
              <a:t>o</a:t>
            </a:r>
            <a:r>
              <a:rPr sz="2400" spc="155" dirty="0">
                <a:latin typeface="Georgia"/>
                <a:cs typeface="Georgia"/>
              </a:rPr>
              <a:t>n</a:t>
            </a:r>
            <a:r>
              <a:rPr sz="2400" spc="-240" dirty="0">
                <a:latin typeface="Georgia"/>
                <a:cs typeface="Georgia"/>
              </a:rPr>
              <a:t>a</a:t>
            </a:r>
            <a:r>
              <a:rPr sz="2400" spc="-235" dirty="0">
                <a:latin typeface="Georgia"/>
                <a:cs typeface="Georgia"/>
              </a:rPr>
              <a:t>r</a:t>
            </a:r>
            <a:r>
              <a:rPr sz="2400" spc="-254" dirty="0">
                <a:latin typeface="Georgia"/>
                <a:cs typeface="Georgia"/>
              </a:rPr>
              <a:t>i</a:t>
            </a:r>
            <a:r>
              <a:rPr sz="2400" spc="-215" dirty="0">
                <a:latin typeface="Georgia"/>
                <a:cs typeface="Georgia"/>
              </a:rPr>
              <a:t>s</a:t>
            </a:r>
            <a:r>
              <a:rPr sz="2400" spc="-254" dirty="0">
                <a:latin typeface="Georgia"/>
                <a:cs typeface="Georgia"/>
              </a:rPr>
              <a:t>i</a:t>
            </a:r>
            <a:r>
              <a:rPr sz="2400" spc="-225" dirty="0">
                <a:latin typeface="Georgia"/>
                <a:cs typeface="Georgia"/>
              </a:rPr>
              <a:t>n</a:t>
            </a:r>
            <a:r>
              <a:rPr sz="2400" spc="-15" dirty="0">
                <a:latin typeface="Georgia"/>
                <a:cs typeface="Georgia"/>
              </a:rPr>
              <a:t>g</a:t>
            </a:r>
            <a:r>
              <a:rPr sz="2400" spc="-185" dirty="0">
                <a:latin typeface="Georgia"/>
                <a:cs typeface="Georgia"/>
              </a:rPr>
              <a:t>f</a:t>
            </a:r>
            <a:r>
              <a:rPr sz="2400" spc="-165" dirty="0">
                <a:latin typeface="Georgia"/>
                <a:cs typeface="Georgia"/>
              </a:rPr>
              <a:t>r</a:t>
            </a:r>
            <a:r>
              <a:rPr sz="2400" spc="-175" dirty="0">
                <a:latin typeface="Georgia"/>
                <a:cs typeface="Georgia"/>
              </a:rPr>
              <a:t>o</a:t>
            </a:r>
            <a:r>
              <a:rPr sz="2400" spc="135" dirty="0">
                <a:latin typeface="Georgia"/>
                <a:cs typeface="Georgia"/>
              </a:rPr>
              <a:t>m</a:t>
            </a:r>
            <a:r>
              <a:rPr sz="2400" spc="-15" dirty="0">
                <a:latin typeface="Georgia"/>
                <a:cs typeface="Georgia"/>
              </a:rPr>
              <a:t>a</a:t>
            </a:r>
            <a:r>
              <a:rPr sz="2400" spc="-240" dirty="0">
                <a:latin typeface="Georgia"/>
                <a:cs typeface="Georgia"/>
              </a:rPr>
              <a:t>m</a:t>
            </a:r>
            <a:r>
              <a:rPr sz="2400" spc="-260" dirty="0">
                <a:latin typeface="Georgia"/>
                <a:cs typeface="Georgia"/>
              </a:rPr>
              <a:t>e</a:t>
            </a:r>
            <a:r>
              <a:rPr sz="2400" spc="-254" dirty="0">
                <a:latin typeface="Georgia"/>
                <a:cs typeface="Georgia"/>
              </a:rPr>
              <a:t>di</a:t>
            </a:r>
            <a:r>
              <a:rPr sz="2400" spc="-190" dirty="0">
                <a:latin typeface="Georgia"/>
                <a:cs typeface="Georgia"/>
              </a:rPr>
              <a:t>c</a:t>
            </a:r>
            <a:r>
              <a:rPr sz="2400" spc="-235" dirty="0">
                <a:latin typeface="Georgia"/>
                <a:cs typeface="Georgia"/>
              </a:rPr>
              <a:t>a</a:t>
            </a:r>
            <a:r>
              <a:rPr sz="2400" spc="-229" dirty="0">
                <a:latin typeface="Georgia"/>
                <a:cs typeface="Georgia"/>
              </a:rPr>
              <a:t>t</a:t>
            </a:r>
            <a:r>
              <a:rPr sz="2400" spc="-254" dirty="0">
                <a:latin typeface="Georgia"/>
                <a:cs typeface="Georgia"/>
              </a:rPr>
              <a:t>i</a:t>
            </a:r>
            <a:r>
              <a:rPr sz="2400" spc="-245" dirty="0">
                <a:latin typeface="Georgia"/>
                <a:cs typeface="Georgia"/>
              </a:rPr>
              <a:t>o</a:t>
            </a:r>
            <a:r>
              <a:rPr sz="2400" dirty="0">
                <a:latin typeface="Georgia"/>
                <a:cs typeface="Georgia"/>
              </a:rPr>
              <a:t>n</a:t>
            </a:r>
            <a:r>
              <a:rPr sz="2400" spc="-290" dirty="0">
                <a:latin typeface="Georgia"/>
                <a:cs typeface="Georgia"/>
              </a:rPr>
              <a:t> </a:t>
            </a:r>
            <a:r>
              <a:rPr sz="2400" spc="-245" dirty="0">
                <a:latin typeface="Georgia"/>
                <a:cs typeface="Georgia"/>
              </a:rPr>
              <a:t>o</a:t>
            </a:r>
            <a:r>
              <a:rPr sz="2400" spc="-235" dirty="0">
                <a:latin typeface="Georgia"/>
                <a:cs typeface="Georgia"/>
              </a:rPr>
              <a:t>r</a:t>
            </a:r>
            <a:r>
              <a:rPr sz="2400" spc="-254" dirty="0">
                <a:latin typeface="Georgia"/>
                <a:cs typeface="Georgia"/>
              </a:rPr>
              <a:t>d</a:t>
            </a:r>
            <a:r>
              <a:rPr sz="2400" spc="-260" dirty="0">
                <a:latin typeface="Georgia"/>
                <a:cs typeface="Georgia"/>
              </a:rPr>
              <a:t>e</a:t>
            </a:r>
            <a:r>
              <a:rPr sz="2400" spc="-240" dirty="0">
                <a:latin typeface="Georgia"/>
                <a:cs typeface="Georgia"/>
              </a:rPr>
              <a:t>r</a:t>
            </a:r>
            <a:r>
              <a:rPr sz="2400" dirty="0">
                <a:latin typeface="Georgia"/>
                <a:cs typeface="Georgia"/>
              </a:rPr>
              <a:t>-</a:t>
            </a:r>
            <a:r>
              <a:rPr sz="2400" spc="95" dirty="0">
                <a:latin typeface="Georgia"/>
                <a:cs typeface="Georgia"/>
              </a:rPr>
              <a:t> </a:t>
            </a:r>
            <a:r>
              <a:rPr sz="2400" spc="-235" dirty="0">
                <a:latin typeface="Georgia"/>
                <a:cs typeface="Georgia"/>
              </a:rPr>
              <a:t>r</a:t>
            </a:r>
            <a:r>
              <a:rPr sz="2400" spc="-260" dirty="0">
                <a:latin typeface="Georgia"/>
                <a:cs typeface="Georgia"/>
              </a:rPr>
              <a:t>e</a:t>
            </a:r>
            <a:r>
              <a:rPr sz="2400" spc="-254" dirty="0">
                <a:latin typeface="Georgia"/>
                <a:cs typeface="Georgia"/>
              </a:rPr>
              <a:t>f</a:t>
            </a:r>
            <a:r>
              <a:rPr sz="2400" spc="-260" dirty="0">
                <a:latin typeface="Georgia"/>
                <a:cs typeface="Georgia"/>
              </a:rPr>
              <a:t>e</a:t>
            </a:r>
            <a:r>
              <a:rPr sz="2400" dirty="0">
                <a:latin typeface="Georgia"/>
                <a:cs typeface="Georgia"/>
              </a:rPr>
              <a:t>r</a:t>
            </a:r>
            <a:r>
              <a:rPr sz="2400" spc="-150" dirty="0">
                <a:latin typeface="Georgia"/>
                <a:cs typeface="Georgia"/>
              </a:rPr>
              <a:t> </a:t>
            </a:r>
            <a:r>
              <a:rPr sz="2400" spc="-155" dirty="0">
                <a:latin typeface="Georgia"/>
                <a:cs typeface="Georgia"/>
              </a:rPr>
              <a:t>t</a:t>
            </a:r>
            <a:r>
              <a:rPr sz="2400" spc="130" dirty="0">
                <a:latin typeface="Georgia"/>
                <a:cs typeface="Georgia"/>
              </a:rPr>
              <a:t>o</a:t>
            </a:r>
            <a:r>
              <a:rPr sz="2400" spc="-250" dirty="0">
                <a:latin typeface="Georgia"/>
                <a:cs typeface="Georgia"/>
              </a:rPr>
              <a:t>p</a:t>
            </a:r>
            <a:r>
              <a:rPr sz="2400" spc="-195" dirty="0">
                <a:latin typeface="Georgia"/>
                <a:cs typeface="Georgia"/>
              </a:rPr>
              <a:t>h</a:t>
            </a:r>
            <a:r>
              <a:rPr sz="2400" spc="-204" dirty="0">
                <a:latin typeface="Georgia"/>
                <a:cs typeface="Georgia"/>
              </a:rPr>
              <a:t>y</a:t>
            </a:r>
            <a:r>
              <a:rPr sz="2400" spc="-215" dirty="0">
                <a:latin typeface="Georgia"/>
                <a:cs typeface="Georgia"/>
              </a:rPr>
              <a:t>s</a:t>
            </a:r>
            <a:r>
              <a:rPr sz="2400" spc="-254" dirty="0">
                <a:latin typeface="Georgia"/>
                <a:cs typeface="Georgia"/>
              </a:rPr>
              <a:t>i</a:t>
            </a:r>
            <a:r>
              <a:rPr sz="2400" spc="-190" dirty="0">
                <a:latin typeface="Georgia"/>
                <a:cs typeface="Georgia"/>
              </a:rPr>
              <a:t>c</a:t>
            </a:r>
            <a:r>
              <a:rPr sz="2400" spc="-254" dirty="0">
                <a:latin typeface="Georgia"/>
                <a:cs typeface="Georgia"/>
              </a:rPr>
              <a:t>i</a:t>
            </a:r>
            <a:r>
              <a:rPr sz="2400" spc="-235" dirty="0">
                <a:latin typeface="Georgia"/>
                <a:cs typeface="Georgia"/>
              </a:rPr>
              <a:t>a</a:t>
            </a:r>
            <a:r>
              <a:rPr sz="2400" dirty="0">
                <a:latin typeface="Georgia"/>
                <a:cs typeface="Georgia"/>
              </a:rPr>
              <a:t>n</a:t>
            </a:r>
            <a:endParaRPr sz="2400">
              <a:latin typeface="Georgia"/>
              <a:cs typeface="Georgia"/>
            </a:endParaRPr>
          </a:p>
          <a:p>
            <a:pPr marL="355600" indent="-343535">
              <a:lnSpc>
                <a:spcPct val="100000"/>
              </a:lnSpc>
              <a:spcBef>
                <a:spcPts val="800"/>
              </a:spcBef>
              <a:buClr>
                <a:srgbClr val="FFD300"/>
              </a:buClr>
              <a:buSzPct val="68750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400" spc="-215" dirty="0">
                <a:latin typeface="Georgia"/>
                <a:cs typeface="Georgia"/>
              </a:rPr>
              <a:t>Labeling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lang="en-US" spc="10" smtClean="0"/>
              <a:t>33</a:t>
            </a:fld>
            <a:endParaRPr lang="en-US" spc="1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140966" y="1221585"/>
            <a:ext cx="7301865" cy="2667000"/>
          </a:xfrm>
          <a:prstGeom prst="rect">
            <a:avLst/>
          </a:prstGeom>
        </p:spPr>
        <p:txBody>
          <a:bodyPr vert="horz" wrap="square" lIns="0" tIns="126364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94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750" spc="-180" dirty="0">
                <a:latin typeface="Times New Roman"/>
                <a:cs typeface="Times New Roman"/>
              </a:rPr>
              <a:t>Lo</a:t>
            </a:r>
            <a:r>
              <a:rPr sz="2750" spc="-175" dirty="0">
                <a:latin typeface="Times New Roman"/>
                <a:cs typeface="Times New Roman"/>
              </a:rPr>
              <a:t>c</a:t>
            </a:r>
            <a:r>
              <a:rPr sz="2750" spc="10" dirty="0">
                <a:latin typeface="Times New Roman"/>
                <a:cs typeface="Times New Roman"/>
              </a:rPr>
              <a:t>k</a:t>
            </a:r>
            <a:r>
              <a:rPr sz="2750" spc="-55" dirty="0">
                <a:latin typeface="Times New Roman"/>
                <a:cs typeface="Times New Roman"/>
              </a:rPr>
              <a:t> </a:t>
            </a:r>
            <a:r>
              <a:rPr sz="2750" spc="-180" dirty="0">
                <a:latin typeface="Times New Roman"/>
                <a:cs typeface="Times New Roman"/>
              </a:rPr>
              <a:t>o</a:t>
            </a:r>
            <a:r>
              <a:rPr sz="2750" spc="5" dirty="0">
                <a:latin typeface="Times New Roman"/>
                <a:cs typeface="Times New Roman"/>
              </a:rPr>
              <a:t>r</a:t>
            </a:r>
            <a:r>
              <a:rPr sz="2750" spc="-340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se</a:t>
            </a:r>
            <a:r>
              <a:rPr sz="2750" spc="-254" dirty="0">
                <a:latin typeface="Times New Roman"/>
                <a:cs typeface="Times New Roman"/>
              </a:rPr>
              <a:t>p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245" dirty="0">
                <a:latin typeface="Times New Roman"/>
                <a:cs typeface="Times New Roman"/>
              </a:rPr>
              <a:t>t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265" dirty="0">
                <a:latin typeface="Times New Roman"/>
                <a:cs typeface="Times New Roman"/>
              </a:rPr>
              <a:t> </a:t>
            </a:r>
            <a:r>
              <a:rPr sz="2750" spc="-240" dirty="0">
                <a:latin typeface="Times New Roman"/>
                <a:cs typeface="Times New Roman"/>
              </a:rPr>
              <a:t>t</a:t>
            </a:r>
            <a:r>
              <a:rPr sz="2750" spc="-180" dirty="0">
                <a:latin typeface="Times New Roman"/>
                <a:cs typeface="Times New Roman"/>
              </a:rPr>
              <a:t>h</a:t>
            </a:r>
            <a:r>
              <a:rPr sz="2750" spc="-254" dirty="0">
                <a:latin typeface="Times New Roman"/>
                <a:cs typeface="Times New Roman"/>
              </a:rPr>
              <a:t>o</a:t>
            </a:r>
            <a:r>
              <a:rPr sz="2750" spc="-245" dirty="0">
                <a:latin typeface="Times New Roman"/>
                <a:cs typeface="Times New Roman"/>
              </a:rPr>
              <a:t>s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204" dirty="0">
                <a:latin typeface="Times New Roman"/>
                <a:cs typeface="Times New Roman"/>
              </a:rPr>
              <a:t> </a:t>
            </a:r>
            <a:r>
              <a:rPr sz="2750" spc="-254" dirty="0">
                <a:latin typeface="Times New Roman"/>
                <a:cs typeface="Times New Roman"/>
              </a:rPr>
              <a:t>d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-180" dirty="0">
                <a:latin typeface="Times New Roman"/>
                <a:cs typeface="Times New Roman"/>
              </a:rPr>
              <a:t>u</a:t>
            </a:r>
            <a:r>
              <a:rPr sz="2750" spc="-254" dirty="0">
                <a:latin typeface="Times New Roman"/>
                <a:cs typeface="Times New Roman"/>
              </a:rPr>
              <a:t>g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r>
              <a:rPr sz="2750" spc="-340" dirty="0">
                <a:latin typeface="Times New Roman"/>
                <a:cs typeface="Times New Roman"/>
              </a:rPr>
              <a:t> </a:t>
            </a:r>
            <a:r>
              <a:rPr sz="2750" spc="-195" dirty="0">
                <a:latin typeface="Times New Roman"/>
                <a:cs typeface="Times New Roman"/>
              </a:rPr>
              <a:t>w</a:t>
            </a:r>
            <a:r>
              <a:rPr sz="2750" spc="-180" dirty="0">
                <a:latin typeface="Times New Roman"/>
                <a:cs typeface="Times New Roman"/>
              </a:rPr>
              <a:t>h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250" dirty="0">
                <a:latin typeface="Times New Roman"/>
                <a:cs typeface="Times New Roman"/>
              </a:rPr>
              <a:t>c</a:t>
            </a:r>
            <a:r>
              <a:rPr sz="2750" spc="10" dirty="0">
                <a:latin typeface="Times New Roman"/>
                <a:cs typeface="Times New Roman"/>
              </a:rPr>
              <a:t>h</a:t>
            </a:r>
            <a:r>
              <a:rPr sz="2750" spc="-200" dirty="0">
                <a:latin typeface="Times New Roman"/>
                <a:cs typeface="Times New Roman"/>
              </a:rPr>
              <a:t> </a:t>
            </a:r>
            <a:r>
              <a:rPr sz="2750" spc="-245" dirty="0">
                <a:latin typeface="Times New Roman"/>
                <a:cs typeface="Times New Roman"/>
              </a:rPr>
              <a:t>fr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-180" dirty="0">
                <a:latin typeface="Times New Roman"/>
                <a:cs typeface="Times New Roman"/>
              </a:rPr>
              <a:t>qu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-180" dirty="0">
                <a:latin typeface="Times New Roman"/>
                <a:cs typeface="Times New Roman"/>
              </a:rPr>
              <a:t>n</a:t>
            </a:r>
            <a:r>
              <a:rPr sz="2750" spc="-245" dirty="0">
                <a:latin typeface="Times New Roman"/>
                <a:cs typeface="Times New Roman"/>
              </a:rPr>
              <a:t>tl</a:t>
            </a:r>
            <a:r>
              <a:rPr sz="2750" spc="10" dirty="0">
                <a:latin typeface="Times New Roman"/>
                <a:cs typeface="Times New Roman"/>
              </a:rPr>
              <a:t>y</a:t>
            </a:r>
            <a:r>
              <a:rPr sz="2750" spc="330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ca</a:t>
            </a:r>
            <a:r>
              <a:rPr sz="2750" spc="-180" dirty="0">
                <a:latin typeface="Times New Roman"/>
                <a:cs typeface="Times New Roman"/>
              </a:rPr>
              <a:t>u</a:t>
            </a:r>
            <a:r>
              <a:rPr sz="2750" spc="-250" dirty="0">
                <a:latin typeface="Times New Roman"/>
                <a:cs typeface="Times New Roman"/>
              </a:rPr>
              <a:t>s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120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-245" dirty="0">
                <a:latin typeface="Times New Roman"/>
                <a:cs typeface="Times New Roman"/>
              </a:rPr>
              <a:t>rr</a:t>
            </a:r>
            <a:r>
              <a:rPr sz="2750" spc="-254" dirty="0">
                <a:latin typeface="Times New Roman"/>
                <a:cs typeface="Times New Roman"/>
              </a:rPr>
              <a:t>o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endParaRPr sz="27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90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750" spc="-114" dirty="0">
                <a:latin typeface="Times New Roman"/>
                <a:cs typeface="Times New Roman"/>
              </a:rPr>
              <a:t>D</a:t>
            </a:r>
            <a:r>
              <a:rPr sz="2750" spc="-175" dirty="0">
                <a:latin typeface="Times New Roman"/>
                <a:cs typeface="Times New Roman"/>
              </a:rPr>
              <a:t>eve</a:t>
            </a:r>
            <a:r>
              <a:rPr sz="2750" spc="-240" dirty="0">
                <a:latin typeface="Times New Roman"/>
                <a:cs typeface="Times New Roman"/>
              </a:rPr>
              <a:t>l</a:t>
            </a:r>
            <a:r>
              <a:rPr sz="2750" spc="-100" dirty="0">
                <a:latin typeface="Times New Roman"/>
                <a:cs typeface="Times New Roman"/>
              </a:rPr>
              <a:t>o</a:t>
            </a:r>
            <a:r>
              <a:rPr sz="2750" spc="15" dirty="0">
                <a:latin typeface="Times New Roman"/>
                <a:cs typeface="Times New Roman"/>
              </a:rPr>
              <a:t>p</a:t>
            </a:r>
            <a:r>
              <a:rPr sz="2750" spc="10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goo</a:t>
            </a:r>
            <a:r>
              <a:rPr sz="2750" spc="15" dirty="0">
                <a:latin typeface="Times New Roman"/>
                <a:cs typeface="Times New Roman"/>
              </a:rPr>
              <a:t>d</a:t>
            </a:r>
            <a:r>
              <a:rPr sz="2750" spc="-130" dirty="0">
                <a:latin typeface="Times New Roman"/>
                <a:cs typeface="Times New Roman"/>
              </a:rPr>
              <a:t> </a:t>
            </a:r>
            <a:r>
              <a:rPr sz="2750" spc="-105" dirty="0">
                <a:latin typeface="Times New Roman"/>
                <a:cs typeface="Times New Roman"/>
              </a:rPr>
              <a:t>S</a:t>
            </a:r>
            <a:r>
              <a:rPr sz="2750" spc="-40" dirty="0">
                <a:latin typeface="Times New Roman"/>
                <a:cs typeface="Times New Roman"/>
              </a:rPr>
              <a:t>O</a:t>
            </a:r>
            <a:r>
              <a:rPr sz="2750" spc="15" dirty="0">
                <a:latin typeface="Times New Roman"/>
                <a:cs typeface="Times New Roman"/>
              </a:rPr>
              <a:t>P</a:t>
            </a:r>
            <a:r>
              <a:rPr sz="2750" spc="-285" dirty="0">
                <a:latin typeface="Times New Roman"/>
                <a:cs typeface="Times New Roman"/>
              </a:rPr>
              <a:t> </a:t>
            </a:r>
            <a:r>
              <a:rPr sz="2750" spc="-170" dirty="0">
                <a:latin typeface="Times New Roman"/>
                <a:cs typeface="Times New Roman"/>
              </a:rPr>
              <a:t>f</a:t>
            </a:r>
            <a:r>
              <a:rPr sz="2750" spc="-175" dirty="0">
                <a:latin typeface="Times New Roman"/>
                <a:cs typeface="Times New Roman"/>
              </a:rPr>
              <a:t>o</a:t>
            </a:r>
            <a:r>
              <a:rPr sz="2750" spc="10" dirty="0">
                <a:latin typeface="Times New Roman"/>
                <a:cs typeface="Times New Roman"/>
              </a:rPr>
              <a:t>r</a:t>
            </a:r>
            <a:r>
              <a:rPr sz="2750" spc="-114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d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-175" dirty="0">
                <a:latin typeface="Times New Roman"/>
                <a:cs typeface="Times New Roman"/>
              </a:rPr>
              <a:t>u</a:t>
            </a:r>
            <a:r>
              <a:rPr sz="2750" spc="15" dirty="0">
                <a:latin typeface="Times New Roman"/>
                <a:cs typeface="Times New Roman"/>
              </a:rPr>
              <a:t>g</a:t>
            </a:r>
            <a:r>
              <a:rPr sz="2750" spc="-55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s</a:t>
            </a:r>
            <a:r>
              <a:rPr sz="2750" spc="-245" dirty="0">
                <a:latin typeface="Times New Roman"/>
                <a:cs typeface="Times New Roman"/>
              </a:rPr>
              <a:t>t</a:t>
            </a:r>
            <a:r>
              <a:rPr sz="2750" spc="-250" dirty="0">
                <a:latin typeface="Times New Roman"/>
                <a:cs typeface="Times New Roman"/>
              </a:rPr>
              <a:t>o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-250" dirty="0">
                <a:latin typeface="Times New Roman"/>
                <a:cs typeface="Times New Roman"/>
              </a:rPr>
              <a:t>ag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endParaRPr sz="27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5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750" spc="-185" dirty="0">
                <a:latin typeface="Times New Roman"/>
                <a:cs typeface="Times New Roman"/>
              </a:rPr>
              <a:t>R</a:t>
            </a:r>
            <a:r>
              <a:rPr sz="2750" spc="-250" dirty="0">
                <a:latin typeface="Times New Roman"/>
                <a:cs typeface="Times New Roman"/>
              </a:rPr>
              <a:t>ed</a:t>
            </a:r>
            <a:r>
              <a:rPr sz="2750" spc="-175" dirty="0">
                <a:latin typeface="Times New Roman"/>
                <a:cs typeface="Times New Roman"/>
              </a:rPr>
              <a:t>u</a:t>
            </a:r>
            <a:r>
              <a:rPr sz="2750" spc="-250" dirty="0">
                <a:latin typeface="Times New Roman"/>
                <a:cs typeface="Times New Roman"/>
              </a:rPr>
              <a:t>c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130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d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250" dirty="0">
                <a:latin typeface="Times New Roman"/>
                <a:cs typeface="Times New Roman"/>
              </a:rPr>
              <a:t>s</a:t>
            </a:r>
            <a:r>
              <a:rPr sz="2750" spc="-245" dirty="0">
                <a:latin typeface="Times New Roman"/>
                <a:cs typeface="Times New Roman"/>
              </a:rPr>
              <a:t>tr</a:t>
            </a:r>
            <a:r>
              <a:rPr sz="2750" spc="-175" dirty="0">
                <a:latin typeface="Times New Roman"/>
                <a:cs typeface="Times New Roman"/>
              </a:rPr>
              <a:t>ac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250" dirty="0">
                <a:latin typeface="Times New Roman"/>
                <a:cs typeface="Times New Roman"/>
              </a:rPr>
              <a:t>o</a:t>
            </a:r>
            <a:r>
              <a:rPr sz="2750" spc="-100" dirty="0">
                <a:latin typeface="Times New Roman"/>
                <a:cs typeface="Times New Roman"/>
              </a:rPr>
              <a:t>n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endParaRPr sz="27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83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750" spc="-114" dirty="0">
                <a:latin typeface="Times New Roman"/>
                <a:cs typeface="Times New Roman"/>
              </a:rPr>
              <a:t>D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-170" dirty="0">
                <a:latin typeface="Times New Roman"/>
                <a:cs typeface="Times New Roman"/>
              </a:rPr>
              <a:t>s</a:t>
            </a:r>
            <a:r>
              <a:rPr sz="2750" spc="-240" dirty="0">
                <a:latin typeface="Times New Roman"/>
                <a:cs typeface="Times New Roman"/>
              </a:rPr>
              <a:t>i</a:t>
            </a:r>
            <a:r>
              <a:rPr sz="2750" spc="-180" dirty="0">
                <a:latin typeface="Times New Roman"/>
                <a:cs typeface="Times New Roman"/>
              </a:rPr>
              <a:t>g</a:t>
            </a:r>
            <a:r>
              <a:rPr sz="2750" spc="10" dirty="0">
                <a:latin typeface="Times New Roman"/>
                <a:cs typeface="Times New Roman"/>
              </a:rPr>
              <a:t>n</a:t>
            </a:r>
            <a:r>
              <a:rPr sz="2750" spc="-210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sa</a:t>
            </a:r>
            <a:r>
              <a:rPr sz="2750" spc="-245" dirty="0">
                <a:latin typeface="Times New Roman"/>
                <a:cs typeface="Times New Roman"/>
              </a:rPr>
              <a:t>f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195" dirty="0">
                <a:latin typeface="Times New Roman"/>
                <a:cs typeface="Times New Roman"/>
              </a:rPr>
              <a:t> </a:t>
            </a:r>
            <a:r>
              <a:rPr sz="2750" spc="-254" dirty="0">
                <a:latin typeface="Times New Roman"/>
                <a:cs typeface="Times New Roman"/>
              </a:rPr>
              <a:t>d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250" dirty="0">
                <a:latin typeface="Times New Roman"/>
                <a:cs typeface="Times New Roman"/>
              </a:rPr>
              <a:t>s</a:t>
            </a:r>
            <a:r>
              <a:rPr sz="2750" spc="-254" dirty="0">
                <a:latin typeface="Times New Roman"/>
                <a:cs typeface="Times New Roman"/>
              </a:rPr>
              <a:t>p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-180" dirty="0">
                <a:latin typeface="Times New Roman"/>
                <a:cs typeface="Times New Roman"/>
              </a:rPr>
              <a:t>n</a:t>
            </a:r>
            <a:r>
              <a:rPr sz="2750" spc="-250" dirty="0">
                <a:latin typeface="Times New Roman"/>
                <a:cs typeface="Times New Roman"/>
              </a:rPr>
              <a:t>s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180" dirty="0">
                <a:latin typeface="Times New Roman"/>
                <a:cs typeface="Times New Roman"/>
              </a:rPr>
              <a:t>n</a:t>
            </a:r>
            <a:r>
              <a:rPr sz="2750" spc="10" dirty="0">
                <a:latin typeface="Times New Roman"/>
                <a:cs typeface="Times New Roman"/>
              </a:rPr>
              <a:t>g</a:t>
            </a:r>
            <a:r>
              <a:rPr sz="2750" spc="30" dirty="0">
                <a:latin typeface="Times New Roman"/>
                <a:cs typeface="Times New Roman"/>
              </a:rPr>
              <a:t> </a:t>
            </a:r>
            <a:r>
              <a:rPr sz="2750" spc="-254" dirty="0">
                <a:latin typeface="Times New Roman"/>
                <a:cs typeface="Times New Roman"/>
              </a:rPr>
              <a:t>p</a:t>
            </a:r>
            <a:r>
              <a:rPr sz="2750" spc="-320" dirty="0">
                <a:latin typeface="Times New Roman"/>
                <a:cs typeface="Times New Roman"/>
              </a:rPr>
              <a:t>l</a:t>
            </a:r>
            <a:r>
              <a:rPr sz="2750" spc="-250" dirty="0">
                <a:latin typeface="Times New Roman"/>
                <a:cs typeface="Times New Roman"/>
              </a:rPr>
              <a:t>ac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endParaRPr sz="27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90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750" spc="-190" dirty="0">
                <a:latin typeface="Times New Roman"/>
                <a:cs typeface="Times New Roman"/>
              </a:rPr>
              <a:t>U</a:t>
            </a:r>
            <a:r>
              <a:rPr sz="2750" spc="-245" dirty="0">
                <a:latin typeface="Times New Roman"/>
                <a:cs typeface="Times New Roman"/>
              </a:rPr>
              <a:t>s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275" dirty="0">
                <a:latin typeface="Times New Roman"/>
                <a:cs typeface="Times New Roman"/>
              </a:rPr>
              <a:t> 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-195" dirty="0">
                <a:latin typeface="Times New Roman"/>
                <a:cs typeface="Times New Roman"/>
              </a:rPr>
              <a:t>m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180" dirty="0">
                <a:latin typeface="Times New Roman"/>
                <a:cs typeface="Times New Roman"/>
              </a:rPr>
              <a:t>n</a:t>
            </a:r>
            <a:r>
              <a:rPr sz="2750" spc="-254" dirty="0">
                <a:latin typeface="Times New Roman"/>
                <a:cs typeface="Times New Roman"/>
              </a:rPr>
              <a:t>d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r>
              <a:rPr sz="2750" spc="-409" dirty="0">
                <a:latin typeface="Times New Roman"/>
                <a:cs typeface="Times New Roman"/>
              </a:rPr>
              <a:t> </a:t>
            </a:r>
            <a:r>
              <a:rPr sz="2750" spc="-170" dirty="0">
                <a:latin typeface="Times New Roman"/>
                <a:cs typeface="Times New Roman"/>
              </a:rPr>
              <a:t>f</a:t>
            </a:r>
            <a:r>
              <a:rPr sz="2750" spc="-180" dirty="0">
                <a:latin typeface="Times New Roman"/>
                <a:cs typeface="Times New Roman"/>
              </a:rPr>
              <a:t>o</a:t>
            </a:r>
            <a:r>
              <a:rPr sz="2750" spc="5" dirty="0">
                <a:latin typeface="Times New Roman"/>
                <a:cs typeface="Times New Roman"/>
              </a:rPr>
              <a:t>r</a:t>
            </a:r>
            <a:r>
              <a:rPr sz="2750" spc="-110" dirty="0">
                <a:latin typeface="Times New Roman"/>
                <a:cs typeface="Times New Roman"/>
              </a:rPr>
              <a:t> S</a:t>
            </a:r>
            <a:r>
              <a:rPr sz="2750" spc="-195" dirty="0">
                <a:latin typeface="Times New Roman"/>
                <a:cs typeface="Times New Roman"/>
              </a:rPr>
              <a:t>A</a:t>
            </a:r>
            <a:r>
              <a:rPr sz="2750" spc="-35" dirty="0">
                <a:latin typeface="Times New Roman"/>
                <a:cs typeface="Times New Roman"/>
              </a:rPr>
              <a:t>L</a:t>
            </a:r>
            <a:r>
              <a:rPr sz="2750" spc="15" dirty="0">
                <a:latin typeface="Times New Roman"/>
                <a:cs typeface="Times New Roman"/>
              </a:rPr>
              <a:t>A</a:t>
            </a:r>
            <a:r>
              <a:rPr sz="2750" spc="-440" dirty="0">
                <a:latin typeface="Times New Roman"/>
                <a:cs typeface="Times New Roman"/>
              </a:rPr>
              <a:t> </a:t>
            </a:r>
            <a:r>
              <a:rPr sz="2750" spc="-254" dirty="0">
                <a:latin typeface="Times New Roman"/>
                <a:cs typeface="Times New Roman"/>
              </a:rPr>
              <a:t>d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-180" dirty="0">
                <a:latin typeface="Times New Roman"/>
                <a:cs typeface="Times New Roman"/>
              </a:rPr>
              <a:t>u</a:t>
            </a:r>
            <a:r>
              <a:rPr sz="2750" spc="-254" dirty="0">
                <a:latin typeface="Times New Roman"/>
                <a:cs typeface="Times New Roman"/>
              </a:rPr>
              <a:t>g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endParaRPr sz="27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3377" y="6459220"/>
            <a:ext cx="6642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Times New Roman"/>
                <a:cs typeface="Times New Roman"/>
              </a:rPr>
              <a:t>4-</a:t>
            </a:r>
            <a:r>
              <a:rPr sz="1200" b="1" spc="-6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5-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2021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lang="en-US" spc="10" smtClean="0"/>
              <a:t>34</a:t>
            </a:fld>
            <a:endParaRPr lang="en-US" spc="10" dirty="0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78739" y="6587807"/>
            <a:ext cx="66421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Times New Roman"/>
                <a:cs typeface="Times New Roman"/>
              </a:rPr>
              <a:t>4-</a:t>
            </a:r>
            <a:r>
              <a:rPr sz="1200" b="1" spc="-65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5-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-5" dirty="0">
                <a:latin typeface="Times New Roman"/>
                <a:cs typeface="Times New Roman"/>
              </a:rPr>
              <a:t>2021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832843" y="6590347"/>
            <a:ext cx="234950" cy="2660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b="1" spc="45" dirty="0">
                <a:latin typeface="Times New Roman"/>
                <a:cs typeface="Times New Roman"/>
              </a:rPr>
              <a:t>35</a:t>
            </a:r>
            <a:endParaRPr sz="155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-1586" y="0"/>
            <a:ext cx="12195175" cy="107950"/>
            <a:chOff x="-1586" y="0"/>
            <a:chExt cx="12195175" cy="107950"/>
          </a:xfrm>
        </p:grpSpPr>
        <p:sp>
          <p:nvSpPr>
            <p:cNvPr id="13" name="object 13"/>
            <p:cNvSpPr/>
            <p:nvPr/>
          </p:nvSpPr>
          <p:spPr>
            <a:xfrm>
              <a:off x="4763" y="4826"/>
              <a:ext cx="12182475" cy="95250"/>
            </a:xfrm>
            <a:custGeom>
              <a:avLst/>
              <a:gdLst/>
              <a:ahLst/>
              <a:cxnLst/>
              <a:rect l="l" t="t" r="r" b="b"/>
              <a:pathLst>
                <a:path w="12182475" h="95250">
                  <a:moveTo>
                    <a:pt x="12182475" y="0"/>
                  </a:moveTo>
                  <a:lnTo>
                    <a:pt x="0" y="0"/>
                  </a:lnTo>
                  <a:lnTo>
                    <a:pt x="0" y="95250"/>
                  </a:lnTo>
                  <a:lnTo>
                    <a:pt x="12182475" y="95250"/>
                  </a:lnTo>
                  <a:lnTo>
                    <a:pt x="1218247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763" y="4826"/>
              <a:ext cx="12182475" cy="95250"/>
            </a:xfrm>
            <a:custGeom>
              <a:avLst/>
              <a:gdLst/>
              <a:ahLst/>
              <a:cxnLst/>
              <a:rect l="l" t="t" r="r" b="b"/>
              <a:pathLst>
                <a:path w="12182475" h="95250">
                  <a:moveTo>
                    <a:pt x="0" y="95250"/>
                  </a:moveTo>
                  <a:lnTo>
                    <a:pt x="12182475" y="95250"/>
                  </a:lnTo>
                  <a:lnTo>
                    <a:pt x="12182475" y="0"/>
                  </a:lnTo>
                  <a:lnTo>
                    <a:pt x="0" y="0"/>
                  </a:lnTo>
                  <a:lnTo>
                    <a:pt x="0" y="9525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382649" y="1300197"/>
            <a:ext cx="9161145" cy="2028189"/>
          </a:xfrm>
          <a:prstGeom prst="rect">
            <a:avLst/>
          </a:prstGeom>
        </p:spPr>
        <p:txBody>
          <a:bodyPr vert="horz" wrap="square" lIns="0" tIns="126364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994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190" dirty="0">
                <a:latin typeface="Times New Roman"/>
                <a:cs typeface="Times New Roman"/>
              </a:rPr>
              <a:t>H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254" dirty="0">
                <a:latin typeface="Times New Roman"/>
                <a:cs typeface="Times New Roman"/>
              </a:rPr>
              <a:t>v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275" dirty="0">
                <a:latin typeface="Times New Roman"/>
                <a:cs typeface="Times New Roman"/>
              </a:rPr>
              <a:t> </a:t>
            </a:r>
            <a:r>
              <a:rPr sz="2750" spc="125" dirty="0">
                <a:latin typeface="Times New Roman"/>
                <a:cs typeface="Times New Roman"/>
              </a:rPr>
              <a:t>a</a:t>
            </a:r>
            <a:r>
              <a:rPr sz="2750" spc="-245" dirty="0">
                <a:latin typeface="Times New Roman"/>
                <a:cs typeface="Times New Roman"/>
              </a:rPr>
              <a:t>f</a:t>
            </a:r>
            <a:r>
              <a:rPr sz="2750" spc="-315" dirty="0">
                <a:latin typeface="Times New Roman"/>
                <a:cs typeface="Times New Roman"/>
              </a:rPr>
              <a:t>i</a:t>
            </a:r>
            <a:r>
              <a:rPr sz="2750" spc="-180" dirty="0">
                <a:latin typeface="Times New Roman"/>
                <a:cs typeface="Times New Roman"/>
              </a:rPr>
              <a:t>n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5" dirty="0">
                <a:latin typeface="Times New Roman"/>
                <a:cs typeface="Times New Roman"/>
              </a:rPr>
              <a:t>l</a:t>
            </a:r>
            <a:r>
              <a:rPr sz="2750" spc="-190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c</a:t>
            </a:r>
            <a:r>
              <a:rPr sz="2750" spc="-105" dirty="0">
                <a:latin typeface="Times New Roman"/>
                <a:cs typeface="Times New Roman"/>
              </a:rPr>
              <a:t>h</a:t>
            </a:r>
            <a:r>
              <a:rPr sz="2750" spc="-175" dirty="0">
                <a:latin typeface="Times New Roman"/>
                <a:cs typeface="Times New Roman"/>
              </a:rPr>
              <a:t>ec</a:t>
            </a:r>
            <a:r>
              <a:rPr sz="2750" spc="10" dirty="0">
                <a:latin typeface="Times New Roman"/>
                <a:cs typeface="Times New Roman"/>
              </a:rPr>
              <a:t>k</a:t>
            </a:r>
            <a:r>
              <a:rPr sz="2750" spc="-350" dirty="0">
                <a:latin typeface="Times New Roman"/>
                <a:cs typeface="Times New Roman"/>
              </a:rPr>
              <a:t> </a:t>
            </a:r>
            <a:r>
              <a:rPr sz="2750" spc="-195" dirty="0">
                <a:latin typeface="Times New Roman"/>
                <a:cs typeface="Times New Roman"/>
              </a:rPr>
              <a:t>w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245" dirty="0">
                <a:latin typeface="Times New Roman"/>
                <a:cs typeface="Times New Roman"/>
              </a:rPr>
              <a:t>t</a:t>
            </a:r>
            <a:r>
              <a:rPr sz="2750" spc="10" dirty="0">
                <a:latin typeface="Times New Roman"/>
                <a:cs typeface="Times New Roman"/>
              </a:rPr>
              <a:t>h</a:t>
            </a:r>
            <a:r>
              <a:rPr sz="2750" spc="-275" dirty="0">
                <a:latin typeface="Times New Roman"/>
                <a:cs typeface="Times New Roman"/>
              </a:rPr>
              <a:t> </a:t>
            </a:r>
            <a:r>
              <a:rPr sz="2750" spc="125" dirty="0">
                <a:latin typeface="Times New Roman"/>
                <a:cs typeface="Times New Roman"/>
              </a:rPr>
              <a:t>a</a:t>
            </a:r>
            <a:r>
              <a:rPr sz="2750" spc="-250" dirty="0">
                <a:latin typeface="Times New Roman"/>
                <a:cs typeface="Times New Roman"/>
              </a:rPr>
              <a:t>c</a:t>
            </a:r>
            <a:r>
              <a:rPr sz="2750" spc="-254" dirty="0">
                <a:latin typeface="Times New Roman"/>
                <a:cs typeface="Times New Roman"/>
              </a:rPr>
              <a:t>o</a:t>
            </a:r>
            <a:r>
              <a:rPr sz="2750" spc="204" dirty="0">
                <a:latin typeface="Times New Roman"/>
                <a:cs typeface="Times New Roman"/>
              </a:rPr>
              <a:t>l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-175" dirty="0">
                <a:latin typeface="Times New Roman"/>
                <a:cs typeface="Times New Roman"/>
              </a:rPr>
              <a:t>a</a:t>
            </a:r>
            <a:r>
              <a:rPr sz="2750" spc="-254" dirty="0">
                <a:latin typeface="Times New Roman"/>
                <a:cs typeface="Times New Roman"/>
              </a:rPr>
              <a:t>g</a:t>
            </a:r>
            <a:r>
              <a:rPr sz="2750" spc="-105" dirty="0">
                <a:latin typeface="Times New Roman"/>
                <a:cs typeface="Times New Roman"/>
              </a:rPr>
              <a:t>u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endParaRPr sz="275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90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110" dirty="0">
                <a:latin typeface="Times New Roman"/>
                <a:cs typeface="Times New Roman"/>
              </a:rPr>
              <a:t>C</a:t>
            </a:r>
            <a:r>
              <a:rPr sz="2750" spc="-100" dirty="0">
                <a:latin typeface="Times New Roman"/>
                <a:cs typeface="Times New Roman"/>
              </a:rPr>
              <a:t>h</a:t>
            </a:r>
            <a:r>
              <a:rPr sz="2750" spc="-175" dirty="0">
                <a:latin typeface="Times New Roman"/>
                <a:cs typeface="Times New Roman"/>
              </a:rPr>
              <a:t>ec</a:t>
            </a:r>
            <a:r>
              <a:rPr sz="2750" spc="15" dirty="0">
                <a:latin typeface="Times New Roman"/>
                <a:cs typeface="Times New Roman"/>
              </a:rPr>
              <a:t>k</a:t>
            </a:r>
            <a:r>
              <a:rPr sz="2750" spc="-360" dirty="0">
                <a:latin typeface="Times New Roman"/>
                <a:cs typeface="Times New Roman"/>
              </a:rPr>
              <a:t> </a:t>
            </a:r>
            <a:r>
              <a:rPr sz="2750" spc="-315" dirty="0">
                <a:latin typeface="Times New Roman"/>
                <a:cs typeface="Times New Roman"/>
              </a:rPr>
              <a:t>l</a:t>
            </a:r>
            <a:r>
              <a:rPr sz="2750" spc="-250" dirty="0">
                <a:latin typeface="Times New Roman"/>
                <a:cs typeface="Times New Roman"/>
              </a:rPr>
              <a:t>abe</a:t>
            </a:r>
            <a:r>
              <a:rPr sz="2750" spc="5" dirty="0">
                <a:latin typeface="Times New Roman"/>
                <a:cs typeface="Times New Roman"/>
              </a:rPr>
              <a:t>l</a:t>
            </a:r>
            <a:r>
              <a:rPr sz="2750" spc="-120" dirty="0">
                <a:latin typeface="Times New Roman"/>
                <a:cs typeface="Times New Roman"/>
              </a:rPr>
              <a:t> </a:t>
            </a:r>
            <a:r>
              <a:rPr sz="2750" spc="-100" dirty="0">
                <a:latin typeface="Times New Roman"/>
                <a:cs typeface="Times New Roman"/>
              </a:rPr>
              <a:t>o</a:t>
            </a:r>
            <a:r>
              <a:rPr sz="2750" spc="10" dirty="0">
                <a:latin typeface="Times New Roman"/>
                <a:cs typeface="Times New Roman"/>
              </a:rPr>
              <a:t>f</a:t>
            </a:r>
            <a:r>
              <a:rPr sz="2750" spc="-40" dirty="0">
                <a:latin typeface="Times New Roman"/>
                <a:cs typeface="Times New Roman"/>
              </a:rPr>
              <a:t> </a:t>
            </a:r>
            <a:r>
              <a:rPr sz="2750" spc="-245" dirty="0">
                <a:latin typeface="Times New Roman"/>
                <a:cs typeface="Times New Roman"/>
              </a:rPr>
              <a:t>t</a:t>
            </a:r>
            <a:r>
              <a:rPr sz="2750" spc="-175" dirty="0">
                <a:latin typeface="Times New Roman"/>
                <a:cs typeface="Times New Roman"/>
              </a:rPr>
              <a:t>h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345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co</a:t>
            </a:r>
            <a:r>
              <a:rPr sz="2750" spc="-175" dirty="0">
                <a:latin typeface="Times New Roman"/>
                <a:cs typeface="Times New Roman"/>
              </a:rPr>
              <a:t>n</a:t>
            </a:r>
            <a:r>
              <a:rPr sz="2750" spc="-245" dirty="0">
                <a:latin typeface="Times New Roman"/>
                <a:cs typeface="Times New Roman"/>
              </a:rPr>
              <a:t>t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175" dirty="0">
                <a:latin typeface="Times New Roman"/>
                <a:cs typeface="Times New Roman"/>
              </a:rPr>
              <a:t>n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10" dirty="0">
                <a:latin typeface="Times New Roman"/>
                <a:cs typeface="Times New Roman"/>
              </a:rPr>
              <a:t>r</a:t>
            </a:r>
            <a:r>
              <a:rPr sz="2750" spc="-114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o</a:t>
            </a:r>
            <a:r>
              <a:rPr sz="2750" spc="10" dirty="0">
                <a:latin typeface="Times New Roman"/>
                <a:cs typeface="Times New Roman"/>
              </a:rPr>
              <a:t>r</a:t>
            </a:r>
            <a:r>
              <a:rPr sz="2750" spc="-265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ca</a:t>
            </a:r>
            <a:r>
              <a:rPr sz="2750" spc="-240" dirty="0">
                <a:latin typeface="Times New Roman"/>
                <a:cs typeface="Times New Roman"/>
              </a:rPr>
              <a:t>rr</a:t>
            </a:r>
            <a:r>
              <a:rPr sz="2750" spc="114" dirty="0">
                <a:latin typeface="Times New Roman"/>
                <a:cs typeface="Times New Roman"/>
              </a:rPr>
              <a:t>y</a:t>
            </a:r>
            <a:r>
              <a:rPr sz="2750" spc="-250" dirty="0">
                <a:latin typeface="Times New Roman"/>
                <a:cs typeface="Times New Roman"/>
              </a:rPr>
              <a:t>bag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endParaRPr sz="275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100000"/>
              </a:lnSpc>
              <a:spcBef>
                <a:spcPts val="75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  <a:tab pos="5836285" algn="l"/>
              </a:tabLst>
            </a:pPr>
            <a:r>
              <a:rPr sz="2750" spc="-105" dirty="0">
                <a:latin typeface="Times New Roman"/>
                <a:cs typeface="Times New Roman"/>
              </a:rPr>
              <a:t>P</a:t>
            </a:r>
            <a:r>
              <a:rPr sz="2750" spc="-165" dirty="0">
                <a:latin typeface="Times New Roman"/>
                <a:cs typeface="Times New Roman"/>
              </a:rPr>
              <a:t>r</a:t>
            </a:r>
            <a:r>
              <a:rPr sz="2750" spc="-175" dirty="0">
                <a:latin typeface="Times New Roman"/>
                <a:cs typeface="Times New Roman"/>
              </a:rPr>
              <a:t>ov</a:t>
            </a:r>
            <a:r>
              <a:rPr sz="2750" spc="-240" dirty="0">
                <a:latin typeface="Times New Roman"/>
                <a:cs typeface="Times New Roman"/>
              </a:rPr>
              <a:t>i</a:t>
            </a:r>
            <a:r>
              <a:rPr sz="2750" spc="-175" dirty="0">
                <a:latin typeface="Times New Roman"/>
                <a:cs typeface="Times New Roman"/>
              </a:rPr>
              <a:t>d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285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pa</a:t>
            </a:r>
            <a:r>
              <a:rPr sz="2750" spc="-245" dirty="0">
                <a:latin typeface="Times New Roman"/>
                <a:cs typeface="Times New Roman"/>
              </a:rPr>
              <a:t>t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-175" dirty="0">
                <a:latin typeface="Times New Roman"/>
                <a:cs typeface="Times New Roman"/>
              </a:rPr>
              <a:t>n</a:t>
            </a:r>
            <a:r>
              <a:rPr sz="2750" spc="5" dirty="0">
                <a:latin typeface="Times New Roman"/>
                <a:cs typeface="Times New Roman"/>
              </a:rPr>
              <a:t>t</a:t>
            </a:r>
            <a:r>
              <a:rPr sz="2750" spc="-185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co</a:t>
            </a:r>
            <a:r>
              <a:rPr sz="2750" spc="-175" dirty="0">
                <a:latin typeface="Times New Roman"/>
                <a:cs typeface="Times New Roman"/>
              </a:rPr>
              <a:t>un</a:t>
            </a:r>
            <a:r>
              <a:rPr sz="2750" spc="-250" dirty="0">
                <a:latin typeface="Times New Roman"/>
                <a:cs typeface="Times New Roman"/>
              </a:rPr>
              <a:t>se</a:t>
            </a:r>
            <a:r>
              <a:rPr sz="2750" spc="-245" dirty="0">
                <a:latin typeface="Times New Roman"/>
                <a:cs typeface="Times New Roman"/>
              </a:rPr>
              <a:t>l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100" dirty="0">
                <a:latin typeface="Times New Roman"/>
                <a:cs typeface="Times New Roman"/>
              </a:rPr>
              <a:t>n</a:t>
            </a:r>
            <a:r>
              <a:rPr sz="2750" spc="15" dirty="0">
                <a:latin typeface="Times New Roman"/>
                <a:cs typeface="Times New Roman"/>
              </a:rPr>
              <a:t>g</a:t>
            </a:r>
            <a:r>
              <a:rPr sz="2750" spc="-55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o</a:t>
            </a:r>
            <a:r>
              <a:rPr sz="2750" spc="15" dirty="0">
                <a:latin typeface="Times New Roman"/>
                <a:cs typeface="Times New Roman"/>
              </a:rPr>
              <a:t>n</a:t>
            </a:r>
            <a:r>
              <a:rPr sz="2750" spc="-355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v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245" dirty="0">
                <a:latin typeface="Times New Roman"/>
                <a:cs typeface="Times New Roman"/>
              </a:rPr>
              <a:t>t</a:t>
            </a:r>
            <a:r>
              <a:rPr sz="2750" spc="-175" dirty="0">
                <a:latin typeface="Times New Roman"/>
                <a:cs typeface="Times New Roman"/>
              </a:rPr>
              <a:t>a</a:t>
            </a:r>
            <a:r>
              <a:rPr sz="2750" spc="5" dirty="0">
                <a:latin typeface="Times New Roman"/>
                <a:cs typeface="Times New Roman"/>
              </a:rPr>
              <a:t>l</a:t>
            </a:r>
            <a:r>
              <a:rPr sz="2750" spc="-110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245" dirty="0">
                <a:latin typeface="Times New Roman"/>
                <a:cs typeface="Times New Roman"/>
              </a:rPr>
              <a:t>s</a:t>
            </a:r>
            <a:r>
              <a:rPr sz="2750" spc="-250" dirty="0">
                <a:latin typeface="Times New Roman"/>
                <a:cs typeface="Times New Roman"/>
              </a:rPr>
              <a:t>pec</a:t>
            </a:r>
            <a:r>
              <a:rPr sz="2750" spc="-240" dirty="0">
                <a:latin typeface="Times New Roman"/>
                <a:cs typeface="Times New Roman"/>
              </a:rPr>
              <a:t>t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r>
              <a:rPr sz="2750" spc="-60" dirty="0">
                <a:latin typeface="Times New Roman"/>
                <a:cs typeface="Times New Roman"/>
              </a:rPr>
              <a:t> </a:t>
            </a:r>
            <a:r>
              <a:rPr sz="2750" spc="-100" dirty="0">
                <a:latin typeface="Times New Roman"/>
                <a:cs typeface="Times New Roman"/>
              </a:rPr>
              <a:t>o</a:t>
            </a:r>
            <a:r>
              <a:rPr sz="2750" spc="10" dirty="0">
                <a:latin typeface="Times New Roman"/>
                <a:cs typeface="Times New Roman"/>
              </a:rPr>
              <a:t>f</a:t>
            </a:r>
            <a:r>
              <a:rPr sz="2750" dirty="0">
                <a:latin typeface="Times New Roman"/>
                <a:cs typeface="Times New Roman"/>
              </a:rPr>
              <a:t>	</a:t>
            </a:r>
            <a:r>
              <a:rPr sz="2750" spc="-195" dirty="0">
                <a:latin typeface="Times New Roman"/>
                <a:cs typeface="Times New Roman"/>
              </a:rPr>
              <a:t>m</a:t>
            </a:r>
            <a:r>
              <a:rPr sz="2750" spc="-250" dirty="0">
                <a:latin typeface="Times New Roman"/>
                <a:cs typeface="Times New Roman"/>
              </a:rPr>
              <a:t>ed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250" dirty="0">
                <a:latin typeface="Times New Roman"/>
                <a:cs typeface="Times New Roman"/>
              </a:rPr>
              <a:t>ca</a:t>
            </a:r>
            <a:r>
              <a:rPr sz="2750" spc="-245" dirty="0">
                <a:latin typeface="Times New Roman"/>
                <a:cs typeface="Times New Roman"/>
              </a:rPr>
              <a:t>ti</a:t>
            </a:r>
            <a:r>
              <a:rPr sz="2750" spc="-250" dirty="0">
                <a:latin typeface="Times New Roman"/>
                <a:cs typeface="Times New Roman"/>
              </a:rPr>
              <a:t>o</a:t>
            </a:r>
            <a:r>
              <a:rPr sz="2750" spc="15" dirty="0">
                <a:latin typeface="Times New Roman"/>
                <a:cs typeface="Times New Roman"/>
              </a:rPr>
              <a:t>n</a:t>
            </a:r>
            <a:r>
              <a:rPr sz="2750" spc="-50" dirty="0">
                <a:latin typeface="Times New Roman"/>
                <a:cs typeface="Times New Roman"/>
              </a:rPr>
              <a:t> </a:t>
            </a:r>
            <a:r>
              <a:rPr sz="2750" spc="-320" dirty="0">
                <a:latin typeface="Times New Roman"/>
                <a:cs typeface="Times New Roman"/>
              </a:rPr>
              <a:t>li</a:t>
            </a:r>
            <a:r>
              <a:rPr sz="2750" spc="-250" dirty="0">
                <a:latin typeface="Times New Roman"/>
                <a:cs typeface="Times New Roman"/>
              </a:rPr>
              <a:t>k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125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h</a:t>
            </a:r>
            <a:r>
              <a:rPr sz="2750" spc="-250" dirty="0">
                <a:latin typeface="Times New Roman"/>
                <a:cs typeface="Times New Roman"/>
              </a:rPr>
              <a:t>o</a:t>
            </a:r>
            <a:r>
              <a:rPr sz="2750" spc="20" dirty="0">
                <a:latin typeface="Times New Roman"/>
                <a:cs typeface="Times New Roman"/>
              </a:rPr>
              <a:t>w</a:t>
            </a:r>
            <a:r>
              <a:rPr sz="2750" spc="-220" dirty="0">
                <a:latin typeface="Times New Roman"/>
                <a:cs typeface="Times New Roman"/>
              </a:rPr>
              <a:t> 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15" dirty="0">
                <a:latin typeface="Times New Roman"/>
                <a:cs typeface="Times New Roman"/>
              </a:rPr>
              <a:t>o</a:t>
            </a:r>
            <a:r>
              <a:rPr sz="2750" spc="-204" dirty="0">
                <a:latin typeface="Times New Roman"/>
                <a:cs typeface="Times New Roman"/>
              </a:rPr>
              <a:t> </a:t>
            </a:r>
            <a:r>
              <a:rPr sz="2750" spc="-245" dirty="0">
                <a:latin typeface="Times New Roman"/>
                <a:cs typeface="Times New Roman"/>
              </a:rPr>
              <a:t>t</a:t>
            </a:r>
            <a:r>
              <a:rPr sz="2750" spc="-250" dirty="0">
                <a:latin typeface="Times New Roman"/>
                <a:cs typeface="Times New Roman"/>
              </a:rPr>
              <a:t>ake</a:t>
            </a:r>
            <a:r>
              <a:rPr sz="2750" spc="5" dirty="0">
                <a:latin typeface="Times New Roman"/>
                <a:cs typeface="Times New Roman"/>
              </a:rPr>
              <a:t>,  </a:t>
            </a:r>
            <a:r>
              <a:rPr sz="2750" spc="-135" dirty="0">
                <a:latin typeface="Times New Roman"/>
                <a:cs typeface="Times New Roman"/>
              </a:rPr>
              <a:t>how</a:t>
            </a:r>
            <a:r>
              <a:rPr sz="2750" spc="-215" dirty="0">
                <a:latin typeface="Times New Roman"/>
                <a:cs typeface="Times New Roman"/>
              </a:rPr>
              <a:t> </a:t>
            </a:r>
            <a:r>
              <a:rPr sz="2750" spc="-185" dirty="0">
                <a:latin typeface="Times New Roman"/>
                <a:cs typeface="Times New Roman"/>
              </a:rPr>
              <a:t>long</a:t>
            </a:r>
            <a:r>
              <a:rPr sz="2750" spc="-145" dirty="0">
                <a:latin typeface="Times New Roman"/>
                <a:cs typeface="Times New Roman"/>
              </a:rPr>
              <a:t> </a:t>
            </a:r>
            <a:r>
              <a:rPr sz="2750" spc="-80" dirty="0">
                <a:latin typeface="Times New Roman"/>
                <a:cs typeface="Times New Roman"/>
              </a:rPr>
              <a:t>to</a:t>
            </a:r>
            <a:r>
              <a:rPr sz="2750" spc="-275" dirty="0">
                <a:latin typeface="Times New Roman"/>
                <a:cs typeface="Times New Roman"/>
              </a:rPr>
              <a:t> </a:t>
            </a:r>
            <a:r>
              <a:rPr sz="2750" spc="-200" dirty="0">
                <a:latin typeface="Times New Roman"/>
                <a:cs typeface="Times New Roman"/>
              </a:rPr>
              <a:t>take,</a:t>
            </a:r>
            <a:r>
              <a:rPr sz="2750" spc="270" dirty="0">
                <a:latin typeface="Times New Roman"/>
                <a:cs typeface="Times New Roman"/>
              </a:rPr>
              <a:t> </a:t>
            </a:r>
            <a:r>
              <a:rPr sz="2750" spc="-190" dirty="0">
                <a:latin typeface="Times New Roman"/>
                <a:cs typeface="Times New Roman"/>
              </a:rPr>
              <a:t>any</a:t>
            </a:r>
            <a:r>
              <a:rPr sz="2750" spc="-505" dirty="0">
                <a:latin typeface="Times New Roman"/>
                <a:cs typeface="Times New Roman"/>
              </a:rPr>
              <a:t> </a:t>
            </a:r>
            <a:r>
              <a:rPr sz="2750" spc="-204" dirty="0">
                <a:latin typeface="Times New Roman"/>
                <a:cs typeface="Times New Roman"/>
              </a:rPr>
              <a:t>avoidance</a:t>
            </a:r>
            <a:r>
              <a:rPr sz="2750" spc="-40" dirty="0">
                <a:latin typeface="Times New Roman"/>
                <a:cs typeface="Times New Roman"/>
              </a:rPr>
              <a:t> </a:t>
            </a:r>
            <a:r>
              <a:rPr sz="2750" spc="-45" dirty="0">
                <a:latin typeface="Times New Roman"/>
                <a:cs typeface="Times New Roman"/>
              </a:rPr>
              <a:t>of</a:t>
            </a:r>
            <a:r>
              <a:rPr sz="2750" spc="-40" dirty="0">
                <a:latin typeface="Times New Roman"/>
                <a:cs typeface="Times New Roman"/>
              </a:rPr>
              <a:t> </a:t>
            </a:r>
            <a:r>
              <a:rPr sz="2750" spc="-155" dirty="0">
                <a:latin typeface="Times New Roman"/>
                <a:cs typeface="Times New Roman"/>
              </a:rPr>
              <a:t>food/drink</a:t>
            </a:r>
            <a:r>
              <a:rPr sz="2750" spc="20" dirty="0">
                <a:latin typeface="Times New Roman"/>
                <a:cs typeface="Times New Roman"/>
              </a:rPr>
              <a:t> </a:t>
            </a:r>
            <a:r>
              <a:rPr sz="2750" spc="-185" dirty="0">
                <a:latin typeface="Times New Roman"/>
                <a:cs typeface="Times New Roman"/>
              </a:rPr>
              <a:t>with</a:t>
            </a:r>
            <a:r>
              <a:rPr sz="2750" spc="-280" dirty="0">
                <a:latin typeface="Times New Roman"/>
                <a:cs typeface="Times New Roman"/>
              </a:rPr>
              <a:t> </a:t>
            </a:r>
            <a:r>
              <a:rPr sz="2750" spc="-135" dirty="0">
                <a:latin typeface="Times New Roman"/>
                <a:cs typeface="Times New Roman"/>
              </a:rPr>
              <a:t>the</a:t>
            </a:r>
            <a:r>
              <a:rPr sz="2750" spc="-125" dirty="0">
                <a:latin typeface="Times New Roman"/>
                <a:cs typeface="Times New Roman"/>
              </a:rPr>
              <a:t> </a:t>
            </a:r>
            <a:r>
              <a:rPr sz="2750" spc="-195" dirty="0">
                <a:latin typeface="Times New Roman"/>
                <a:cs typeface="Times New Roman"/>
              </a:rPr>
              <a:t>drugs.</a:t>
            </a:r>
            <a:endParaRPr sz="2750">
              <a:latin typeface="Times New Roman"/>
              <a:cs typeface="Times New Roman"/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lang="en-US" spc="10" smtClean="0"/>
              <a:t>35</a:t>
            </a:fld>
            <a:endParaRPr lang="en-US" spc="10" dirty="0"/>
          </a:p>
        </p:txBody>
      </p:sp>
      <p:pic>
        <p:nvPicPr>
          <p:cNvPr id="1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6496367"/>
            <a:ext cx="77025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Times New Roman"/>
                <a:cs typeface="Times New Roman"/>
              </a:rPr>
              <a:t>3</a:t>
            </a:r>
            <a:r>
              <a:rPr sz="1200" b="1" dirty="0">
                <a:latin typeface="Times New Roman"/>
                <a:cs typeface="Times New Roman"/>
              </a:rPr>
              <a:t>0 </a:t>
            </a:r>
            <a:r>
              <a:rPr sz="1200" b="1" spc="-30" dirty="0">
                <a:latin typeface="Times New Roman"/>
                <a:cs typeface="Times New Roman"/>
              </a:rPr>
              <a:t>-</a:t>
            </a:r>
            <a:r>
              <a:rPr sz="1200" b="1" spc="-5" dirty="0">
                <a:latin typeface="Times New Roman"/>
                <a:cs typeface="Times New Roman"/>
              </a:rPr>
              <a:t>04</a:t>
            </a:r>
            <a:r>
              <a:rPr sz="1200" b="1" spc="-30" dirty="0">
                <a:latin typeface="Times New Roman"/>
                <a:cs typeface="Times New Roman"/>
              </a:rPr>
              <a:t>-</a:t>
            </a:r>
            <a:r>
              <a:rPr sz="1200" b="1" dirty="0">
                <a:latin typeface="Times New Roman"/>
                <a:cs typeface="Times New Roman"/>
              </a:rPr>
              <a:t>2021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832843" y="6590347"/>
            <a:ext cx="234950" cy="2660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b="1" spc="45" dirty="0">
                <a:latin typeface="Times New Roman"/>
                <a:cs typeface="Times New Roman"/>
              </a:rPr>
              <a:t>36</a:t>
            </a:r>
            <a:endParaRPr sz="155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-1586" y="0"/>
            <a:ext cx="12195175" cy="107950"/>
            <a:chOff x="-1586" y="0"/>
            <a:chExt cx="12195175" cy="107950"/>
          </a:xfrm>
        </p:grpSpPr>
        <p:sp>
          <p:nvSpPr>
            <p:cNvPr id="12" name="object 12"/>
            <p:cNvSpPr/>
            <p:nvPr/>
          </p:nvSpPr>
          <p:spPr>
            <a:xfrm>
              <a:off x="4763" y="4826"/>
              <a:ext cx="12182475" cy="95250"/>
            </a:xfrm>
            <a:custGeom>
              <a:avLst/>
              <a:gdLst/>
              <a:ahLst/>
              <a:cxnLst/>
              <a:rect l="l" t="t" r="r" b="b"/>
              <a:pathLst>
                <a:path w="12182475" h="95250">
                  <a:moveTo>
                    <a:pt x="12182475" y="0"/>
                  </a:moveTo>
                  <a:lnTo>
                    <a:pt x="0" y="0"/>
                  </a:lnTo>
                  <a:lnTo>
                    <a:pt x="0" y="95250"/>
                  </a:lnTo>
                  <a:lnTo>
                    <a:pt x="12182475" y="95250"/>
                  </a:lnTo>
                  <a:lnTo>
                    <a:pt x="1218247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763" y="4826"/>
              <a:ext cx="12182475" cy="95250"/>
            </a:xfrm>
            <a:custGeom>
              <a:avLst/>
              <a:gdLst/>
              <a:ahLst/>
              <a:cxnLst/>
              <a:rect l="l" t="t" r="r" b="b"/>
              <a:pathLst>
                <a:path w="12182475" h="95250">
                  <a:moveTo>
                    <a:pt x="0" y="95250"/>
                  </a:moveTo>
                  <a:lnTo>
                    <a:pt x="12182475" y="95250"/>
                  </a:lnTo>
                  <a:lnTo>
                    <a:pt x="12182475" y="0"/>
                  </a:lnTo>
                  <a:lnTo>
                    <a:pt x="0" y="0"/>
                  </a:lnTo>
                  <a:lnTo>
                    <a:pt x="0" y="9525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856990" y="680974"/>
            <a:ext cx="1868170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200" spc="35" dirty="0"/>
              <a:t>C</a:t>
            </a:r>
            <a:r>
              <a:rPr sz="3200" spc="-25" dirty="0"/>
              <a:t>on</a:t>
            </a:r>
            <a:r>
              <a:rPr sz="3200" spc="-75" dirty="0"/>
              <a:t>c</a:t>
            </a:r>
            <a:r>
              <a:rPr sz="3200" spc="5" dirty="0"/>
              <a:t>l</a:t>
            </a:r>
            <a:r>
              <a:rPr sz="3200" spc="-25" dirty="0"/>
              <a:t>u</a:t>
            </a:r>
            <a:r>
              <a:rPr sz="3200" spc="25" dirty="0"/>
              <a:t>s</a:t>
            </a:r>
            <a:r>
              <a:rPr sz="3200" spc="5" dirty="0"/>
              <a:t>i</a:t>
            </a:r>
            <a:r>
              <a:rPr sz="3200" spc="-25" dirty="0"/>
              <a:t>o</a:t>
            </a:r>
            <a:r>
              <a:rPr sz="3200" spc="15" dirty="0"/>
              <a:t>n</a:t>
            </a:r>
            <a:endParaRPr sz="3200"/>
          </a:p>
        </p:txBody>
      </p:sp>
      <p:sp>
        <p:nvSpPr>
          <p:cNvPr id="15" name="object 15"/>
          <p:cNvSpPr txBox="1"/>
          <p:nvPr/>
        </p:nvSpPr>
        <p:spPr>
          <a:xfrm>
            <a:off x="1644014" y="1684655"/>
            <a:ext cx="8078470" cy="183261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355600" marR="455930" indent="-343535">
              <a:lnSpc>
                <a:spcPct val="102400"/>
              </a:lnSpc>
              <a:spcBef>
                <a:spcPts val="5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185" dirty="0">
                <a:latin typeface="Times New Roman"/>
                <a:cs typeface="Times New Roman"/>
              </a:rPr>
              <a:t>Safe</a:t>
            </a:r>
            <a:r>
              <a:rPr sz="2750" spc="-200" dirty="0">
                <a:latin typeface="Times New Roman"/>
                <a:cs typeface="Times New Roman"/>
              </a:rPr>
              <a:t> </a:t>
            </a:r>
            <a:r>
              <a:rPr sz="2750" spc="-140" dirty="0">
                <a:latin typeface="Times New Roman"/>
                <a:cs typeface="Times New Roman"/>
              </a:rPr>
              <a:t>use</a:t>
            </a:r>
            <a:r>
              <a:rPr sz="2750" spc="-500" dirty="0">
                <a:latin typeface="Times New Roman"/>
                <a:cs typeface="Times New Roman"/>
              </a:rPr>
              <a:t> </a:t>
            </a:r>
            <a:r>
              <a:rPr sz="2750" spc="-45" dirty="0">
                <a:latin typeface="Times New Roman"/>
                <a:cs typeface="Times New Roman"/>
              </a:rPr>
              <a:t>of</a:t>
            </a:r>
            <a:r>
              <a:rPr sz="2750" spc="40" dirty="0">
                <a:latin typeface="Times New Roman"/>
                <a:cs typeface="Times New Roman"/>
              </a:rPr>
              <a:t> </a:t>
            </a:r>
            <a:r>
              <a:rPr sz="2750" spc="-225" dirty="0">
                <a:latin typeface="Times New Roman"/>
                <a:cs typeface="Times New Roman"/>
              </a:rPr>
              <a:t>medication</a:t>
            </a:r>
            <a:r>
              <a:rPr sz="2750" spc="-60" dirty="0">
                <a:latin typeface="Times New Roman"/>
                <a:cs typeface="Times New Roman"/>
              </a:rPr>
              <a:t> </a:t>
            </a:r>
            <a:r>
              <a:rPr sz="2750" spc="-155" dirty="0">
                <a:latin typeface="Times New Roman"/>
                <a:cs typeface="Times New Roman"/>
              </a:rPr>
              <a:t>is</a:t>
            </a:r>
            <a:r>
              <a:rPr sz="2750" spc="-265" dirty="0">
                <a:latin typeface="Times New Roman"/>
                <a:cs typeface="Times New Roman"/>
              </a:rPr>
              <a:t> </a:t>
            </a:r>
            <a:r>
              <a:rPr sz="2750" spc="-185" dirty="0">
                <a:latin typeface="Times New Roman"/>
                <a:cs typeface="Times New Roman"/>
              </a:rPr>
              <a:t>very</a:t>
            </a:r>
            <a:r>
              <a:rPr sz="2750" spc="-200" dirty="0">
                <a:latin typeface="Times New Roman"/>
                <a:cs typeface="Times New Roman"/>
              </a:rPr>
              <a:t> </a:t>
            </a:r>
            <a:r>
              <a:rPr sz="2750" spc="-215" dirty="0">
                <a:latin typeface="Times New Roman"/>
                <a:cs typeface="Times New Roman"/>
              </a:rPr>
              <a:t>important</a:t>
            </a:r>
            <a:r>
              <a:rPr sz="2750" spc="-180" dirty="0">
                <a:latin typeface="Times New Roman"/>
                <a:cs typeface="Times New Roman"/>
              </a:rPr>
              <a:t> </a:t>
            </a:r>
            <a:r>
              <a:rPr sz="2750" spc="-150" dirty="0">
                <a:latin typeface="Times New Roman"/>
                <a:cs typeface="Times New Roman"/>
              </a:rPr>
              <a:t>in</a:t>
            </a:r>
            <a:r>
              <a:rPr sz="2750" spc="-430" dirty="0">
                <a:latin typeface="Times New Roman"/>
                <a:cs typeface="Times New Roman"/>
              </a:rPr>
              <a:t> </a:t>
            </a:r>
            <a:r>
              <a:rPr sz="2750" spc="-135" dirty="0">
                <a:latin typeface="Times New Roman"/>
                <a:cs typeface="Times New Roman"/>
              </a:rPr>
              <a:t>the</a:t>
            </a:r>
            <a:r>
              <a:rPr sz="2750" spc="190" dirty="0">
                <a:latin typeface="Times New Roman"/>
                <a:cs typeface="Times New Roman"/>
              </a:rPr>
              <a:t> </a:t>
            </a:r>
            <a:r>
              <a:rPr sz="2750" spc="-210" dirty="0">
                <a:latin typeface="Times New Roman"/>
                <a:cs typeface="Times New Roman"/>
              </a:rPr>
              <a:t>hospital</a:t>
            </a:r>
            <a:r>
              <a:rPr sz="2750" spc="-40" dirty="0">
                <a:latin typeface="Times New Roman"/>
                <a:cs typeface="Times New Roman"/>
              </a:rPr>
              <a:t> </a:t>
            </a:r>
            <a:r>
              <a:rPr sz="2750" spc="-85" dirty="0">
                <a:latin typeface="Times New Roman"/>
                <a:cs typeface="Times New Roman"/>
              </a:rPr>
              <a:t>or</a:t>
            </a:r>
            <a:r>
              <a:rPr sz="2750" spc="-335" dirty="0">
                <a:latin typeface="Times New Roman"/>
                <a:cs typeface="Times New Roman"/>
              </a:rPr>
              <a:t> </a:t>
            </a:r>
            <a:r>
              <a:rPr sz="2750" spc="-155" dirty="0">
                <a:latin typeface="Times New Roman"/>
                <a:cs typeface="Times New Roman"/>
              </a:rPr>
              <a:t>in</a:t>
            </a:r>
            <a:r>
              <a:rPr sz="2750" spc="-350" dirty="0">
                <a:latin typeface="Times New Roman"/>
                <a:cs typeface="Times New Roman"/>
              </a:rPr>
              <a:t> </a:t>
            </a:r>
            <a:r>
              <a:rPr sz="2750" spc="10" dirty="0">
                <a:latin typeface="Times New Roman"/>
                <a:cs typeface="Times New Roman"/>
              </a:rPr>
              <a:t>a </a:t>
            </a:r>
            <a:r>
              <a:rPr sz="2750" spc="-675" dirty="0">
                <a:latin typeface="Times New Roman"/>
                <a:cs typeface="Times New Roman"/>
              </a:rPr>
              <a:t> </a:t>
            </a:r>
            <a:r>
              <a:rPr sz="2750" spc="-229" dirty="0">
                <a:latin typeface="Times New Roman"/>
                <a:cs typeface="Times New Roman"/>
              </a:rPr>
              <a:t>community.</a:t>
            </a:r>
            <a:endParaRPr sz="275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102400"/>
              </a:lnSpc>
              <a:spcBef>
                <a:spcPts val="75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  <a:tab pos="5207635" algn="l"/>
              </a:tabLst>
            </a:pPr>
            <a:r>
              <a:rPr sz="2750" spc="-190" dirty="0">
                <a:latin typeface="Times New Roman"/>
                <a:cs typeface="Times New Roman"/>
              </a:rPr>
              <a:t>A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r>
              <a:rPr sz="2750" spc="-45" dirty="0">
                <a:latin typeface="Times New Roman"/>
                <a:cs typeface="Times New Roman"/>
              </a:rPr>
              <a:t> </a:t>
            </a:r>
            <a:r>
              <a:rPr sz="2750" spc="50" dirty="0">
                <a:latin typeface="Times New Roman"/>
                <a:cs typeface="Times New Roman"/>
              </a:rPr>
              <a:t>a</a:t>
            </a:r>
            <a:r>
              <a:rPr sz="2750" spc="-250" dirty="0">
                <a:latin typeface="Times New Roman"/>
                <a:cs typeface="Times New Roman"/>
              </a:rPr>
              <a:t>pa</a:t>
            </a:r>
            <a:r>
              <a:rPr sz="2750" spc="-240" dirty="0">
                <a:latin typeface="Times New Roman"/>
                <a:cs typeface="Times New Roman"/>
              </a:rPr>
              <a:t>r</a:t>
            </a:r>
            <a:r>
              <a:rPr sz="2750" spc="5" dirty="0">
                <a:latin typeface="Times New Roman"/>
                <a:cs typeface="Times New Roman"/>
              </a:rPr>
              <a:t>t</a:t>
            </a:r>
            <a:r>
              <a:rPr sz="2750" spc="-345" dirty="0">
                <a:latin typeface="Times New Roman"/>
                <a:cs typeface="Times New Roman"/>
              </a:rPr>
              <a:t> </a:t>
            </a:r>
            <a:r>
              <a:rPr sz="2750" spc="-100" dirty="0">
                <a:latin typeface="Times New Roman"/>
                <a:cs typeface="Times New Roman"/>
              </a:rPr>
              <a:t>o</a:t>
            </a:r>
            <a:r>
              <a:rPr sz="2750" spc="10" dirty="0">
                <a:latin typeface="Times New Roman"/>
                <a:cs typeface="Times New Roman"/>
              </a:rPr>
              <a:t>f</a:t>
            </a:r>
            <a:r>
              <a:rPr sz="2750" spc="-40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h</a:t>
            </a:r>
            <a:r>
              <a:rPr sz="2750" spc="-250" dirty="0">
                <a:latin typeface="Times New Roman"/>
                <a:cs typeface="Times New Roman"/>
              </a:rPr>
              <a:t>ea</a:t>
            </a:r>
            <a:r>
              <a:rPr sz="2750" spc="-315" dirty="0">
                <a:latin typeface="Times New Roman"/>
                <a:cs typeface="Times New Roman"/>
              </a:rPr>
              <a:t>l</a:t>
            </a:r>
            <a:r>
              <a:rPr sz="2750" spc="-240" dirty="0">
                <a:latin typeface="Times New Roman"/>
                <a:cs typeface="Times New Roman"/>
              </a:rPr>
              <a:t>t</a:t>
            </a:r>
            <a:r>
              <a:rPr sz="2750" spc="15" dirty="0">
                <a:latin typeface="Times New Roman"/>
                <a:cs typeface="Times New Roman"/>
              </a:rPr>
              <a:t>h</a:t>
            </a:r>
            <a:r>
              <a:rPr sz="2750" spc="-275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ca</a:t>
            </a:r>
            <a:r>
              <a:rPr sz="2750" spc="-240" dirty="0">
                <a:latin typeface="Times New Roman"/>
                <a:cs typeface="Times New Roman"/>
              </a:rPr>
              <a:t>r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370" dirty="0">
                <a:latin typeface="Times New Roman"/>
                <a:cs typeface="Times New Roman"/>
              </a:rPr>
              <a:t> </a:t>
            </a:r>
            <a:r>
              <a:rPr sz="2750" spc="-245" dirty="0">
                <a:latin typeface="Times New Roman"/>
                <a:cs typeface="Times New Roman"/>
              </a:rPr>
              <a:t>t</a:t>
            </a:r>
            <a:r>
              <a:rPr sz="2750" spc="-250" dirty="0">
                <a:latin typeface="Times New Roman"/>
                <a:cs typeface="Times New Roman"/>
              </a:rPr>
              <a:t>ea</a:t>
            </a:r>
            <a:r>
              <a:rPr sz="2750" spc="-195" dirty="0">
                <a:latin typeface="Times New Roman"/>
                <a:cs typeface="Times New Roman"/>
              </a:rPr>
              <a:t>m</a:t>
            </a:r>
            <a:r>
              <a:rPr sz="2750" spc="5" dirty="0">
                <a:latin typeface="Times New Roman"/>
                <a:cs typeface="Times New Roman"/>
              </a:rPr>
              <a:t>,</a:t>
            </a:r>
            <a:r>
              <a:rPr sz="2750" spc="-405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o</a:t>
            </a:r>
            <a:r>
              <a:rPr sz="2750" spc="-175" dirty="0">
                <a:latin typeface="Times New Roman"/>
                <a:cs typeface="Times New Roman"/>
              </a:rPr>
              <a:t>u</a:t>
            </a:r>
            <a:r>
              <a:rPr sz="2750" spc="10" dirty="0">
                <a:latin typeface="Times New Roman"/>
                <a:cs typeface="Times New Roman"/>
              </a:rPr>
              <a:t>r</a:t>
            </a:r>
            <a:r>
              <a:rPr sz="2750" spc="-420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d</a:t>
            </a:r>
            <a:r>
              <a:rPr sz="2750" spc="-175" dirty="0">
                <a:latin typeface="Times New Roman"/>
                <a:cs typeface="Times New Roman"/>
              </a:rPr>
              <a:t>u</a:t>
            </a:r>
            <a:r>
              <a:rPr sz="2750" spc="-245" dirty="0">
                <a:latin typeface="Times New Roman"/>
                <a:cs typeface="Times New Roman"/>
              </a:rPr>
              <a:t>t</a:t>
            </a:r>
            <a:r>
              <a:rPr sz="2750" spc="15" dirty="0">
                <a:latin typeface="Times New Roman"/>
                <a:cs typeface="Times New Roman"/>
              </a:rPr>
              <a:t>y</a:t>
            </a:r>
            <a:r>
              <a:rPr sz="2750" spc="-434" dirty="0">
                <a:latin typeface="Times New Roman"/>
                <a:cs typeface="Times New Roman"/>
              </a:rPr>
              <a:t> 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15" dirty="0">
                <a:latin typeface="Times New Roman"/>
                <a:cs typeface="Times New Roman"/>
              </a:rPr>
              <a:t>o</a:t>
            </a:r>
            <a:r>
              <a:rPr sz="2750" dirty="0">
                <a:latin typeface="Times New Roman"/>
                <a:cs typeface="Times New Roman"/>
              </a:rPr>
              <a:t>	</a:t>
            </a:r>
            <a:r>
              <a:rPr sz="2750" spc="-195" dirty="0">
                <a:latin typeface="Times New Roman"/>
                <a:cs typeface="Times New Roman"/>
              </a:rPr>
              <a:t>m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175" dirty="0">
                <a:latin typeface="Times New Roman"/>
                <a:cs typeface="Times New Roman"/>
              </a:rPr>
              <a:t>n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195" dirty="0">
                <a:latin typeface="Times New Roman"/>
                <a:cs typeface="Times New Roman"/>
              </a:rPr>
              <a:t>m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250" dirty="0">
                <a:latin typeface="Times New Roman"/>
                <a:cs typeface="Times New Roman"/>
              </a:rPr>
              <a:t>z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270" dirty="0">
                <a:latin typeface="Times New Roman"/>
                <a:cs typeface="Times New Roman"/>
              </a:rPr>
              <a:t> </a:t>
            </a:r>
            <a:r>
              <a:rPr sz="2750" spc="-240" dirty="0">
                <a:latin typeface="Times New Roman"/>
                <a:cs typeface="Times New Roman"/>
              </a:rPr>
              <a:t>t</a:t>
            </a:r>
            <a:r>
              <a:rPr sz="2750" spc="-175" dirty="0">
                <a:latin typeface="Times New Roman"/>
                <a:cs typeface="Times New Roman"/>
              </a:rPr>
              <a:t>h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355" dirty="0">
                <a:latin typeface="Times New Roman"/>
                <a:cs typeface="Times New Roman"/>
              </a:rPr>
              <a:t> </a:t>
            </a:r>
            <a:r>
              <a:rPr sz="2750" spc="-195" dirty="0">
                <a:latin typeface="Times New Roman"/>
                <a:cs typeface="Times New Roman"/>
              </a:rPr>
              <a:t>m</a:t>
            </a:r>
            <a:r>
              <a:rPr sz="2750" spc="-250" dirty="0">
                <a:latin typeface="Times New Roman"/>
                <a:cs typeface="Times New Roman"/>
              </a:rPr>
              <a:t>ed</a:t>
            </a:r>
            <a:r>
              <a:rPr sz="2750" spc="-315" dirty="0">
                <a:latin typeface="Times New Roman"/>
                <a:cs typeface="Times New Roman"/>
              </a:rPr>
              <a:t>i</a:t>
            </a:r>
            <a:r>
              <a:rPr sz="2750" spc="-250" dirty="0">
                <a:latin typeface="Times New Roman"/>
                <a:cs typeface="Times New Roman"/>
              </a:rPr>
              <a:t>ca</a:t>
            </a:r>
            <a:r>
              <a:rPr sz="2750" spc="-165" dirty="0">
                <a:latin typeface="Times New Roman"/>
                <a:cs typeface="Times New Roman"/>
              </a:rPr>
              <a:t>t</a:t>
            </a:r>
            <a:r>
              <a:rPr sz="2750" spc="-240" dirty="0">
                <a:latin typeface="Times New Roman"/>
                <a:cs typeface="Times New Roman"/>
              </a:rPr>
              <a:t>i</a:t>
            </a:r>
            <a:r>
              <a:rPr sz="2750" spc="-250" dirty="0">
                <a:latin typeface="Times New Roman"/>
                <a:cs typeface="Times New Roman"/>
              </a:rPr>
              <a:t>o</a:t>
            </a:r>
            <a:r>
              <a:rPr sz="2750" spc="10" dirty="0">
                <a:latin typeface="Times New Roman"/>
                <a:cs typeface="Times New Roman"/>
              </a:rPr>
              <a:t>n  </a:t>
            </a:r>
            <a:r>
              <a:rPr sz="2750" spc="-200" dirty="0">
                <a:latin typeface="Times New Roman"/>
                <a:cs typeface="Times New Roman"/>
              </a:rPr>
              <a:t>error</a:t>
            </a:r>
            <a:r>
              <a:rPr sz="2750" spc="-190" dirty="0">
                <a:latin typeface="Times New Roman"/>
                <a:cs typeface="Times New Roman"/>
              </a:rPr>
              <a:t> </a:t>
            </a:r>
            <a:r>
              <a:rPr sz="2750" spc="-165" dirty="0">
                <a:latin typeface="Times New Roman"/>
                <a:cs typeface="Times New Roman"/>
              </a:rPr>
              <a:t>andensure</a:t>
            </a:r>
            <a:r>
              <a:rPr sz="2750" spc="-434" dirty="0">
                <a:latin typeface="Times New Roman"/>
                <a:cs typeface="Times New Roman"/>
              </a:rPr>
              <a:t> </a:t>
            </a:r>
            <a:r>
              <a:rPr sz="2750" spc="-135" dirty="0">
                <a:latin typeface="Times New Roman"/>
                <a:cs typeface="Times New Roman"/>
              </a:rPr>
              <a:t>the</a:t>
            </a:r>
            <a:r>
              <a:rPr sz="2750" spc="100" dirty="0">
                <a:latin typeface="Times New Roman"/>
                <a:cs typeface="Times New Roman"/>
              </a:rPr>
              <a:t> </a:t>
            </a:r>
            <a:r>
              <a:rPr sz="2750" spc="-185" dirty="0">
                <a:latin typeface="Times New Roman"/>
                <a:cs typeface="Times New Roman"/>
              </a:rPr>
              <a:t>safe</a:t>
            </a:r>
            <a:r>
              <a:rPr sz="2750" spc="-200" dirty="0">
                <a:latin typeface="Times New Roman"/>
                <a:cs typeface="Times New Roman"/>
              </a:rPr>
              <a:t> </a:t>
            </a:r>
            <a:r>
              <a:rPr sz="2750" spc="-140" dirty="0">
                <a:latin typeface="Times New Roman"/>
                <a:cs typeface="Times New Roman"/>
              </a:rPr>
              <a:t>use</a:t>
            </a:r>
            <a:r>
              <a:rPr sz="2750" spc="-500" dirty="0">
                <a:latin typeface="Times New Roman"/>
                <a:cs typeface="Times New Roman"/>
              </a:rPr>
              <a:t> </a:t>
            </a:r>
            <a:r>
              <a:rPr sz="2750" spc="-45" dirty="0">
                <a:latin typeface="Times New Roman"/>
                <a:cs typeface="Times New Roman"/>
              </a:rPr>
              <a:t>of</a:t>
            </a:r>
            <a:r>
              <a:rPr sz="2750" spc="35" dirty="0">
                <a:latin typeface="Times New Roman"/>
                <a:cs typeface="Times New Roman"/>
              </a:rPr>
              <a:t> </a:t>
            </a:r>
            <a:r>
              <a:rPr sz="2750" spc="-185" dirty="0">
                <a:latin typeface="Times New Roman"/>
                <a:cs typeface="Times New Roman"/>
              </a:rPr>
              <a:t>drugs</a:t>
            </a:r>
            <a:endParaRPr sz="2750">
              <a:latin typeface="Times New Roman"/>
              <a:cs typeface="Times New Roman"/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lang="en-US" spc="10" smtClean="0"/>
              <a:t>36</a:t>
            </a:fld>
            <a:endParaRPr lang="en-US" spc="1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36191" y="560006"/>
            <a:ext cx="8159750" cy="39503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57935">
              <a:lnSpc>
                <a:spcPct val="100000"/>
              </a:lnSpc>
              <a:spcBef>
                <a:spcPts val="125"/>
              </a:spcBef>
              <a:tabLst>
                <a:tab pos="2897505" algn="l"/>
                <a:tab pos="5051425" algn="l"/>
              </a:tabLst>
            </a:pPr>
            <a:r>
              <a:rPr sz="2750" b="1" dirty="0">
                <a:latin typeface="Times New Roman"/>
                <a:cs typeface="Times New Roman"/>
              </a:rPr>
              <a:t>Definition	</a:t>
            </a:r>
            <a:r>
              <a:rPr sz="2750" b="1" spc="-10" dirty="0">
                <a:latin typeface="Times New Roman"/>
                <a:cs typeface="Times New Roman"/>
              </a:rPr>
              <a:t>of</a:t>
            </a:r>
            <a:r>
              <a:rPr sz="2750" b="1" spc="35" dirty="0">
                <a:latin typeface="Times New Roman"/>
                <a:cs typeface="Times New Roman"/>
              </a:rPr>
              <a:t> </a:t>
            </a:r>
            <a:r>
              <a:rPr sz="2750" b="1" spc="-15" dirty="0">
                <a:latin typeface="Times New Roman"/>
                <a:cs typeface="Times New Roman"/>
              </a:rPr>
              <a:t>medication	</a:t>
            </a:r>
            <a:r>
              <a:rPr sz="2750" b="1" spc="-215" dirty="0">
                <a:latin typeface="Times New Roman"/>
                <a:cs typeface="Times New Roman"/>
              </a:rPr>
              <a:t>error</a:t>
            </a:r>
            <a:endParaRPr sz="2750">
              <a:latin typeface="Times New Roman"/>
              <a:cs typeface="Times New Roman"/>
            </a:endParaRPr>
          </a:p>
          <a:p>
            <a:pPr marL="355600" marR="1654810" indent="-343535">
              <a:lnSpc>
                <a:spcPct val="102400"/>
              </a:lnSpc>
              <a:spcBef>
                <a:spcPts val="218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55" dirty="0">
                <a:latin typeface="Georgia"/>
                <a:cs typeface="Georgia"/>
              </a:rPr>
              <a:t>An</a:t>
            </a:r>
            <a:r>
              <a:rPr sz="2750" spc="-280" dirty="0">
                <a:latin typeface="Georgia"/>
                <a:cs typeface="Georgia"/>
              </a:rPr>
              <a:t> </a:t>
            </a:r>
            <a:r>
              <a:rPr sz="2750" spc="-175" dirty="0">
                <a:latin typeface="Georgia"/>
                <a:cs typeface="Georgia"/>
              </a:rPr>
              <a:t>error</a:t>
            </a:r>
            <a:r>
              <a:rPr sz="2750" spc="-459" dirty="0">
                <a:latin typeface="Georgia"/>
                <a:cs typeface="Georgia"/>
              </a:rPr>
              <a:t> </a:t>
            </a:r>
            <a:r>
              <a:rPr sz="2750" spc="-135" dirty="0">
                <a:latin typeface="Georgia"/>
                <a:cs typeface="Georgia"/>
              </a:rPr>
              <a:t>in</a:t>
            </a:r>
            <a:r>
              <a:rPr sz="2750" spc="-425" dirty="0">
                <a:latin typeface="Georgia"/>
                <a:cs typeface="Georgia"/>
              </a:rPr>
              <a:t> </a:t>
            </a:r>
            <a:r>
              <a:rPr sz="2750" spc="-165" dirty="0">
                <a:latin typeface="Georgia"/>
                <a:cs typeface="Georgia"/>
              </a:rPr>
              <a:t>theprocessing</a:t>
            </a:r>
            <a:r>
              <a:rPr sz="2750" spc="-345" dirty="0">
                <a:latin typeface="Georgia"/>
                <a:cs typeface="Georgia"/>
              </a:rPr>
              <a:t> </a:t>
            </a:r>
            <a:r>
              <a:rPr sz="2750" spc="-150" dirty="0">
                <a:latin typeface="Georgia"/>
                <a:cs typeface="Georgia"/>
              </a:rPr>
              <a:t>ordering,</a:t>
            </a:r>
            <a:r>
              <a:rPr sz="2750" spc="170" dirty="0">
                <a:latin typeface="Georgia"/>
                <a:cs typeface="Georgia"/>
              </a:rPr>
              <a:t> </a:t>
            </a:r>
            <a:r>
              <a:rPr sz="2750" spc="-190" dirty="0">
                <a:latin typeface="Georgia"/>
                <a:cs typeface="Georgia"/>
              </a:rPr>
              <a:t>delivery</a:t>
            </a:r>
            <a:r>
              <a:rPr sz="2750" spc="-450" dirty="0">
                <a:latin typeface="Georgia"/>
                <a:cs typeface="Georgia"/>
              </a:rPr>
              <a:t> </a:t>
            </a:r>
            <a:r>
              <a:rPr sz="2750" spc="-100" dirty="0">
                <a:latin typeface="Georgia"/>
                <a:cs typeface="Georgia"/>
              </a:rPr>
              <a:t>or </a:t>
            </a:r>
            <a:r>
              <a:rPr sz="2750" spc="-645" dirty="0">
                <a:latin typeface="Georgia"/>
                <a:cs typeface="Georgia"/>
              </a:rPr>
              <a:t> </a:t>
            </a:r>
            <a:r>
              <a:rPr sz="2750" spc="-265" dirty="0">
                <a:latin typeface="Georgia"/>
                <a:cs typeface="Georgia"/>
              </a:rPr>
              <a:t>a</a:t>
            </a:r>
            <a:r>
              <a:rPr sz="2750" spc="-305" dirty="0">
                <a:latin typeface="Georgia"/>
                <a:cs typeface="Georgia"/>
              </a:rPr>
              <a:t>d</a:t>
            </a:r>
            <a:r>
              <a:rPr sz="2750" spc="-250" dirty="0">
                <a:latin typeface="Georgia"/>
                <a:cs typeface="Georgia"/>
              </a:rPr>
              <a:t>m</a:t>
            </a:r>
            <a:r>
              <a:rPr sz="2750" spc="-280" dirty="0">
                <a:latin typeface="Georgia"/>
                <a:cs typeface="Georgia"/>
              </a:rPr>
              <a:t>ini</a:t>
            </a:r>
            <a:r>
              <a:rPr sz="2750" spc="-295" dirty="0">
                <a:latin typeface="Georgia"/>
                <a:cs typeface="Georgia"/>
              </a:rPr>
              <a:t>s</a:t>
            </a:r>
            <a:r>
              <a:rPr sz="2750" spc="-280" dirty="0">
                <a:latin typeface="Georgia"/>
                <a:cs typeface="Georgia"/>
              </a:rPr>
              <a:t>t</a:t>
            </a:r>
            <a:r>
              <a:rPr sz="2750" spc="-305" dirty="0">
                <a:latin typeface="Georgia"/>
                <a:cs typeface="Georgia"/>
              </a:rPr>
              <a:t>r</a:t>
            </a:r>
            <a:r>
              <a:rPr sz="2750" spc="-265" dirty="0">
                <a:latin typeface="Georgia"/>
                <a:cs typeface="Georgia"/>
              </a:rPr>
              <a:t>a</a:t>
            </a:r>
            <a:r>
              <a:rPr sz="2750" spc="-204" dirty="0">
                <a:latin typeface="Georgia"/>
                <a:cs typeface="Georgia"/>
              </a:rPr>
              <a:t>t</a:t>
            </a:r>
            <a:r>
              <a:rPr sz="2750" spc="-285" dirty="0">
                <a:latin typeface="Georgia"/>
                <a:cs typeface="Georgia"/>
              </a:rPr>
              <a:t>i</a:t>
            </a:r>
            <a:r>
              <a:rPr sz="2750" spc="-215" dirty="0">
                <a:latin typeface="Georgia"/>
                <a:cs typeface="Georgia"/>
              </a:rPr>
              <a:t>o</a:t>
            </a:r>
            <a:r>
              <a:rPr sz="2750" spc="15" dirty="0">
                <a:latin typeface="Georgia"/>
                <a:cs typeface="Georgia"/>
              </a:rPr>
              <a:t>n</a:t>
            </a:r>
            <a:r>
              <a:rPr sz="2750" spc="-200" dirty="0">
                <a:latin typeface="Georgia"/>
                <a:cs typeface="Georgia"/>
              </a:rPr>
              <a:t> </a:t>
            </a:r>
            <a:r>
              <a:rPr sz="2750" spc="-65" dirty="0">
                <a:latin typeface="Georgia"/>
                <a:cs typeface="Georgia"/>
              </a:rPr>
              <a:t>o</a:t>
            </a:r>
            <a:r>
              <a:rPr sz="2750" spc="5" dirty="0">
                <a:latin typeface="Georgia"/>
                <a:cs typeface="Georgia"/>
              </a:rPr>
              <a:t>f</a:t>
            </a:r>
            <a:r>
              <a:rPr sz="2750" spc="-65" dirty="0">
                <a:latin typeface="Georgia"/>
                <a:cs typeface="Georgia"/>
              </a:rPr>
              <a:t> </a:t>
            </a:r>
            <a:r>
              <a:rPr sz="2750" spc="-40" dirty="0">
                <a:latin typeface="Georgia"/>
                <a:cs typeface="Georgia"/>
              </a:rPr>
              <a:t>a</a:t>
            </a:r>
            <a:r>
              <a:rPr sz="2750" spc="-175" dirty="0">
                <a:latin typeface="Georgia"/>
                <a:cs typeface="Georgia"/>
              </a:rPr>
              <a:t>m</a:t>
            </a:r>
            <a:r>
              <a:rPr sz="2750" spc="-210" dirty="0">
                <a:latin typeface="Georgia"/>
                <a:cs typeface="Georgia"/>
              </a:rPr>
              <a:t>e</a:t>
            </a:r>
            <a:r>
              <a:rPr sz="2750" spc="-229" dirty="0">
                <a:latin typeface="Georgia"/>
                <a:cs typeface="Georgia"/>
              </a:rPr>
              <a:t>d</a:t>
            </a:r>
            <a:r>
              <a:rPr sz="2750" spc="-204" dirty="0">
                <a:latin typeface="Georgia"/>
                <a:cs typeface="Georgia"/>
              </a:rPr>
              <a:t>ic</a:t>
            </a:r>
            <a:r>
              <a:rPr sz="2750" spc="-190" dirty="0">
                <a:latin typeface="Georgia"/>
                <a:cs typeface="Georgia"/>
              </a:rPr>
              <a:t>a</a:t>
            </a:r>
            <a:r>
              <a:rPr sz="2750" spc="-204" dirty="0">
                <a:latin typeface="Georgia"/>
                <a:cs typeface="Georgia"/>
              </a:rPr>
              <a:t>t</a:t>
            </a:r>
            <a:r>
              <a:rPr sz="2750" spc="-210" dirty="0">
                <a:latin typeface="Georgia"/>
                <a:cs typeface="Georgia"/>
              </a:rPr>
              <a:t>i</a:t>
            </a:r>
            <a:r>
              <a:rPr sz="2750" spc="-215" dirty="0">
                <a:latin typeface="Georgia"/>
                <a:cs typeface="Georgia"/>
              </a:rPr>
              <a:t>o</a:t>
            </a:r>
            <a:r>
              <a:rPr sz="2750" spc="15" dirty="0">
                <a:latin typeface="Georgia"/>
                <a:cs typeface="Georgia"/>
              </a:rPr>
              <a:t>n</a:t>
            </a:r>
            <a:endParaRPr sz="2750">
              <a:latin typeface="Georgia"/>
              <a:cs typeface="Georgia"/>
            </a:endParaRPr>
          </a:p>
          <a:p>
            <a:pPr marL="355600" marR="1211580" indent="-343535">
              <a:lnSpc>
                <a:spcPct val="102400"/>
              </a:lnSpc>
              <a:spcBef>
                <a:spcPts val="90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15" dirty="0">
                <a:latin typeface="Georgia"/>
                <a:cs typeface="Georgia"/>
              </a:rPr>
              <a:t>A</a:t>
            </a:r>
            <a:r>
              <a:rPr sz="2750" spc="100" dirty="0">
                <a:latin typeface="Georgia"/>
                <a:cs typeface="Georgia"/>
              </a:rPr>
              <a:t> </a:t>
            </a:r>
            <a:r>
              <a:rPr sz="2750" spc="-175" dirty="0">
                <a:latin typeface="Georgia"/>
                <a:cs typeface="Georgia"/>
              </a:rPr>
              <a:t>m</a:t>
            </a:r>
            <a:r>
              <a:rPr sz="2750" spc="-210" dirty="0">
                <a:latin typeface="Georgia"/>
                <a:cs typeface="Georgia"/>
              </a:rPr>
              <a:t>e</a:t>
            </a:r>
            <a:r>
              <a:rPr sz="2750" spc="-229" dirty="0">
                <a:latin typeface="Georgia"/>
                <a:cs typeface="Georgia"/>
              </a:rPr>
              <a:t>d</a:t>
            </a:r>
            <a:r>
              <a:rPr sz="2750" spc="-204" dirty="0">
                <a:latin typeface="Georgia"/>
                <a:cs typeface="Georgia"/>
              </a:rPr>
              <a:t>ic</a:t>
            </a:r>
            <a:r>
              <a:rPr sz="2750" spc="-190" dirty="0">
                <a:latin typeface="Georgia"/>
                <a:cs typeface="Georgia"/>
              </a:rPr>
              <a:t>a</a:t>
            </a:r>
            <a:r>
              <a:rPr sz="2750" spc="-204" dirty="0">
                <a:latin typeface="Georgia"/>
                <a:cs typeface="Georgia"/>
              </a:rPr>
              <a:t>t</a:t>
            </a:r>
            <a:r>
              <a:rPr sz="2750" spc="-210" dirty="0">
                <a:latin typeface="Georgia"/>
                <a:cs typeface="Georgia"/>
              </a:rPr>
              <a:t>i</a:t>
            </a:r>
            <a:r>
              <a:rPr sz="2750" spc="-215" dirty="0">
                <a:latin typeface="Georgia"/>
                <a:cs typeface="Georgia"/>
              </a:rPr>
              <a:t>o</a:t>
            </a:r>
            <a:r>
              <a:rPr sz="2750" spc="30" dirty="0">
                <a:latin typeface="Georgia"/>
                <a:cs typeface="Georgia"/>
              </a:rPr>
              <a:t>n</a:t>
            </a:r>
            <a:r>
              <a:rPr sz="2750" spc="-210" dirty="0">
                <a:latin typeface="Georgia"/>
                <a:cs typeface="Georgia"/>
              </a:rPr>
              <a:t>e</a:t>
            </a:r>
            <a:r>
              <a:rPr sz="2750" spc="-229" dirty="0">
                <a:latin typeface="Georgia"/>
                <a:cs typeface="Georgia"/>
              </a:rPr>
              <a:t>rr</a:t>
            </a:r>
            <a:r>
              <a:rPr sz="2750" spc="-215" dirty="0">
                <a:latin typeface="Georgia"/>
                <a:cs typeface="Georgia"/>
              </a:rPr>
              <a:t>o</a:t>
            </a:r>
            <a:r>
              <a:rPr sz="2750" spc="145" dirty="0">
                <a:latin typeface="Georgia"/>
                <a:cs typeface="Georgia"/>
              </a:rPr>
              <a:t>r</a:t>
            </a:r>
            <a:r>
              <a:rPr sz="2750" spc="-210" dirty="0">
                <a:latin typeface="Georgia"/>
                <a:cs typeface="Georgia"/>
              </a:rPr>
              <a:t>i</a:t>
            </a:r>
            <a:r>
              <a:rPr sz="2750" spc="10" dirty="0">
                <a:latin typeface="Georgia"/>
                <a:cs typeface="Georgia"/>
              </a:rPr>
              <a:t>s</a:t>
            </a:r>
            <a:r>
              <a:rPr sz="2750" spc="-434" dirty="0">
                <a:latin typeface="Georgia"/>
                <a:cs typeface="Georgia"/>
              </a:rPr>
              <a:t> </a:t>
            </a:r>
            <a:r>
              <a:rPr sz="2750" spc="-195" dirty="0">
                <a:latin typeface="Georgia"/>
                <a:cs typeface="Georgia"/>
              </a:rPr>
              <a:t>b</a:t>
            </a:r>
            <a:r>
              <a:rPr sz="2750" spc="10" dirty="0">
                <a:latin typeface="Georgia"/>
                <a:cs typeface="Georgia"/>
              </a:rPr>
              <a:t>y</a:t>
            </a:r>
            <a:r>
              <a:rPr sz="2750" spc="-80" dirty="0">
                <a:latin typeface="Georgia"/>
                <a:cs typeface="Georgia"/>
              </a:rPr>
              <a:t> </a:t>
            </a:r>
            <a:r>
              <a:rPr sz="2750" spc="-155" dirty="0">
                <a:latin typeface="Georgia"/>
                <a:cs typeface="Georgia"/>
              </a:rPr>
              <a:t>d</a:t>
            </a:r>
            <a:r>
              <a:rPr sz="2750" spc="-135" dirty="0">
                <a:latin typeface="Georgia"/>
                <a:cs typeface="Georgia"/>
              </a:rPr>
              <a:t>e</a:t>
            </a:r>
            <a:r>
              <a:rPr sz="2750" spc="-150" dirty="0">
                <a:latin typeface="Georgia"/>
                <a:cs typeface="Georgia"/>
              </a:rPr>
              <a:t>f</a:t>
            </a:r>
            <a:r>
              <a:rPr sz="2750" spc="-135" dirty="0">
                <a:latin typeface="Georgia"/>
                <a:cs typeface="Georgia"/>
              </a:rPr>
              <a:t>i</a:t>
            </a:r>
            <a:r>
              <a:rPr sz="2750" spc="-130" dirty="0">
                <a:latin typeface="Georgia"/>
                <a:cs typeface="Georgia"/>
              </a:rPr>
              <a:t>n</a:t>
            </a:r>
            <a:r>
              <a:rPr sz="2750" spc="-135" dirty="0">
                <a:latin typeface="Georgia"/>
                <a:cs typeface="Georgia"/>
              </a:rPr>
              <a:t>i</a:t>
            </a:r>
            <a:r>
              <a:rPr sz="2750" spc="-130" dirty="0">
                <a:latin typeface="Georgia"/>
                <a:cs typeface="Georgia"/>
              </a:rPr>
              <a:t>t</a:t>
            </a:r>
            <a:r>
              <a:rPr sz="2750" spc="-135" dirty="0">
                <a:latin typeface="Georgia"/>
                <a:cs typeface="Georgia"/>
              </a:rPr>
              <a:t>i</a:t>
            </a:r>
            <a:r>
              <a:rPr sz="2750" spc="-140" dirty="0">
                <a:latin typeface="Georgia"/>
                <a:cs typeface="Georgia"/>
              </a:rPr>
              <a:t>o</a:t>
            </a:r>
            <a:r>
              <a:rPr sz="2750" spc="-204" dirty="0">
                <a:latin typeface="Georgia"/>
                <a:cs typeface="Georgia"/>
              </a:rPr>
              <a:t>n</a:t>
            </a:r>
            <a:r>
              <a:rPr sz="2750" spc="-135" dirty="0">
                <a:latin typeface="Georgia"/>
                <a:cs typeface="Georgia"/>
              </a:rPr>
              <a:t>(</a:t>
            </a:r>
            <a:r>
              <a:rPr sz="2750" spc="-165" dirty="0">
                <a:latin typeface="Georgia"/>
                <a:cs typeface="Georgia"/>
              </a:rPr>
              <a:t>N</a:t>
            </a:r>
            <a:r>
              <a:rPr sz="2750" spc="-195" dirty="0">
                <a:latin typeface="Georgia"/>
                <a:cs typeface="Georgia"/>
              </a:rPr>
              <a:t>C</a:t>
            </a:r>
            <a:r>
              <a:rPr sz="2750" spc="-120" dirty="0">
                <a:latin typeface="Georgia"/>
                <a:cs typeface="Georgia"/>
              </a:rPr>
              <a:t>C</a:t>
            </a:r>
            <a:r>
              <a:rPr sz="2750" spc="-150" dirty="0">
                <a:latin typeface="Georgia"/>
                <a:cs typeface="Georgia"/>
              </a:rPr>
              <a:t>ME</a:t>
            </a:r>
            <a:r>
              <a:rPr sz="2750" spc="-135" dirty="0">
                <a:latin typeface="Georgia"/>
                <a:cs typeface="Georgia"/>
              </a:rPr>
              <a:t>R</a:t>
            </a:r>
            <a:r>
              <a:rPr sz="2750" spc="-180" dirty="0">
                <a:latin typeface="Georgia"/>
                <a:cs typeface="Georgia"/>
              </a:rPr>
              <a:t>P</a:t>
            </a:r>
            <a:r>
              <a:rPr sz="2750" spc="10" dirty="0">
                <a:latin typeface="Georgia"/>
                <a:cs typeface="Georgia"/>
              </a:rPr>
              <a:t>)</a:t>
            </a:r>
            <a:r>
              <a:rPr sz="2750" spc="-490" dirty="0">
                <a:latin typeface="Georgia"/>
                <a:cs typeface="Georgia"/>
              </a:rPr>
              <a:t> </a:t>
            </a:r>
            <a:r>
              <a:rPr sz="2750" spc="5" dirty="0">
                <a:latin typeface="Georgia"/>
                <a:cs typeface="Georgia"/>
              </a:rPr>
              <a:t>a  </a:t>
            </a:r>
            <a:r>
              <a:rPr sz="2750" spc="-220" dirty="0">
                <a:latin typeface="Georgia"/>
                <a:cs typeface="Georgia"/>
              </a:rPr>
              <a:t>p</a:t>
            </a:r>
            <a:r>
              <a:rPr sz="2750" spc="-229" dirty="0">
                <a:latin typeface="Georgia"/>
                <a:cs typeface="Georgia"/>
              </a:rPr>
              <a:t>r</a:t>
            </a:r>
            <a:r>
              <a:rPr sz="2750" spc="-210" dirty="0">
                <a:latin typeface="Georgia"/>
                <a:cs typeface="Georgia"/>
              </a:rPr>
              <a:t>e</a:t>
            </a:r>
            <a:r>
              <a:rPr sz="2750" spc="-245" dirty="0">
                <a:latin typeface="Georgia"/>
                <a:cs typeface="Georgia"/>
              </a:rPr>
              <a:t>v</a:t>
            </a:r>
            <a:r>
              <a:rPr sz="2750" spc="-210" dirty="0">
                <a:latin typeface="Georgia"/>
                <a:cs typeface="Georgia"/>
              </a:rPr>
              <a:t>e</a:t>
            </a:r>
            <a:r>
              <a:rPr sz="2750" spc="-200" dirty="0">
                <a:latin typeface="Georgia"/>
                <a:cs typeface="Georgia"/>
              </a:rPr>
              <a:t>n</a:t>
            </a:r>
            <a:r>
              <a:rPr sz="2750" spc="-204" dirty="0">
                <a:latin typeface="Georgia"/>
                <a:cs typeface="Georgia"/>
              </a:rPr>
              <a:t>t</a:t>
            </a:r>
            <a:r>
              <a:rPr sz="2750" spc="-190" dirty="0">
                <a:latin typeface="Georgia"/>
                <a:cs typeface="Georgia"/>
              </a:rPr>
              <a:t>abl</a:t>
            </a:r>
            <a:r>
              <a:rPr sz="2750" spc="10" dirty="0">
                <a:latin typeface="Georgia"/>
                <a:cs typeface="Georgia"/>
              </a:rPr>
              <a:t>e</a:t>
            </a:r>
            <a:r>
              <a:rPr sz="2750" spc="-55" dirty="0">
                <a:latin typeface="Georgia"/>
                <a:cs typeface="Georgia"/>
              </a:rPr>
              <a:t> </a:t>
            </a:r>
            <a:r>
              <a:rPr sz="2750" spc="-190" dirty="0">
                <a:latin typeface="Georgia"/>
                <a:cs typeface="Georgia"/>
              </a:rPr>
              <a:t>a</a:t>
            </a:r>
            <a:r>
              <a:rPr sz="2750" spc="-229" dirty="0">
                <a:latin typeface="Georgia"/>
                <a:cs typeface="Georgia"/>
              </a:rPr>
              <a:t>d</a:t>
            </a:r>
            <a:r>
              <a:rPr sz="2750" spc="-245" dirty="0">
                <a:latin typeface="Georgia"/>
                <a:cs typeface="Georgia"/>
              </a:rPr>
              <a:t>v</a:t>
            </a:r>
            <a:r>
              <a:rPr sz="2750" spc="-210" dirty="0">
                <a:latin typeface="Georgia"/>
                <a:cs typeface="Georgia"/>
              </a:rPr>
              <a:t>e</a:t>
            </a:r>
            <a:r>
              <a:rPr sz="2750" spc="-229" dirty="0">
                <a:latin typeface="Georgia"/>
                <a:cs typeface="Georgia"/>
              </a:rPr>
              <a:t>r</a:t>
            </a:r>
            <a:r>
              <a:rPr sz="2750" spc="-220" dirty="0">
                <a:latin typeface="Georgia"/>
                <a:cs typeface="Georgia"/>
              </a:rPr>
              <a:t>s</a:t>
            </a:r>
            <a:r>
              <a:rPr sz="2750" spc="10" dirty="0">
                <a:latin typeface="Georgia"/>
                <a:cs typeface="Georgia"/>
              </a:rPr>
              <a:t>e</a:t>
            </a:r>
            <a:r>
              <a:rPr sz="2750" spc="-280" dirty="0">
                <a:latin typeface="Georgia"/>
                <a:cs typeface="Georgia"/>
              </a:rPr>
              <a:t> </a:t>
            </a:r>
            <a:r>
              <a:rPr sz="2750" spc="-210" dirty="0">
                <a:latin typeface="Georgia"/>
                <a:cs typeface="Georgia"/>
              </a:rPr>
              <a:t>e</a:t>
            </a:r>
            <a:r>
              <a:rPr sz="2750" spc="-245" dirty="0">
                <a:latin typeface="Georgia"/>
                <a:cs typeface="Georgia"/>
              </a:rPr>
              <a:t>v</a:t>
            </a:r>
            <a:r>
              <a:rPr sz="2750" spc="-210" dirty="0">
                <a:latin typeface="Georgia"/>
                <a:cs typeface="Georgia"/>
              </a:rPr>
              <a:t>en</a:t>
            </a:r>
            <a:r>
              <a:rPr sz="2750" spc="5" dirty="0">
                <a:latin typeface="Georgia"/>
                <a:cs typeface="Georgia"/>
              </a:rPr>
              <a:t>t</a:t>
            </a:r>
            <a:endParaRPr sz="2750">
              <a:latin typeface="Georgia"/>
              <a:cs typeface="Georgia"/>
            </a:endParaRPr>
          </a:p>
          <a:p>
            <a:pPr marL="355600" marR="5080" indent="-343535">
              <a:lnSpc>
                <a:spcPct val="102400"/>
              </a:lnSpc>
              <a:spcBef>
                <a:spcPts val="82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5600" algn="l"/>
                <a:tab pos="356235" algn="l"/>
              </a:tabLst>
            </a:pPr>
            <a:r>
              <a:rPr sz="2750" spc="-95" dirty="0">
                <a:latin typeface="Georgia"/>
                <a:cs typeface="Georgia"/>
              </a:rPr>
              <a:t>Dose </a:t>
            </a:r>
            <a:r>
              <a:rPr sz="2750" spc="-25" dirty="0">
                <a:latin typeface="Georgia"/>
                <a:cs typeface="Georgia"/>
              </a:rPr>
              <a:t>of </a:t>
            </a:r>
            <a:r>
              <a:rPr sz="2750" spc="-225" dirty="0">
                <a:latin typeface="Georgia"/>
                <a:cs typeface="Georgia"/>
              </a:rPr>
              <a:t>medicationthat</a:t>
            </a:r>
            <a:r>
              <a:rPr sz="2750" b="1" i="1" spc="-225" dirty="0">
                <a:solidFill>
                  <a:srgbClr val="FF0000"/>
                </a:solidFill>
                <a:latin typeface="Times New Roman"/>
                <a:cs typeface="Times New Roman"/>
              </a:rPr>
              <a:t>deviates </a:t>
            </a:r>
            <a:r>
              <a:rPr sz="2750" spc="-160" dirty="0">
                <a:latin typeface="Georgia"/>
                <a:cs typeface="Georgia"/>
              </a:rPr>
              <a:t>from </a:t>
            </a:r>
            <a:r>
              <a:rPr sz="2750" spc="-125" dirty="0">
                <a:latin typeface="Georgia"/>
                <a:cs typeface="Georgia"/>
              </a:rPr>
              <a:t>the </a:t>
            </a:r>
            <a:r>
              <a:rPr sz="2750" i="1" spc="-270" dirty="0">
                <a:solidFill>
                  <a:srgbClr val="FF0000"/>
                </a:solidFill>
                <a:latin typeface="Times New Roman"/>
                <a:cs typeface="Times New Roman"/>
              </a:rPr>
              <a:t>physicians </a:t>
            </a:r>
            <a:r>
              <a:rPr sz="2750" i="1" spc="-235" dirty="0">
                <a:solidFill>
                  <a:srgbClr val="FF0000"/>
                </a:solidFill>
                <a:latin typeface="Times New Roman"/>
                <a:cs typeface="Times New Roman"/>
              </a:rPr>
              <a:t>order</a:t>
            </a:r>
            <a:r>
              <a:rPr sz="2750" spc="-235" dirty="0">
                <a:latin typeface="Georgia"/>
                <a:cs typeface="Georgia"/>
              </a:rPr>
              <a:t>as </a:t>
            </a:r>
            <a:r>
              <a:rPr sz="2750" spc="-229" dirty="0">
                <a:latin typeface="Georgia"/>
                <a:cs typeface="Georgia"/>
              </a:rPr>
              <a:t> </a:t>
            </a:r>
            <a:r>
              <a:rPr sz="2750" spc="-160" dirty="0">
                <a:latin typeface="Georgia"/>
                <a:cs typeface="Georgia"/>
              </a:rPr>
              <a:t>writtenin</a:t>
            </a:r>
            <a:r>
              <a:rPr sz="2750" spc="-430" dirty="0">
                <a:latin typeface="Georgia"/>
                <a:cs typeface="Georgia"/>
              </a:rPr>
              <a:t> </a:t>
            </a:r>
            <a:r>
              <a:rPr sz="2750" spc="-150" dirty="0">
                <a:latin typeface="Georgia"/>
                <a:cs typeface="Georgia"/>
              </a:rPr>
              <a:t>thepatients</a:t>
            </a:r>
            <a:r>
              <a:rPr sz="2750" spc="-130" dirty="0">
                <a:latin typeface="Georgia"/>
                <a:cs typeface="Georgia"/>
              </a:rPr>
              <a:t> </a:t>
            </a:r>
            <a:r>
              <a:rPr sz="2750" spc="-145" dirty="0">
                <a:latin typeface="Georgia"/>
                <a:cs typeface="Georgia"/>
              </a:rPr>
              <a:t>chartor</a:t>
            </a:r>
            <a:r>
              <a:rPr sz="2750" spc="-370" dirty="0">
                <a:latin typeface="Georgia"/>
                <a:cs typeface="Georgia"/>
              </a:rPr>
              <a:t> </a:t>
            </a:r>
            <a:r>
              <a:rPr sz="2750" spc="-160" dirty="0">
                <a:latin typeface="Georgia"/>
                <a:cs typeface="Georgia"/>
              </a:rPr>
              <a:t>from</a:t>
            </a:r>
            <a:r>
              <a:rPr sz="2750" spc="-254" dirty="0">
                <a:latin typeface="Georgia"/>
                <a:cs typeface="Georgia"/>
              </a:rPr>
              <a:t> </a:t>
            </a:r>
            <a:r>
              <a:rPr sz="2750" b="1" i="1" spc="-270" dirty="0">
                <a:solidFill>
                  <a:srgbClr val="FF0000"/>
                </a:solidFill>
                <a:latin typeface="Times New Roman"/>
                <a:cs typeface="Times New Roman"/>
              </a:rPr>
              <a:t>standardhospitalpolicy</a:t>
            </a:r>
            <a:r>
              <a:rPr sz="2750" b="1" i="1" spc="1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Georgia"/>
                <a:cs typeface="Georgia"/>
              </a:rPr>
              <a:t>and </a:t>
            </a:r>
            <a:r>
              <a:rPr sz="2750" spc="-650" dirty="0">
                <a:latin typeface="Georgia"/>
                <a:cs typeface="Georgia"/>
              </a:rPr>
              <a:t> </a:t>
            </a:r>
            <a:r>
              <a:rPr sz="2750" i="1" spc="-345" dirty="0">
                <a:solidFill>
                  <a:srgbClr val="FF0000"/>
                </a:solidFill>
                <a:latin typeface="Times New Roman"/>
                <a:cs typeface="Times New Roman"/>
              </a:rPr>
              <a:t>procedures.</a:t>
            </a:r>
            <a:endParaRPr sz="27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4</a:t>
            </a:fld>
            <a:endParaRPr spc="1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91584" y="599503"/>
            <a:ext cx="445198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3663315" algn="l"/>
              </a:tabLst>
            </a:pPr>
            <a:r>
              <a:rPr sz="2750" spc="30" dirty="0">
                <a:latin typeface="Times New Roman"/>
                <a:cs typeface="Times New Roman"/>
              </a:rPr>
              <a:t>C</a:t>
            </a:r>
            <a:r>
              <a:rPr sz="2750" spc="-25" dirty="0">
                <a:latin typeface="Times New Roman"/>
                <a:cs typeface="Times New Roman"/>
              </a:rPr>
              <a:t>a</a:t>
            </a:r>
            <a:r>
              <a:rPr sz="2750" spc="-20" dirty="0">
                <a:latin typeface="Times New Roman"/>
                <a:cs typeface="Times New Roman"/>
              </a:rPr>
              <a:t>t</a:t>
            </a:r>
            <a:r>
              <a:rPr sz="2750" spc="-25" dirty="0">
                <a:latin typeface="Times New Roman"/>
                <a:cs typeface="Times New Roman"/>
              </a:rPr>
              <a:t>e</a:t>
            </a:r>
            <a:r>
              <a:rPr sz="2750" spc="-30" dirty="0">
                <a:latin typeface="Times New Roman"/>
                <a:cs typeface="Times New Roman"/>
              </a:rPr>
              <a:t>go</a:t>
            </a:r>
            <a:r>
              <a:rPr sz="2750" spc="-20" dirty="0">
                <a:latin typeface="Times New Roman"/>
                <a:cs typeface="Times New Roman"/>
              </a:rPr>
              <a:t>r</a:t>
            </a:r>
            <a:r>
              <a:rPr sz="2750" spc="-95" dirty="0">
                <a:latin typeface="Times New Roman"/>
                <a:cs typeface="Times New Roman"/>
              </a:rPr>
              <a:t>i</a:t>
            </a:r>
            <a:r>
              <a:rPr sz="2750" spc="-25" dirty="0">
                <a:latin typeface="Times New Roman"/>
                <a:cs typeface="Times New Roman"/>
              </a:rPr>
              <a:t>e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r>
              <a:rPr sz="2750" spc="100" dirty="0">
                <a:latin typeface="Times New Roman"/>
                <a:cs typeface="Times New Roman"/>
              </a:rPr>
              <a:t> </a:t>
            </a:r>
            <a:r>
              <a:rPr sz="2750" spc="-30" dirty="0">
                <a:latin typeface="Times New Roman"/>
                <a:cs typeface="Times New Roman"/>
              </a:rPr>
              <a:t>o</a:t>
            </a:r>
            <a:r>
              <a:rPr sz="2750" spc="5" dirty="0">
                <a:latin typeface="Times New Roman"/>
                <a:cs typeface="Times New Roman"/>
              </a:rPr>
              <a:t>f</a:t>
            </a:r>
            <a:r>
              <a:rPr sz="2750" spc="-20" dirty="0">
                <a:latin typeface="Times New Roman"/>
                <a:cs typeface="Times New Roman"/>
              </a:rPr>
              <a:t> </a:t>
            </a:r>
            <a:r>
              <a:rPr sz="2750" spc="20" dirty="0">
                <a:latin typeface="Times New Roman"/>
                <a:cs typeface="Times New Roman"/>
              </a:rPr>
              <a:t>M</a:t>
            </a:r>
            <a:r>
              <a:rPr sz="2750" spc="-20" dirty="0">
                <a:latin typeface="Times New Roman"/>
                <a:cs typeface="Times New Roman"/>
              </a:rPr>
              <a:t>e</a:t>
            </a:r>
            <a:r>
              <a:rPr sz="2750" spc="-30" dirty="0">
                <a:latin typeface="Times New Roman"/>
                <a:cs typeface="Times New Roman"/>
              </a:rPr>
              <a:t>d</a:t>
            </a:r>
            <a:r>
              <a:rPr sz="2750" spc="-95" dirty="0">
                <a:latin typeface="Times New Roman"/>
                <a:cs typeface="Times New Roman"/>
              </a:rPr>
              <a:t>i</a:t>
            </a:r>
            <a:r>
              <a:rPr sz="2750" spc="-25" dirty="0">
                <a:latin typeface="Times New Roman"/>
                <a:cs typeface="Times New Roman"/>
              </a:rPr>
              <a:t>ca</a:t>
            </a:r>
            <a:r>
              <a:rPr sz="2750" spc="-20" dirty="0">
                <a:latin typeface="Times New Roman"/>
                <a:cs typeface="Times New Roman"/>
              </a:rPr>
              <a:t>ti</a:t>
            </a:r>
            <a:r>
              <a:rPr sz="2750" spc="-30" dirty="0">
                <a:latin typeface="Times New Roman"/>
                <a:cs typeface="Times New Roman"/>
              </a:rPr>
              <a:t>o</a:t>
            </a:r>
            <a:r>
              <a:rPr sz="2750" spc="10" dirty="0">
                <a:latin typeface="Times New Roman"/>
                <a:cs typeface="Times New Roman"/>
              </a:rPr>
              <a:t>n</a:t>
            </a:r>
            <a:r>
              <a:rPr sz="2750" dirty="0">
                <a:latin typeface="Times New Roman"/>
                <a:cs typeface="Times New Roman"/>
              </a:rPr>
              <a:t>	</a:t>
            </a:r>
            <a:r>
              <a:rPr sz="2750" spc="-110" dirty="0">
                <a:latin typeface="Times New Roman"/>
                <a:cs typeface="Times New Roman"/>
              </a:rPr>
              <a:t>E</a:t>
            </a:r>
            <a:r>
              <a:rPr sz="2750" spc="-170" dirty="0">
                <a:latin typeface="Times New Roman"/>
                <a:cs typeface="Times New Roman"/>
              </a:rPr>
              <a:t>rr</a:t>
            </a:r>
            <a:r>
              <a:rPr sz="2750" spc="-180" dirty="0">
                <a:latin typeface="Times New Roman"/>
                <a:cs typeface="Times New Roman"/>
              </a:rPr>
              <a:t>o</a:t>
            </a:r>
            <a:r>
              <a:rPr sz="2750" spc="-170" dirty="0">
                <a:latin typeface="Times New Roman"/>
                <a:cs typeface="Times New Roman"/>
              </a:rPr>
              <a:t>r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endParaRPr sz="27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5</a:t>
            </a:fld>
            <a:endParaRPr spc="10" dirty="0"/>
          </a:p>
        </p:txBody>
      </p:sp>
      <p:sp>
        <p:nvSpPr>
          <p:cNvPr id="3" name="object 3"/>
          <p:cNvSpPr txBox="1"/>
          <p:nvPr/>
        </p:nvSpPr>
        <p:spPr>
          <a:xfrm>
            <a:off x="1774825" y="1591452"/>
            <a:ext cx="3909695" cy="369824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546100" indent="-534035">
              <a:lnSpc>
                <a:spcPct val="100000"/>
              </a:lnSpc>
              <a:spcBef>
                <a:spcPts val="550"/>
              </a:spcBef>
              <a:buClr>
                <a:srgbClr val="FFD300"/>
              </a:buClr>
              <a:buSzPct val="72727"/>
              <a:buAutoNum type="arabicPeriod"/>
              <a:tabLst>
                <a:tab pos="546100" algn="l"/>
                <a:tab pos="546735" algn="l"/>
              </a:tabLst>
            </a:pPr>
            <a:r>
              <a:rPr sz="2750" spc="-155" dirty="0">
                <a:latin typeface="Times New Roman"/>
                <a:cs typeface="Times New Roman"/>
              </a:rPr>
              <a:t>Omission</a:t>
            </a:r>
            <a:r>
              <a:rPr sz="2750" spc="65" dirty="0">
                <a:latin typeface="Times New Roman"/>
                <a:cs typeface="Times New Roman"/>
              </a:rPr>
              <a:t> </a:t>
            </a:r>
            <a:r>
              <a:rPr sz="2750" spc="-195" dirty="0">
                <a:latin typeface="Times New Roman"/>
                <a:cs typeface="Times New Roman"/>
              </a:rPr>
              <a:t>errors</a:t>
            </a:r>
            <a:endParaRPr sz="2750">
              <a:latin typeface="Times New Roman"/>
              <a:cs typeface="Times New Roman"/>
            </a:endParaRPr>
          </a:p>
          <a:p>
            <a:pPr marL="546100" indent="-534035">
              <a:lnSpc>
                <a:spcPct val="100000"/>
              </a:lnSpc>
              <a:spcBef>
                <a:spcPts val="459"/>
              </a:spcBef>
              <a:buClr>
                <a:srgbClr val="FFD300"/>
              </a:buClr>
              <a:buSzPct val="72727"/>
              <a:buAutoNum type="arabicPeriod"/>
              <a:tabLst>
                <a:tab pos="546100" algn="l"/>
                <a:tab pos="546735" algn="l"/>
              </a:tabLst>
            </a:pPr>
            <a:r>
              <a:rPr sz="2750" spc="-114" dirty="0">
                <a:latin typeface="Times New Roman"/>
                <a:cs typeface="Times New Roman"/>
              </a:rPr>
              <a:t>U</a:t>
            </a:r>
            <a:r>
              <a:rPr sz="2750" spc="-105" dirty="0">
                <a:latin typeface="Times New Roman"/>
                <a:cs typeface="Times New Roman"/>
              </a:rPr>
              <a:t>n</a:t>
            </a:r>
            <a:r>
              <a:rPr sz="2750" spc="-175" dirty="0">
                <a:latin typeface="Times New Roman"/>
                <a:cs typeface="Times New Roman"/>
              </a:rPr>
              <a:t>a</a:t>
            </a:r>
            <a:r>
              <a:rPr sz="2750" spc="-105" dirty="0">
                <a:latin typeface="Times New Roman"/>
                <a:cs typeface="Times New Roman"/>
              </a:rPr>
              <a:t>u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-105" dirty="0">
                <a:latin typeface="Times New Roman"/>
                <a:cs typeface="Times New Roman"/>
              </a:rPr>
              <a:t>h</a:t>
            </a:r>
            <a:r>
              <a:rPr sz="2750" spc="-180" dirty="0">
                <a:latin typeface="Times New Roman"/>
                <a:cs typeface="Times New Roman"/>
              </a:rPr>
              <a:t>o</a:t>
            </a:r>
            <a:r>
              <a:rPr sz="2750" spc="-170" dirty="0">
                <a:latin typeface="Times New Roman"/>
                <a:cs typeface="Times New Roman"/>
              </a:rPr>
              <a:t>r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175" dirty="0">
                <a:latin typeface="Times New Roman"/>
                <a:cs typeface="Times New Roman"/>
              </a:rPr>
              <a:t>ze</a:t>
            </a:r>
            <a:r>
              <a:rPr sz="2750" spc="10" dirty="0">
                <a:latin typeface="Times New Roman"/>
                <a:cs typeface="Times New Roman"/>
              </a:rPr>
              <a:t>d</a:t>
            </a:r>
            <a:r>
              <a:rPr sz="2750" spc="-420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-170" dirty="0">
                <a:latin typeface="Times New Roman"/>
                <a:cs typeface="Times New Roman"/>
              </a:rPr>
              <a:t>rr</a:t>
            </a:r>
            <a:r>
              <a:rPr sz="2750" spc="-180" dirty="0">
                <a:latin typeface="Times New Roman"/>
                <a:cs typeface="Times New Roman"/>
              </a:rPr>
              <a:t>o</a:t>
            </a:r>
            <a:r>
              <a:rPr sz="2750" spc="5" dirty="0">
                <a:latin typeface="Times New Roman"/>
                <a:cs typeface="Times New Roman"/>
              </a:rPr>
              <a:t>r</a:t>
            </a:r>
            <a:endParaRPr sz="2750">
              <a:latin typeface="Times New Roman"/>
              <a:cs typeface="Times New Roman"/>
            </a:endParaRPr>
          </a:p>
          <a:p>
            <a:pPr marL="546100" indent="-534035">
              <a:lnSpc>
                <a:spcPct val="100000"/>
              </a:lnSpc>
              <a:spcBef>
                <a:spcPts val="380"/>
              </a:spcBef>
              <a:buClr>
                <a:srgbClr val="FFD300"/>
              </a:buClr>
              <a:buSzPct val="72727"/>
              <a:buAutoNum type="arabicPeriod"/>
              <a:tabLst>
                <a:tab pos="546100" algn="l"/>
                <a:tab pos="546735" algn="l"/>
              </a:tabLst>
            </a:pPr>
            <a:r>
              <a:rPr sz="2750" spc="-114" dirty="0">
                <a:latin typeface="Times New Roman"/>
                <a:cs typeface="Times New Roman"/>
              </a:rPr>
              <a:t>w</a:t>
            </a:r>
            <a:r>
              <a:rPr sz="2750" spc="-170" dirty="0">
                <a:latin typeface="Times New Roman"/>
                <a:cs typeface="Times New Roman"/>
              </a:rPr>
              <a:t>r</a:t>
            </a:r>
            <a:r>
              <a:rPr sz="2750" spc="-180" dirty="0">
                <a:latin typeface="Times New Roman"/>
                <a:cs typeface="Times New Roman"/>
              </a:rPr>
              <a:t>o</a:t>
            </a:r>
            <a:r>
              <a:rPr sz="2750" spc="-105" dirty="0">
                <a:latin typeface="Times New Roman"/>
                <a:cs typeface="Times New Roman"/>
              </a:rPr>
              <a:t>n</a:t>
            </a:r>
            <a:r>
              <a:rPr sz="2750" spc="10" dirty="0">
                <a:latin typeface="Times New Roman"/>
                <a:cs typeface="Times New Roman"/>
              </a:rPr>
              <a:t>g</a:t>
            </a:r>
            <a:r>
              <a:rPr sz="2750" spc="-425" dirty="0">
                <a:latin typeface="Times New Roman"/>
                <a:cs typeface="Times New Roman"/>
              </a:rPr>
              <a:t> </a:t>
            </a:r>
            <a:r>
              <a:rPr sz="2750" spc="-180" dirty="0">
                <a:latin typeface="Times New Roman"/>
                <a:cs typeface="Times New Roman"/>
              </a:rPr>
              <a:t>do</a:t>
            </a:r>
            <a:r>
              <a:rPr sz="2750" spc="-175" dirty="0">
                <a:latin typeface="Times New Roman"/>
                <a:cs typeface="Times New Roman"/>
              </a:rPr>
              <a:t>s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350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-170" dirty="0">
                <a:latin typeface="Times New Roman"/>
                <a:cs typeface="Times New Roman"/>
              </a:rPr>
              <a:t>rr</a:t>
            </a:r>
            <a:r>
              <a:rPr sz="2750" spc="-180" dirty="0">
                <a:latin typeface="Times New Roman"/>
                <a:cs typeface="Times New Roman"/>
              </a:rPr>
              <a:t>o</a:t>
            </a:r>
            <a:r>
              <a:rPr sz="2750" spc="5" dirty="0">
                <a:latin typeface="Times New Roman"/>
                <a:cs typeface="Times New Roman"/>
              </a:rPr>
              <a:t>r</a:t>
            </a:r>
            <a:endParaRPr sz="2750">
              <a:latin typeface="Times New Roman"/>
              <a:cs typeface="Times New Roman"/>
            </a:endParaRPr>
          </a:p>
          <a:p>
            <a:pPr marL="546100" indent="-534035">
              <a:lnSpc>
                <a:spcPct val="100000"/>
              </a:lnSpc>
              <a:spcBef>
                <a:spcPts val="380"/>
              </a:spcBef>
              <a:buClr>
                <a:srgbClr val="FFD300"/>
              </a:buClr>
              <a:buSzPct val="72727"/>
              <a:buAutoNum type="arabicPeriod"/>
              <a:tabLst>
                <a:tab pos="546100" algn="l"/>
                <a:tab pos="546735" algn="l"/>
              </a:tabLst>
            </a:pPr>
            <a:r>
              <a:rPr sz="2750" spc="-345" dirty="0">
                <a:latin typeface="Times New Roman"/>
                <a:cs typeface="Times New Roman"/>
              </a:rPr>
              <a:t>W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-254" dirty="0">
                <a:latin typeface="Times New Roman"/>
                <a:cs typeface="Times New Roman"/>
              </a:rPr>
              <a:t>o</a:t>
            </a:r>
            <a:r>
              <a:rPr sz="2750" spc="-180" dirty="0">
                <a:latin typeface="Times New Roman"/>
                <a:cs typeface="Times New Roman"/>
              </a:rPr>
              <a:t>n</a:t>
            </a:r>
            <a:r>
              <a:rPr sz="2750" spc="10" dirty="0">
                <a:latin typeface="Times New Roman"/>
                <a:cs typeface="Times New Roman"/>
              </a:rPr>
              <a:t>g</a:t>
            </a:r>
            <a:r>
              <a:rPr sz="2750" spc="-125" dirty="0">
                <a:latin typeface="Times New Roman"/>
                <a:cs typeface="Times New Roman"/>
              </a:rPr>
              <a:t> </a:t>
            </a:r>
            <a:r>
              <a:rPr sz="2750" spc="-170" dirty="0">
                <a:latin typeface="Times New Roman"/>
                <a:cs typeface="Times New Roman"/>
              </a:rPr>
              <a:t>r</a:t>
            </a:r>
            <a:r>
              <a:rPr sz="2750" spc="-180" dirty="0">
                <a:latin typeface="Times New Roman"/>
                <a:cs typeface="Times New Roman"/>
              </a:rPr>
              <a:t>o</a:t>
            </a:r>
            <a:r>
              <a:rPr sz="2750" spc="-105" dirty="0">
                <a:latin typeface="Times New Roman"/>
                <a:cs typeface="Times New Roman"/>
              </a:rPr>
              <a:t>u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195" dirty="0">
                <a:latin typeface="Times New Roman"/>
                <a:cs typeface="Times New Roman"/>
              </a:rPr>
              <a:t>e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-170" dirty="0">
                <a:latin typeface="Times New Roman"/>
                <a:cs typeface="Times New Roman"/>
              </a:rPr>
              <a:t>rr</a:t>
            </a:r>
            <a:r>
              <a:rPr sz="2750" spc="-180" dirty="0">
                <a:latin typeface="Times New Roman"/>
                <a:cs typeface="Times New Roman"/>
              </a:rPr>
              <a:t>o</a:t>
            </a:r>
            <a:r>
              <a:rPr sz="2750" spc="5" dirty="0">
                <a:latin typeface="Times New Roman"/>
                <a:cs typeface="Times New Roman"/>
              </a:rPr>
              <a:t>r</a:t>
            </a:r>
            <a:endParaRPr sz="2750">
              <a:latin typeface="Times New Roman"/>
              <a:cs typeface="Times New Roman"/>
            </a:endParaRPr>
          </a:p>
          <a:p>
            <a:pPr marL="546100" indent="-534035">
              <a:lnSpc>
                <a:spcPct val="100000"/>
              </a:lnSpc>
              <a:spcBef>
                <a:spcPts val="380"/>
              </a:spcBef>
              <a:buClr>
                <a:srgbClr val="FFD300"/>
              </a:buClr>
              <a:buSzPct val="72727"/>
              <a:buAutoNum type="arabicPeriod"/>
              <a:tabLst>
                <a:tab pos="546100" algn="l"/>
                <a:tab pos="546735" algn="l"/>
              </a:tabLst>
            </a:pPr>
            <a:r>
              <a:rPr sz="2750" spc="-345" dirty="0">
                <a:latin typeface="Times New Roman"/>
                <a:cs typeface="Times New Roman"/>
              </a:rPr>
              <a:t>W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-254" dirty="0">
                <a:latin typeface="Times New Roman"/>
                <a:cs typeface="Times New Roman"/>
              </a:rPr>
              <a:t>o</a:t>
            </a:r>
            <a:r>
              <a:rPr sz="2750" spc="-180" dirty="0">
                <a:latin typeface="Times New Roman"/>
                <a:cs typeface="Times New Roman"/>
              </a:rPr>
              <a:t>n</a:t>
            </a:r>
            <a:r>
              <a:rPr sz="2750" spc="10" dirty="0">
                <a:latin typeface="Times New Roman"/>
                <a:cs typeface="Times New Roman"/>
              </a:rPr>
              <a:t>g</a:t>
            </a:r>
            <a:r>
              <a:rPr sz="2750" spc="-125" dirty="0">
                <a:latin typeface="Times New Roman"/>
                <a:cs typeface="Times New Roman"/>
              </a:rPr>
              <a:t> 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245" dirty="0">
                <a:latin typeface="Times New Roman"/>
                <a:cs typeface="Times New Roman"/>
              </a:rPr>
              <a:t>t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350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-170" dirty="0">
                <a:latin typeface="Times New Roman"/>
                <a:cs typeface="Times New Roman"/>
              </a:rPr>
              <a:t>rr</a:t>
            </a:r>
            <a:r>
              <a:rPr sz="2750" spc="-180" dirty="0">
                <a:latin typeface="Times New Roman"/>
                <a:cs typeface="Times New Roman"/>
              </a:rPr>
              <a:t>o</a:t>
            </a:r>
            <a:r>
              <a:rPr sz="2750" spc="5" dirty="0">
                <a:latin typeface="Times New Roman"/>
                <a:cs typeface="Times New Roman"/>
              </a:rPr>
              <a:t>r</a:t>
            </a:r>
            <a:endParaRPr sz="2750">
              <a:latin typeface="Times New Roman"/>
              <a:cs typeface="Times New Roman"/>
            </a:endParaRPr>
          </a:p>
          <a:p>
            <a:pPr marL="546100" marR="793115" indent="-534035">
              <a:lnSpc>
                <a:spcPts val="3000"/>
              </a:lnSpc>
              <a:spcBef>
                <a:spcPts val="730"/>
              </a:spcBef>
              <a:buClr>
                <a:srgbClr val="FFD300"/>
              </a:buClr>
              <a:buSzPct val="72727"/>
              <a:buAutoNum type="arabicPeriod"/>
              <a:tabLst>
                <a:tab pos="546100" algn="l"/>
                <a:tab pos="546735" algn="l"/>
              </a:tabLst>
            </a:pPr>
            <a:r>
              <a:rPr sz="2750" spc="-345" dirty="0">
                <a:latin typeface="Times New Roman"/>
                <a:cs typeface="Times New Roman"/>
              </a:rPr>
              <a:t>W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-254" dirty="0">
                <a:latin typeface="Times New Roman"/>
                <a:cs typeface="Times New Roman"/>
              </a:rPr>
              <a:t>o</a:t>
            </a:r>
            <a:r>
              <a:rPr sz="2750" spc="-180" dirty="0">
                <a:latin typeface="Times New Roman"/>
                <a:cs typeface="Times New Roman"/>
              </a:rPr>
              <a:t>n</a:t>
            </a:r>
            <a:r>
              <a:rPr sz="2750" spc="10" dirty="0">
                <a:latin typeface="Times New Roman"/>
                <a:cs typeface="Times New Roman"/>
              </a:rPr>
              <a:t>g</a:t>
            </a:r>
            <a:r>
              <a:rPr sz="2750" spc="-125" dirty="0">
                <a:latin typeface="Times New Roman"/>
                <a:cs typeface="Times New Roman"/>
              </a:rPr>
              <a:t> </a:t>
            </a:r>
            <a:r>
              <a:rPr sz="2750" spc="-114" dirty="0">
                <a:latin typeface="Times New Roman"/>
                <a:cs typeface="Times New Roman"/>
              </a:rPr>
              <a:t>D</a:t>
            </a:r>
            <a:r>
              <a:rPr sz="2750" spc="-180" dirty="0">
                <a:latin typeface="Times New Roman"/>
                <a:cs typeface="Times New Roman"/>
              </a:rPr>
              <a:t>o</a:t>
            </a:r>
            <a:r>
              <a:rPr sz="2750" spc="-170" dirty="0">
                <a:latin typeface="Times New Roman"/>
                <a:cs typeface="Times New Roman"/>
              </a:rPr>
              <a:t>s</a:t>
            </a:r>
            <a:r>
              <a:rPr sz="2750" spc="-175" dirty="0">
                <a:latin typeface="Times New Roman"/>
                <a:cs typeface="Times New Roman"/>
              </a:rPr>
              <a:t>a</a:t>
            </a:r>
            <a:r>
              <a:rPr sz="2750" spc="-180" dirty="0">
                <a:latin typeface="Times New Roman"/>
                <a:cs typeface="Times New Roman"/>
              </a:rPr>
              <a:t>g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55" dirty="0">
                <a:latin typeface="Times New Roman"/>
                <a:cs typeface="Times New Roman"/>
              </a:rPr>
              <a:t> </a:t>
            </a:r>
            <a:r>
              <a:rPr sz="2750" spc="-170" dirty="0">
                <a:latin typeface="Times New Roman"/>
                <a:cs typeface="Times New Roman"/>
              </a:rPr>
              <a:t>f</a:t>
            </a:r>
            <a:r>
              <a:rPr sz="2750" spc="-180" dirty="0">
                <a:latin typeface="Times New Roman"/>
                <a:cs typeface="Times New Roman"/>
              </a:rPr>
              <a:t>o</a:t>
            </a:r>
            <a:r>
              <a:rPr sz="2750" spc="-170" dirty="0">
                <a:latin typeface="Times New Roman"/>
                <a:cs typeface="Times New Roman"/>
              </a:rPr>
              <a:t>r</a:t>
            </a:r>
            <a:r>
              <a:rPr sz="2750" spc="10" dirty="0">
                <a:latin typeface="Times New Roman"/>
                <a:cs typeface="Times New Roman"/>
              </a:rPr>
              <a:t>m  </a:t>
            </a:r>
            <a:r>
              <a:rPr sz="2750" spc="-140" dirty="0">
                <a:latin typeface="Times New Roman"/>
                <a:cs typeface="Times New Roman"/>
              </a:rPr>
              <a:t>error</a:t>
            </a:r>
            <a:endParaRPr sz="2750">
              <a:latin typeface="Times New Roman"/>
              <a:cs typeface="Times New Roman"/>
            </a:endParaRPr>
          </a:p>
          <a:p>
            <a:pPr marL="546100" indent="-534035">
              <a:lnSpc>
                <a:spcPct val="100000"/>
              </a:lnSpc>
              <a:spcBef>
                <a:spcPts val="330"/>
              </a:spcBef>
              <a:buClr>
                <a:srgbClr val="FFD300"/>
              </a:buClr>
              <a:buSzPct val="72727"/>
              <a:buAutoNum type="arabicPeriod"/>
              <a:tabLst>
                <a:tab pos="546100" algn="l"/>
                <a:tab pos="546735" algn="l"/>
                <a:tab pos="3319779" algn="l"/>
              </a:tabLst>
            </a:pPr>
            <a:r>
              <a:rPr sz="2750" spc="-350" dirty="0">
                <a:latin typeface="Times New Roman"/>
                <a:cs typeface="Times New Roman"/>
              </a:rPr>
              <a:t>W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-250" dirty="0">
                <a:latin typeface="Times New Roman"/>
                <a:cs typeface="Times New Roman"/>
              </a:rPr>
              <a:t>o</a:t>
            </a:r>
            <a:r>
              <a:rPr sz="2750" spc="-175" dirty="0">
                <a:latin typeface="Times New Roman"/>
                <a:cs typeface="Times New Roman"/>
              </a:rPr>
              <a:t>n</a:t>
            </a:r>
            <a:r>
              <a:rPr sz="2750" spc="15" dirty="0">
                <a:latin typeface="Times New Roman"/>
                <a:cs typeface="Times New Roman"/>
              </a:rPr>
              <a:t>g</a:t>
            </a:r>
            <a:r>
              <a:rPr sz="2750" spc="-130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p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-250" dirty="0">
                <a:latin typeface="Times New Roman"/>
                <a:cs typeface="Times New Roman"/>
              </a:rPr>
              <a:t>epa</a:t>
            </a:r>
            <a:r>
              <a:rPr sz="2750" spc="-165" dirty="0">
                <a:latin typeface="Times New Roman"/>
                <a:cs typeface="Times New Roman"/>
              </a:rPr>
              <a:t>r</a:t>
            </a:r>
            <a:r>
              <a:rPr sz="2750" spc="-175" dirty="0">
                <a:latin typeface="Times New Roman"/>
                <a:cs typeface="Times New Roman"/>
              </a:rPr>
              <a:t>a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250" dirty="0">
                <a:latin typeface="Times New Roman"/>
                <a:cs typeface="Times New Roman"/>
              </a:rPr>
              <a:t>o</a:t>
            </a:r>
            <a:r>
              <a:rPr sz="2750" spc="15" dirty="0">
                <a:latin typeface="Times New Roman"/>
                <a:cs typeface="Times New Roman"/>
              </a:rPr>
              <a:t>n</a:t>
            </a:r>
            <a:r>
              <a:rPr sz="2750" spc="5" dirty="0">
                <a:latin typeface="Times New Roman"/>
                <a:cs typeface="Times New Roman"/>
              </a:rPr>
              <a:t> </a:t>
            </a:r>
            <a:r>
              <a:rPr sz="2750" spc="-100" dirty="0">
                <a:latin typeface="Times New Roman"/>
                <a:cs typeface="Times New Roman"/>
              </a:rPr>
              <a:t>o</a:t>
            </a:r>
            <a:r>
              <a:rPr sz="2750" spc="10" dirty="0">
                <a:latin typeface="Times New Roman"/>
                <a:cs typeface="Times New Roman"/>
              </a:rPr>
              <a:t>f</a:t>
            </a:r>
            <a:r>
              <a:rPr sz="2750" dirty="0">
                <a:latin typeface="Times New Roman"/>
                <a:cs typeface="Times New Roman"/>
              </a:rPr>
              <a:t>	</a:t>
            </a:r>
            <a:r>
              <a:rPr sz="2750" spc="-175" dirty="0">
                <a:latin typeface="Times New Roman"/>
                <a:cs typeface="Times New Roman"/>
              </a:rPr>
              <a:t>dos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endParaRPr sz="275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40120" y="1541081"/>
            <a:ext cx="3272154" cy="1879600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241300" marR="5080" indent="-228600">
              <a:lnSpc>
                <a:spcPct val="102400"/>
              </a:lnSpc>
              <a:spcBef>
                <a:spcPts val="45"/>
              </a:spcBef>
              <a:buClr>
                <a:srgbClr val="FFD300"/>
              </a:buClr>
              <a:buSzPct val="94545"/>
              <a:buAutoNum type="arabicPeriod" startAt="8"/>
              <a:tabLst>
                <a:tab pos="252095" algn="l"/>
              </a:tabLst>
            </a:pP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105" dirty="0">
                <a:latin typeface="Times New Roman"/>
                <a:cs typeface="Times New Roman"/>
              </a:rPr>
              <a:t>n</a:t>
            </a:r>
            <a:r>
              <a:rPr sz="2750" spc="-175" dirty="0">
                <a:latin typeface="Times New Roman"/>
                <a:cs typeface="Times New Roman"/>
              </a:rPr>
              <a:t>c</a:t>
            </a:r>
            <a:r>
              <a:rPr sz="2750" spc="-180" dirty="0">
                <a:latin typeface="Times New Roman"/>
                <a:cs typeface="Times New Roman"/>
              </a:rPr>
              <a:t>o</a:t>
            </a:r>
            <a:r>
              <a:rPr sz="2750" spc="-170" dirty="0">
                <a:latin typeface="Times New Roman"/>
                <a:cs typeface="Times New Roman"/>
              </a:rPr>
              <a:t>rr</a:t>
            </a:r>
            <a:r>
              <a:rPr sz="2750" spc="-100" dirty="0">
                <a:latin typeface="Times New Roman"/>
                <a:cs typeface="Times New Roman"/>
              </a:rPr>
              <a:t>e</a:t>
            </a:r>
            <a:r>
              <a:rPr sz="2750" spc="-175" dirty="0">
                <a:latin typeface="Times New Roman"/>
                <a:cs typeface="Times New Roman"/>
              </a:rPr>
              <a:t>c</a:t>
            </a:r>
            <a:r>
              <a:rPr sz="2750" spc="5" dirty="0">
                <a:latin typeface="Times New Roman"/>
                <a:cs typeface="Times New Roman"/>
              </a:rPr>
              <a:t>t</a:t>
            </a:r>
            <a:r>
              <a:rPr sz="2750" spc="-50" dirty="0">
                <a:latin typeface="Times New Roman"/>
                <a:cs typeface="Times New Roman"/>
              </a:rPr>
              <a:t> </a:t>
            </a:r>
            <a:r>
              <a:rPr sz="2750" spc="-265" dirty="0">
                <a:latin typeface="Times New Roman"/>
                <a:cs typeface="Times New Roman"/>
              </a:rPr>
              <a:t>A</a:t>
            </a:r>
            <a:r>
              <a:rPr sz="2750" spc="-180" dirty="0">
                <a:latin typeface="Times New Roman"/>
                <a:cs typeface="Times New Roman"/>
              </a:rPr>
              <a:t>d</a:t>
            </a:r>
            <a:r>
              <a:rPr sz="2750" spc="-114" dirty="0">
                <a:latin typeface="Times New Roman"/>
                <a:cs typeface="Times New Roman"/>
              </a:rPr>
              <a:t>m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105" dirty="0">
                <a:latin typeface="Times New Roman"/>
                <a:cs typeface="Times New Roman"/>
              </a:rPr>
              <a:t>n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175" dirty="0">
                <a:latin typeface="Times New Roman"/>
                <a:cs typeface="Times New Roman"/>
              </a:rPr>
              <a:t>s</a:t>
            </a:r>
            <a:r>
              <a:rPr sz="2750" spc="-170" dirty="0">
                <a:latin typeface="Times New Roman"/>
                <a:cs typeface="Times New Roman"/>
              </a:rPr>
              <a:t>tr</a:t>
            </a:r>
            <a:r>
              <a:rPr sz="2750" spc="-175" dirty="0">
                <a:latin typeface="Times New Roman"/>
                <a:cs typeface="Times New Roman"/>
              </a:rPr>
              <a:t>a</a:t>
            </a:r>
            <a:r>
              <a:rPr sz="2750" spc="-95" dirty="0">
                <a:latin typeface="Times New Roman"/>
                <a:cs typeface="Times New Roman"/>
              </a:rPr>
              <a:t>t</a:t>
            </a:r>
            <a:r>
              <a:rPr sz="2750" spc="-170" dirty="0">
                <a:latin typeface="Times New Roman"/>
                <a:cs typeface="Times New Roman"/>
              </a:rPr>
              <a:t>i</a:t>
            </a:r>
            <a:r>
              <a:rPr sz="2750" spc="-180" dirty="0">
                <a:latin typeface="Times New Roman"/>
                <a:cs typeface="Times New Roman"/>
              </a:rPr>
              <a:t>o</a:t>
            </a:r>
            <a:r>
              <a:rPr sz="2750" spc="5" dirty="0">
                <a:latin typeface="Times New Roman"/>
                <a:cs typeface="Times New Roman"/>
              </a:rPr>
              <a:t>n  </a:t>
            </a:r>
            <a:r>
              <a:rPr sz="2750" spc="-165" dirty="0">
                <a:latin typeface="Times New Roman"/>
                <a:cs typeface="Times New Roman"/>
              </a:rPr>
              <a:t>t</a:t>
            </a:r>
            <a:r>
              <a:rPr sz="2750" spc="-175" dirty="0">
                <a:latin typeface="Times New Roman"/>
                <a:cs typeface="Times New Roman"/>
              </a:rPr>
              <a:t>ec</a:t>
            </a:r>
            <a:r>
              <a:rPr sz="2750" spc="-105" dirty="0">
                <a:latin typeface="Times New Roman"/>
                <a:cs typeface="Times New Roman"/>
              </a:rPr>
              <a:t>hn</a:t>
            </a:r>
            <a:r>
              <a:rPr sz="2750" spc="-240" dirty="0">
                <a:latin typeface="Times New Roman"/>
                <a:cs typeface="Times New Roman"/>
              </a:rPr>
              <a:t>i</a:t>
            </a:r>
            <a:r>
              <a:rPr sz="2750" spc="-105" dirty="0">
                <a:latin typeface="Times New Roman"/>
                <a:cs typeface="Times New Roman"/>
              </a:rPr>
              <a:t>qu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135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e</a:t>
            </a:r>
            <a:r>
              <a:rPr sz="2750" spc="-170" dirty="0">
                <a:latin typeface="Times New Roman"/>
                <a:cs typeface="Times New Roman"/>
              </a:rPr>
              <a:t>rr</a:t>
            </a:r>
            <a:r>
              <a:rPr sz="2750" spc="-180" dirty="0">
                <a:latin typeface="Times New Roman"/>
                <a:cs typeface="Times New Roman"/>
              </a:rPr>
              <a:t>o</a:t>
            </a:r>
            <a:r>
              <a:rPr sz="2750" spc="-170" dirty="0">
                <a:latin typeface="Times New Roman"/>
                <a:cs typeface="Times New Roman"/>
              </a:rPr>
              <a:t>r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endParaRPr sz="2750">
              <a:latin typeface="Times New Roman"/>
              <a:cs typeface="Times New Roman"/>
            </a:endParaRPr>
          </a:p>
          <a:p>
            <a:pPr marL="22225" marR="893444">
              <a:lnSpc>
                <a:spcPct val="118300"/>
              </a:lnSpc>
              <a:spcBef>
                <a:spcPts val="80"/>
              </a:spcBef>
              <a:buClr>
                <a:srgbClr val="FFD300"/>
              </a:buClr>
              <a:buSzPct val="94545"/>
              <a:buAutoNum type="arabicPeriod" startAt="8"/>
              <a:tabLst>
                <a:tab pos="261620" algn="l"/>
              </a:tabLst>
            </a:pPr>
            <a:r>
              <a:rPr sz="2750" spc="-275" dirty="0">
                <a:latin typeface="Times New Roman"/>
                <a:cs typeface="Times New Roman"/>
              </a:rPr>
              <a:t>W</a:t>
            </a:r>
            <a:r>
              <a:rPr sz="2750" spc="-165" dirty="0">
                <a:latin typeface="Times New Roman"/>
                <a:cs typeface="Times New Roman"/>
              </a:rPr>
              <a:t>r</a:t>
            </a:r>
            <a:r>
              <a:rPr sz="2750" spc="-175" dirty="0">
                <a:latin typeface="Times New Roman"/>
                <a:cs typeface="Times New Roman"/>
              </a:rPr>
              <a:t>o</a:t>
            </a:r>
            <a:r>
              <a:rPr sz="2750" spc="-100" dirty="0">
                <a:latin typeface="Times New Roman"/>
                <a:cs typeface="Times New Roman"/>
              </a:rPr>
              <a:t>n</a:t>
            </a:r>
            <a:r>
              <a:rPr sz="2750" spc="15" dirty="0">
                <a:latin typeface="Times New Roman"/>
                <a:cs typeface="Times New Roman"/>
              </a:rPr>
              <a:t>g</a:t>
            </a:r>
            <a:r>
              <a:rPr sz="2750" spc="-285" dirty="0">
                <a:latin typeface="Times New Roman"/>
                <a:cs typeface="Times New Roman"/>
              </a:rPr>
              <a:t> 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-245" dirty="0">
                <a:latin typeface="Times New Roman"/>
                <a:cs typeface="Times New Roman"/>
              </a:rPr>
              <a:t>i</a:t>
            </a:r>
            <a:r>
              <a:rPr sz="2750" spc="-120" dirty="0">
                <a:latin typeface="Times New Roman"/>
                <a:cs typeface="Times New Roman"/>
              </a:rPr>
              <a:t>m</a:t>
            </a:r>
            <a:r>
              <a:rPr sz="2750" spc="10" dirty="0">
                <a:latin typeface="Times New Roman"/>
                <a:cs typeface="Times New Roman"/>
              </a:rPr>
              <a:t>e </a:t>
            </a:r>
            <a:r>
              <a:rPr sz="2750" spc="-345" dirty="0">
                <a:latin typeface="Times New Roman"/>
                <a:cs typeface="Times New Roman"/>
              </a:rPr>
              <a:t> </a:t>
            </a:r>
            <a:r>
              <a:rPr sz="2750" spc="-140" dirty="0">
                <a:latin typeface="Times New Roman"/>
                <a:cs typeface="Times New Roman"/>
              </a:rPr>
              <a:t>error</a:t>
            </a:r>
            <a:r>
              <a:rPr sz="2750" spc="-10" dirty="0">
                <a:latin typeface="Times New Roman"/>
                <a:cs typeface="Times New Roman"/>
              </a:rPr>
              <a:t> </a:t>
            </a:r>
            <a:r>
              <a:rPr sz="2750" spc="-50" dirty="0">
                <a:latin typeface="Times New Roman"/>
                <a:cs typeface="Times New Roman"/>
              </a:rPr>
              <a:t>Other</a:t>
            </a:r>
            <a:r>
              <a:rPr sz="2750" spc="100" dirty="0">
                <a:latin typeface="Times New Roman"/>
                <a:cs typeface="Times New Roman"/>
              </a:rPr>
              <a:t> </a:t>
            </a:r>
            <a:r>
              <a:rPr sz="2750" spc="-35" dirty="0">
                <a:latin typeface="Times New Roman"/>
                <a:cs typeface="Times New Roman"/>
              </a:rPr>
              <a:t>types</a:t>
            </a:r>
            <a:endParaRPr sz="27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49645" y="3395345"/>
            <a:ext cx="3852545" cy="254381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546100" indent="-534035">
              <a:lnSpc>
                <a:spcPct val="100000"/>
              </a:lnSpc>
              <a:spcBef>
                <a:spcPts val="770"/>
              </a:spcBef>
              <a:buClr>
                <a:srgbClr val="FFD300"/>
              </a:buClr>
              <a:buSzPct val="70909"/>
              <a:buAutoNum type="arabicPeriod"/>
              <a:tabLst>
                <a:tab pos="546100" algn="l"/>
                <a:tab pos="546735" algn="l"/>
              </a:tabLst>
            </a:pPr>
            <a:r>
              <a:rPr sz="2750" spc="-20" dirty="0">
                <a:latin typeface="Times New Roman"/>
                <a:cs typeface="Times New Roman"/>
              </a:rPr>
              <a:t>Prescribing</a:t>
            </a:r>
            <a:r>
              <a:rPr sz="2750" spc="145" dirty="0">
                <a:latin typeface="Times New Roman"/>
                <a:cs typeface="Times New Roman"/>
              </a:rPr>
              <a:t> </a:t>
            </a:r>
            <a:r>
              <a:rPr sz="2750" spc="-140" dirty="0">
                <a:latin typeface="Times New Roman"/>
                <a:cs typeface="Times New Roman"/>
              </a:rPr>
              <a:t>error</a:t>
            </a:r>
            <a:endParaRPr sz="2750">
              <a:latin typeface="Times New Roman"/>
              <a:cs typeface="Times New Roman"/>
            </a:endParaRPr>
          </a:p>
          <a:p>
            <a:pPr marL="546100" indent="-534035">
              <a:lnSpc>
                <a:spcPct val="100000"/>
              </a:lnSpc>
              <a:spcBef>
                <a:spcPts val="680"/>
              </a:spcBef>
              <a:buClr>
                <a:srgbClr val="FFD300"/>
              </a:buClr>
              <a:buSzPct val="70909"/>
              <a:buAutoNum type="arabicPeriod"/>
              <a:tabLst>
                <a:tab pos="546100" algn="l"/>
                <a:tab pos="546735" algn="l"/>
              </a:tabLst>
            </a:pPr>
            <a:r>
              <a:rPr sz="2750" spc="-20" dirty="0">
                <a:latin typeface="Times New Roman"/>
                <a:cs typeface="Times New Roman"/>
              </a:rPr>
              <a:t>Deteriorated</a:t>
            </a:r>
            <a:r>
              <a:rPr sz="2750" spc="75" dirty="0">
                <a:latin typeface="Times New Roman"/>
                <a:cs typeface="Times New Roman"/>
              </a:rPr>
              <a:t> </a:t>
            </a:r>
            <a:r>
              <a:rPr sz="2750" spc="-55" dirty="0">
                <a:latin typeface="Times New Roman"/>
                <a:cs typeface="Times New Roman"/>
              </a:rPr>
              <a:t>drug</a:t>
            </a:r>
            <a:r>
              <a:rPr sz="2750" spc="70" dirty="0">
                <a:latin typeface="Times New Roman"/>
                <a:cs typeface="Times New Roman"/>
              </a:rPr>
              <a:t> </a:t>
            </a:r>
            <a:r>
              <a:rPr sz="2750" spc="-80" dirty="0">
                <a:latin typeface="Times New Roman"/>
                <a:cs typeface="Times New Roman"/>
              </a:rPr>
              <a:t>errors</a:t>
            </a:r>
            <a:endParaRPr sz="2750">
              <a:latin typeface="Times New Roman"/>
              <a:cs typeface="Times New Roman"/>
            </a:endParaRPr>
          </a:p>
          <a:p>
            <a:pPr marL="546100" indent="-534035">
              <a:lnSpc>
                <a:spcPct val="100000"/>
              </a:lnSpc>
              <a:spcBef>
                <a:spcPts val="685"/>
              </a:spcBef>
              <a:buClr>
                <a:srgbClr val="FFD300"/>
              </a:buClr>
              <a:buSzPct val="70909"/>
              <a:buAutoNum type="arabicPeriod"/>
              <a:tabLst>
                <a:tab pos="546100" algn="l"/>
                <a:tab pos="546735" algn="l"/>
              </a:tabLst>
            </a:pPr>
            <a:r>
              <a:rPr sz="2750" spc="-15" dirty="0">
                <a:latin typeface="Times New Roman"/>
                <a:cs typeface="Times New Roman"/>
              </a:rPr>
              <a:t>Monitoring</a:t>
            </a:r>
            <a:r>
              <a:rPr sz="2750" spc="145" dirty="0">
                <a:latin typeface="Times New Roman"/>
                <a:cs typeface="Times New Roman"/>
              </a:rPr>
              <a:t> </a:t>
            </a:r>
            <a:r>
              <a:rPr sz="2750" spc="-80" dirty="0">
                <a:latin typeface="Times New Roman"/>
                <a:cs typeface="Times New Roman"/>
              </a:rPr>
              <a:t>errors</a:t>
            </a:r>
            <a:endParaRPr sz="2750">
              <a:latin typeface="Times New Roman"/>
              <a:cs typeface="Times New Roman"/>
            </a:endParaRPr>
          </a:p>
          <a:p>
            <a:pPr marL="546100" indent="-534035">
              <a:lnSpc>
                <a:spcPct val="100000"/>
              </a:lnSpc>
              <a:spcBef>
                <a:spcPts val="680"/>
              </a:spcBef>
              <a:buClr>
                <a:srgbClr val="FFD300"/>
              </a:buClr>
              <a:buSzPct val="70909"/>
              <a:buAutoNum type="arabicPeriod"/>
              <a:tabLst>
                <a:tab pos="546100" algn="l"/>
                <a:tab pos="546735" algn="l"/>
              </a:tabLst>
            </a:pPr>
            <a:r>
              <a:rPr sz="2750" spc="-20" dirty="0">
                <a:latin typeface="Times New Roman"/>
                <a:cs typeface="Times New Roman"/>
              </a:rPr>
              <a:t>Compliance</a:t>
            </a:r>
            <a:r>
              <a:rPr sz="2750" spc="235" dirty="0">
                <a:latin typeface="Times New Roman"/>
                <a:cs typeface="Times New Roman"/>
              </a:rPr>
              <a:t> </a:t>
            </a:r>
            <a:r>
              <a:rPr sz="2750" spc="-135" dirty="0">
                <a:latin typeface="Times New Roman"/>
                <a:cs typeface="Times New Roman"/>
              </a:rPr>
              <a:t>error</a:t>
            </a:r>
            <a:endParaRPr sz="2750">
              <a:latin typeface="Times New Roman"/>
              <a:cs typeface="Times New Roman"/>
            </a:endParaRPr>
          </a:p>
          <a:p>
            <a:pPr marL="546100" indent="-534035">
              <a:lnSpc>
                <a:spcPct val="100000"/>
              </a:lnSpc>
              <a:spcBef>
                <a:spcPts val="605"/>
              </a:spcBef>
              <a:buClr>
                <a:srgbClr val="FFD300"/>
              </a:buClr>
              <a:buSzPct val="70909"/>
              <a:buAutoNum type="arabicPeriod"/>
              <a:tabLst>
                <a:tab pos="546100" algn="l"/>
                <a:tab pos="546735" algn="l"/>
                <a:tab pos="2280920" algn="l"/>
              </a:tabLst>
            </a:pPr>
            <a:r>
              <a:rPr sz="2750" spc="15" dirty="0">
                <a:latin typeface="Times New Roman"/>
                <a:cs typeface="Times New Roman"/>
              </a:rPr>
              <a:t>Dispensing	</a:t>
            </a:r>
            <a:r>
              <a:rPr sz="2750" spc="-135" dirty="0">
                <a:latin typeface="Times New Roman"/>
                <a:cs typeface="Times New Roman"/>
              </a:rPr>
              <a:t>error</a:t>
            </a:r>
            <a:endParaRPr sz="27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7"/>
          <p:cNvGrpSpPr/>
          <p:nvPr/>
        </p:nvGrpSpPr>
        <p:grpSpPr>
          <a:xfrm>
            <a:off x="-1586" y="0"/>
            <a:ext cx="12195175" cy="107950"/>
            <a:chOff x="-1586" y="0"/>
            <a:chExt cx="12195175" cy="107950"/>
          </a:xfrm>
        </p:grpSpPr>
        <p:sp>
          <p:nvSpPr>
            <p:cNvPr id="8" name="object 8"/>
            <p:cNvSpPr/>
            <p:nvPr/>
          </p:nvSpPr>
          <p:spPr>
            <a:xfrm>
              <a:off x="4763" y="4826"/>
              <a:ext cx="12182475" cy="95250"/>
            </a:xfrm>
            <a:custGeom>
              <a:avLst/>
              <a:gdLst/>
              <a:ahLst/>
              <a:cxnLst/>
              <a:rect l="l" t="t" r="r" b="b"/>
              <a:pathLst>
                <a:path w="12182475" h="95250">
                  <a:moveTo>
                    <a:pt x="12182475" y="0"/>
                  </a:moveTo>
                  <a:lnTo>
                    <a:pt x="0" y="0"/>
                  </a:lnTo>
                  <a:lnTo>
                    <a:pt x="0" y="95250"/>
                  </a:lnTo>
                  <a:lnTo>
                    <a:pt x="12182475" y="95250"/>
                  </a:lnTo>
                  <a:lnTo>
                    <a:pt x="1218247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763" y="4826"/>
              <a:ext cx="12182475" cy="95250"/>
            </a:xfrm>
            <a:custGeom>
              <a:avLst/>
              <a:gdLst/>
              <a:ahLst/>
              <a:cxnLst/>
              <a:rect l="l" t="t" r="r" b="b"/>
              <a:pathLst>
                <a:path w="12182475" h="95250">
                  <a:moveTo>
                    <a:pt x="0" y="95250"/>
                  </a:moveTo>
                  <a:lnTo>
                    <a:pt x="12182475" y="95250"/>
                  </a:lnTo>
                  <a:lnTo>
                    <a:pt x="12182475" y="0"/>
                  </a:lnTo>
                  <a:lnTo>
                    <a:pt x="0" y="0"/>
                  </a:lnTo>
                  <a:lnTo>
                    <a:pt x="0" y="9525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699895" y="746823"/>
            <a:ext cx="487870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45" dirty="0">
                <a:latin typeface="Calibri"/>
                <a:cs typeface="Calibri"/>
              </a:rPr>
              <a:t>M</a:t>
            </a:r>
            <a:r>
              <a:rPr sz="2750" spc="-25" dirty="0">
                <a:latin typeface="Calibri"/>
                <a:cs typeface="Calibri"/>
              </a:rPr>
              <a:t>ed</a:t>
            </a:r>
            <a:r>
              <a:rPr sz="2750" spc="-35" dirty="0">
                <a:latin typeface="Calibri"/>
                <a:cs typeface="Calibri"/>
              </a:rPr>
              <a:t>i</a:t>
            </a:r>
            <a:r>
              <a:rPr sz="2750" spc="30" dirty="0">
                <a:latin typeface="Calibri"/>
                <a:cs typeface="Calibri"/>
              </a:rPr>
              <a:t>c</a:t>
            </a:r>
            <a:r>
              <a:rPr sz="2750" spc="25" dirty="0">
                <a:latin typeface="Calibri"/>
                <a:cs typeface="Calibri"/>
              </a:rPr>
              <a:t>a</a:t>
            </a:r>
            <a:r>
              <a:rPr sz="2750" spc="-30" dirty="0">
                <a:latin typeface="Calibri"/>
                <a:cs typeface="Calibri"/>
              </a:rPr>
              <a:t>t</a:t>
            </a:r>
            <a:r>
              <a:rPr sz="2750" spc="-35" dirty="0">
                <a:latin typeface="Calibri"/>
                <a:cs typeface="Calibri"/>
              </a:rPr>
              <a:t>i</a:t>
            </a:r>
            <a:r>
              <a:rPr sz="2750" spc="40" dirty="0">
                <a:latin typeface="Calibri"/>
                <a:cs typeface="Calibri"/>
              </a:rPr>
              <a:t>o</a:t>
            </a:r>
            <a:r>
              <a:rPr sz="2750" spc="10" dirty="0">
                <a:latin typeface="Calibri"/>
                <a:cs typeface="Calibri"/>
              </a:rPr>
              <a:t>n</a:t>
            </a:r>
            <a:r>
              <a:rPr sz="2750" spc="110" dirty="0">
                <a:latin typeface="Calibri"/>
                <a:cs typeface="Calibri"/>
              </a:rPr>
              <a:t> </a:t>
            </a:r>
            <a:r>
              <a:rPr sz="2750" spc="-250" dirty="0">
                <a:latin typeface="Calibri"/>
                <a:cs typeface="Calibri"/>
              </a:rPr>
              <a:t>e</a:t>
            </a:r>
            <a:r>
              <a:rPr sz="2750" spc="-215" dirty="0">
                <a:latin typeface="Calibri"/>
                <a:cs typeface="Calibri"/>
              </a:rPr>
              <a:t>r</a:t>
            </a:r>
            <a:r>
              <a:rPr sz="2750" spc="-290" dirty="0">
                <a:latin typeface="Calibri"/>
                <a:cs typeface="Calibri"/>
              </a:rPr>
              <a:t>r</a:t>
            </a:r>
            <a:r>
              <a:rPr sz="2750" spc="-180" dirty="0">
                <a:latin typeface="Calibri"/>
                <a:cs typeface="Calibri"/>
              </a:rPr>
              <a:t>o</a:t>
            </a:r>
            <a:r>
              <a:rPr sz="2750" spc="5" dirty="0">
                <a:latin typeface="Calibri"/>
                <a:cs typeface="Calibri"/>
              </a:rPr>
              <a:t>r</a:t>
            </a:r>
            <a:r>
              <a:rPr sz="2750" spc="-235" dirty="0">
                <a:latin typeface="Calibri"/>
                <a:cs typeface="Calibri"/>
              </a:rPr>
              <a:t> </a:t>
            </a:r>
            <a:r>
              <a:rPr sz="2750" spc="-25" dirty="0">
                <a:latin typeface="Calibri"/>
                <a:cs typeface="Calibri"/>
              </a:rPr>
              <a:t>m</a:t>
            </a:r>
            <a:r>
              <a:rPr sz="2750" spc="-125" dirty="0">
                <a:latin typeface="Calibri"/>
                <a:cs typeface="Calibri"/>
              </a:rPr>
              <a:t>a</a:t>
            </a:r>
            <a:r>
              <a:rPr sz="2750" spc="10" dirty="0">
                <a:latin typeface="Calibri"/>
                <a:cs typeface="Calibri"/>
              </a:rPr>
              <a:t>y</a:t>
            </a:r>
            <a:r>
              <a:rPr sz="2750" spc="-80" dirty="0">
                <a:latin typeface="Calibri"/>
                <a:cs typeface="Calibri"/>
              </a:rPr>
              <a:t> </a:t>
            </a:r>
            <a:r>
              <a:rPr sz="2750" spc="50" dirty="0">
                <a:latin typeface="Calibri"/>
                <a:cs typeface="Calibri"/>
              </a:rPr>
              <a:t>b</a:t>
            </a:r>
            <a:r>
              <a:rPr sz="2750" spc="10" dirty="0">
                <a:latin typeface="Calibri"/>
                <a:cs typeface="Calibri"/>
              </a:rPr>
              <a:t>e</a:t>
            </a:r>
            <a:r>
              <a:rPr sz="2750" spc="95" dirty="0">
                <a:latin typeface="Calibri"/>
                <a:cs typeface="Calibri"/>
              </a:rPr>
              <a:t> </a:t>
            </a:r>
            <a:r>
              <a:rPr sz="2750" spc="-65" dirty="0">
                <a:latin typeface="Calibri"/>
                <a:cs typeface="Calibri"/>
              </a:rPr>
              <a:t>r</a:t>
            </a:r>
            <a:r>
              <a:rPr sz="2750" spc="-95" dirty="0">
                <a:latin typeface="Calibri"/>
                <a:cs typeface="Calibri"/>
              </a:rPr>
              <a:t>e</a:t>
            </a:r>
            <a:r>
              <a:rPr sz="2750" spc="-105" dirty="0">
                <a:latin typeface="Calibri"/>
                <a:cs typeface="Calibri"/>
              </a:rPr>
              <a:t>l</a:t>
            </a:r>
            <a:r>
              <a:rPr sz="2750" spc="-45" dirty="0">
                <a:latin typeface="Calibri"/>
                <a:cs typeface="Calibri"/>
              </a:rPr>
              <a:t>a</a:t>
            </a:r>
            <a:r>
              <a:rPr sz="2750" spc="-95" dirty="0">
                <a:latin typeface="Calibri"/>
                <a:cs typeface="Calibri"/>
              </a:rPr>
              <a:t>te</a:t>
            </a:r>
            <a:r>
              <a:rPr sz="2750" spc="10" dirty="0">
                <a:latin typeface="Calibri"/>
                <a:cs typeface="Calibri"/>
              </a:rPr>
              <a:t>d</a:t>
            </a:r>
            <a:r>
              <a:rPr sz="2750" spc="235" dirty="0">
                <a:latin typeface="Calibri"/>
                <a:cs typeface="Calibri"/>
              </a:rPr>
              <a:t> </a:t>
            </a:r>
            <a:r>
              <a:rPr sz="2750" spc="-25" dirty="0">
                <a:latin typeface="Calibri"/>
                <a:cs typeface="Calibri"/>
              </a:rPr>
              <a:t>to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138804" y="1795871"/>
            <a:ext cx="1638935" cy="2134235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750" spc="-220" dirty="0">
                <a:latin typeface="Times New Roman"/>
                <a:cs typeface="Times New Roman"/>
              </a:rPr>
              <a:t>Physician</a:t>
            </a:r>
            <a:endParaRPr sz="27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90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750" spc="-110" dirty="0">
                <a:latin typeface="Times New Roman"/>
                <a:cs typeface="Times New Roman"/>
              </a:rPr>
              <a:t>P</a:t>
            </a:r>
            <a:r>
              <a:rPr sz="2750" spc="-180" dirty="0">
                <a:latin typeface="Times New Roman"/>
                <a:cs typeface="Times New Roman"/>
              </a:rPr>
              <a:t>h</a:t>
            </a:r>
            <a:r>
              <a:rPr sz="2750" spc="-320" dirty="0">
                <a:latin typeface="Times New Roman"/>
                <a:cs typeface="Times New Roman"/>
              </a:rPr>
              <a:t>a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-345" dirty="0">
                <a:latin typeface="Times New Roman"/>
                <a:cs typeface="Times New Roman"/>
              </a:rPr>
              <a:t>m</a:t>
            </a:r>
            <a:r>
              <a:rPr sz="2750" spc="-320" dirty="0">
                <a:latin typeface="Times New Roman"/>
                <a:cs typeface="Times New Roman"/>
              </a:rPr>
              <a:t>a</a:t>
            </a:r>
            <a:r>
              <a:rPr sz="2750" spc="-175" dirty="0">
                <a:latin typeface="Times New Roman"/>
                <a:cs typeface="Times New Roman"/>
              </a:rPr>
              <a:t>c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245" dirty="0">
                <a:latin typeface="Times New Roman"/>
                <a:cs typeface="Times New Roman"/>
              </a:rPr>
              <a:t>s</a:t>
            </a:r>
            <a:r>
              <a:rPr sz="2750" spc="5" dirty="0">
                <a:latin typeface="Times New Roman"/>
                <a:cs typeface="Times New Roman"/>
              </a:rPr>
              <a:t>t</a:t>
            </a:r>
            <a:endParaRPr sz="27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5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750" spc="-185" dirty="0">
                <a:latin typeface="Times New Roman"/>
                <a:cs typeface="Times New Roman"/>
              </a:rPr>
              <a:t>Nurses</a:t>
            </a:r>
            <a:endParaRPr sz="27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830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750" spc="-204" dirty="0">
                <a:latin typeface="Times New Roman"/>
                <a:cs typeface="Times New Roman"/>
              </a:rPr>
              <a:t>Patients</a:t>
            </a:r>
            <a:endParaRPr sz="2750">
              <a:latin typeface="Times New Roman"/>
              <a:cs typeface="Times New Roman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0" y="1981200"/>
            <a:ext cx="2667000" cy="2028825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dirty="0"/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6</a:t>
            </a:fld>
            <a:endParaRPr spc="1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00" y="742950"/>
            <a:ext cx="9916210" cy="50292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7</a:t>
            </a:fld>
            <a:endParaRPr spc="1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8990" y="1152525"/>
            <a:ext cx="8917781" cy="41734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8</a:t>
            </a:fld>
            <a:endParaRPr spc="1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7"/>
          <p:cNvGrpSpPr/>
          <p:nvPr/>
        </p:nvGrpSpPr>
        <p:grpSpPr>
          <a:xfrm>
            <a:off x="-1586" y="0"/>
            <a:ext cx="12195175" cy="107950"/>
            <a:chOff x="-1586" y="0"/>
            <a:chExt cx="12195175" cy="107950"/>
          </a:xfrm>
        </p:grpSpPr>
        <p:sp>
          <p:nvSpPr>
            <p:cNvPr id="8" name="object 8"/>
            <p:cNvSpPr/>
            <p:nvPr/>
          </p:nvSpPr>
          <p:spPr>
            <a:xfrm>
              <a:off x="4763" y="4826"/>
              <a:ext cx="12182475" cy="95250"/>
            </a:xfrm>
            <a:custGeom>
              <a:avLst/>
              <a:gdLst/>
              <a:ahLst/>
              <a:cxnLst/>
              <a:rect l="l" t="t" r="r" b="b"/>
              <a:pathLst>
                <a:path w="12182475" h="95250">
                  <a:moveTo>
                    <a:pt x="12182475" y="0"/>
                  </a:moveTo>
                  <a:lnTo>
                    <a:pt x="0" y="0"/>
                  </a:lnTo>
                  <a:lnTo>
                    <a:pt x="0" y="95250"/>
                  </a:lnTo>
                  <a:lnTo>
                    <a:pt x="12182475" y="95250"/>
                  </a:lnTo>
                  <a:lnTo>
                    <a:pt x="1218247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763" y="4826"/>
              <a:ext cx="12182475" cy="95250"/>
            </a:xfrm>
            <a:custGeom>
              <a:avLst/>
              <a:gdLst/>
              <a:ahLst/>
              <a:cxnLst/>
              <a:rect l="l" t="t" r="r" b="b"/>
              <a:pathLst>
                <a:path w="12182475" h="95250">
                  <a:moveTo>
                    <a:pt x="0" y="95250"/>
                  </a:moveTo>
                  <a:lnTo>
                    <a:pt x="12182475" y="95250"/>
                  </a:lnTo>
                  <a:lnTo>
                    <a:pt x="12182475" y="0"/>
                  </a:lnTo>
                  <a:lnTo>
                    <a:pt x="0" y="0"/>
                  </a:lnTo>
                  <a:lnTo>
                    <a:pt x="0" y="9525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451478" y="847343"/>
            <a:ext cx="2365375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b="1" spc="15" dirty="0">
                <a:latin typeface="Times New Roman"/>
                <a:cs typeface="Times New Roman"/>
              </a:rPr>
              <a:t>Causes</a:t>
            </a:r>
            <a:r>
              <a:rPr sz="2750" b="1" spc="-15" dirty="0">
                <a:latin typeface="Times New Roman"/>
                <a:cs typeface="Times New Roman"/>
              </a:rPr>
              <a:t> </a:t>
            </a:r>
            <a:r>
              <a:rPr sz="2750" b="1" spc="-10" dirty="0">
                <a:latin typeface="Times New Roman"/>
                <a:cs typeface="Times New Roman"/>
              </a:rPr>
              <a:t>of</a:t>
            </a:r>
            <a:r>
              <a:rPr sz="2750" b="1" spc="-80" dirty="0">
                <a:latin typeface="Times New Roman"/>
                <a:cs typeface="Times New Roman"/>
              </a:rPr>
              <a:t> </a:t>
            </a:r>
            <a:r>
              <a:rPr sz="2750" b="1" spc="-155" dirty="0">
                <a:latin typeface="Times New Roman"/>
                <a:cs typeface="Times New Roman"/>
              </a:rPr>
              <a:t>errors</a:t>
            </a:r>
            <a:endParaRPr sz="275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dirty="0"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spc="10" dirty="0"/>
              <a:t>9</a:t>
            </a:fld>
            <a:endParaRPr spc="10" dirty="0"/>
          </a:p>
        </p:txBody>
      </p:sp>
      <p:sp>
        <p:nvSpPr>
          <p:cNvPr id="11" name="object 11"/>
          <p:cNvSpPr txBox="1"/>
          <p:nvPr/>
        </p:nvSpPr>
        <p:spPr>
          <a:xfrm>
            <a:off x="3138804" y="1622778"/>
            <a:ext cx="5805805" cy="2667000"/>
          </a:xfrm>
          <a:prstGeom prst="rect">
            <a:avLst/>
          </a:prstGeom>
        </p:spPr>
        <p:txBody>
          <a:bodyPr vert="horz" wrap="square" lIns="0" tIns="126364" rIns="0" bIns="0" rtlCol="0">
            <a:spAutoFit/>
          </a:bodyPr>
          <a:lstStyle/>
          <a:p>
            <a:pPr marL="622300" indent="-610235">
              <a:lnSpc>
                <a:spcPct val="100000"/>
              </a:lnSpc>
              <a:spcBef>
                <a:spcPts val="994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622300" algn="l"/>
                <a:tab pos="622935" algn="l"/>
              </a:tabLst>
            </a:pPr>
            <a:r>
              <a:rPr sz="2750" spc="-200" dirty="0">
                <a:latin typeface="Times New Roman"/>
                <a:cs typeface="Times New Roman"/>
              </a:rPr>
              <a:t>M</a:t>
            </a:r>
            <a:r>
              <a:rPr sz="2750" spc="-180" dirty="0">
                <a:latin typeface="Times New Roman"/>
                <a:cs typeface="Times New Roman"/>
              </a:rPr>
              <a:t>u</a:t>
            </a:r>
            <a:r>
              <a:rPr sz="2750" spc="-320" dirty="0">
                <a:latin typeface="Times New Roman"/>
                <a:cs typeface="Times New Roman"/>
              </a:rPr>
              <a:t>l</a:t>
            </a:r>
            <a:r>
              <a:rPr sz="2750" spc="-245" dirty="0">
                <a:latin typeface="Times New Roman"/>
                <a:cs typeface="Times New Roman"/>
              </a:rPr>
              <a:t>t</a:t>
            </a:r>
            <a:r>
              <a:rPr sz="2750" spc="-320" dirty="0">
                <a:latin typeface="Times New Roman"/>
                <a:cs typeface="Times New Roman"/>
              </a:rPr>
              <a:t>i</a:t>
            </a:r>
            <a:r>
              <a:rPr sz="2750" spc="-254" dirty="0">
                <a:latin typeface="Times New Roman"/>
                <a:cs typeface="Times New Roman"/>
              </a:rPr>
              <a:t>p</a:t>
            </a:r>
            <a:r>
              <a:rPr sz="2750" spc="-245" dirty="0">
                <a:latin typeface="Times New Roman"/>
                <a:cs typeface="Times New Roman"/>
              </a:rPr>
              <a:t>l</a:t>
            </a:r>
            <a:r>
              <a:rPr sz="2750" spc="10" dirty="0">
                <a:latin typeface="Times New Roman"/>
                <a:cs typeface="Times New Roman"/>
              </a:rPr>
              <a:t>e</a:t>
            </a:r>
            <a:r>
              <a:rPr sz="2750" spc="-120" dirty="0">
                <a:latin typeface="Times New Roman"/>
                <a:cs typeface="Times New Roman"/>
              </a:rPr>
              <a:t> </a:t>
            </a:r>
            <a:r>
              <a:rPr sz="2750" spc="-170" dirty="0">
                <a:latin typeface="Times New Roman"/>
                <a:cs typeface="Times New Roman"/>
              </a:rPr>
              <a:t>f</a:t>
            </a:r>
            <a:r>
              <a:rPr sz="2750" spc="-175" dirty="0">
                <a:latin typeface="Times New Roman"/>
                <a:cs typeface="Times New Roman"/>
              </a:rPr>
              <a:t>ac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-180" dirty="0">
                <a:latin typeface="Times New Roman"/>
                <a:cs typeface="Times New Roman"/>
              </a:rPr>
              <a:t>o</a:t>
            </a:r>
            <a:r>
              <a:rPr sz="2750" spc="-170" dirty="0">
                <a:latin typeface="Times New Roman"/>
                <a:cs typeface="Times New Roman"/>
              </a:rPr>
              <a:t>r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r>
              <a:rPr sz="2750" spc="-190" dirty="0">
                <a:latin typeface="Times New Roman"/>
                <a:cs typeface="Times New Roman"/>
              </a:rPr>
              <a:t> </a:t>
            </a:r>
            <a:r>
              <a:rPr sz="2750" spc="-320" dirty="0">
                <a:latin typeface="Times New Roman"/>
                <a:cs typeface="Times New Roman"/>
              </a:rPr>
              <a:t>l</a:t>
            </a:r>
            <a:r>
              <a:rPr sz="2750" spc="-250" dirty="0">
                <a:latin typeface="Times New Roman"/>
                <a:cs typeface="Times New Roman"/>
              </a:rPr>
              <a:t>ea</a:t>
            </a:r>
            <a:r>
              <a:rPr sz="2750" spc="10" dirty="0">
                <a:latin typeface="Times New Roman"/>
                <a:cs typeface="Times New Roman"/>
              </a:rPr>
              <a:t>d</a:t>
            </a:r>
            <a:r>
              <a:rPr sz="2750" spc="-350" dirty="0">
                <a:latin typeface="Times New Roman"/>
                <a:cs typeface="Times New Roman"/>
              </a:rPr>
              <a:t> </a:t>
            </a:r>
            <a:r>
              <a:rPr sz="2750" spc="-170" dirty="0">
                <a:latin typeface="Times New Roman"/>
                <a:cs typeface="Times New Roman"/>
              </a:rPr>
              <a:t>t</a:t>
            </a:r>
            <a:r>
              <a:rPr sz="2750" spc="10" dirty="0">
                <a:latin typeface="Times New Roman"/>
                <a:cs typeface="Times New Roman"/>
              </a:rPr>
              <a:t>o</a:t>
            </a:r>
            <a:r>
              <a:rPr sz="2750" spc="-425" dirty="0">
                <a:latin typeface="Times New Roman"/>
                <a:cs typeface="Times New Roman"/>
              </a:rPr>
              <a:t> 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-245" dirty="0">
                <a:latin typeface="Times New Roman"/>
                <a:cs typeface="Times New Roman"/>
              </a:rPr>
              <a:t>rr</a:t>
            </a:r>
            <a:r>
              <a:rPr sz="2750" spc="-254" dirty="0">
                <a:latin typeface="Times New Roman"/>
                <a:cs typeface="Times New Roman"/>
              </a:rPr>
              <a:t>o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10" dirty="0">
                <a:latin typeface="Times New Roman"/>
                <a:cs typeface="Times New Roman"/>
              </a:rPr>
              <a:t>s</a:t>
            </a:r>
            <a:endParaRPr sz="2750">
              <a:latin typeface="Times New Roman"/>
              <a:cs typeface="Times New Roman"/>
            </a:endParaRPr>
          </a:p>
          <a:p>
            <a:pPr marL="1823720" lvl="1" indent="-486409">
              <a:lnSpc>
                <a:spcPct val="100000"/>
              </a:lnSpc>
              <a:spcBef>
                <a:spcPts val="905"/>
              </a:spcBef>
              <a:buAutoNum type="arabicPeriod"/>
              <a:tabLst>
                <a:tab pos="1823085" algn="l"/>
                <a:tab pos="1823720" algn="l"/>
              </a:tabLst>
            </a:pPr>
            <a:r>
              <a:rPr sz="2750" spc="-265" dirty="0">
                <a:latin typeface="Times New Roman"/>
                <a:cs typeface="Times New Roman"/>
              </a:rPr>
              <a:t>H</a:t>
            </a:r>
            <a:r>
              <a:rPr sz="2750" spc="-250" dirty="0">
                <a:latin typeface="Times New Roman"/>
                <a:cs typeface="Times New Roman"/>
              </a:rPr>
              <a:t>u</a:t>
            </a:r>
            <a:r>
              <a:rPr sz="2750" spc="-270" dirty="0">
                <a:latin typeface="Times New Roman"/>
                <a:cs typeface="Times New Roman"/>
              </a:rPr>
              <a:t>m</a:t>
            </a:r>
            <a:r>
              <a:rPr sz="2750" spc="-325" dirty="0">
                <a:latin typeface="Times New Roman"/>
                <a:cs typeface="Times New Roman"/>
              </a:rPr>
              <a:t>a</a:t>
            </a:r>
            <a:r>
              <a:rPr sz="2750" spc="15" dirty="0">
                <a:latin typeface="Times New Roman"/>
                <a:cs typeface="Times New Roman"/>
              </a:rPr>
              <a:t>n</a:t>
            </a:r>
            <a:r>
              <a:rPr sz="2750" spc="-130" dirty="0">
                <a:latin typeface="Times New Roman"/>
                <a:cs typeface="Times New Roman"/>
              </a:rPr>
              <a:t> </a:t>
            </a:r>
            <a:r>
              <a:rPr sz="2750" spc="-175" dirty="0">
                <a:latin typeface="Times New Roman"/>
                <a:cs typeface="Times New Roman"/>
              </a:rPr>
              <a:t>–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-320" dirty="0">
                <a:latin typeface="Times New Roman"/>
                <a:cs typeface="Times New Roman"/>
              </a:rPr>
              <a:t>l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245" dirty="0">
                <a:latin typeface="Times New Roman"/>
                <a:cs typeface="Times New Roman"/>
              </a:rPr>
              <a:t>t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15" dirty="0">
                <a:latin typeface="Times New Roman"/>
                <a:cs typeface="Times New Roman"/>
              </a:rPr>
              <a:t>d</a:t>
            </a:r>
            <a:endParaRPr sz="2750">
              <a:latin typeface="Times New Roman"/>
              <a:cs typeface="Times New Roman"/>
            </a:endParaRPr>
          </a:p>
          <a:p>
            <a:pPr marL="1823720" lvl="1" indent="-486409">
              <a:lnSpc>
                <a:spcPct val="100000"/>
              </a:lnSpc>
              <a:spcBef>
                <a:spcPts val="755"/>
              </a:spcBef>
              <a:buAutoNum type="arabicPeriod"/>
              <a:tabLst>
                <a:tab pos="1823085" algn="l"/>
                <a:tab pos="1823720" algn="l"/>
              </a:tabLst>
            </a:pPr>
            <a:r>
              <a:rPr sz="2750" spc="-254" dirty="0">
                <a:latin typeface="Times New Roman"/>
                <a:cs typeface="Times New Roman"/>
              </a:rPr>
              <a:t>S</a:t>
            </a:r>
            <a:r>
              <a:rPr sz="2750" spc="-325" dirty="0">
                <a:latin typeface="Times New Roman"/>
                <a:cs typeface="Times New Roman"/>
              </a:rPr>
              <a:t>y</a:t>
            </a:r>
            <a:r>
              <a:rPr sz="2750" spc="-250" dirty="0">
                <a:latin typeface="Times New Roman"/>
                <a:cs typeface="Times New Roman"/>
              </a:rPr>
              <a:t>s</a:t>
            </a:r>
            <a:r>
              <a:rPr sz="2750" spc="-245" dirty="0">
                <a:latin typeface="Times New Roman"/>
                <a:cs typeface="Times New Roman"/>
              </a:rPr>
              <a:t>t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20" dirty="0">
                <a:latin typeface="Times New Roman"/>
                <a:cs typeface="Times New Roman"/>
              </a:rPr>
              <a:t>m</a:t>
            </a:r>
            <a:r>
              <a:rPr sz="2750" spc="-75" dirty="0">
                <a:latin typeface="Times New Roman"/>
                <a:cs typeface="Times New Roman"/>
              </a:rPr>
              <a:t> </a:t>
            </a:r>
            <a:r>
              <a:rPr sz="2750" spc="-245" dirty="0">
                <a:latin typeface="Times New Roman"/>
                <a:cs typeface="Times New Roman"/>
              </a:rPr>
              <a:t>r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-320" dirty="0">
                <a:latin typeface="Times New Roman"/>
                <a:cs typeface="Times New Roman"/>
              </a:rPr>
              <a:t>l</a:t>
            </a:r>
            <a:r>
              <a:rPr sz="2750" spc="-250" dirty="0">
                <a:latin typeface="Times New Roman"/>
                <a:cs typeface="Times New Roman"/>
              </a:rPr>
              <a:t>a</a:t>
            </a:r>
            <a:r>
              <a:rPr sz="2750" spc="-245" dirty="0">
                <a:latin typeface="Times New Roman"/>
                <a:cs typeface="Times New Roman"/>
              </a:rPr>
              <a:t>t</a:t>
            </a:r>
            <a:r>
              <a:rPr sz="2750" spc="-250" dirty="0">
                <a:latin typeface="Times New Roman"/>
                <a:cs typeface="Times New Roman"/>
              </a:rPr>
              <a:t>e</a:t>
            </a:r>
            <a:r>
              <a:rPr sz="2750" spc="15" dirty="0">
                <a:latin typeface="Times New Roman"/>
                <a:cs typeface="Times New Roman"/>
              </a:rPr>
              <a:t>d</a:t>
            </a:r>
            <a:endParaRPr sz="2750">
              <a:latin typeface="Times New Roman"/>
              <a:cs typeface="Times New Roman"/>
            </a:endParaRPr>
          </a:p>
          <a:p>
            <a:pPr marL="1823720" lvl="1" indent="-486409">
              <a:lnSpc>
                <a:spcPct val="100000"/>
              </a:lnSpc>
              <a:spcBef>
                <a:spcPts val="830"/>
              </a:spcBef>
              <a:buAutoNum type="arabicPeriod"/>
              <a:tabLst>
                <a:tab pos="1823085" algn="l"/>
                <a:tab pos="1823720" algn="l"/>
              </a:tabLst>
            </a:pPr>
            <a:r>
              <a:rPr sz="2750" spc="-220" dirty="0">
                <a:latin typeface="Times New Roman"/>
                <a:cs typeface="Times New Roman"/>
              </a:rPr>
              <a:t>Medication</a:t>
            </a:r>
            <a:r>
              <a:rPr sz="2750" spc="229" dirty="0">
                <a:latin typeface="Times New Roman"/>
                <a:cs typeface="Times New Roman"/>
              </a:rPr>
              <a:t> </a:t>
            </a:r>
            <a:r>
              <a:rPr sz="2750" spc="-215" dirty="0">
                <a:latin typeface="Times New Roman"/>
                <a:cs typeface="Times New Roman"/>
              </a:rPr>
              <a:t>–related</a:t>
            </a:r>
            <a:endParaRPr sz="2750">
              <a:latin typeface="Times New Roman"/>
              <a:cs typeface="Times New Roman"/>
            </a:endParaRPr>
          </a:p>
          <a:p>
            <a:pPr marL="622300" indent="-610235">
              <a:lnSpc>
                <a:spcPct val="100000"/>
              </a:lnSpc>
              <a:spcBef>
                <a:spcPts val="905"/>
              </a:spcBef>
              <a:buClr>
                <a:srgbClr val="FFD300"/>
              </a:buClr>
              <a:buSzPct val="70909"/>
              <a:buFont typeface="Wingdings"/>
              <a:buChar char=""/>
              <a:tabLst>
                <a:tab pos="622300" algn="l"/>
                <a:tab pos="622935" algn="l"/>
              </a:tabLst>
            </a:pPr>
            <a:r>
              <a:rPr sz="2750" spc="-200" dirty="0">
                <a:latin typeface="Times New Roman"/>
                <a:cs typeface="Times New Roman"/>
              </a:rPr>
              <a:t>Preventing</a:t>
            </a:r>
            <a:r>
              <a:rPr sz="2750" spc="-55" dirty="0">
                <a:latin typeface="Times New Roman"/>
                <a:cs typeface="Times New Roman"/>
              </a:rPr>
              <a:t> </a:t>
            </a:r>
            <a:r>
              <a:rPr sz="2750" spc="-204" dirty="0">
                <a:latin typeface="Times New Roman"/>
                <a:cs typeface="Times New Roman"/>
              </a:rPr>
              <a:t>errors</a:t>
            </a:r>
            <a:r>
              <a:rPr sz="2750" spc="-114" dirty="0">
                <a:latin typeface="Times New Roman"/>
                <a:cs typeface="Times New Roman"/>
              </a:rPr>
              <a:t> </a:t>
            </a:r>
            <a:r>
              <a:rPr sz="2750" spc="-155" dirty="0">
                <a:latin typeface="Times New Roman"/>
                <a:cs typeface="Times New Roman"/>
              </a:rPr>
              <a:t>is</a:t>
            </a:r>
            <a:r>
              <a:rPr sz="2750" spc="-350" dirty="0">
                <a:latin typeface="Times New Roman"/>
                <a:cs typeface="Times New Roman"/>
              </a:rPr>
              <a:t> </a:t>
            </a:r>
            <a:r>
              <a:rPr sz="2750" spc="-190" dirty="0">
                <a:latin typeface="Times New Roman"/>
                <a:cs typeface="Times New Roman"/>
              </a:rPr>
              <a:t>everyone's</a:t>
            </a:r>
            <a:r>
              <a:rPr sz="2750" spc="-260" dirty="0">
                <a:latin typeface="Times New Roman"/>
                <a:cs typeface="Times New Roman"/>
              </a:rPr>
              <a:t> </a:t>
            </a:r>
            <a:r>
              <a:rPr sz="2750" spc="-200" dirty="0">
                <a:latin typeface="Times New Roman"/>
                <a:cs typeface="Times New Roman"/>
              </a:rPr>
              <a:t>responsibility</a:t>
            </a:r>
            <a:endParaRPr sz="27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646</Words>
  <Application>Microsoft Office PowerPoint</Application>
  <PresentationFormat>Widescreen</PresentationFormat>
  <Paragraphs>273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Calibri</vt:lpstr>
      <vt:lpstr>Georgia</vt:lpstr>
      <vt:lpstr>Lucida Sans Unicode</vt:lpstr>
      <vt:lpstr>Symbol</vt:lpstr>
      <vt:lpstr>Times New Roman</vt:lpstr>
      <vt:lpstr>Wingdings</vt:lpstr>
      <vt:lpstr>Office Theme</vt:lpstr>
      <vt:lpstr>PowerPoint Presentation</vt:lpstr>
      <vt:lpstr>Introduction</vt:lpstr>
      <vt:lpstr>PowerPoint Presentation</vt:lpstr>
      <vt:lpstr>PowerPoint Presentation</vt:lpstr>
      <vt:lpstr>PowerPoint Presentation</vt:lpstr>
      <vt:lpstr>Medication error may be related to</vt:lpstr>
      <vt:lpstr>PowerPoint Presentation</vt:lpstr>
      <vt:lpstr>PowerPoint Presentation</vt:lpstr>
      <vt:lpstr>Causes of errors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Look a like drugs</vt:lpstr>
      <vt:lpstr>Look a like drugs</vt:lpstr>
      <vt:lpstr>Look a like drugs</vt:lpstr>
      <vt:lpstr>Look a like drugs</vt:lpstr>
      <vt:lpstr>Look a like drugs</vt:lpstr>
      <vt:lpstr>Look a like drugs</vt:lpstr>
      <vt:lpstr>Look a like a drugs</vt:lpstr>
      <vt:lpstr>Look a like drugs</vt:lpstr>
      <vt:lpstr>PowerPoint Presentation</vt:lpstr>
      <vt:lpstr>PowerPoint Presentation</vt:lpstr>
      <vt:lpstr>Sound a like or look a like</vt:lpstr>
      <vt:lpstr>PowerPoint Presentation</vt:lpstr>
      <vt:lpstr>PowerPoint Presentation</vt:lpstr>
      <vt:lpstr>PowerPoint Presentation</vt:lpstr>
      <vt:lpstr>Potentialcauses of Dispensing Errors:</vt:lpstr>
      <vt:lpstr>UnapprovedAbbreviations Leading to Medication Errors:</vt:lpstr>
      <vt:lpstr>Zeroafter decimal(1.0)</vt:lpstr>
      <vt:lpstr>PowerPoint Presentation</vt:lpstr>
      <vt:lpstr>How to prevent Dispensing Errors</vt:lpstr>
      <vt:lpstr>PowerPoint Presentation</vt:lpstr>
      <vt:lpstr>PowerPoint Presentation</vt:lpstr>
      <vt:lpstr>Conclusion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</cp:revision>
  <dcterms:created xsi:type="dcterms:W3CDTF">2024-09-15T14:27:09Z</dcterms:created>
  <dcterms:modified xsi:type="dcterms:W3CDTF">2024-09-15T14:35:29Z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2023-08-17T00:00:00Z</vt:filetime>
  </property>
  <property fmtid="{D5CDD505-2E9C-101B-9397-08002B2CF9AE}" pid="3" name="LastSaved">
    <vt:filetime>2024-09-15T00:00:00Z</vt:filetime>
  </property>
</Properties>
</file>