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63" r:id="rId5"/>
    <p:sldId id="262" r:id="rId6"/>
    <p:sldId id="286" r:id="rId7"/>
    <p:sldId id="278" r:id="rId8"/>
    <p:sldId id="264" r:id="rId9"/>
    <p:sldId id="28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15-09-2024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440D-8ED5-4EAB-8A50-F2023F52167B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4A4-91BF-408D-9EC3-47D989628839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FB202-0587-42E0-B584-F7623A2EDA33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1039-73E5-4BC1-B361-7CFE93E888AC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85ACD-8065-4155-8D90-B230674BC278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FDBB1-083F-4AD9-A543-5FD4CDDD1CF7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6C5E-B929-4E01-BF1E-2B8C88A0A9AD}" type="datetime1">
              <a:rPr lang="en-IN" smtClean="0"/>
              <a:t>15-09-2024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F700-6FD4-483B-AA56-7F95F5CC9E65}" type="datetime1">
              <a:rPr lang="en-IN" smtClean="0"/>
              <a:t>15-09-2024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4AF31-FE56-4968-A057-4D1F82B0ABB8}" type="datetime1">
              <a:rPr lang="en-IN" smtClean="0"/>
              <a:t>15-09-2024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CA28-08A7-44F0-9B41-62FC26F5FC14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37B6-CA80-4BBF-8BEF-36C6D0B7FC6B}" type="datetime1">
              <a:rPr lang="en-IN" smtClean="0"/>
              <a:t>15-09-2024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FF35E-6B92-454B-8549-AA939BFB1A85}" type="datetime1">
              <a:rPr lang="en-IN" smtClean="0"/>
              <a:t>15-09-2024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166935" y="609514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 NAME </a:t>
            </a:r>
            <a:r>
              <a:rPr lang="en-IN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TOXICOLOGY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5" y="3177960"/>
            <a:ext cx="784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NO &amp; NAME </a:t>
            </a:r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(FONT SIZE 20) – TIMES NEW ROMAN, ALL CAPS </a:t>
            </a:r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–ORGANOCHLORINES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9" y="1988293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Content: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MOA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Sign and symptoms</a:t>
            </a:r>
          </a:p>
          <a:p>
            <a:pPr lvl="1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–ORGANOCHLORINES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9" y="1988293"/>
            <a:ext cx="6096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Introduction-</a:t>
            </a:r>
          </a:p>
          <a:p>
            <a:pPr lvl="1"/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Organochlorines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are chlorinated hydrocarbons and include-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DDT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Lindane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Aldrin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Toxaphene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Endosulphan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20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173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–ORGANOCHLORINES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lvl="0"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5" cy="52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9538" y="1988293"/>
            <a:ext cx="80068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MOA of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Organochlorines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lvl="1" algn="just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destablize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nervous system by binding at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GABAa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site in the GABA(gamma-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aminobutyric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acid) chloride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ionophore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complex,which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inhibits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cholride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flow into the nerve. </a:t>
            </a:r>
          </a:p>
          <a:p>
            <a:pPr lvl="1" algn="just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7357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–ORGANOCHLORINES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lvl="0"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1887" y="1043353"/>
            <a:ext cx="59874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Sign and Symptoms of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Organochlorines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Salivation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Nausea and Vomiting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Abdominal Pain</a:t>
            </a:r>
          </a:p>
          <a:p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Dyspnoea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Headache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Giddiness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Dilated Pupils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Ataxia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Confusion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Tremors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Convulsion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Coma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Loss of weight</a:t>
            </a: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Weakness</a:t>
            </a:r>
          </a:p>
          <a:p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Leukaemias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Purpura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Aplastic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anaemia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Liver Cancer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6893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15-09-2024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605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NAME –ORGANOCHLORINES </a:t>
            </a:r>
            <a:r>
              <a:rPr lang="en-IN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POISONING</a:t>
            </a:r>
          </a:p>
          <a:p>
            <a:pPr lvl="0"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50" y="1043353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endParaRPr lang="en-US" sz="1600" b="1" kern="0" dirty="0">
              <a:solidFill>
                <a:srgbClr val="0000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51887" y="1043353"/>
            <a:ext cx="59874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Treatment of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Organochlorines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Poisoning-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Controling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Seizures with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Benzodiazepine,phenytoin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Phenobarbitone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Decontamination-Activated </a:t>
            </a:r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Charcoal,Gastric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Lavage and Cathartics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Supportive Treatment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0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FC2B1F-3AAD-47E9-BB30-58BA987F1C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D16F25-7ABC-4B22-8F31-0F09888409A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AD521E-996F-482F-B9CE-09A42A734C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548</TotalTime>
  <Words>173</Words>
  <Application>Microsoft Office PowerPoint</Application>
  <PresentationFormat>Widescreen</PresentationFormat>
  <Paragraphs>77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61</cp:revision>
  <dcterms:created xsi:type="dcterms:W3CDTF">2020-07-13T05:58:17Z</dcterms:created>
  <dcterms:modified xsi:type="dcterms:W3CDTF">2024-09-15T15:43:40Z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