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4E261-4A5A-41DC-9B53-BCB45BFD1209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6D46D-FF5C-4630-90F9-427B8EA99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86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6D46D-FF5C-4630-90F9-427B8EA992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7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7BE777A-D05A-39C2-3E77-C248FD3C4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23607F7-CB4C-FC9C-0C01-BBEFE39CB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D8F796-AF5A-DA5A-A9EA-A2C30FDA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022A0-266D-470C-B098-B115839EF1B2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61502F-3FFF-F3A0-C0C2-1485A8B0E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3A2ED4-5A58-1684-FB0C-01D22B9E5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698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D8FEA9-61F1-9AE5-9313-B9A8A7F9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13199B6-A237-DF2B-1DD5-7BE07AD95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5C9642A-548F-E485-DD4B-CCF194040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165E-3454-4B88-A197-F9F3EA13F760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3B5BC5-629D-8C1F-D64F-7415282D8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5D2A45-483C-5290-942F-D94179716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0884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B358B09-4CAF-1D01-2528-40E105A793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4E74B28-C4F9-E51E-E793-06614A62E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F6ED8F9-2940-A80A-5BF9-1FBF04ACE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A3BDD-37C2-419E-B886-EFB172DC37DC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397A28-E2F9-A661-EA3F-ED003BB2B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AC6E05-DD03-9644-D84A-277513B3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45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DC3F9D-1218-04FE-E355-7850844C2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CE508A-1926-B4A7-3776-2335FA363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DEA27E-71D5-147A-E8CB-6A419152B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E5D34-6DB9-49C6-8AAD-70A9ADCB8DDC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926B86-60C6-ADC4-D2B7-5153A8AA1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C9AAA4-E8ED-280E-CA72-C8E5B617C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77829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A85DC5-CC80-8C6E-1A1B-AAEB8BD49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A9B88B6-DAFA-24F7-96B8-15870E6D2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D85D34D-85F1-9155-0270-3D3024631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7D8D-0334-43D3-B40A-C4766C88975B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87CD04-2C07-8BBC-B363-F81BD34F4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6224EB-3CC7-880F-5EC6-0C71E8D62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5158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094E1D-3548-994E-D484-D3A62A1BA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BB8332-63C1-F708-72C2-EE72C6CF0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18D1345-7E23-3166-11D5-1CAC58E06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51C92F0-6DA4-AA97-E73D-F5111B015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5CA66-754E-4EEB-8788-C3796C00C736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2D76C4-481C-1C14-327F-16EF14671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AAE5C35-0DD8-4789-BD37-7A4A3697A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621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E17F2E-48F5-DBAE-643E-4C11F6C81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BA81B37-5B73-A766-FBB8-9260DE310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BF0641A-5F72-3C42-3011-D9910C9DF7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133F75F-AE3A-ABAE-07B9-9F9CEA6C6E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1ACF56-B57C-2B66-C218-711D55C1B0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483266D-B428-E9F3-98AB-55978F9AF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D01CE-C16E-42BD-B91B-9F831498AF39}" type="datetime1">
              <a:rPr lang="en-IN" smtClean="0"/>
              <a:t>17-09-2024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83C9DDC-C9E3-97D9-0A74-ECEB4A179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7A1C5D0-D274-5FF7-005D-0DB8FE0E8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9477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E634C9-98F2-A7A4-98F2-20FE00350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FBA1D38-CA6C-041C-4B46-186A98759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7A3DF-5185-426F-9B86-232365B662DA}" type="datetime1">
              <a:rPr lang="en-IN" smtClean="0"/>
              <a:t>17-09-2024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3E0D7EA-F5D4-3430-0D2A-A5BAFAE28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72AAA16-1A16-717A-A344-FB4CB6E3A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8366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BBC458A-237F-FA0F-17FD-39570775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0B8AB-A94F-427F-8FE1-A508D10A1D42}" type="datetime1">
              <a:rPr lang="en-IN" smtClean="0"/>
              <a:t>17-09-2024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8784621-F542-F405-360C-8B973A4B3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876FF21-1276-0DBD-9D78-73861B491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4007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8275E4-4409-E958-2413-1F53730B0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5B12D6-B208-3082-4797-EB264F27D5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C53876F-2CCB-7536-218E-33D42D73D6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4AC6FCC-DF37-614E-A95B-C5D844B9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9BA9F-E106-4E86-A37F-A9F315CA9019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6961DAF-64E8-E6BD-6599-EF2BBF424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4A0E285-B537-9A8E-AB17-635064CE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161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64D7E3-3466-BC74-2D34-C7633F297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71F268-B489-CCDD-9AFA-BE7E88A79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C831D7E-4A38-3481-7296-C206FCD79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D055AAD-3306-F7E2-9624-ACA017FC5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038AB-CE71-4D10-9647-612B3AF7FC68}" type="datetime1">
              <a:rPr lang="en-IN" smtClean="0"/>
              <a:t>17-09-2024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2C66AC4-E808-62FC-CE60-591CB131C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2F4D30-32D0-E12C-E10C-836AEEA21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1852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97EF427-D166-BDA9-6D94-36A716063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93FAEED-3757-8877-9C29-11AA77ACA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0BCB2C-39F2-FF00-E589-841A888CA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11DE0-DE93-4F0F-9A84-9B4FC156D0C0}" type="datetime1">
              <a:rPr lang="en-IN" smtClean="0"/>
              <a:t>17-09-2024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C682E3-DE74-B030-CE93-77708CF7F8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B15DA0-ECC9-795A-B1B2-107825C45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C6F51-B0C4-49E6-B4D8-176CBBE8AB67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8" y="378328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11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BA97F97-1E03-93C5-DA49-8AC4D74E6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995" y="2338235"/>
            <a:ext cx="7240010" cy="218152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976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C5BC8C3-42B5-591F-5B24-1A773DE8B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809" y="652075"/>
            <a:ext cx="9364382" cy="555385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40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C838DEB-99B6-034C-A07F-FFEF362BF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88" y="466311"/>
            <a:ext cx="9488224" cy="592537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0534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DD82A58-DF25-A437-7A28-91C17742A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098" y="409153"/>
            <a:ext cx="9697803" cy="603969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1739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085A7D-89E7-94F6-DD36-60913EFB2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861" y="461548"/>
            <a:ext cx="9688277" cy="593490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5036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2382B5-15D4-3C7C-F6FF-75F7AB6E1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151" y="509180"/>
            <a:ext cx="9659698" cy="583964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9931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9657395-07E4-F6F6-79EF-77E54C539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66" y="561575"/>
            <a:ext cx="9793067" cy="573485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7066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B167885-5DB0-132F-35B5-70A4FC3C9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40" y="1037891"/>
            <a:ext cx="9450119" cy="478221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0395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B18EA8-B670-D14A-A615-227DB3FBF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888" y="809259"/>
            <a:ext cx="9488224" cy="523948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10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07374F2-603B-E9CF-92EE-6E1F4037D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625" y="418680"/>
            <a:ext cx="9316750" cy="602064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5392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21E09E6-D350-4E7C-F9FD-6CB0559A2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624" y="804496"/>
            <a:ext cx="9678751" cy="5249008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4312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CBA1F9-7374-BC92-DD43-F9516E148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704" y="890233"/>
            <a:ext cx="9440592" cy="50775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4926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C36DEE4-A578-3ADB-9827-A8407CAB52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361" y="647312"/>
            <a:ext cx="9507277" cy="556337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8883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D99A89B-DCB7-299A-5643-51AC70CB2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335" y="618733"/>
            <a:ext cx="9345329" cy="562053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7939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E322167-427E-1AD8-66C9-69F6E8D79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414" y="899759"/>
            <a:ext cx="9469171" cy="5058481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9835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7BF955-E75F-ECCD-BC42-70AD622B6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467" y="942628"/>
            <a:ext cx="8707065" cy="497274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004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3E24F-9780-29FE-6A7C-BA83DD404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230" y="728285"/>
            <a:ext cx="9421540" cy="540142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306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E9C6856-07A5-E023-8EC6-CAD1D2DA2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862" y="661601"/>
            <a:ext cx="8602275" cy="5534797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301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832FEF-C301-3784-0695-6F89E003D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204" y="737812"/>
            <a:ext cx="9259592" cy="538237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4563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DF952D3-AD8E-DC0F-E179-497C46298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46" y="742575"/>
            <a:ext cx="9373908" cy="537285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9791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D8348D2-529A-A62B-286E-FA7AA3F143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26"/>
          <a:stretch/>
        </p:blipFill>
        <p:spPr>
          <a:xfrm>
            <a:off x="1599572" y="733049"/>
            <a:ext cx="8992855" cy="524496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9173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C25BA3C-1368-BF9C-3C36-CD4CD6888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40" y="828312"/>
            <a:ext cx="9450119" cy="5201376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23860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5E868E2-1449-423E-3C9B-2120A5C98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072" y="728285"/>
            <a:ext cx="9173855" cy="540142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6F51-B0C4-49E6-B4D8-176CBBE8AB67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4603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47</Words>
  <Application>Microsoft Office PowerPoint</Application>
  <PresentationFormat>Widescreen</PresentationFormat>
  <Paragraphs>47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csvishal8050@outlook.com</dc:creator>
  <cp:lastModifiedBy>User</cp:lastModifiedBy>
  <cp:revision>2</cp:revision>
  <dcterms:created xsi:type="dcterms:W3CDTF">2024-08-26T06:07:41Z</dcterms:created>
  <dcterms:modified xsi:type="dcterms:W3CDTF">2024-09-17T05:24:01Z</dcterms:modified>
</cp:coreProperties>
</file>