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001D0-1959-4F10-B5D5-5CDEB579F522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3C6E9-DF43-4DE6-84E4-687D967BBA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909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3C6E9-DF43-4DE6-84E4-687D967BBAE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363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F440-BCA9-4C6A-B2F7-C5140BEDE467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34857-D0FF-4A4E-9C3B-164EEC54DE36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A73A-C4B5-4505-A460-712D838D7E6F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8CE08-7833-4C65-9469-57B63FEA7634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DED11-38DD-4D5A-A298-C63E796964C6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09A2-C1B1-4606-A7FD-9B3038C3CF59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5ECA2-EFCE-499D-8BCE-ADBC49471D03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83F3-FD47-4432-AD52-BC86536536DF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512A-91C7-49EF-9C09-63C0FF88AF39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040E-0494-4533-8F71-8FCFA24F9518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1A1A-BE2E-4145-BEDE-4C314DA39D2B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9E5C3-432E-4535-9492-CD41818C1E40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849783">
            <a:off x="2260600" y="2920509"/>
            <a:ext cx="795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1905" y="1424954"/>
            <a:ext cx="9144000" cy="240639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Hashimotos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thyroiditis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6E5D8C0D-DFA2-04C4-9DD3-7E26D4CC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422" y="248584"/>
            <a:ext cx="10515600" cy="925793"/>
          </a:xfrm>
        </p:spPr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E5716525-2529-E68F-FBA8-DFB50201B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46820"/>
              </p:ext>
            </p:extLst>
          </p:nvPr>
        </p:nvGraphicFramePr>
        <p:xfrm>
          <a:off x="988422" y="1577944"/>
          <a:ext cx="1021515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0.1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0.1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0.2 – 0.8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0.2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1.06 ng /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0.9 – 2.8 nmol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9.68 </a:t>
                      </a:r>
                      <a:r>
                        <a:rPr lang="lt-LT" sz="2000" b="1" dirty="0">
                          <a:solidFill>
                            <a:schemeClr val="tx1"/>
                          </a:solidFill>
                          <a:latin typeface="Bahnschrift SemiBold SemiConden" panose="020B0502040204020203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ų</a:t>
                      </a: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5.0 – 12.0 </a:t>
                      </a:r>
                      <a:r>
                        <a:rPr lang="lt-LT" sz="2000" b="1" dirty="0">
                          <a:solidFill>
                            <a:schemeClr val="tx1"/>
                          </a:solidFill>
                          <a:latin typeface="Bahnschrift SemiBold SemiConden" panose="020B0502040204020203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ų</a:t>
                      </a: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 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2.259 </a:t>
                      </a:r>
                      <a:r>
                        <a:rPr lang="en-IN" sz="2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mIU</a:t>
                      </a: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/L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0.4 -4.0 </a:t>
                      </a:r>
                      <a:r>
                        <a:rPr lang="en-IN" sz="20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mIU</a:t>
                      </a: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/L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1.35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23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Albumin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4.6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3.4 – 5.4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BA35B8A-8DAA-594F-2EF8-8437708F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BBBEE6-7FA3-2544-C08C-C2E22E703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15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77C601-0263-805D-07AF-EB9321481CDC}"/>
              </a:ext>
            </a:extLst>
          </p:cNvPr>
          <p:cNvSpPr txBox="1"/>
          <p:nvPr/>
        </p:nvSpPr>
        <p:spPr>
          <a:xfrm>
            <a:off x="1479176" y="1690688"/>
            <a:ext cx="96280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subjective and objective evidence we are confirm that the patient was suffering from </a:t>
            </a:r>
            <a:r>
              <a:rPr lang="en-I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hashimotos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thyroiditis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ACE85E-938E-41EC-2B00-EB24EF43F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269FC6-F29C-C1AA-5AAC-D2AD401C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thyroid . 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causes of the thyroid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 decrease the sings and symptoms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7B55E9-22FC-710C-E365-1FF5B836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0DE237-043B-1BB6-0012-2D429EA4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81141A-0C07-CA59-B081-3F6F84B6B63C}"/>
              </a:ext>
            </a:extLst>
          </p:cNvPr>
          <p:cNvSpPr txBox="1"/>
          <p:nvPr/>
        </p:nvSpPr>
        <p:spPr>
          <a:xfrm>
            <a:off x="1828799" y="2183746"/>
            <a:ext cx="88302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Stick toa diet that low sugar and processed foods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 intake of cruciferous vegetables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ways to reduce stress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three to five times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 healthy body weight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0148DB-9268-58F0-08E5-B8E58F4EC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8EF067-38D8-FD46-0A80-B4A40817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900074"/>
              </p:ext>
            </p:extLst>
          </p:nvPr>
        </p:nvGraphicFramePr>
        <p:xfrm>
          <a:off x="954360" y="2173197"/>
          <a:ext cx="10528660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thyronorm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Thyroxine 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mcg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orofer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Xt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Ferrous ascorbate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limcee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Ascorbic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D034DD-567F-EE2F-A50D-F60379DE5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3E7EB1F-0CDD-14B7-0233-933658F3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354929"/>
              </p:ext>
            </p:extLst>
          </p:nvPr>
        </p:nvGraphicFramePr>
        <p:xfrm>
          <a:off x="838200" y="2636520"/>
          <a:ext cx="105156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24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90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92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90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92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26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90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92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DF5E45-9500-F082-BD6C-E4B62C5D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465AF1-69AD-1011-C35F-322B0B6CF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4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489327"/>
              </p:ext>
            </p:extLst>
          </p:nvPr>
        </p:nvGraphicFramePr>
        <p:xfrm>
          <a:off x="434789" y="2134012"/>
          <a:ext cx="11322421" cy="2344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21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36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21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19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74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599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7503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819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thyronorm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Thyroxine 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mcg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Cont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etoshine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Etoricoxib &amp;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thiocolchicoside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tayo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Cholecalciferol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60 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Once in week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 weeks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059693-3239-0CE0-CCD9-1330B9BAA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F76E17-4D37-7DC0-3D25-73C080F6F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627A3EC-1251-F4FF-EEE4-11031E90C15E}"/>
              </a:ext>
            </a:extLst>
          </p:cNvPr>
          <p:cNvSpPr txBox="1"/>
          <p:nvPr/>
        </p:nvSpPr>
        <p:spPr>
          <a:xfrm>
            <a:off x="838200" y="1613647"/>
            <a:ext cx="110355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Getting adequate rest and relaxation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or avoiding stress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adequate nutrition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dietary iodine intake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iron rich foods , fruits and green Leafly vegetables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treatment may lead to decreased bone mineral density and adverse cardiac consequences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modify dose or stop treatment without consultation , over treatment may leads to decreased bone mineral density and adverse cardiac consequences 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A5F12C4-E708-3914-14A6-E317C768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ACFC133-CB8E-49A3-CD1C-2BEB02A9E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1479" y="2549324"/>
            <a:ext cx="77548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4E98BB-CED3-5B15-9F0E-D48D3FC79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4EBE197-4CD7-43F2-24F7-F3320F599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092AAF6-0FC4-4C1D-53F0-1973014D41DF}"/>
              </a:ext>
            </a:extLst>
          </p:cNvPr>
          <p:cNvSpPr txBox="1"/>
          <p:nvPr/>
        </p:nvSpPr>
        <p:spPr>
          <a:xfrm>
            <a:off x="874058" y="1690688"/>
            <a:ext cx="109324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Hashimoto thyroiditis is an autoimmune disease that destroys thyroid cells by cell and antibody-mediated immune processes. It is the most common cause of hypothyroidism in developed countries. In worldwide, the most common cause of hypothyroidism is an inadequate dietary intake of iodine . 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ashimoto's Thyroiditis | American Thyroid Association">
            <a:extLst>
              <a:ext uri="{FF2B5EF4-FFF2-40B4-BE49-F238E27FC236}">
                <a16:creationId xmlns:a16="http://schemas.microsoft.com/office/drawing/2014/main" xmlns="" id="{61580220-16BE-86BE-94B7-F087EF81F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320" y="4255715"/>
            <a:ext cx="3505480" cy="238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80AD2B-7EBB-DABF-963B-D41F9218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1EAA99-AD7C-400C-1BF7-DC81D8A2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BD30D0-DE1E-F159-94D8-43F473AD1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879EAE-9544-AC11-C722-0609CEF5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24 / 01 / 2024 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38 years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26 / 01 / 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female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 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   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G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eneral Surgery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of swelling in front of neck since 2 years , pain over swelling since 1 month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65F1AD-C406-0893-36AC-DF63069D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697DE4-6679-4EB3-EC50-14F358E9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497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of swelling in front of neck since 2 years </a:t>
            </a: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c/o 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 over swelling since 1 month </a:t>
            </a: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2 years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3C2012-79F0-7B5B-C023-E5464A9BE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E556D7-BC76-72DA-03E6-DF6DFF92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3122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 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k/c/o of hypothyroidism since  2 years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tab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thyronorm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75 mcg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mixed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nil 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75DAC1-5C62-9650-4C7F-4EF9A2C7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B390FC-44E6-E6D6-6F64-384BD003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44671" cy="4351338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S1 S2  +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B/L NVBS +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CNS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conscious and oriented </a:t>
            </a: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BP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130 / 90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92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Afebrile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15 </a:t>
            </a:r>
            <a:r>
              <a:rPr lang="en-IN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6EC010-63D5-DB66-CE8D-EE451A7CE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6D1FA16-C01B-F588-E6BF-7A6D877B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71A22D-3AAC-FF53-E16E-78E920FF3874}"/>
              </a:ext>
            </a:extLst>
          </p:cNvPr>
          <p:cNvSpPr txBox="1"/>
          <p:nvPr/>
        </p:nvSpPr>
        <p:spPr>
          <a:xfrm>
            <a:off x="1855695" y="2082987"/>
            <a:ext cx="8892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Hashimoptos</a:t>
            </a:r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thyroiditis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F18D33-0DE3-09C2-6A0A-4AEC9FCD9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9E33E57-10A4-5FF4-8A53-AD10D912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379244"/>
              </p:ext>
            </p:extLst>
          </p:nvPr>
        </p:nvGraphicFramePr>
        <p:xfrm>
          <a:off x="1071156" y="1864814"/>
          <a:ext cx="1021515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="1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11.7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 . 2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59 %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03 %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 40 L /cmm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– 4.5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b="1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37.1 %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38.3 – 48.6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5.08 m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1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4.7 – 6.1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A509DA-8FD7-71F5-4135-783A2250B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B5BA92-D690-8636-DE39-127188D0E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2470</TotalTime>
  <Words>795</Words>
  <Application>Microsoft Office PowerPoint</Application>
  <PresentationFormat>Widescreen</PresentationFormat>
  <Paragraphs>244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Bahnschrift SemiBold SemiConden</vt:lpstr>
      <vt:lpstr>Calibri</vt:lpstr>
      <vt:lpstr>Calibri Light</vt:lpstr>
      <vt:lpstr>Times New Roman</vt:lpstr>
      <vt:lpstr>Wingdings</vt:lpstr>
      <vt:lpstr>office theme</vt:lpstr>
      <vt:lpstr>Case Presentation on Hashimotos thyroiditis  </vt:lpstr>
      <vt:lpstr>Introduction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73</cp:revision>
  <dcterms:created xsi:type="dcterms:W3CDTF">2013-07-15T20:26:40Z</dcterms:created>
  <dcterms:modified xsi:type="dcterms:W3CDTF">2024-09-03T08:49:12Z</dcterms:modified>
</cp:coreProperties>
</file>