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5" r:id="rId17"/>
    <p:sldId id="2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ECAD-9028-4373-A179-3E8C217269B1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CB501-D553-4431-8EF5-E0ED8FCEE3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124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CB501-D553-4431-8EF5-E0ED8FCEE313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584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ABF8-F1D7-4093-93EE-72DF13D21B42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795E-76C8-4D7F-BFF8-062EED1BD903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996FC-7561-4402-8AE2-434D8C7CC7A8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3E67-C98C-4C78-935E-57E367688FFF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3D36-B89E-4E6C-8AFA-64150B18AA18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1D28-9A5F-40B9-B240-607B99642821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FEBC-A247-4056-9F71-BBCC9BF9DCAF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E36D0-63BE-4A6E-964E-D128D7AF600B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BB5EA-DD47-42A5-B301-E249CE035924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9DB5-7629-473E-86F6-8526F16D4F9B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2BE40-2651-47E4-8EB9-5067968E040A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480DC-6195-4D09-BE4C-D1267F0CE66E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610978">
            <a:off x="2203449" y="2920999"/>
            <a:ext cx="7785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421" y="1944825"/>
            <a:ext cx="9144000" cy="2406396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bilateral inguinal hernia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BF8847-F284-E9AF-D896-CAB8BB6024DA}"/>
              </a:ext>
            </a:extLst>
          </p:cNvPr>
          <p:cNvSpPr txBox="1"/>
          <p:nvPr/>
        </p:nvSpPr>
        <p:spPr>
          <a:xfrm>
            <a:off x="1057834" y="2282692"/>
            <a:ext cx="10390093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bilateral inguinal hernia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DDE9CA-B99D-CEC1-A6CC-033A0C08A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505D192-14A4-EF57-2537-53814C82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improve the patient quality of life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reduce the further complication of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hernia.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prevent the cause and etiological factor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decrease the sings and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symptoms.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659A48-4B61-61A9-9A88-E69AB5F63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E1D04E-8D6C-10B1-4A5A-0763657E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4E39FF-B061-3C4A-E2E7-EE7AC197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734B5-01A1-7153-545D-3DC23A8A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8946" y="1690688"/>
            <a:ext cx="1041900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ctr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Lifestyle changes: Maintain a healthy weight, avoid heavy lifting and strenuous activities, and eat smaller meals. You can also try to avoid foods that cause heartburn, indigestion, or constipation. 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ctr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Dietary changes: Increase your fiber intake by eating whole grains, fruits, and vegetables. 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ctr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Ice packs: Apply an ice pack to the affected area for 20 minutes at a time to reduce pain and inflammation. 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ctr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 medication: Take over-the-counter medications like Tylenol (acetaminophen) and Motrin (ibuprofen). 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ctr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Hernia belt or truss: Wear a hernia belt or truss. 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 your hernia: If you need to cough, sneeze, or strain, hold your hernia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8"/>
            <a:ext cx="10515600" cy="79926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9307938"/>
              </p:ext>
            </p:extLst>
          </p:nvPr>
        </p:nvGraphicFramePr>
        <p:xfrm>
          <a:off x="838200" y="1983853"/>
          <a:ext cx="10528660" cy="259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xone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Ceftriaxone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gm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pan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zerodol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Aceclofenac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brozedex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Terbutaline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sulphate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ml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7741AC1-15FB-484D-4487-562C0FA7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4DFD8B9-C23A-E84D-E75D-B3D10D5A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540370"/>
              </p:ext>
            </p:extLst>
          </p:nvPr>
        </p:nvGraphicFramePr>
        <p:xfrm>
          <a:off x="838200" y="2126074"/>
          <a:ext cx="10515600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/ 08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110 / 80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/ 08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80 </a:t>
                      </a:r>
                      <a:r>
                        <a:rPr lang="en-IN" sz="2000" baseline="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72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/ 08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:00 am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 80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72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/ 08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 80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79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/ 08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 80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5E940B-0ACF-4D46-E838-93E5CA8B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802F0E-D583-E592-C59F-54E75A9B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3718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2719024"/>
              </p:ext>
            </p:extLst>
          </p:nvPr>
        </p:nvGraphicFramePr>
        <p:xfrm>
          <a:off x="984069" y="2121605"/>
          <a:ext cx="10369731" cy="25027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43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17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taxim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Cefixime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gm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pan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dolo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Paracetamol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650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SOS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Syp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lactulose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Lactulose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ml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03222A-7132-1AAB-1516-11A9CC4F6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E08D97F-6D8D-0407-8F53-69C56E08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44F8D8-A12A-9C1C-207C-F0FE04D4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F15EF69-2F67-C29F-D401-CA710262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28800" y="2592209"/>
            <a:ext cx="96409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healthy weight.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Eat a high fiber diet.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Avoid heavy lifting.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CE1D913-1B7A-7F2F-6C13-14413064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0D747E2-AF36-F6A9-3E9F-01F00DC0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EA4AC6-C1E4-5BEC-E42D-95F6D8B3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84B59A-2E00-BE00-9C8C-928AAA05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01 / 08 / 2024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53 years                                      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05 / 08 / 2024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male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75 kg                                     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surgery </a:t>
            </a:r>
            <a:endParaRPr lang="en-IN" b="1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r>
              <a:rPr lang="en-IN" dirty="0" smtClean="0"/>
              <a:t>c/o of abdominal pain since 1 month , right grain pain since 15 days . </a:t>
            </a: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91507E-321C-A6DE-F9C0-8B430EFD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810EEC-D8FD-68EE-9B69-91F17369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n-IN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c/o abdominal pain since 1 month </a:t>
            </a: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IN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IN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Right grain pain since 15 days </a:t>
            </a: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</a:t>
            </a:r>
            <a:r>
              <a:rPr lang="en-IN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since 15 days – 1 month . </a:t>
            </a: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3251AF-B529-5C2E-AB9D-08B6BE24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847228-26CE-CF43-E72A-CE246634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nil 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nil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veg diet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nil </a:t>
            </a:r>
            <a:endParaRPr lang="en-IN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CF5B6D-6DFF-436F-C3EF-A507C24C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B73624-337F-81F8-A180-B20207C0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s1 s 2 + </a:t>
            </a:r>
            <a:endParaRPr lang="en-IN" b="1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B/L NVBS + </a:t>
            </a:r>
            <a:endParaRPr lang="en-IN" b="1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abdomen flat </a:t>
            </a:r>
            <a:endParaRPr lang="en-IN" b="1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110 / 80 </a:t>
            </a:r>
            <a:r>
              <a:rPr lang="en-IN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Pulse: 80 bpm 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afebrile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22 cpm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3D86EA-C14A-E956-ABFD-818DB446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1FF36A-FF43-7CAF-39F4-51DC54DD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B11FC52-F0CC-0312-C8D1-94AD2A3D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861C39-8B16-C937-57B2-88D04546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32597" y="2820473"/>
            <a:ext cx="8306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Bilateral inguinal hernia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120864"/>
              </p:ext>
            </p:extLst>
          </p:nvPr>
        </p:nvGraphicFramePr>
        <p:xfrm>
          <a:off x="1071156" y="1864814"/>
          <a:ext cx="10215156" cy="435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14.2 gm / dl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5600 c/</a:t>
                      </a:r>
                      <a:r>
                        <a:rPr lang="en-IN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cmm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75 %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Eosinophils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00 %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Basophils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en-IN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%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Lymphocytes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33 %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Monocytes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05 %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bilirubin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0.2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Indirect bilirubin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0.4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protein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6.5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2F81A7-65C1-7550-8F72-FF5986B6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37793E-40E4-33EA-BC58-118BF9A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8876068"/>
              </p:ext>
            </p:extLst>
          </p:nvPr>
        </p:nvGraphicFramePr>
        <p:xfrm>
          <a:off x="1476102" y="1848253"/>
          <a:ext cx="8752114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Urine analysis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Colour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Yellow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Blood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Nil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Protein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Nil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WBC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– 3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RBC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2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EPI cells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– 2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52D6526-31C1-85EE-ECE4-202AA84C8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605403D-6588-44D5-3E37-C59FF4CE8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</TotalTime>
  <Words>590</Words>
  <Application>Microsoft Office PowerPoint</Application>
  <PresentationFormat>Widescreen</PresentationFormat>
  <Paragraphs>242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 Unicode MS</vt:lpstr>
      <vt:lpstr>Arial</vt:lpstr>
      <vt:lpstr>Calibri</vt:lpstr>
      <vt:lpstr>Calibri Light</vt:lpstr>
      <vt:lpstr>Times New Roman</vt:lpstr>
      <vt:lpstr>Wingdings</vt:lpstr>
      <vt:lpstr>office theme</vt:lpstr>
      <vt:lpstr>Case Presentation on bilateral inguinal hernia 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69</cp:revision>
  <dcterms:created xsi:type="dcterms:W3CDTF">2013-07-15T20:26:40Z</dcterms:created>
  <dcterms:modified xsi:type="dcterms:W3CDTF">2024-09-03T16:40:36Z</dcterms:modified>
</cp:coreProperties>
</file>