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72" r:id="rId2"/>
    <p:sldId id="273" r:id="rId3"/>
    <p:sldId id="288" r:id="rId4"/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90E72B-F098-4A1C-80A5-55E281B61C77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8B8B30-0227-4319-AB65-E37E1420B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0594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8B8B30-0227-4319-AB65-E37E1420B93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676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FD5333-4442-34E0-0036-89604272BB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3AC7723-5BA1-0817-203B-F3AFEC8DDE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08E374B-D913-C00F-EFD1-F917F2FFA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E074B-553E-45BE-9DFF-A5CA56C72FFC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F4B6D77-26D4-32B6-4F08-F33F250DB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220C08C-BD45-A24D-4263-DC7E500BB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8FED-193D-495B-8881-CB2515E0574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59918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D39B160-C47C-F1CC-A244-C11E2A3A5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5A813B4-B933-2CAF-F19D-B8F3572425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E18B298-805E-D977-BD65-28E11AD13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F816-2460-4C6E-A03A-1767B8642CA8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C084B98-31D3-0A0A-9E6F-5A4FF5A47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B89FEE6-8F5A-9865-BE7B-2CB530986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8FED-193D-495B-8881-CB2515E0574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99265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8278952A-B22E-D71B-96FE-B023240283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3C9DBC6-7BC1-9608-58A9-03C3F2ABF9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AB61610-359E-1683-093A-DE0464835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10407-A76A-43A3-B32F-EE1F0BA3DB6E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62CA32A-7404-352D-4DAE-550CFF909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833B7CF-DCD1-BE7F-B990-395AFF52F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8FED-193D-495B-8881-CB2515E0574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31561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EA06413-8CEE-D97C-60C1-3B6C90603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A5EC1A0-F3B4-B91C-B1CF-AB76890DCE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1327116-FD14-CC94-AE1C-40AAD1F09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FFA4B-6916-46D2-B52F-C2F320F17654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E75A70C-A770-9950-88B9-6F4C52BEC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A0AE132-88D2-2D36-C6E3-A3CC9C123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8FED-193D-495B-8881-CB2515E0574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00943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B5D700A-7191-1B49-948D-BEFB86824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488B763-52F6-84C7-5CEC-6199FD9730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B0DB832-0D2D-D500-6E8F-5B33D1F9F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DCB35-A247-412C-AC25-F9C25A2EE265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ACF1749-42FA-25D1-CE40-B173E3500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745EE4B-C2A4-35E1-783B-D31663DDF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8FED-193D-495B-8881-CB2515E0574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05617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E71A224-071E-745E-3D4B-E554C4969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30BEC8E-8488-AFC2-FA6F-15BBFF22C2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53656B9-40AB-8E0C-7E53-6633E4AF1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A2E3ADC-3AC5-F7D7-6BB3-78B4619E8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07F8B-154A-4B8F-ABE0-43BEE6745C3C}" type="datetime1">
              <a:rPr lang="en-IN" smtClean="0"/>
              <a:t>03-09-2024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00A96A4-F1CA-55D1-E4E3-79419B0D2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D2E9601-19D9-5E16-D77D-38CDD53E9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8FED-193D-495B-8881-CB2515E0574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94741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80F712B-38E8-A32F-ABA3-2B533470B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036768C-C2BD-64AB-87AE-6411723A5B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263866A-B9E4-F2B4-C4C4-81461DAAD1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82788991-2FD8-71CB-A1E5-0039814789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19C3A14C-0416-429A-52AC-B9944AD5A7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F062624-C867-0685-8493-0EBFC9781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72A0C-27FE-46A3-87A9-89933425B82C}" type="datetime1">
              <a:rPr lang="en-IN" smtClean="0"/>
              <a:t>03-09-2024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185A551F-3D71-FACA-3EEB-AA2F42425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298048D-DBB8-8607-5124-62FB0F510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8FED-193D-495B-8881-CB2515E0574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13417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7503BFA-843F-6209-6046-69777FF07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2124DE8-3D34-FDEB-CC0E-BB6657D8E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CD112-D9EB-4C85-8832-DF26A954581F}" type="datetime1">
              <a:rPr lang="en-IN" smtClean="0"/>
              <a:t>03-09-2024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BD3937E-37D5-95C6-B0F5-30DEA8F50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46F2E37-406F-01EE-4D44-CEDDCA994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8FED-193D-495B-8881-CB2515E0574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15425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44A53639-EAE0-11A5-E679-DE2799CF6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7B58C-4F80-4D74-BA54-4200F24C6C66}" type="datetime1">
              <a:rPr lang="en-IN" smtClean="0"/>
              <a:t>03-09-2024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C935424F-0653-4321-AF1D-7B7243FE4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79B8073-4CCA-92ED-A3A7-2803DF875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8FED-193D-495B-8881-CB2515E0574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06490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9559AC-68BD-3759-ECF2-32976268B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E3423BC-41C6-4679-5B58-3062551BD0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C9B4CCD-C4EF-8AB2-F55D-2CBD87530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FFF89DA-4EA1-0068-0E5E-57EEB0930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C24E0-302D-4F7F-B793-D78990B0E9C7}" type="datetime1">
              <a:rPr lang="en-IN" smtClean="0"/>
              <a:t>03-09-2024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655DB06-E4B4-E6F6-DD90-0CC9CD51F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1069915-EC81-5DB4-D7D1-DC04DA963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8FED-193D-495B-8881-CB2515E0574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25737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36C1025-ED61-CEFA-F51E-644D66DAE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8983A895-6612-71D2-126C-AB10594B7D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99575CE-8DE6-541F-55B5-676840AE97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52BAC2C-4264-E81B-4CE1-083FA657B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74B5-E5DE-496B-B5A5-8595E765C578}" type="datetime1">
              <a:rPr lang="en-IN" smtClean="0"/>
              <a:t>03-09-2024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0607FD1-FF3D-FE3A-CB45-5EDB400B0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1A93D7C-373C-8442-EAEC-C168F0369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8FED-193D-495B-8881-CB2515E0574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3145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AB65DF6-1DEB-57CA-439C-02DC240A2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C986174-B5D1-62BF-6420-067D23D2EF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0652171-A1F3-792A-47E1-7872057318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84DB72-64F4-47C0-A71F-8495E8187DF8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5EDD8F7-03D3-2C6C-65CC-ABA7898CEC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941A976-E337-E1A2-3C3D-7C34EF30F3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F48FED-193D-495B-8881-CB2515E05748}" type="slidenum">
              <a:rPr lang="en-IN" smtClean="0"/>
              <a:t>‹#›</a:t>
            </a:fld>
            <a:endParaRPr lang="en-IN"/>
          </a:p>
        </p:txBody>
      </p:sp>
      <p:sp>
        <p:nvSpPr>
          <p:cNvPr id="7" name="TextBox 6"/>
          <p:cNvSpPr txBox="1"/>
          <p:nvPr userDrawn="1"/>
        </p:nvSpPr>
        <p:spPr>
          <a:xfrm rot="19700198">
            <a:off x="2590800" y="2946400"/>
            <a:ext cx="8013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645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xmlns="" id="{A0857E43-6BDC-4F9A-0AD7-68DDDF45CD8F}"/>
              </a:ext>
            </a:extLst>
          </p:cNvPr>
          <p:cNvSpPr txBox="1"/>
          <p:nvPr/>
        </p:nvSpPr>
        <p:spPr>
          <a:xfrm>
            <a:off x="1109122" y="3075057"/>
            <a:ext cx="10993230" cy="70788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IN" sz="4000" b="1" i="0" u="sng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Case  Presentation  On chronic  Gastroenteritis </a:t>
            </a:r>
            <a:r>
              <a:rPr lang="en-IN" sz="4000" b="1" u="sng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 </a:t>
            </a:r>
            <a:r>
              <a:rPr lang="en-IN" sz="4000" b="1" i="0" u="sng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 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xmlns="" id="{D283DB0E-B642-CD30-F17B-6A88678ED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xmlns="" id="{B7788F4C-5E6C-069C-AB96-ECD649F8A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1</a:t>
            </a:fld>
            <a:endParaRPr lang="en-IN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925F94D-5A9F-C964-74C9-8570B80C9F8C}"/>
              </a:ext>
            </a:extLst>
          </p:cNvPr>
          <p:cNvSpPr txBox="1"/>
          <p:nvPr/>
        </p:nvSpPr>
        <p:spPr>
          <a:xfrm>
            <a:off x="3747247" y="0"/>
            <a:ext cx="55401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demographic details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21A9971-D08A-F9F4-F696-D7DC3235CB0B}"/>
              </a:ext>
            </a:extLst>
          </p:cNvPr>
          <p:cNvSpPr txBox="1"/>
          <p:nvPr/>
        </p:nvSpPr>
        <p:spPr>
          <a:xfrm>
            <a:off x="4536141" y="1837765"/>
            <a:ext cx="451821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 – ABC </a:t>
            </a:r>
          </a:p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 – 40 years </a:t>
            </a:r>
          </a:p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Sex – female </a:t>
            </a:r>
          </a:p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Unit – Medi gastro </a:t>
            </a:r>
          </a:p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 no – 2300007383 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1590DADB-153B-566B-410D-2300EB5F5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577849CF-A0B3-57C0-C0A8-D8D5289ED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7837-D22B-497D-A37D-0323D2499FA7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79027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7CEEA04-3A35-DAAC-8120-16B400F4F672}"/>
              </a:ext>
            </a:extLst>
          </p:cNvPr>
          <p:cNvSpPr txBox="1"/>
          <p:nvPr/>
        </p:nvSpPr>
        <p:spPr>
          <a:xfrm>
            <a:off x="2779059" y="157722"/>
            <a:ext cx="30748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SOAP Analysis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C8F7398-1B9D-D626-9055-A28FBF3EA8C2}"/>
              </a:ext>
            </a:extLst>
          </p:cNvPr>
          <p:cNvSpPr txBox="1"/>
          <p:nvPr/>
        </p:nvSpPr>
        <p:spPr>
          <a:xfrm>
            <a:off x="2268071" y="1506071"/>
            <a:ext cx="358588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– SUBJECTIVE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– OBJECTIVE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– ASSESSMENT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– PLANNING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2ECF3BE-A19A-5F9C-75D8-3CAE7AB16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9FB065E8-60B7-1F9F-13B6-53C5C6B8E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31168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48FED-193D-495B-8881-CB2515E05748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208728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49</Words>
  <Application>Microsoft Office PowerPoint</Application>
  <PresentationFormat>Widescreen</PresentationFormat>
  <Paragraphs>21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Animesh Das</dc:creator>
  <cp:lastModifiedBy>User</cp:lastModifiedBy>
  <cp:revision>2</cp:revision>
  <dcterms:created xsi:type="dcterms:W3CDTF">2023-06-15T04:13:39Z</dcterms:created>
  <dcterms:modified xsi:type="dcterms:W3CDTF">2024-09-03T06:34:22Z</dcterms:modified>
</cp:coreProperties>
</file>