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0"/>
  </p:notesMasterIdLst>
  <p:handoutMasterIdLst>
    <p:handoutMasterId r:id="rId11"/>
  </p:handoutMasterIdLst>
  <p:sldIdLst>
    <p:sldId id="263" r:id="rId5"/>
    <p:sldId id="262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3027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0626-82AC-4B53-9B06-BCC4C2A6C744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E493-37D5-4B6E-8C89-966A019661AD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0FFD-B88E-4D3B-A37D-10BF7A6D8DDB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F08C4-D892-4D96-BE7E-BD91F61EBCE4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146D0-E6AC-490A-8C17-FDF80B3B8F1A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8CA7C-25A8-45E4-B399-236ABD799C3A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D8F2-901D-497C-B308-FC026F9645B2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D46A9-256E-4159-ADE0-6C04F4C66475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20D63-194A-4564-B424-E4C7374669BD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DB64-8755-427A-BE89-C26747A054CA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8A4A-DB8B-452A-B1DE-17FF89A784A9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580F1-F401-4622-9ECB-8B091BF68529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90625" y="292936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935115" y="891608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NAME- PHARMACEUTICAL MICROBIOLOGY</a:t>
            </a:r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7" y="3490244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NO &amp; NAME-3</a:t>
            </a:r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PRESERVATION OF PURE CULTURE</a:t>
            </a:r>
            <a:r>
              <a:rPr lang="en-IN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PRESERVATION OF PURE CULTURE</a:t>
            </a:r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933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/>
            <a:r>
              <a:rPr lang="en-IN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Method  1. Refrigeration: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Pure cultures can be successfully stored at 0-4°C either in refrigerators or in cold-rooms.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method is applied for short duration (2-3 weeks for bacteria and 3-4 months for fungi) because the metabolic activities of the microorganisms are greatly slowed down but not stopped.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IN" sz="1600" b="0" i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Thus their growth continues slowly, nutrients are utilized and waste products released in medium.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IN" sz="1600" b="0" i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results in, finally, the death of the microbes after sometime.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endParaRPr lang="en-IN" sz="1600" dirty="0">
              <a:solidFill>
                <a:srgbClr val="4241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/>
            <a:r>
              <a:rPr lang="en-IN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Method 2. Paraffin Method: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is a simple and most economical method of maintaining pure cultures of bacteria and fungi.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this method, sterile liquid paraffin in poured over the slant (slope) of culture and stored upright at room temperature.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layer of paraffin ensures anaerobic conditions and prevents dehydration of the medium. 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condition helps microorganisms or pure culture to remain in a dormant state and, therefore, the culture is preserved for several years.</a:t>
            </a:r>
          </a:p>
          <a:p>
            <a:pPr algn="l" fontAlgn="base"/>
            <a:endParaRPr lang="en-IN" sz="1600" b="0" dirty="0">
              <a:solidFill>
                <a:srgbClr val="42414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2A05D0-D732-4514-A027-3BD8EBF66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814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630A12-6A80-4F7E-9B0F-F87B91624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4359C6-E852-40BC-95EB-6A7A6B50B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6217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1F2E850-6DE4-4BA3-A85C-6A4E687C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8470"/>
            <a:ext cx="10515600" cy="4838493"/>
          </a:xfrm>
        </p:spPr>
        <p:txBody>
          <a:bodyPr/>
          <a:lstStyle/>
          <a:p>
            <a:pPr marL="0" indent="0" algn="l" fontAlgn="base">
              <a:buNone/>
            </a:pPr>
            <a:r>
              <a:rPr lang="en-IN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Method 3. Cryopreservation:</a:t>
            </a:r>
          </a:p>
          <a:p>
            <a:pPr algn="l" fontAlgn="base"/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Cryopreservation (i.e., freezing in liquid nitrogen at-196°C) helps survival of pure cultures for long storage times. In this method, the microorganisms of culture are rapidly frozen in liquid nitrogen at -196°C in the presence of stabilizing agents such as glycerol, that prevent the formation of ice crystals and promote cell survival.</a:t>
            </a:r>
          </a:p>
          <a:p>
            <a:pPr algn="l" fontAlgn="base"/>
            <a:endParaRPr lang="en-IN" sz="1600" dirty="0">
              <a:solidFill>
                <a:srgbClr val="4241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IN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Method  4. Lyophilisation (Freeze-Drying):</a:t>
            </a:r>
          </a:p>
          <a:p>
            <a:pPr algn="l" fontAlgn="base"/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this method, the culture is rapidly frozen at a very low temperature (-70°C) and then dehydrated by vacuum. </a:t>
            </a:r>
          </a:p>
          <a:p>
            <a:pPr algn="l" fontAlgn="base"/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 these conditions, the microbial cells are dehydrated and their metabolic activities are stopped; as a result, the microbes go into dormant state and retain viability for years.</a:t>
            </a:r>
          </a:p>
          <a:p>
            <a:pPr algn="l" fontAlgn="base"/>
            <a:r>
              <a:rPr lang="en-IN" sz="1600" b="0" dirty="0">
                <a:solidFill>
                  <a:srgbClr val="4241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Lyophilized or freeze-dried pure cultures and then sealed and stored in the dark at 4°C in refrigerators. Freeze- drying method is the most frequently used technique by culture collection centres.</a:t>
            </a:r>
          </a:p>
          <a:p>
            <a:pPr marL="0" indent="0" algn="l" fontAlgn="base">
              <a:buNone/>
            </a:pPr>
            <a:endParaRPr lang="en-IN" sz="1600" b="0" dirty="0">
              <a:solidFill>
                <a:srgbClr val="42414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01DF4F4-84A6-48CD-9025-537830909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864"/>
            <a:ext cx="12192000" cy="1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69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EC1FB2-B0A5-4085-94BC-E95BB6FE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D78FDD-2823-4ECB-926A-23F7068EE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48869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solation And Preservation of Pure Baterial Culture">
            <a:extLst>
              <a:ext uri="{FF2B5EF4-FFF2-40B4-BE49-F238E27FC236}">
                <a16:creationId xmlns:a16="http://schemas.microsoft.com/office/drawing/2014/main" xmlns="" id="{840D59B7-5A80-485D-88C8-8C31FDCA6F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44" y="470518"/>
            <a:ext cx="10591060" cy="574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6BF6E27-AA38-4AA8-BA76-B3932B4E71FD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2702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82E148C-1918-49C3-AB8D-B0139B9A3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7110397-6423-4E6F-9910-DD270655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275" y="6492875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58CE435-0DDE-43EA-89EB-9C5D0D292DF0}"/>
              </a:ext>
            </a:extLst>
          </p:cNvPr>
          <p:cNvSpPr txBox="1"/>
          <p:nvPr/>
        </p:nvSpPr>
        <p:spPr>
          <a:xfrm>
            <a:off x="838200" y="835752"/>
            <a:ext cx="10515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IN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84379F2-C410-4731-AD62-8539EC6D3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7251"/>
            <a:ext cx="10924713" cy="57715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2D904DE-EBCB-40A5-981F-D04424AB48F1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6100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A7307A-0F98-41F4-959C-02C59653428C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87711A1-2ACF-4997-B068-E4A5E9E4B3F5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4C434F-42EE-430E-933D-B71AAB9F14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</TotalTime>
  <Words>265</Words>
  <Application>Microsoft Office PowerPoint</Application>
  <PresentationFormat>Widescreen</PresentationFormat>
  <Paragraphs>36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36</cp:revision>
  <dcterms:created xsi:type="dcterms:W3CDTF">2020-07-13T05:58:17Z</dcterms:created>
  <dcterms:modified xsi:type="dcterms:W3CDTF">2024-09-17T06:21:08Z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