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handoutMasterIdLst>
    <p:handoutMasterId r:id="rId25"/>
  </p:handout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0" r:id="rId21"/>
    <p:sldId id="28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71627">
            <a:off x="2178050" y="3490299"/>
            <a:ext cx="783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47671" y="2576761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JURISPRUDENCE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819774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11 .PATENTS AND DEGSIN ACT 1970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95250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37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7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95250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439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27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0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12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0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274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38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16699" cy="36162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270" y="801074"/>
            <a:ext cx="7184045" cy="539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30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971" y="362151"/>
            <a:ext cx="7670577" cy="57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99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301" y="341402"/>
            <a:ext cx="8301239" cy="62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9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8" y="-54638"/>
            <a:ext cx="120282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16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18" y="95250"/>
            <a:ext cx="9697233" cy="67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82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10" y="304484"/>
            <a:ext cx="5230254" cy="602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2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059" y="218175"/>
            <a:ext cx="8301641" cy="623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936" y="188974"/>
            <a:ext cx="9784602" cy="666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70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9" y="95250"/>
            <a:ext cx="6076950" cy="4562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928" y="1598523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21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913" y="310634"/>
            <a:ext cx="7953911" cy="597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7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308" y="452303"/>
            <a:ext cx="7245574" cy="543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64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73" y="1379582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171" y="1379582"/>
            <a:ext cx="38100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8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9" y="95250"/>
            <a:ext cx="6076950" cy="4562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525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58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335" y="336393"/>
            <a:ext cx="7850881" cy="58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7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874" y="349864"/>
            <a:ext cx="4510726" cy="59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" y="173772"/>
            <a:ext cx="4576897" cy="64716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632" y="1128351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09-09-2024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0"/>
            <a:ext cx="6076950" cy="4562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525" y="1924976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38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66</Words>
  <Application>Microsoft Office PowerPoint</Application>
  <PresentationFormat>Widescreen</PresentationFormat>
  <Paragraphs>48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23</cp:revision>
  <dcterms:created xsi:type="dcterms:W3CDTF">2020-07-13T05:58:17Z</dcterms:created>
  <dcterms:modified xsi:type="dcterms:W3CDTF">2024-09-09T14:50:12Z</dcterms:modified>
</cp:coreProperties>
</file>