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CB9EC-850C-43C2-8D08-6D182BF1CF1F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AD670-ACBB-4BF8-BF9C-E5961FCA7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2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AD670-ACBB-4BF8-BF9C-E5961FCA74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62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3186A-D801-4739-A6C1-087F2243F58C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9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A4569-0981-438A-8608-C4825858920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31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061B2-55AA-4E6D-B93F-FE476ED2A0B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47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780-849E-49A8-8E6D-4D308753BF6C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79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00CC0-568F-4D06-AD71-384E9393F910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75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D883-3B88-499A-8EA7-6982FCD09E2B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235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EB3A9-6139-482B-8F73-5C93E3917EC0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66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C8100-3854-4B94-BE3A-972DD7102E78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4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BFAD-C2F2-472F-B603-A47C29B49E4F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BACF-7BE3-4BB4-AE62-4998DCFA274E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8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13D-F5F6-4BB9-91F4-F2923B5C78BB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27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4607E-81A0-40FB-A3DC-2F37318514DF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15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947672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457200" y="0"/>
                </a:lnTo>
                <a:lnTo>
                  <a:pt x="228600" y="0"/>
                </a:ln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4572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53400" y="0"/>
            <a:ext cx="1600200" cy="6858000"/>
          </a:xfrm>
          <a:custGeom>
            <a:avLst/>
            <a:gdLst/>
            <a:ahLst/>
            <a:cxnLst/>
            <a:rect l="l" t="t" r="r" b="b"/>
            <a:pathLst>
              <a:path w="1600200" h="6858000">
                <a:moveTo>
                  <a:pt x="1600200" y="0"/>
                </a:moveTo>
                <a:lnTo>
                  <a:pt x="0" y="0"/>
                </a:lnTo>
                <a:lnTo>
                  <a:pt x="0" y="6858000"/>
                </a:lnTo>
                <a:lnTo>
                  <a:pt x="1600200" y="6858000"/>
                </a:lnTo>
                <a:lnTo>
                  <a:pt x="16002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677400" y="0"/>
            <a:ext cx="990600" cy="6858000"/>
          </a:xfrm>
          <a:custGeom>
            <a:avLst/>
            <a:gdLst/>
            <a:ahLst/>
            <a:cxnLst/>
            <a:rect l="l" t="t" r="r" b="b"/>
            <a:pathLst>
              <a:path w="990600" h="6858000">
                <a:moveTo>
                  <a:pt x="990600" y="0"/>
                </a:moveTo>
                <a:lnTo>
                  <a:pt x="762000" y="0"/>
                </a:lnTo>
                <a:lnTo>
                  <a:pt x="533400" y="0"/>
                </a:lnTo>
                <a:lnTo>
                  <a:pt x="0" y="0"/>
                </a:lnTo>
                <a:lnTo>
                  <a:pt x="0" y="6858000"/>
                </a:lnTo>
                <a:lnTo>
                  <a:pt x="533400" y="6858000"/>
                </a:lnTo>
                <a:lnTo>
                  <a:pt x="762000" y="6858000"/>
                </a:lnTo>
                <a:lnTo>
                  <a:pt x="990600" y="6858000"/>
                </a:lnTo>
                <a:lnTo>
                  <a:pt x="990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34000" y="0"/>
            <a:ext cx="2819400" cy="6858000"/>
          </a:xfrm>
          <a:custGeom>
            <a:avLst/>
            <a:gdLst/>
            <a:ahLst/>
            <a:cxnLst/>
            <a:rect l="l" t="t" r="r" b="b"/>
            <a:pathLst>
              <a:path w="2819400" h="6858000">
                <a:moveTo>
                  <a:pt x="2819400" y="0"/>
                </a:moveTo>
                <a:lnTo>
                  <a:pt x="0" y="0"/>
                </a:lnTo>
                <a:lnTo>
                  <a:pt x="0" y="6858000"/>
                </a:lnTo>
                <a:lnTo>
                  <a:pt x="2819400" y="6858000"/>
                </a:lnTo>
                <a:lnTo>
                  <a:pt x="28194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038981" y="3352800"/>
            <a:ext cx="472401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345" dirty="0">
                <a:solidFill>
                  <a:srgbClr val="93C500"/>
                </a:solidFill>
                <a:latin typeface="Tahoma"/>
                <a:cs typeface="Tahoma"/>
              </a:rPr>
              <a:t>PEPTI</a:t>
            </a:r>
            <a:r>
              <a:rPr sz="3600" b="1" spc="-375" dirty="0">
                <a:solidFill>
                  <a:srgbClr val="93C500"/>
                </a:solidFill>
                <a:latin typeface="Tahoma"/>
                <a:cs typeface="Tahoma"/>
              </a:rPr>
              <a:t>C</a:t>
            </a:r>
            <a:r>
              <a:rPr sz="3600" b="1" spc="-175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lang="en-US" sz="3600" b="1" spc="-175" dirty="0" smtClean="0">
                <a:solidFill>
                  <a:srgbClr val="93C500"/>
                </a:solidFill>
                <a:latin typeface="Tahoma"/>
                <a:cs typeface="Tahoma"/>
              </a:rPr>
              <a:t>   </a:t>
            </a:r>
            <a:r>
              <a:rPr sz="3600" b="1" spc="-265" dirty="0" smtClean="0">
                <a:solidFill>
                  <a:srgbClr val="93C500"/>
                </a:solidFill>
                <a:latin typeface="Tahoma"/>
                <a:cs typeface="Tahoma"/>
              </a:rPr>
              <a:t>ULCER</a:t>
            </a:r>
            <a:endParaRPr sz="3600" dirty="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3400" y="2282952"/>
            <a:ext cx="3546348" cy="2292096"/>
          </a:xfrm>
          <a:prstGeom prst="rect">
            <a:avLst/>
          </a:prstGeom>
        </p:spPr>
      </p:pic>
      <p:pic>
        <p:nvPicPr>
          <p:cNvPr id="2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5492" y="1830324"/>
            <a:ext cx="5080000" cy="4064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80428" y="13207"/>
            <a:ext cx="1722120" cy="45212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AAEA24"/>
                </a:solidFill>
                <a:latin typeface="Calibri"/>
                <a:cs typeface="Calibri"/>
              </a:rPr>
              <a:t>Risk</a:t>
            </a:r>
            <a:r>
              <a:rPr sz="2800" spc="-135" dirty="0">
                <a:solidFill>
                  <a:srgbClr val="AAEA24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rgbClr val="AAEA24"/>
                </a:solidFill>
                <a:latin typeface="Calibri"/>
                <a:cs typeface="Calibri"/>
              </a:rPr>
              <a:t>Factors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0920" y="1115314"/>
            <a:ext cx="5104765" cy="1497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100" spc="-210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z="2100" spc="-290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-265" dirty="0">
                <a:latin typeface="Trebuchet MS"/>
                <a:cs typeface="Trebuchet MS"/>
              </a:rPr>
              <a:t>S</a:t>
            </a:r>
            <a:r>
              <a:rPr sz="2800" b="1" spc="-120" dirty="0">
                <a:latin typeface="Trebuchet MS"/>
                <a:cs typeface="Trebuchet MS"/>
              </a:rPr>
              <a:t>t</a:t>
            </a:r>
            <a:r>
              <a:rPr sz="2800" b="1" spc="-229" dirty="0">
                <a:latin typeface="Trebuchet MS"/>
                <a:cs typeface="Trebuchet MS"/>
              </a:rPr>
              <a:t>r</a:t>
            </a:r>
            <a:r>
              <a:rPr sz="2800" b="1" spc="-340" dirty="0">
                <a:latin typeface="Trebuchet MS"/>
                <a:cs typeface="Trebuchet MS"/>
              </a:rPr>
              <a:t>e</a:t>
            </a:r>
            <a:r>
              <a:rPr sz="2800" b="1" spc="-245" dirty="0">
                <a:latin typeface="Trebuchet MS"/>
                <a:cs typeface="Trebuchet MS"/>
              </a:rPr>
              <a:t>s</a:t>
            </a:r>
            <a:r>
              <a:rPr sz="2800" b="1" spc="-254" dirty="0">
                <a:latin typeface="Trebuchet MS"/>
                <a:cs typeface="Trebuchet MS"/>
              </a:rPr>
              <a:t>s</a:t>
            </a:r>
            <a:r>
              <a:rPr sz="2800" b="1" spc="-160" dirty="0">
                <a:latin typeface="Trebuchet MS"/>
                <a:cs typeface="Trebuchet MS"/>
              </a:rPr>
              <a:t> </a:t>
            </a:r>
            <a:r>
              <a:rPr sz="2800" b="1" spc="-265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nd</a:t>
            </a:r>
            <a:r>
              <a:rPr sz="2800" b="1" spc="-140" dirty="0">
                <a:latin typeface="Trebuchet MS"/>
                <a:cs typeface="Trebuchet MS"/>
              </a:rPr>
              <a:t> </a:t>
            </a:r>
            <a:r>
              <a:rPr sz="2800" b="1" spc="-95" dirty="0">
                <a:latin typeface="Trebuchet MS"/>
                <a:cs typeface="Trebuchet MS"/>
              </a:rPr>
              <a:t>P</a:t>
            </a:r>
            <a:r>
              <a:rPr sz="2800" b="1" spc="-245" dirty="0">
                <a:latin typeface="Trebuchet MS"/>
                <a:cs typeface="Trebuchet MS"/>
              </a:rPr>
              <a:t>s</a:t>
            </a:r>
            <a:r>
              <a:rPr sz="2800" b="1" spc="-85" dirty="0">
                <a:latin typeface="Trebuchet MS"/>
                <a:cs typeface="Trebuchet MS"/>
              </a:rPr>
              <a:t>y</a:t>
            </a:r>
            <a:r>
              <a:rPr sz="2800" b="1" spc="-245" dirty="0">
                <a:latin typeface="Trebuchet MS"/>
                <a:cs typeface="Trebuchet MS"/>
              </a:rPr>
              <a:t>c</a:t>
            </a:r>
            <a:r>
              <a:rPr sz="2800" b="1" spc="-45" dirty="0">
                <a:latin typeface="Trebuchet MS"/>
                <a:cs typeface="Trebuchet MS"/>
              </a:rPr>
              <a:t>h</a:t>
            </a:r>
            <a:r>
              <a:rPr sz="2800" b="1" spc="-40" dirty="0">
                <a:latin typeface="Trebuchet MS"/>
                <a:cs typeface="Trebuchet MS"/>
              </a:rPr>
              <a:t>o</a:t>
            </a:r>
            <a:r>
              <a:rPr sz="2800" b="1" spc="-20" dirty="0">
                <a:latin typeface="Trebuchet MS"/>
                <a:cs typeface="Trebuchet MS"/>
              </a:rPr>
              <a:t>l</a:t>
            </a:r>
            <a:r>
              <a:rPr sz="2800" b="1" spc="-35" dirty="0">
                <a:latin typeface="Trebuchet MS"/>
                <a:cs typeface="Trebuchet MS"/>
              </a:rPr>
              <a:t>o</a:t>
            </a:r>
            <a:r>
              <a:rPr sz="2800" b="1" spc="-65" dirty="0">
                <a:latin typeface="Trebuchet MS"/>
                <a:cs typeface="Trebuchet MS"/>
              </a:rPr>
              <a:t>g</a:t>
            </a:r>
            <a:r>
              <a:rPr sz="2800" b="1" spc="-35" dirty="0">
                <a:latin typeface="Trebuchet MS"/>
                <a:cs typeface="Trebuchet MS"/>
              </a:rPr>
              <a:t>i</a:t>
            </a:r>
            <a:r>
              <a:rPr sz="2800" b="1" spc="-210" dirty="0">
                <a:latin typeface="Trebuchet MS"/>
                <a:cs typeface="Trebuchet MS"/>
              </a:rPr>
              <a:t>cal</a:t>
            </a:r>
            <a:r>
              <a:rPr sz="2800" b="1" spc="-155" dirty="0">
                <a:latin typeface="Trebuchet MS"/>
                <a:cs typeface="Trebuchet MS"/>
              </a:rPr>
              <a:t> </a:t>
            </a:r>
            <a:r>
              <a:rPr sz="2800" b="1" spc="-229" dirty="0">
                <a:latin typeface="Trebuchet MS"/>
                <a:cs typeface="Trebuchet MS"/>
              </a:rPr>
              <a:t>F</a:t>
            </a:r>
            <a:r>
              <a:rPr sz="2800" b="1" spc="-190" dirty="0">
                <a:latin typeface="Trebuchet MS"/>
                <a:cs typeface="Trebuchet MS"/>
              </a:rPr>
              <a:t>a</a:t>
            </a:r>
            <a:r>
              <a:rPr sz="2800" b="1" spc="-245" dirty="0">
                <a:latin typeface="Trebuchet MS"/>
                <a:cs typeface="Trebuchet MS"/>
              </a:rPr>
              <a:t>c</a:t>
            </a:r>
            <a:r>
              <a:rPr sz="2800" b="1" spc="-120" dirty="0">
                <a:latin typeface="Trebuchet MS"/>
                <a:cs typeface="Trebuchet MS"/>
              </a:rPr>
              <a:t>t</a:t>
            </a:r>
            <a:r>
              <a:rPr sz="2800" b="1" spc="-155" dirty="0">
                <a:latin typeface="Trebuchet MS"/>
                <a:cs typeface="Trebuchet MS"/>
              </a:rPr>
              <a:t>or</a:t>
            </a:r>
            <a:r>
              <a:rPr sz="2800" b="1" spc="-85" dirty="0">
                <a:latin typeface="Trebuchet MS"/>
                <a:cs typeface="Trebuchet MS"/>
              </a:rPr>
              <a:t>s</a:t>
            </a:r>
            <a:r>
              <a:rPr sz="2800" b="1" spc="-330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>
              <a:spcBef>
                <a:spcPts val="5"/>
              </a:spcBef>
            </a:pPr>
            <a:endParaRPr sz="4050">
              <a:latin typeface="Trebuchet MS"/>
              <a:cs typeface="Trebuchet MS"/>
            </a:endParaRPr>
          </a:p>
          <a:p>
            <a:pPr marL="12700"/>
            <a:r>
              <a:rPr sz="2100" spc="-210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z="2100" spc="-290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-265" dirty="0">
                <a:latin typeface="Trebuchet MS"/>
                <a:cs typeface="Trebuchet MS"/>
              </a:rPr>
              <a:t>S</a:t>
            </a:r>
            <a:r>
              <a:rPr sz="2800" b="1" spc="20" dirty="0">
                <a:latin typeface="Trebuchet MS"/>
                <a:cs typeface="Trebuchet MS"/>
              </a:rPr>
              <a:t>m</a:t>
            </a:r>
            <a:r>
              <a:rPr sz="2800" b="1" spc="-35" dirty="0">
                <a:latin typeface="Trebuchet MS"/>
                <a:cs typeface="Trebuchet MS"/>
              </a:rPr>
              <a:t>o</a:t>
            </a:r>
            <a:r>
              <a:rPr sz="2800" b="1" spc="-25" dirty="0">
                <a:latin typeface="Trebuchet MS"/>
                <a:cs typeface="Trebuchet MS"/>
              </a:rPr>
              <a:t>k</a:t>
            </a:r>
            <a:r>
              <a:rPr sz="2800" b="1" spc="-110" dirty="0">
                <a:latin typeface="Trebuchet MS"/>
                <a:cs typeface="Trebuchet MS"/>
              </a:rPr>
              <a:t>i</a:t>
            </a:r>
            <a:r>
              <a:rPr sz="2800" b="1" spc="-30" dirty="0">
                <a:latin typeface="Trebuchet MS"/>
                <a:cs typeface="Trebuchet MS"/>
              </a:rPr>
              <a:t>ng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51829" y="57493"/>
            <a:ext cx="1430655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95" dirty="0"/>
              <a:t>C</a:t>
            </a:r>
            <a:r>
              <a:rPr spc="-155" dirty="0"/>
              <a:t>a</a:t>
            </a:r>
            <a:r>
              <a:rPr spc="-114" dirty="0"/>
              <a:t>u</a:t>
            </a:r>
            <a:r>
              <a:rPr spc="-355" dirty="0"/>
              <a:t>s</a:t>
            </a:r>
            <a:r>
              <a:rPr spc="-420" dirty="0"/>
              <a:t>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0919" y="603249"/>
            <a:ext cx="2735580" cy="36054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100" spc="-210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z="2100" spc="-290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-65" dirty="0">
                <a:latin typeface="Trebuchet MS"/>
                <a:cs typeface="Trebuchet MS"/>
              </a:rPr>
              <a:t>H</a:t>
            </a:r>
            <a:r>
              <a:rPr sz="2800" b="1" spc="-25" dirty="0">
                <a:latin typeface="Trebuchet MS"/>
                <a:cs typeface="Trebuchet MS"/>
              </a:rPr>
              <a:t>.</a:t>
            </a:r>
            <a:r>
              <a:rPr sz="2800" b="1" spc="-225" dirty="0">
                <a:latin typeface="Trebuchet MS"/>
                <a:cs typeface="Trebuchet MS"/>
              </a:rPr>
              <a:t>p</a:t>
            </a:r>
            <a:r>
              <a:rPr sz="2800" b="1" spc="-85" dirty="0">
                <a:latin typeface="Trebuchet MS"/>
                <a:cs typeface="Trebuchet MS"/>
              </a:rPr>
              <a:t>y</a:t>
            </a:r>
            <a:r>
              <a:rPr sz="2800" b="1" spc="-100" dirty="0">
                <a:latin typeface="Trebuchet MS"/>
                <a:cs typeface="Trebuchet MS"/>
              </a:rPr>
              <a:t>l</a:t>
            </a:r>
            <a:r>
              <a:rPr sz="2800" b="1" spc="-110" dirty="0">
                <a:latin typeface="Trebuchet MS"/>
                <a:cs typeface="Trebuchet MS"/>
              </a:rPr>
              <a:t>o</a:t>
            </a:r>
            <a:r>
              <a:rPr sz="2800" b="1" spc="-80" dirty="0">
                <a:latin typeface="Trebuchet MS"/>
                <a:cs typeface="Trebuchet MS"/>
              </a:rPr>
              <a:t>r</a:t>
            </a:r>
            <a:r>
              <a:rPr sz="2800" b="1" spc="-120" dirty="0">
                <a:latin typeface="Trebuchet MS"/>
                <a:cs typeface="Trebuchet MS"/>
              </a:rPr>
              <a:t>i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4050">
              <a:latin typeface="Trebuchet MS"/>
              <a:cs typeface="Trebuchet MS"/>
            </a:endParaRPr>
          </a:p>
          <a:p>
            <a:pPr marL="12700"/>
            <a:r>
              <a:rPr sz="2100" spc="-210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z="2100" spc="-29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425" dirty="0">
                <a:latin typeface="Trebuchet MS"/>
                <a:cs typeface="Trebuchet MS"/>
              </a:rPr>
              <a:t>N</a:t>
            </a:r>
            <a:r>
              <a:rPr sz="2800" b="1" spc="-260" dirty="0">
                <a:latin typeface="Trebuchet MS"/>
                <a:cs typeface="Trebuchet MS"/>
              </a:rPr>
              <a:t>S</a:t>
            </a:r>
            <a:r>
              <a:rPr sz="2800" b="1" spc="25" dirty="0">
                <a:latin typeface="Trebuchet MS"/>
                <a:cs typeface="Trebuchet MS"/>
              </a:rPr>
              <a:t>AID’</a:t>
            </a:r>
            <a:r>
              <a:rPr sz="2800" b="1" spc="-270" dirty="0">
                <a:latin typeface="Trebuchet MS"/>
                <a:cs typeface="Trebuchet MS"/>
              </a:rPr>
              <a:t>S</a:t>
            </a:r>
            <a:endParaRPr sz="2800">
              <a:latin typeface="Trebuchet MS"/>
              <a:cs typeface="Trebuchet MS"/>
            </a:endParaRPr>
          </a:p>
          <a:p>
            <a:pPr>
              <a:spcBef>
                <a:spcPts val="5"/>
              </a:spcBef>
            </a:pPr>
            <a:endParaRPr sz="4050">
              <a:latin typeface="Trebuchet MS"/>
              <a:cs typeface="Trebuchet MS"/>
            </a:endParaRPr>
          </a:p>
          <a:p>
            <a:pPr marL="12700"/>
            <a:r>
              <a:rPr sz="2100" spc="-210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z="2100" spc="-290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80" dirty="0">
                <a:latin typeface="Trebuchet MS"/>
                <a:cs typeface="Trebuchet MS"/>
              </a:rPr>
              <a:t>G</a:t>
            </a:r>
            <a:r>
              <a:rPr sz="2800" b="1" spc="-204" dirty="0">
                <a:latin typeface="Trebuchet MS"/>
                <a:cs typeface="Trebuchet MS"/>
              </a:rPr>
              <a:t>e</a:t>
            </a:r>
            <a:r>
              <a:rPr sz="2800" b="1" spc="-195" dirty="0">
                <a:latin typeface="Trebuchet MS"/>
                <a:cs typeface="Trebuchet MS"/>
              </a:rPr>
              <a:t>n</a:t>
            </a:r>
            <a:r>
              <a:rPr sz="2800" b="1" spc="-280" dirty="0">
                <a:latin typeface="Trebuchet MS"/>
                <a:cs typeface="Trebuchet MS"/>
              </a:rPr>
              <a:t>e</a:t>
            </a:r>
            <a:r>
              <a:rPr sz="2800" b="1" spc="-175" dirty="0">
                <a:latin typeface="Trebuchet MS"/>
                <a:cs typeface="Trebuchet MS"/>
              </a:rPr>
              <a:t>t</a:t>
            </a:r>
            <a:r>
              <a:rPr sz="2800" b="1" spc="-185" dirty="0">
                <a:latin typeface="Trebuchet MS"/>
                <a:cs typeface="Trebuchet MS"/>
              </a:rPr>
              <a:t>ic</a:t>
            </a:r>
            <a:r>
              <a:rPr sz="2800" b="1" spc="-170" dirty="0">
                <a:latin typeface="Trebuchet MS"/>
                <a:cs typeface="Trebuchet MS"/>
              </a:rPr>
              <a:t> </a:t>
            </a:r>
            <a:r>
              <a:rPr sz="2800" b="1" spc="-160" dirty="0">
                <a:latin typeface="Trebuchet MS"/>
                <a:cs typeface="Trebuchet MS"/>
              </a:rPr>
              <a:t>d</a:t>
            </a:r>
            <a:r>
              <a:rPr sz="2800" b="1" spc="-110" dirty="0">
                <a:latin typeface="Trebuchet MS"/>
                <a:cs typeface="Trebuchet MS"/>
              </a:rPr>
              <a:t>i</a:t>
            </a:r>
            <a:r>
              <a:rPr sz="2800" b="1" spc="-245" dirty="0">
                <a:latin typeface="Trebuchet MS"/>
                <a:cs typeface="Trebuchet MS"/>
              </a:rPr>
              <a:t>s</a:t>
            </a:r>
            <a:r>
              <a:rPr sz="2800" b="1" spc="-110" dirty="0">
                <a:latin typeface="Trebuchet MS"/>
                <a:cs typeface="Trebuchet MS"/>
              </a:rPr>
              <a:t>o</a:t>
            </a:r>
            <a:r>
              <a:rPr sz="2800" b="1" spc="-80" dirty="0">
                <a:latin typeface="Trebuchet MS"/>
                <a:cs typeface="Trebuchet MS"/>
              </a:rPr>
              <a:t>r</a:t>
            </a:r>
            <a:r>
              <a:rPr sz="2800" b="1" spc="-250" dirty="0">
                <a:latin typeface="Trebuchet MS"/>
                <a:cs typeface="Trebuchet MS"/>
              </a:rPr>
              <a:t>d</a:t>
            </a:r>
            <a:r>
              <a:rPr sz="2800" b="1" spc="-245" dirty="0">
                <a:latin typeface="Trebuchet MS"/>
                <a:cs typeface="Trebuchet MS"/>
              </a:rPr>
              <a:t>e</a:t>
            </a:r>
            <a:r>
              <a:rPr sz="2800" b="1" spc="-240" dirty="0">
                <a:latin typeface="Trebuchet MS"/>
                <a:cs typeface="Trebuchet MS"/>
              </a:rPr>
              <a:t>r</a:t>
            </a:r>
            <a:endParaRPr sz="2800">
              <a:latin typeface="Trebuchet MS"/>
              <a:cs typeface="Trebuchet MS"/>
            </a:endParaRPr>
          </a:p>
          <a:p>
            <a:pPr>
              <a:spcBef>
                <a:spcPts val="5"/>
              </a:spcBef>
            </a:pPr>
            <a:endParaRPr sz="4050">
              <a:latin typeface="Trebuchet MS"/>
              <a:cs typeface="Trebuchet MS"/>
            </a:endParaRPr>
          </a:p>
          <a:p>
            <a:pPr marL="12700"/>
            <a:r>
              <a:rPr sz="2100" spc="-210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z="2100" spc="-290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O</a:t>
            </a:r>
            <a:r>
              <a:rPr sz="2800" b="1" spc="-120" dirty="0">
                <a:latin typeface="Trebuchet MS"/>
                <a:cs typeface="Trebuchet MS"/>
              </a:rPr>
              <a:t>t</a:t>
            </a:r>
            <a:r>
              <a:rPr sz="2800" b="1" spc="-130" dirty="0">
                <a:latin typeface="Trebuchet MS"/>
                <a:cs typeface="Trebuchet MS"/>
              </a:rPr>
              <a:t>h</a:t>
            </a:r>
            <a:r>
              <a:rPr sz="2800" b="1" spc="-280" dirty="0">
                <a:latin typeface="Trebuchet MS"/>
                <a:cs typeface="Trebuchet MS"/>
              </a:rPr>
              <a:t>ers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9346" y="0"/>
            <a:ext cx="2226945" cy="51435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80" dirty="0"/>
              <a:t>Pathogenesis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280920" y="607821"/>
            <a:ext cx="74631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955">
              <a:spcBef>
                <a:spcPts val="100"/>
              </a:spcBef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210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.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65" dirty="0">
                <a:solidFill>
                  <a:srgbClr val="FF0000"/>
                </a:solidFill>
                <a:latin typeface="Trebuchet MS"/>
                <a:cs typeface="Trebuchet MS"/>
              </a:rPr>
              <a:t>y</a:t>
            </a:r>
            <a:r>
              <a:rPr sz="2400" b="1" spc="-85" dirty="0">
                <a:solidFill>
                  <a:srgbClr val="FF0000"/>
                </a:solidFill>
                <a:latin typeface="Trebuchet MS"/>
                <a:cs typeface="Trebuchet MS"/>
              </a:rPr>
              <a:t>lo</a:t>
            </a:r>
            <a:r>
              <a:rPr sz="2400" b="1" spc="-75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90" dirty="0">
                <a:solidFill>
                  <a:srgbClr val="FF0000"/>
                </a:solidFill>
                <a:latin typeface="Trebuchet MS"/>
                <a:cs typeface="Trebuchet MS"/>
              </a:rPr>
              <a:t>i's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90" dirty="0">
                <a:latin typeface="Trebuchet MS"/>
                <a:cs typeface="Trebuchet MS"/>
              </a:rPr>
              <a:t>p</a:t>
            </a:r>
            <a:r>
              <a:rPr sz="2400" b="1" spc="-280" dirty="0">
                <a:latin typeface="Trebuchet MS"/>
                <a:cs typeface="Trebuchet MS"/>
              </a:rPr>
              <a:t>e</a:t>
            </a:r>
            <a:r>
              <a:rPr sz="2400" b="1" spc="-40" dirty="0">
                <a:latin typeface="Trebuchet MS"/>
                <a:cs typeface="Trebuchet MS"/>
              </a:rPr>
              <a:t>n</a:t>
            </a:r>
            <a:r>
              <a:rPr sz="2400" b="1" spc="-240" dirty="0">
                <a:latin typeface="Trebuchet MS"/>
                <a:cs typeface="Trebuchet MS"/>
              </a:rPr>
              <a:t>e</a:t>
            </a:r>
            <a:r>
              <a:rPr sz="2400" b="1" spc="-155" dirty="0">
                <a:latin typeface="Trebuchet MS"/>
                <a:cs typeface="Trebuchet MS"/>
              </a:rPr>
              <a:t>t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35" dirty="0">
                <a:latin typeface="Trebuchet MS"/>
                <a:cs typeface="Trebuchet MS"/>
              </a:rPr>
              <a:t>a</a:t>
            </a:r>
            <a:r>
              <a:rPr sz="2400" b="1" spc="-165" dirty="0">
                <a:latin typeface="Trebuchet MS"/>
                <a:cs typeface="Trebuchet MS"/>
              </a:rPr>
              <a:t>t</a:t>
            </a:r>
            <a:r>
              <a:rPr sz="2400" b="1" spc="-235" dirty="0">
                <a:latin typeface="Trebuchet MS"/>
                <a:cs typeface="Trebuchet MS"/>
              </a:rPr>
              <a:t>e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15" dirty="0">
                <a:solidFill>
                  <a:srgbClr val="7E3400"/>
                </a:solidFill>
                <a:latin typeface="Trebuchet MS"/>
                <a:cs typeface="Trebuchet MS"/>
              </a:rPr>
              <a:t>m</a:t>
            </a:r>
            <a:r>
              <a:rPr sz="2400" b="1" spc="-70" dirty="0">
                <a:solidFill>
                  <a:srgbClr val="7E3400"/>
                </a:solidFill>
                <a:latin typeface="Trebuchet MS"/>
                <a:cs typeface="Trebuchet MS"/>
              </a:rPr>
              <a:t>u</a:t>
            </a:r>
            <a:r>
              <a:rPr sz="2400" b="1" spc="-200" dirty="0">
                <a:solidFill>
                  <a:srgbClr val="7E3400"/>
                </a:solidFill>
                <a:latin typeface="Trebuchet MS"/>
                <a:cs typeface="Trebuchet MS"/>
              </a:rPr>
              <a:t>c</a:t>
            </a:r>
            <a:r>
              <a:rPr sz="2400" b="1" spc="-70" dirty="0">
                <a:solidFill>
                  <a:srgbClr val="7E3400"/>
                </a:solidFill>
                <a:latin typeface="Trebuchet MS"/>
                <a:cs typeface="Trebuchet MS"/>
              </a:rPr>
              <a:t>u</a:t>
            </a:r>
            <a:r>
              <a:rPr sz="2400" b="1" spc="-215" dirty="0">
                <a:solidFill>
                  <a:srgbClr val="7E3400"/>
                </a:solidFill>
                <a:latin typeface="Trebuchet MS"/>
                <a:cs typeface="Trebuchet MS"/>
              </a:rPr>
              <a:t>s</a:t>
            </a:r>
            <a:r>
              <a:rPr sz="2400" b="1" spc="-14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20" dirty="0">
                <a:solidFill>
                  <a:srgbClr val="7E3400"/>
                </a:solidFill>
                <a:latin typeface="Trebuchet MS"/>
                <a:cs typeface="Trebuchet MS"/>
              </a:rPr>
              <a:t>l</a:t>
            </a:r>
            <a:r>
              <a:rPr sz="2400" b="1" spc="-200" dirty="0">
                <a:solidFill>
                  <a:srgbClr val="7E3400"/>
                </a:solidFill>
                <a:latin typeface="Trebuchet MS"/>
                <a:cs typeface="Trebuchet MS"/>
              </a:rPr>
              <a:t>a</a:t>
            </a:r>
            <a:r>
              <a:rPr sz="2400" b="1" spc="-65" dirty="0">
                <a:solidFill>
                  <a:srgbClr val="7E3400"/>
                </a:solidFill>
                <a:latin typeface="Trebuchet MS"/>
                <a:cs typeface="Trebuchet MS"/>
              </a:rPr>
              <a:t>y</a:t>
            </a:r>
            <a:r>
              <a:rPr sz="2400" b="1" spc="-285" dirty="0">
                <a:solidFill>
                  <a:srgbClr val="7E3400"/>
                </a:solidFill>
                <a:latin typeface="Trebuchet MS"/>
                <a:cs typeface="Trebuchet MS"/>
              </a:rPr>
              <a:t>e</a:t>
            </a:r>
            <a:r>
              <a:rPr sz="2400" b="1" spc="-204" dirty="0">
                <a:solidFill>
                  <a:srgbClr val="7E3400"/>
                </a:solidFill>
                <a:latin typeface="Trebuchet MS"/>
                <a:cs typeface="Trebuchet MS"/>
              </a:rPr>
              <a:t>r</a:t>
            </a:r>
            <a:r>
              <a:rPr sz="2400" b="1" spc="-14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50" dirty="0">
                <a:solidFill>
                  <a:srgbClr val="7E3400"/>
                </a:solidFill>
                <a:latin typeface="Trebuchet MS"/>
                <a:cs typeface="Trebuchet MS"/>
              </a:rPr>
              <a:t>o</a:t>
            </a:r>
            <a:r>
              <a:rPr sz="2400" b="1" spc="-140" dirty="0">
                <a:solidFill>
                  <a:srgbClr val="7E3400"/>
                </a:solidFill>
                <a:latin typeface="Trebuchet MS"/>
                <a:cs typeface="Trebuchet MS"/>
              </a:rPr>
              <a:t>f</a:t>
            </a:r>
            <a:r>
              <a:rPr sz="2400" b="1" spc="-13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7E3400"/>
                </a:solidFill>
                <a:latin typeface="Trebuchet MS"/>
                <a:cs typeface="Trebuchet MS"/>
              </a:rPr>
              <a:t>t</a:t>
            </a:r>
            <a:r>
              <a:rPr sz="2400" b="1" spc="-110" dirty="0">
                <a:solidFill>
                  <a:srgbClr val="7E340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7E3400"/>
                </a:solidFill>
                <a:latin typeface="Trebuchet MS"/>
                <a:cs typeface="Trebuchet MS"/>
              </a:rPr>
              <a:t>e</a:t>
            </a:r>
            <a:r>
              <a:rPr sz="2400" b="1" spc="-12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70" dirty="0">
                <a:solidFill>
                  <a:srgbClr val="7E340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7E3400"/>
                </a:solidFill>
                <a:latin typeface="Trebuchet MS"/>
                <a:cs typeface="Trebuchet MS"/>
              </a:rPr>
              <a:t>t</a:t>
            </a:r>
            <a:r>
              <a:rPr sz="2400" b="1" spc="50" dirty="0">
                <a:solidFill>
                  <a:srgbClr val="7E3400"/>
                </a:solidFill>
                <a:latin typeface="Trebuchet MS"/>
                <a:cs typeface="Trebuchet MS"/>
              </a:rPr>
              <a:t>o</a:t>
            </a:r>
            <a:r>
              <a:rPr sz="2400" b="1" spc="15" dirty="0">
                <a:solidFill>
                  <a:srgbClr val="7E3400"/>
                </a:solidFill>
                <a:latin typeface="Trebuchet MS"/>
                <a:cs typeface="Trebuchet MS"/>
              </a:rPr>
              <a:t>m</a:t>
            </a:r>
            <a:r>
              <a:rPr sz="2400" b="1" spc="-229" dirty="0">
                <a:solidFill>
                  <a:srgbClr val="7E3400"/>
                </a:solidFill>
                <a:latin typeface="Trebuchet MS"/>
                <a:cs typeface="Trebuchet MS"/>
              </a:rPr>
              <a:t>a</a:t>
            </a:r>
            <a:r>
              <a:rPr sz="2400" b="1" spc="-165" dirty="0">
                <a:solidFill>
                  <a:srgbClr val="7E3400"/>
                </a:solidFill>
                <a:latin typeface="Trebuchet MS"/>
                <a:cs typeface="Trebuchet MS"/>
              </a:rPr>
              <a:t>ch</a:t>
            </a:r>
            <a:r>
              <a:rPr sz="2400" b="1" spc="-9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65" dirty="0">
                <a:latin typeface="Trebuchet MS"/>
                <a:cs typeface="Trebuchet MS"/>
              </a:rPr>
              <a:t>r  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10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5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160" dirty="0">
                <a:solidFill>
                  <a:srgbClr val="FF0000"/>
                </a:solidFill>
                <a:latin typeface="Trebuchet MS"/>
                <a:cs typeface="Trebuchet MS"/>
              </a:rPr>
              <a:t>den</a:t>
            </a:r>
            <a:r>
              <a:rPr sz="2400" b="1" spc="-3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35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85" dirty="0">
                <a:latin typeface="Trebuchet MS"/>
                <a:cs typeface="Trebuchet MS"/>
              </a:rPr>
              <a:t>so</a:t>
            </a:r>
            <a:r>
              <a:rPr sz="2400" b="1" spc="-105" dirty="0">
                <a:latin typeface="Trebuchet MS"/>
                <a:cs typeface="Trebuchet MS"/>
              </a:rPr>
              <a:t> 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10" dirty="0">
                <a:latin typeface="Trebuchet MS"/>
                <a:cs typeface="Trebuchet MS"/>
              </a:rPr>
              <a:t>t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it</a:t>
            </a:r>
            <a:r>
              <a:rPr sz="2400" b="1" spc="-110" dirty="0"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55" dirty="0">
                <a:latin typeface="Trebuchet MS"/>
                <a:cs typeface="Trebuchet MS"/>
              </a:rPr>
              <a:t>n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tt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90" dirty="0">
                <a:latin typeface="Trebuchet MS"/>
                <a:cs typeface="Trebuchet MS"/>
              </a:rPr>
              <a:t>i</a:t>
            </a:r>
            <a:r>
              <a:rPr sz="2400" b="1" spc="-110" dirty="0">
                <a:latin typeface="Trebuchet MS"/>
                <a:cs typeface="Trebuchet MS"/>
              </a:rPr>
              <a:t>t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275" dirty="0">
                <a:latin typeface="Trebuchet MS"/>
                <a:cs typeface="Trebuchet MS"/>
              </a:rPr>
              <a:t>e</a:t>
            </a:r>
            <a:r>
              <a:rPr sz="2400" b="1" spc="-114" dirty="0">
                <a:latin typeface="Trebuchet MS"/>
                <a:cs typeface="Trebuchet MS"/>
              </a:rPr>
              <a:t>lf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45" dirty="0">
                <a:latin typeface="Trebuchet MS"/>
                <a:cs typeface="Trebuchet MS"/>
              </a:rPr>
              <a:t>o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95" dirty="0">
                <a:latin typeface="Trebuchet MS"/>
                <a:cs typeface="Trebuchet MS"/>
              </a:rPr>
              <a:t>l</a:t>
            </a:r>
            <a:r>
              <a:rPr sz="2400" b="1" spc="-90" dirty="0">
                <a:latin typeface="Trebuchet MS"/>
                <a:cs typeface="Trebuchet MS"/>
              </a:rPr>
              <a:t>i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10" dirty="0">
                <a:latin typeface="Trebuchet MS"/>
                <a:cs typeface="Trebuchet MS"/>
              </a:rPr>
              <a:t>ing.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0919" y="2290699"/>
            <a:ext cx="743013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955">
              <a:spcBef>
                <a:spcPts val="100"/>
              </a:spcBef>
              <a:tabLst>
                <a:tab pos="913130" algn="l"/>
                <a:tab pos="1454150" algn="l"/>
                <a:tab pos="1955800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80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125" dirty="0">
                <a:latin typeface="Trebuchet MS"/>
                <a:cs typeface="Trebuchet MS"/>
              </a:rPr>
              <a:t>s</a:t>
            </a:r>
            <a:r>
              <a:rPr sz="2400" b="1" spc="-155" dirty="0">
                <a:latin typeface="Trebuchet MS"/>
                <a:cs typeface="Trebuchet MS"/>
              </a:rPr>
              <a:t>u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185" dirty="0">
                <a:latin typeface="Trebuchet MS"/>
                <a:cs typeface="Trebuchet MS"/>
              </a:rPr>
              <a:t>fa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290" dirty="0">
                <a:latin typeface="Trebuchet MS"/>
                <a:cs typeface="Trebuchet MS"/>
              </a:rPr>
              <a:t>e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40" dirty="0">
                <a:latin typeface="Trebuchet MS"/>
                <a:cs typeface="Trebuchet MS"/>
              </a:rPr>
              <a:t>f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100" dirty="0">
                <a:latin typeface="Trebuchet MS"/>
                <a:cs typeface="Trebuchet MS"/>
              </a:rPr>
              <a:t>t</a:t>
            </a:r>
            <a:r>
              <a:rPr sz="2400" b="1" spc="-125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9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8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21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9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9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4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50" dirty="0">
                <a:solidFill>
                  <a:srgbClr val="FF0000"/>
                </a:solidFill>
                <a:latin typeface="Trebuchet MS"/>
                <a:cs typeface="Trebuchet MS"/>
              </a:rPr>
              <a:t>ing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5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15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215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220" dirty="0">
                <a:latin typeface="Trebuchet MS"/>
                <a:cs typeface="Trebuchet MS"/>
              </a:rPr>
              <a:t>a</a:t>
            </a:r>
            <a:r>
              <a:rPr sz="2400" b="1" spc="-130" dirty="0">
                <a:latin typeface="Trebuchet MS"/>
                <a:cs typeface="Trebuchet MS"/>
              </a:rPr>
              <a:t>i</a:t>
            </a:r>
            <a:r>
              <a:rPr sz="2400" b="1" spc="-55" dirty="0">
                <a:latin typeface="Trebuchet MS"/>
                <a:cs typeface="Trebuchet MS"/>
              </a:rPr>
              <a:t>n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a  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pr</a:t>
            </a:r>
            <a:r>
              <a:rPr sz="2400" b="1" spc="-4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2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55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n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,</a:t>
            </a:r>
            <a:r>
              <a:rPr sz="2400" b="1" dirty="0">
                <a:solidFill>
                  <a:srgbClr val="006FC0"/>
                </a:solidFill>
                <a:latin typeface="Trebuchet MS"/>
                <a:cs typeface="Trebuchet MS"/>
              </a:rPr>
              <a:t>	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55" dirty="0">
                <a:latin typeface="Trebuchet MS"/>
                <a:cs typeface="Trebuchet MS"/>
              </a:rPr>
              <a:t>lled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215" dirty="0">
                <a:solidFill>
                  <a:srgbClr val="00AF50"/>
                </a:solidFill>
                <a:latin typeface="Trebuchet MS"/>
                <a:cs typeface="Trebuchet MS"/>
              </a:rPr>
              <a:t>d</a:t>
            </a:r>
            <a:r>
              <a:rPr sz="2400" b="1" spc="-204" dirty="0">
                <a:solidFill>
                  <a:srgbClr val="00AF50"/>
                </a:solidFill>
                <a:latin typeface="Trebuchet MS"/>
                <a:cs typeface="Trebuchet MS"/>
              </a:rPr>
              <a:t>e</a:t>
            </a:r>
            <a:r>
              <a:rPr sz="2400" b="1" spc="-200" dirty="0">
                <a:solidFill>
                  <a:srgbClr val="00AF50"/>
                </a:solidFill>
                <a:latin typeface="Trebuchet MS"/>
                <a:cs typeface="Trebuchet MS"/>
              </a:rPr>
              <a:t>c</a:t>
            </a:r>
            <a:r>
              <a:rPr sz="2400" b="1" spc="-229" dirty="0">
                <a:solidFill>
                  <a:srgbClr val="00AF50"/>
                </a:solidFill>
                <a:latin typeface="Trebuchet MS"/>
                <a:cs typeface="Trebuchet MS"/>
              </a:rPr>
              <a:t>a</a:t>
            </a:r>
            <a:r>
              <a:rPr sz="2400" b="1" spc="-55" dirty="0">
                <a:solidFill>
                  <a:srgbClr val="00AF50"/>
                </a:solidFill>
                <a:latin typeface="Trebuchet MS"/>
                <a:cs typeface="Trebuchet MS"/>
              </a:rPr>
              <a:t>y</a:t>
            </a:r>
            <a:r>
              <a:rPr sz="2400" b="1" spc="265" dirty="0">
                <a:solidFill>
                  <a:srgbClr val="00AF50"/>
                </a:solidFill>
                <a:latin typeface="Trebuchet MS"/>
                <a:cs typeface="Trebuchet MS"/>
              </a:rPr>
              <a:t>-</a:t>
            </a:r>
            <a:r>
              <a:rPr sz="2400" b="1" spc="-229" dirty="0">
                <a:solidFill>
                  <a:srgbClr val="00AF50"/>
                </a:solidFill>
                <a:latin typeface="Trebuchet MS"/>
                <a:cs typeface="Trebuchet MS"/>
              </a:rPr>
              <a:t>a</a:t>
            </a:r>
            <a:r>
              <a:rPr sz="2400" b="1" spc="-210" dirty="0">
                <a:solidFill>
                  <a:srgbClr val="00AF50"/>
                </a:solidFill>
                <a:latin typeface="Trebuchet MS"/>
                <a:cs typeface="Trebuchet MS"/>
              </a:rPr>
              <a:t>ccel</a:t>
            </a:r>
            <a:r>
              <a:rPr sz="2400" b="1" spc="-245" dirty="0">
                <a:solidFill>
                  <a:srgbClr val="00AF50"/>
                </a:solidFill>
                <a:latin typeface="Trebuchet MS"/>
                <a:cs typeface="Trebuchet MS"/>
              </a:rPr>
              <a:t>e</a:t>
            </a:r>
            <a:r>
              <a:rPr sz="2400" b="1" spc="-195" dirty="0">
                <a:solidFill>
                  <a:srgbClr val="00AF50"/>
                </a:solidFill>
                <a:latin typeface="Trebuchet MS"/>
                <a:cs typeface="Trebuchet MS"/>
              </a:rPr>
              <a:t>ra</a:t>
            </a:r>
            <a:r>
              <a:rPr sz="2400" b="1" spc="-150" dirty="0">
                <a:solidFill>
                  <a:srgbClr val="00AF50"/>
                </a:solidFill>
                <a:latin typeface="Trebuchet MS"/>
                <a:cs typeface="Trebuchet MS"/>
              </a:rPr>
              <a:t>t</a:t>
            </a:r>
            <a:r>
              <a:rPr sz="2400" b="1" spc="-55" dirty="0">
                <a:solidFill>
                  <a:srgbClr val="00AF50"/>
                </a:solidFill>
                <a:latin typeface="Trebuchet MS"/>
                <a:cs typeface="Trebuchet MS"/>
              </a:rPr>
              <a:t>i</a:t>
            </a:r>
            <a:r>
              <a:rPr sz="2400" b="1" spc="-120" dirty="0">
                <a:solidFill>
                  <a:srgbClr val="00AF50"/>
                </a:solidFill>
                <a:latin typeface="Trebuchet MS"/>
                <a:cs typeface="Trebuchet MS"/>
              </a:rPr>
              <a:t>n</a:t>
            </a:r>
            <a:r>
              <a:rPr sz="2400" b="1" spc="10" dirty="0">
                <a:solidFill>
                  <a:srgbClr val="00AF50"/>
                </a:solidFill>
                <a:latin typeface="Trebuchet MS"/>
                <a:cs typeface="Trebuchet MS"/>
              </a:rPr>
              <a:t>g</a:t>
            </a:r>
            <a:r>
              <a:rPr sz="2400" b="1" spc="-13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2400" b="1" spc="-155" dirty="0">
                <a:solidFill>
                  <a:srgbClr val="00AF50"/>
                </a:solidFill>
                <a:latin typeface="Trebuchet MS"/>
                <a:cs typeface="Trebuchet MS"/>
              </a:rPr>
              <a:t>f</a:t>
            </a:r>
            <a:r>
              <a:rPr sz="2400" b="1" spc="-210" dirty="0">
                <a:solidFill>
                  <a:srgbClr val="00AF50"/>
                </a:solidFill>
                <a:latin typeface="Trebuchet MS"/>
                <a:cs typeface="Trebuchet MS"/>
              </a:rPr>
              <a:t>a</a:t>
            </a:r>
            <a:r>
              <a:rPr sz="2400" b="1" spc="-200" dirty="0">
                <a:solidFill>
                  <a:srgbClr val="00AF50"/>
                </a:solidFill>
                <a:latin typeface="Trebuchet MS"/>
                <a:cs typeface="Trebuchet MS"/>
              </a:rPr>
              <a:t>c</a:t>
            </a:r>
            <a:r>
              <a:rPr sz="2400" b="1" spc="-105" dirty="0">
                <a:solidFill>
                  <a:srgbClr val="00AF50"/>
                </a:solidFill>
                <a:latin typeface="Trebuchet MS"/>
                <a:cs typeface="Trebuchet MS"/>
              </a:rPr>
              <a:t>t</a:t>
            </a:r>
            <a:r>
              <a:rPr sz="2400" b="1" spc="-90" dirty="0">
                <a:solidFill>
                  <a:srgbClr val="00AF50"/>
                </a:solidFill>
                <a:latin typeface="Trebuchet MS"/>
                <a:cs typeface="Trebuchet MS"/>
              </a:rPr>
              <a:t>o</a:t>
            </a:r>
            <a:r>
              <a:rPr sz="2400" b="1" spc="-50" dirty="0">
                <a:solidFill>
                  <a:srgbClr val="00AF50"/>
                </a:solidFill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280" dirty="0">
                <a:latin typeface="Trebuchet MS"/>
                <a:cs typeface="Trebuchet MS"/>
              </a:rPr>
              <a:t>w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145" dirty="0">
                <a:latin typeface="Trebuchet MS"/>
                <a:cs typeface="Trebuchet MS"/>
              </a:rPr>
              <a:t>ich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10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a  </a:t>
            </a:r>
            <a:r>
              <a:rPr sz="2400" b="1" spc="-190" dirty="0">
                <a:solidFill>
                  <a:srgbClr val="8F5200"/>
                </a:solidFill>
                <a:latin typeface="Trebuchet MS"/>
                <a:cs typeface="Trebuchet MS"/>
              </a:rPr>
              <a:t>r</a:t>
            </a:r>
            <a:r>
              <a:rPr sz="2400" b="1" spc="-265" dirty="0">
                <a:solidFill>
                  <a:srgbClr val="8F5200"/>
                </a:solidFill>
                <a:latin typeface="Trebuchet MS"/>
                <a:cs typeface="Trebuchet MS"/>
              </a:rPr>
              <a:t>e</a:t>
            </a:r>
            <a:r>
              <a:rPr sz="2400" b="1" spc="-225" dirty="0">
                <a:solidFill>
                  <a:srgbClr val="8F5200"/>
                </a:solidFill>
                <a:latin typeface="Trebuchet MS"/>
                <a:cs typeface="Trebuchet MS"/>
              </a:rPr>
              <a:t>cep</a:t>
            </a:r>
            <a:r>
              <a:rPr sz="2400" b="1" spc="-140" dirty="0">
                <a:solidFill>
                  <a:srgbClr val="8F5200"/>
                </a:solidFill>
                <a:latin typeface="Trebuchet MS"/>
                <a:cs typeface="Trebuchet MS"/>
              </a:rPr>
              <a:t>t</a:t>
            </a:r>
            <a:r>
              <a:rPr sz="2400" b="1" spc="-80" dirty="0">
                <a:solidFill>
                  <a:srgbClr val="8F5200"/>
                </a:solidFill>
                <a:latin typeface="Trebuchet MS"/>
                <a:cs typeface="Trebuchet MS"/>
              </a:rPr>
              <a:t>or</a:t>
            </a:r>
            <a:r>
              <a:rPr sz="2400" b="1" spc="-145" dirty="0">
                <a:solidFill>
                  <a:srgbClr val="8F5200"/>
                </a:solidFill>
                <a:latin typeface="Trebuchet MS"/>
                <a:cs typeface="Trebuchet MS"/>
              </a:rPr>
              <a:t> </a:t>
            </a:r>
            <a:r>
              <a:rPr sz="2400" b="1" spc="-40" dirty="0">
                <a:solidFill>
                  <a:srgbClr val="8F5200"/>
                </a:solidFill>
                <a:latin typeface="Trebuchet MS"/>
                <a:cs typeface="Trebuchet MS"/>
              </a:rPr>
              <a:t>f</a:t>
            </a:r>
            <a:r>
              <a:rPr sz="2400" b="1" spc="-45" dirty="0">
                <a:solidFill>
                  <a:srgbClr val="8F5200"/>
                </a:solidFill>
                <a:latin typeface="Trebuchet MS"/>
                <a:cs typeface="Trebuchet MS"/>
              </a:rPr>
              <a:t>o</a:t>
            </a:r>
            <a:r>
              <a:rPr sz="2400" b="1" spc="-204" dirty="0">
                <a:solidFill>
                  <a:srgbClr val="8F5200"/>
                </a:solidFill>
                <a:latin typeface="Trebuchet MS"/>
                <a:cs typeface="Trebuchet MS"/>
              </a:rPr>
              <a:t>r</a:t>
            </a:r>
            <a:r>
              <a:rPr sz="2400" b="1" dirty="0">
                <a:solidFill>
                  <a:srgbClr val="8F5200"/>
                </a:solidFill>
                <a:latin typeface="Trebuchet MS"/>
                <a:cs typeface="Trebuchet MS"/>
              </a:rPr>
              <a:t>	</a:t>
            </a:r>
            <a:r>
              <a:rPr sz="2400" b="1" spc="-105" dirty="0">
                <a:solidFill>
                  <a:srgbClr val="8F5200"/>
                </a:solidFill>
                <a:latin typeface="Trebuchet MS"/>
                <a:cs typeface="Trebuchet MS"/>
              </a:rPr>
              <a:t>t</a:t>
            </a:r>
            <a:r>
              <a:rPr sz="2400" b="1" spc="-114" dirty="0">
                <a:solidFill>
                  <a:srgbClr val="8F520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8F5200"/>
                </a:solidFill>
                <a:latin typeface="Trebuchet MS"/>
                <a:cs typeface="Trebuchet MS"/>
              </a:rPr>
              <a:t>e</a:t>
            </a:r>
            <a:r>
              <a:rPr sz="2400" b="1" spc="-130" dirty="0">
                <a:solidFill>
                  <a:srgbClr val="8F5200"/>
                </a:solidFill>
                <a:latin typeface="Trebuchet MS"/>
                <a:cs typeface="Trebuchet MS"/>
              </a:rPr>
              <a:t> </a:t>
            </a:r>
            <a:r>
              <a:rPr sz="2400" b="1" spc="-120" dirty="0">
                <a:solidFill>
                  <a:srgbClr val="8F5200"/>
                </a:solidFill>
                <a:latin typeface="Trebuchet MS"/>
                <a:cs typeface="Trebuchet MS"/>
              </a:rPr>
              <a:t>b</a:t>
            </a:r>
            <a:r>
              <a:rPr sz="2400" b="1" spc="-229" dirty="0">
                <a:solidFill>
                  <a:srgbClr val="8F5200"/>
                </a:solidFill>
                <a:latin typeface="Trebuchet MS"/>
                <a:cs typeface="Trebuchet MS"/>
              </a:rPr>
              <a:t>a</a:t>
            </a:r>
            <a:r>
              <a:rPr sz="2400" b="1" spc="-200" dirty="0">
                <a:solidFill>
                  <a:srgbClr val="8F5200"/>
                </a:solidFill>
                <a:latin typeface="Trebuchet MS"/>
                <a:cs typeface="Trebuchet MS"/>
              </a:rPr>
              <a:t>c</a:t>
            </a:r>
            <a:r>
              <a:rPr sz="2400" b="1" spc="-105" dirty="0">
                <a:solidFill>
                  <a:srgbClr val="8F5200"/>
                </a:solidFill>
                <a:latin typeface="Trebuchet MS"/>
                <a:cs typeface="Trebuchet MS"/>
              </a:rPr>
              <a:t>t</a:t>
            </a:r>
            <a:r>
              <a:rPr sz="2400" b="1" spc="-285" dirty="0">
                <a:solidFill>
                  <a:srgbClr val="8F5200"/>
                </a:solidFill>
                <a:latin typeface="Trebuchet MS"/>
                <a:cs typeface="Trebuchet MS"/>
              </a:rPr>
              <a:t>e</a:t>
            </a:r>
            <a:r>
              <a:rPr sz="2400" b="1" spc="-204" dirty="0">
                <a:solidFill>
                  <a:srgbClr val="8F5200"/>
                </a:solidFill>
                <a:latin typeface="Trebuchet MS"/>
                <a:cs typeface="Trebuchet MS"/>
              </a:rPr>
              <a:t>r</a:t>
            </a:r>
            <a:r>
              <a:rPr sz="2400" b="1" spc="-40" dirty="0">
                <a:solidFill>
                  <a:srgbClr val="8F5200"/>
                </a:solidFill>
                <a:latin typeface="Trebuchet MS"/>
                <a:cs typeface="Trebuchet MS"/>
              </a:rPr>
              <a:t>iu</a:t>
            </a:r>
            <a:r>
              <a:rPr sz="2400" b="1" spc="-50" dirty="0">
                <a:solidFill>
                  <a:srgbClr val="8F5200"/>
                </a:solidFill>
                <a:latin typeface="Trebuchet MS"/>
                <a:cs typeface="Trebuchet MS"/>
              </a:rPr>
              <a:t>m</a:t>
            </a:r>
            <a:r>
              <a:rPr sz="2400" b="1" spc="-28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80920" y="4339209"/>
            <a:ext cx="75457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955">
              <a:spcBef>
                <a:spcPts val="100"/>
              </a:spcBef>
            </a:pPr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 </a:t>
            </a:r>
            <a:r>
              <a:rPr sz="2400" b="1" spc="-35" dirty="0">
                <a:latin typeface="Trebuchet MS"/>
                <a:cs typeface="Trebuchet MS"/>
              </a:rPr>
              <a:t>H. </a:t>
            </a:r>
            <a:r>
              <a:rPr sz="2400" b="1" spc="-100" dirty="0">
                <a:latin typeface="Trebuchet MS"/>
                <a:cs typeface="Trebuchet MS"/>
              </a:rPr>
              <a:t>pylori </a:t>
            </a:r>
            <a:r>
              <a:rPr sz="2400" b="1" spc="-175" dirty="0">
                <a:solidFill>
                  <a:srgbClr val="006FC0"/>
                </a:solidFill>
                <a:latin typeface="Trebuchet MS"/>
                <a:cs typeface="Trebuchet MS"/>
              </a:rPr>
              <a:t>survives </a:t>
            </a:r>
            <a:r>
              <a:rPr sz="2400" b="1" spc="-80" dirty="0">
                <a:solidFill>
                  <a:srgbClr val="006FC0"/>
                </a:solidFill>
                <a:latin typeface="Trebuchet MS"/>
                <a:cs typeface="Trebuchet MS"/>
              </a:rPr>
              <a:t>in </a:t>
            </a:r>
            <a:r>
              <a:rPr sz="2400" b="1" spc="-165" dirty="0">
                <a:solidFill>
                  <a:srgbClr val="006FC0"/>
                </a:solidFill>
                <a:latin typeface="Trebuchet MS"/>
                <a:cs typeface="Trebuchet MS"/>
              </a:rPr>
              <a:t>the </a:t>
            </a:r>
            <a:r>
              <a:rPr sz="2400" b="1" spc="-75" dirty="0">
                <a:solidFill>
                  <a:srgbClr val="006FC0"/>
                </a:solidFill>
                <a:latin typeface="Trebuchet MS"/>
                <a:cs typeface="Trebuchet MS"/>
              </a:rPr>
              <a:t>highly </a:t>
            </a:r>
            <a:r>
              <a:rPr sz="2400" b="1" spc="-165" dirty="0">
                <a:solidFill>
                  <a:srgbClr val="006FC0"/>
                </a:solidFill>
                <a:latin typeface="Trebuchet MS"/>
                <a:cs typeface="Trebuchet MS"/>
              </a:rPr>
              <a:t>acidic </a:t>
            </a:r>
            <a:r>
              <a:rPr sz="2400" b="1" spc="-114" dirty="0">
                <a:solidFill>
                  <a:srgbClr val="006FC0"/>
                </a:solidFill>
                <a:latin typeface="Trebuchet MS"/>
                <a:cs typeface="Trebuchet MS"/>
              </a:rPr>
              <a:t>environment </a:t>
            </a:r>
            <a:r>
              <a:rPr sz="2400" b="1" spc="-100" dirty="0">
                <a:latin typeface="Trebuchet MS"/>
                <a:cs typeface="Trebuchet MS"/>
              </a:rPr>
              <a:t>by </a:t>
            </a:r>
            <a:r>
              <a:rPr sz="2400" b="1" spc="-95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p</a:t>
            </a:r>
            <a:r>
              <a:rPr sz="2400" b="1" spc="-190" dirty="0">
                <a:latin typeface="Trebuchet MS"/>
                <a:cs typeface="Trebuchet MS"/>
              </a:rPr>
              <a:t>r</a:t>
            </a:r>
            <a:r>
              <a:rPr sz="2400" b="1" spc="-75" dirty="0">
                <a:latin typeface="Trebuchet MS"/>
                <a:cs typeface="Trebuchet MS"/>
              </a:rPr>
              <a:t>oducing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75" dirty="0">
                <a:solidFill>
                  <a:srgbClr val="496200"/>
                </a:solidFill>
                <a:latin typeface="Trebuchet MS"/>
                <a:cs typeface="Trebuchet MS"/>
              </a:rPr>
              <a:t>u</a:t>
            </a:r>
            <a:r>
              <a:rPr sz="2400" b="1" spc="-190" dirty="0">
                <a:solidFill>
                  <a:srgbClr val="496200"/>
                </a:solidFill>
                <a:latin typeface="Trebuchet MS"/>
                <a:cs typeface="Trebuchet MS"/>
              </a:rPr>
              <a:t>r</a:t>
            </a:r>
            <a:r>
              <a:rPr sz="2400" b="1" spc="-275" dirty="0">
                <a:solidFill>
                  <a:srgbClr val="496200"/>
                </a:solidFill>
                <a:latin typeface="Trebuchet MS"/>
                <a:cs typeface="Trebuchet MS"/>
              </a:rPr>
              <a:t>e</a:t>
            </a:r>
            <a:r>
              <a:rPr sz="2400" b="1" spc="-240" dirty="0">
                <a:solidFill>
                  <a:srgbClr val="496200"/>
                </a:solidFill>
                <a:latin typeface="Trebuchet MS"/>
                <a:cs typeface="Trebuchet MS"/>
              </a:rPr>
              <a:t>a</a:t>
            </a:r>
            <a:r>
              <a:rPr sz="2400" b="1" spc="-215" dirty="0">
                <a:solidFill>
                  <a:srgbClr val="496200"/>
                </a:solidFill>
                <a:latin typeface="Trebuchet MS"/>
                <a:cs typeface="Trebuchet MS"/>
              </a:rPr>
              <a:t>s</a:t>
            </a:r>
            <a:r>
              <a:rPr sz="2400" b="1" spc="-275" dirty="0">
                <a:solidFill>
                  <a:srgbClr val="496200"/>
                </a:solidFill>
                <a:latin typeface="Trebuchet MS"/>
                <a:cs typeface="Trebuchet MS"/>
              </a:rPr>
              <a:t>e</a:t>
            </a:r>
            <a:r>
              <a:rPr sz="2400" b="1" spc="-285" dirty="0">
                <a:solidFill>
                  <a:srgbClr val="496200"/>
                </a:solidFill>
                <a:latin typeface="Trebuchet MS"/>
                <a:cs typeface="Trebuchet MS"/>
              </a:rPr>
              <a:t>,</a:t>
            </a:r>
            <a:r>
              <a:rPr sz="2400" b="1" spc="-150" dirty="0">
                <a:solidFill>
                  <a:srgbClr val="49620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496200"/>
                </a:solidFill>
                <a:latin typeface="Trebuchet MS"/>
                <a:cs typeface="Trebuchet MS"/>
              </a:rPr>
              <a:t>a</a:t>
            </a:r>
            <a:r>
              <a:rPr sz="2400" b="1" spc="-55" dirty="0">
                <a:solidFill>
                  <a:srgbClr val="496200"/>
                </a:solidFill>
                <a:latin typeface="Trebuchet MS"/>
                <a:cs typeface="Trebuchet MS"/>
              </a:rPr>
              <a:t>n</a:t>
            </a:r>
            <a:r>
              <a:rPr sz="2400" b="1" spc="-125" dirty="0">
                <a:solidFill>
                  <a:srgbClr val="496200"/>
                </a:solidFill>
                <a:latin typeface="Trebuchet MS"/>
                <a:cs typeface="Trebuchet MS"/>
              </a:rPr>
              <a:t> </a:t>
            </a:r>
            <a:r>
              <a:rPr sz="2400" b="1" spc="-170" dirty="0">
                <a:solidFill>
                  <a:srgbClr val="496200"/>
                </a:solidFill>
                <a:latin typeface="Trebuchet MS"/>
                <a:cs typeface="Trebuchet MS"/>
              </a:rPr>
              <a:t>e</a:t>
            </a:r>
            <a:r>
              <a:rPr sz="2400" b="1" spc="-155" dirty="0">
                <a:solidFill>
                  <a:srgbClr val="496200"/>
                </a:solidFill>
                <a:latin typeface="Trebuchet MS"/>
                <a:cs typeface="Trebuchet MS"/>
              </a:rPr>
              <a:t>n</a:t>
            </a:r>
            <a:r>
              <a:rPr sz="2400" b="1" spc="-229" dirty="0">
                <a:solidFill>
                  <a:srgbClr val="496200"/>
                </a:solidFill>
                <a:latin typeface="Trebuchet MS"/>
                <a:cs typeface="Trebuchet MS"/>
              </a:rPr>
              <a:t>z</a:t>
            </a:r>
            <a:r>
              <a:rPr sz="2400" b="1" spc="-65" dirty="0">
                <a:solidFill>
                  <a:srgbClr val="496200"/>
                </a:solidFill>
                <a:latin typeface="Trebuchet MS"/>
                <a:cs typeface="Trebuchet MS"/>
              </a:rPr>
              <a:t>y</a:t>
            </a:r>
            <a:r>
              <a:rPr sz="2400" b="1" spc="-165" dirty="0">
                <a:solidFill>
                  <a:srgbClr val="496200"/>
                </a:solidFill>
                <a:latin typeface="Trebuchet MS"/>
                <a:cs typeface="Trebuchet MS"/>
              </a:rPr>
              <a:t>m</a:t>
            </a:r>
            <a:r>
              <a:rPr sz="2400" b="1" spc="-110" dirty="0">
                <a:solidFill>
                  <a:srgbClr val="496200"/>
                </a:solidFill>
                <a:latin typeface="Trebuchet MS"/>
                <a:cs typeface="Trebuchet MS"/>
              </a:rPr>
              <a:t>e</a:t>
            </a:r>
            <a:r>
              <a:rPr sz="2400" b="1" spc="-120" dirty="0">
                <a:solidFill>
                  <a:srgbClr val="496200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4" dirty="0">
                <a:latin typeface="Trebuchet MS"/>
                <a:cs typeface="Trebuchet MS"/>
              </a:rPr>
              <a:t>h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10" dirty="0">
                <a:latin typeface="Trebuchet MS"/>
                <a:cs typeface="Trebuchet MS"/>
              </a:rPr>
              <a:t>t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25" dirty="0">
                <a:latin typeface="Trebuchet MS"/>
                <a:cs typeface="Trebuchet MS"/>
              </a:rPr>
              <a:t>g</a:t>
            </a:r>
            <a:r>
              <a:rPr sz="2400" b="1" spc="-170" dirty="0">
                <a:latin typeface="Trebuchet MS"/>
                <a:cs typeface="Trebuchet MS"/>
              </a:rPr>
              <a:t>e</a:t>
            </a:r>
            <a:r>
              <a:rPr sz="2400" b="1" spc="-155" dirty="0">
                <a:latin typeface="Trebuchet MS"/>
                <a:cs typeface="Trebuchet MS"/>
              </a:rPr>
              <a:t>n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204" dirty="0">
                <a:latin typeface="Trebuchet MS"/>
                <a:cs typeface="Trebuchet MS"/>
              </a:rPr>
              <a:t>r</a:t>
            </a:r>
            <a:r>
              <a:rPr sz="2400" b="1" spc="-200" dirty="0">
                <a:latin typeface="Trebuchet MS"/>
                <a:cs typeface="Trebuchet MS"/>
              </a:rPr>
              <a:t>at</a:t>
            </a:r>
            <a:r>
              <a:rPr sz="2400" b="1" spc="-235" dirty="0">
                <a:latin typeface="Trebuchet MS"/>
                <a:cs typeface="Trebuchet MS"/>
              </a:rPr>
              <a:t>e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20" dirty="0">
                <a:latin typeface="Trebuchet MS"/>
                <a:cs typeface="Trebuchet MS"/>
              </a:rPr>
              <a:t>mm</a:t>
            </a:r>
            <a:r>
              <a:rPr sz="2400" b="1" spc="-5" dirty="0">
                <a:latin typeface="Trebuchet MS"/>
                <a:cs typeface="Trebuchet MS"/>
              </a:rPr>
              <a:t>o</a:t>
            </a:r>
            <a:r>
              <a:rPr sz="2400" b="1" spc="-15" dirty="0">
                <a:latin typeface="Trebuchet MS"/>
                <a:cs typeface="Trebuchet MS"/>
              </a:rPr>
              <a:t>n</a:t>
            </a:r>
            <a:r>
              <a:rPr sz="2400" b="1" spc="-165" dirty="0">
                <a:latin typeface="Trebuchet MS"/>
                <a:cs typeface="Trebuchet MS"/>
              </a:rPr>
              <a:t>ia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30" dirty="0">
                <a:latin typeface="Trebuchet MS"/>
                <a:cs typeface="Trebuchet MS"/>
              </a:rPr>
              <a:t>o  </a:t>
            </a:r>
            <a:r>
              <a:rPr sz="2400" b="1" spc="-45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2400" b="1" spc="-285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2400" b="1" spc="-70" dirty="0">
                <a:solidFill>
                  <a:srgbClr val="001F5F"/>
                </a:solidFill>
                <a:latin typeface="Trebuchet MS"/>
                <a:cs typeface="Trebuchet MS"/>
              </a:rPr>
              <a:t>u</a:t>
            </a:r>
            <a:r>
              <a:rPr sz="2400" b="1" spc="-105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2400" b="1" spc="-195" dirty="0">
                <a:solidFill>
                  <a:srgbClr val="001F5F"/>
                </a:solidFill>
                <a:latin typeface="Trebuchet MS"/>
                <a:cs typeface="Trebuchet MS"/>
              </a:rPr>
              <a:t>r</a:t>
            </a:r>
            <a:r>
              <a:rPr sz="2400" b="1" spc="-235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r>
              <a:rPr sz="2400" b="1" spc="-95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r>
              <a:rPr sz="2400" b="1" spc="-110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2400" b="1" spc="-254" dirty="0">
                <a:solidFill>
                  <a:srgbClr val="001F5F"/>
                </a:solidFill>
                <a:latin typeface="Trebuchet MS"/>
                <a:cs typeface="Trebuchet MS"/>
              </a:rPr>
              <a:t>z</a:t>
            </a:r>
            <a:r>
              <a:rPr sz="2400" b="1" spc="-270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2400" b="1" spc="-1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2400" b="1" spc="-110" dirty="0">
                <a:solidFill>
                  <a:srgbClr val="001F5F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2400" b="1" spc="-12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r>
              <a:rPr sz="2400" b="1" spc="-200" dirty="0">
                <a:solidFill>
                  <a:srgbClr val="001F5F"/>
                </a:solidFill>
                <a:latin typeface="Trebuchet MS"/>
                <a:cs typeface="Trebuchet MS"/>
              </a:rPr>
              <a:t>c</a:t>
            </a:r>
            <a:r>
              <a:rPr sz="2400" b="1" spc="-85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2400" b="1" spc="-150" dirty="0">
                <a:solidFill>
                  <a:srgbClr val="001F5F"/>
                </a:solidFill>
                <a:latin typeface="Trebuchet MS"/>
                <a:cs typeface="Trebuchet MS"/>
              </a:rPr>
              <a:t>d</a:t>
            </a:r>
            <a:r>
              <a:rPr sz="2400" b="1" spc="-285" dirty="0">
                <a:solidFill>
                  <a:srgbClr val="001F5F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0919" y="607821"/>
            <a:ext cx="66421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955">
              <a:spcBef>
                <a:spcPts val="100"/>
              </a:spcBef>
              <a:tabLst>
                <a:tab pos="4946650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I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10" dirty="0">
                <a:latin typeface="Trebuchet MS"/>
                <a:cs typeface="Trebuchet MS"/>
              </a:rPr>
              <a:t>d</a:t>
            </a:r>
            <a:r>
              <a:rPr sz="2400" b="1" spc="-100" dirty="0">
                <a:latin typeface="Trebuchet MS"/>
                <a:cs typeface="Trebuchet MS"/>
              </a:rPr>
              <a:t>u</a:t>
            </a:r>
            <a:r>
              <a:rPr sz="2400" b="1" spc="-250" dirty="0">
                <a:latin typeface="Trebuchet MS"/>
                <a:cs typeface="Trebuchet MS"/>
              </a:rPr>
              <a:t>ce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55" dirty="0">
                <a:latin typeface="Trebuchet MS"/>
                <a:cs typeface="Trebuchet MS"/>
              </a:rPr>
              <a:t>i</a:t>
            </a:r>
            <a:r>
              <a:rPr sz="2400" b="1" spc="-85" dirty="0">
                <a:latin typeface="Trebuchet MS"/>
                <a:cs typeface="Trebuchet MS"/>
              </a:rPr>
              <a:t>n</a:t>
            </a:r>
            <a:r>
              <a:rPr sz="2400" b="1" spc="-114" dirty="0">
                <a:latin typeface="Trebuchet MS"/>
                <a:cs typeface="Trebuchet MS"/>
              </a:rPr>
              <a:t>flamm</a:t>
            </a:r>
            <a:r>
              <a:rPr sz="2400" b="1" spc="-100" dirty="0">
                <a:latin typeface="Trebuchet MS"/>
                <a:cs typeface="Trebuchet MS"/>
              </a:rPr>
              <a:t>a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20" dirty="0">
                <a:latin typeface="Trebuchet MS"/>
                <a:cs typeface="Trebuchet MS"/>
              </a:rPr>
              <a:t>i</a:t>
            </a:r>
            <a:r>
              <a:rPr sz="2400" b="1" spc="-60" dirty="0">
                <a:latin typeface="Trebuchet MS"/>
                <a:cs typeface="Trebuchet MS"/>
              </a:rPr>
              <a:t>o</a:t>
            </a:r>
            <a:r>
              <a:rPr sz="2400" b="1" spc="-55" dirty="0">
                <a:latin typeface="Trebuchet MS"/>
                <a:cs typeface="Trebuchet MS"/>
              </a:rPr>
              <a:t>n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45" dirty="0">
                <a:latin typeface="Trebuchet MS"/>
                <a:cs typeface="Trebuchet MS"/>
              </a:rPr>
              <a:t>d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2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50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la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dirty="0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30" dirty="0">
                <a:latin typeface="Trebuchet MS"/>
                <a:cs typeface="Trebuchet MS"/>
              </a:rPr>
              <a:t>l</a:t>
            </a:r>
            <a:r>
              <a:rPr sz="2400" b="1" spc="-240" dirty="0">
                <a:latin typeface="Trebuchet MS"/>
                <a:cs typeface="Trebuchet MS"/>
              </a:rPr>
              <a:t>e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250" dirty="0">
                <a:latin typeface="Trebuchet MS"/>
                <a:cs typeface="Trebuchet MS"/>
              </a:rPr>
              <a:t>se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25" dirty="0">
                <a:latin typeface="Trebuchet MS"/>
                <a:cs typeface="Trebuchet MS"/>
              </a:rPr>
              <a:t>f  </a:t>
            </a:r>
            <a:r>
              <a:rPr sz="2400" b="1" spc="-120" dirty="0">
                <a:latin typeface="Trebuchet MS"/>
                <a:cs typeface="Trebuchet MS"/>
              </a:rPr>
              <a:t>cytokines </a:t>
            </a:r>
            <a:r>
              <a:rPr sz="2400" b="1" spc="-140" dirty="0">
                <a:latin typeface="Trebuchet MS"/>
                <a:cs typeface="Trebuchet MS"/>
              </a:rPr>
              <a:t>and </a:t>
            </a:r>
            <a:r>
              <a:rPr sz="2400" b="1" spc="-130" dirty="0">
                <a:latin typeface="Trebuchet MS"/>
                <a:cs typeface="Trebuchet MS"/>
              </a:rPr>
              <a:t>other </a:t>
            </a:r>
            <a:r>
              <a:rPr sz="2400" b="1" spc="-140" dirty="0">
                <a:latin typeface="Trebuchet MS"/>
                <a:cs typeface="Trebuchet MS"/>
              </a:rPr>
              <a:t>mediators </a:t>
            </a:r>
            <a:r>
              <a:rPr sz="2400" b="1" spc="-45" dirty="0">
                <a:latin typeface="Trebuchet MS"/>
                <a:cs typeface="Trebuchet MS"/>
              </a:rPr>
              <a:t>of </a:t>
            </a:r>
            <a:r>
              <a:rPr sz="2400" b="1" spc="-90" dirty="0">
                <a:solidFill>
                  <a:srgbClr val="006FC0"/>
                </a:solidFill>
                <a:latin typeface="Trebuchet MS"/>
                <a:cs typeface="Trebuchet MS"/>
              </a:rPr>
              <a:t>inflammation </a:t>
            </a:r>
            <a:r>
              <a:rPr sz="2400" b="1" spc="-8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5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45" dirty="0">
                <a:solidFill>
                  <a:srgbClr val="006FC0"/>
                </a:solidFill>
                <a:latin typeface="Trebuchet MS"/>
                <a:cs typeface="Trebuchet MS"/>
              </a:rPr>
              <a:t>n</a:t>
            </a:r>
            <a:r>
              <a:rPr sz="2400" b="1" spc="-130" dirty="0">
                <a:solidFill>
                  <a:srgbClr val="006FC0"/>
                </a:solidFill>
                <a:latin typeface="Trebuchet MS"/>
                <a:cs typeface="Trebuchet MS"/>
              </a:rPr>
              <a:t>tribu</a:t>
            </a:r>
            <a:r>
              <a:rPr sz="2400" b="1" spc="-100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290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215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13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45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114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15" dirty="0">
                <a:solidFill>
                  <a:srgbClr val="006FC0"/>
                </a:solidFill>
                <a:latin typeface="Trebuchet MS"/>
                <a:cs typeface="Trebuchet MS"/>
              </a:rPr>
              <a:t>m</a:t>
            </a:r>
            <a:r>
              <a:rPr sz="2400" b="1" spc="-70" dirty="0">
                <a:solidFill>
                  <a:srgbClr val="006FC0"/>
                </a:solidFill>
                <a:latin typeface="Trebuchet MS"/>
                <a:cs typeface="Trebuchet MS"/>
              </a:rPr>
              <a:t>u</a:t>
            </a:r>
            <a:r>
              <a:rPr sz="2400" b="1" spc="-200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os</a:t>
            </a:r>
            <a:r>
              <a:rPr sz="2400" b="1" spc="-13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95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d</a:t>
            </a:r>
            <a:r>
              <a:rPr sz="2400" b="1" spc="-17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15" dirty="0">
                <a:solidFill>
                  <a:srgbClr val="006FC0"/>
                </a:solidFill>
                <a:latin typeface="Trebuchet MS"/>
                <a:cs typeface="Trebuchet MS"/>
              </a:rPr>
              <a:t>m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130" dirty="0">
                <a:solidFill>
                  <a:srgbClr val="006FC0"/>
                </a:solidFill>
                <a:latin typeface="Trebuchet MS"/>
                <a:cs typeface="Trebuchet MS"/>
              </a:rPr>
              <a:t>g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0920" y="2656460"/>
            <a:ext cx="745235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955">
              <a:spcBef>
                <a:spcPts val="100"/>
              </a:spcBef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I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65" dirty="0">
                <a:latin typeface="Trebuchet MS"/>
                <a:cs typeface="Trebuchet MS"/>
              </a:rPr>
              <a:t>f</a:t>
            </a:r>
            <a:r>
              <a:rPr sz="2400" b="1" spc="-250" dirty="0">
                <a:latin typeface="Trebuchet MS"/>
                <a:cs typeface="Trebuchet MS"/>
              </a:rPr>
              <a:t>e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125" dirty="0">
                <a:latin typeface="Trebuchet MS"/>
                <a:cs typeface="Trebuchet MS"/>
              </a:rPr>
              <a:t>t</a:t>
            </a:r>
            <a:r>
              <a:rPr sz="2400" b="1" spc="-100" dirty="0">
                <a:latin typeface="Trebuchet MS"/>
                <a:cs typeface="Trebuchet MS"/>
              </a:rPr>
              <a:t>ion,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pr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55" dirty="0">
                <a:latin typeface="Trebuchet MS"/>
                <a:cs typeface="Trebuchet MS"/>
              </a:rPr>
              <a:t>dom</a:t>
            </a:r>
            <a:r>
              <a:rPr sz="2400" b="1" spc="-35" dirty="0">
                <a:latin typeface="Trebuchet MS"/>
                <a:cs typeface="Trebuchet MS"/>
              </a:rPr>
              <a:t>i</a:t>
            </a:r>
            <a:r>
              <a:rPr sz="2400" b="1" spc="-65" dirty="0">
                <a:latin typeface="Trebuchet MS"/>
                <a:cs typeface="Trebuchet MS"/>
              </a:rPr>
              <a:t>n</a:t>
            </a:r>
            <a:r>
              <a:rPr sz="2400" b="1" spc="-155" dirty="0">
                <a:latin typeface="Trebuchet MS"/>
                <a:cs typeface="Trebuchet MS"/>
              </a:rPr>
              <a:t>an</a:t>
            </a:r>
            <a:r>
              <a:rPr sz="2400" b="1" spc="-100" dirty="0">
                <a:latin typeface="Trebuchet MS"/>
                <a:cs typeface="Trebuchet MS"/>
              </a:rPr>
              <a:t>t</a:t>
            </a:r>
            <a:r>
              <a:rPr sz="2400" b="1" spc="-85" dirty="0">
                <a:latin typeface="Trebuchet MS"/>
                <a:cs typeface="Trebuchet MS"/>
              </a:rPr>
              <a:t>ly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in</a:t>
            </a:r>
            <a:r>
              <a:rPr sz="2400" b="1" spc="-10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00AF50"/>
                </a:solidFill>
                <a:latin typeface="Trebuchet MS"/>
                <a:cs typeface="Trebuchet MS"/>
              </a:rPr>
              <a:t>a</a:t>
            </a:r>
            <a:r>
              <a:rPr sz="2400" b="1" spc="-45" dirty="0">
                <a:solidFill>
                  <a:srgbClr val="00AF50"/>
                </a:solidFill>
                <a:latin typeface="Trebuchet MS"/>
                <a:cs typeface="Trebuchet MS"/>
              </a:rPr>
              <a:t>n</a:t>
            </a:r>
            <a:r>
              <a:rPr sz="2400" b="1" spc="-105" dirty="0">
                <a:solidFill>
                  <a:srgbClr val="00AF50"/>
                </a:solidFill>
                <a:latin typeface="Trebuchet MS"/>
                <a:cs typeface="Trebuchet MS"/>
              </a:rPr>
              <a:t>t</a:t>
            </a:r>
            <a:r>
              <a:rPr sz="2400" b="1" spc="-195" dirty="0">
                <a:solidFill>
                  <a:srgbClr val="00AF50"/>
                </a:solidFill>
                <a:latin typeface="Trebuchet MS"/>
                <a:cs typeface="Trebuchet MS"/>
              </a:rPr>
              <a:t>r</a:t>
            </a:r>
            <a:r>
              <a:rPr sz="2400" b="1" spc="-30" dirty="0">
                <a:solidFill>
                  <a:srgbClr val="00AF50"/>
                </a:solidFill>
                <a:latin typeface="Trebuchet MS"/>
                <a:cs typeface="Trebuchet MS"/>
              </a:rPr>
              <a:t>u</a:t>
            </a:r>
            <a:r>
              <a:rPr sz="2400" b="1" spc="-35" dirty="0">
                <a:solidFill>
                  <a:srgbClr val="00AF50"/>
                </a:solidFill>
                <a:latin typeface="Trebuchet MS"/>
                <a:cs typeface="Trebuchet MS"/>
              </a:rPr>
              <a:t>m</a:t>
            </a:r>
            <a:r>
              <a:rPr sz="2400" b="1" spc="-1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40" dirty="0">
                <a:latin typeface="Trebuchet MS"/>
                <a:cs typeface="Trebuchet MS"/>
              </a:rPr>
              <a:t>f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s</a:t>
            </a:r>
            <a:r>
              <a:rPr sz="2400" b="1" spc="-145" dirty="0">
                <a:latin typeface="Trebuchet MS"/>
                <a:cs typeface="Trebuchet MS"/>
              </a:rPr>
              <a:t>t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55" dirty="0">
                <a:latin typeface="Trebuchet MS"/>
                <a:cs typeface="Trebuchet MS"/>
              </a:rPr>
              <a:t>c</a:t>
            </a:r>
            <a:r>
              <a:rPr sz="2400" b="1" spc="-165" dirty="0">
                <a:latin typeface="Trebuchet MS"/>
                <a:cs typeface="Trebuchet MS"/>
              </a:rPr>
              <a:t>h</a:t>
            </a:r>
            <a:r>
              <a:rPr sz="2400" b="1" spc="-250" dirty="0">
                <a:latin typeface="Trebuchet MS"/>
                <a:cs typeface="Trebuchet MS"/>
              </a:rPr>
              <a:t>,  </a:t>
            </a:r>
            <a:r>
              <a:rPr sz="2400" b="1" spc="-190" dirty="0">
                <a:latin typeface="Trebuchet MS"/>
                <a:cs typeface="Trebuchet MS"/>
              </a:rPr>
              <a:t>leads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30" dirty="0">
                <a:latin typeface="Trebuchet MS"/>
                <a:cs typeface="Trebuchet MS"/>
              </a:rPr>
              <a:t>to</a:t>
            </a:r>
            <a:r>
              <a:rPr sz="2400" b="1" spc="-105" dirty="0">
                <a:latin typeface="Trebuchet MS"/>
                <a:cs typeface="Trebuchet MS"/>
              </a:rPr>
              <a:t> </a:t>
            </a:r>
            <a:r>
              <a:rPr sz="2400" b="1" spc="-150" dirty="0">
                <a:solidFill>
                  <a:srgbClr val="7E3400"/>
                </a:solidFill>
                <a:latin typeface="Trebuchet MS"/>
                <a:cs typeface="Trebuchet MS"/>
              </a:rPr>
              <a:t>hypergastrinemia</a:t>
            </a:r>
            <a:r>
              <a:rPr sz="2400" b="1" spc="-13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40" dirty="0">
                <a:solidFill>
                  <a:srgbClr val="7E3400"/>
                </a:solidFill>
                <a:latin typeface="Trebuchet MS"/>
                <a:cs typeface="Trebuchet MS"/>
              </a:rPr>
              <a:t>and</a:t>
            </a:r>
            <a:r>
              <a:rPr sz="2400" b="1" spc="-14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40" dirty="0">
                <a:solidFill>
                  <a:srgbClr val="7E3400"/>
                </a:solidFill>
                <a:latin typeface="Trebuchet MS"/>
                <a:cs typeface="Trebuchet MS"/>
              </a:rPr>
              <a:t>an</a:t>
            </a:r>
            <a:r>
              <a:rPr sz="2400" b="1" spc="-10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90" dirty="0">
                <a:solidFill>
                  <a:srgbClr val="7E3400"/>
                </a:solidFill>
                <a:latin typeface="Trebuchet MS"/>
                <a:cs typeface="Trebuchet MS"/>
              </a:rPr>
              <a:t>increased</a:t>
            </a:r>
            <a:r>
              <a:rPr sz="2400" b="1" spc="-15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70" dirty="0">
                <a:solidFill>
                  <a:srgbClr val="7E3400"/>
                </a:solidFill>
                <a:latin typeface="Trebuchet MS"/>
                <a:cs typeface="Trebuchet MS"/>
              </a:rPr>
              <a:t>acid </a:t>
            </a:r>
            <a:r>
              <a:rPr sz="2400" b="1" spc="-16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14" dirty="0">
                <a:solidFill>
                  <a:srgbClr val="7E3400"/>
                </a:solidFill>
                <a:latin typeface="Trebuchet MS"/>
                <a:cs typeface="Trebuchet MS"/>
              </a:rPr>
              <a:t>production.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0920" y="4704664"/>
            <a:ext cx="7528559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35" dirty="0">
                <a:latin typeface="Trebuchet MS"/>
                <a:cs typeface="Trebuchet MS"/>
              </a:rPr>
              <a:t>Acid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25" dirty="0">
                <a:latin typeface="Trebuchet MS"/>
                <a:cs typeface="Trebuchet MS"/>
              </a:rPr>
              <a:t>injury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30" dirty="0">
                <a:latin typeface="Trebuchet MS"/>
                <a:cs typeface="Trebuchet MS"/>
              </a:rPr>
              <a:t>to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the</a:t>
            </a:r>
            <a:r>
              <a:rPr sz="2400" b="1" spc="-95" dirty="0">
                <a:latin typeface="Trebuchet MS"/>
                <a:cs typeface="Trebuchet MS"/>
              </a:rPr>
              <a:t> </a:t>
            </a:r>
            <a:r>
              <a:rPr sz="2400" b="1" spc="-85" dirty="0">
                <a:latin typeface="Trebuchet MS"/>
                <a:cs typeface="Trebuchet MS"/>
              </a:rPr>
              <a:t>duodenum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is</a:t>
            </a:r>
            <a:r>
              <a:rPr sz="2400" b="1" spc="-105" dirty="0">
                <a:latin typeface="Trebuchet MS"/>
                <a:cs typeface="Trebuchet MS"/>
              </a:rPr>
              <a:t> </a:t>
            </a:r>
            <a:r>
              <a:rPr sz="2400" b="1" spc="-65" dirty="0">
                <a:latin typeface="Trebuchet MS"/>
                <a:cs typeface="Trebuchet MS"/>
              </a:rPr>
              <a:t>thought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30" dirty="0">
                <a:latin typeface="Trebuchet MS"/>
                <a:cs typeface="Trebuchet MS"/>
              </a:rPr>
              <a:t>to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00" dirty="0">
                <a:latin typeface="Trebuchet MS"/>
                <a:cs typeface="Trebuchet MS"/>
              </a:rPr>
              <a:t>promote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the</a:t>
            </a:r>
            <a:endParaRPr sz="2400">
              <a:latin typeface="Trebuchet MS"/>
              <a:cs typeface="Trebuchet MS"/>
            </a:endParaRPr>
          </a:p>
          <a:p>
            <a:pPr marL="287020">
              <a:spcBef>
                <a:spcPts val="5"/>
              </a:spcBef>
            </a:pPr>
            <a:r>
              <a:rPr sz="2400" b="1" spc="-145" dirty="0">
                <a:latin typeface="Trebuchet MS"/>
                <a:cs typeface="Trebuchet MS"/>
              </a:rPr>
              <a:t>development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45" dirty="0">
                <a:latin typeface="Trebuchet MS"/>
                <a:cs typeface="Trebuchet MS"/>
              </a:rPr>
              <a:t>of</a:t>
            </a:r>
            <a:r>
              <a:rPr sz="2400" b="1" spc="-105" dirty="0">
                <a:latin typeface="Trebuchet MS"/>
                <a:cs typeface="Trebuchet MS"/>
              </a:rPr>
              <a:t> </a:t>
            </a:r>
            <a:r>
              <a:rPr sz="2400" b="1" spc="-150" dirty="0">
                <a:solidFill>
                  <a:srgbClr val="006FC0"/>
                </a:solidFill>
                <a:latin typeface="Trebuchet MS"/>
                <a:cs typeface="Trebuchet MS"/>
              </a:rPr>
              <a:t>gastric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70" dirty="0">
                <a:solidFill>
                  <a:srgbClr val="006FC0"/>
                </a:solidFill>
                <a:latin typeface="Trebuchet MS"/>
                <a:cs typeface="Trebuchet MS"/>
              </a:rPr>
              <a:t>metaplasia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0920" y="1115313"/>
            <a:ext cx="7687309" cy="27898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marR="5080" indent="-274955">
              <a:spcBef>
                <a:spcPts val="95"/>
              </a:spcBef>
            </a:pPr>
            <a:r>
              <a:rPr sz="2100" spc="-6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 </a:t>
            </a:r>
            <a:r>
              <a:rPr sz="2800" b="1" spc="-40" dirty="0">
                <a:latin typeface="Trebuchet MS"/>
                <a:cs typeface="Trebuchet MS"/>
              </a:rPr>
              <a:t>Allowing </a:t>
            </a:r>
            <a:r>
              <a:rPr sz="2800" b="1" spc="-195" dirty="0">
                <a:latin typeface="Trebuchet MS"/>
                <a:cs typeface="Trebuchet MS"/>
              </a:rPr>
              <a:t>the</a:t>
            </a:r>
            <a:r>
              <a:rPr sz="2800" b="1" spc="450" dirty="0">
                <a:latin typeface="Trebuchet MS"/>
                <a:cs typeface="Trebuchet MS"/>
              </a:rPr>
              <a:t> </a:t>
            </a:r>
            <a:r>
              <a:rPr sz="2800" b="1" spc="-105" dirty="0">
                <a:latin typeface="Trebuchet MS"/>
                <a:cs typeface="Trebuchet MS"/>
              </a:rPr>
              <a:t>organism </a:t>
            </a:r>
            <a:r>
              <a:rPr sz="2800" b="1" spc="-35" dirty="0">
                <a:latin typeface="Trebuchet MS"/>
                <a:cs typeface="Trebuchet MS"/>
              </a:rPr>
              <a:t>to </a:t>
            </a:r>
            <a:r>
              <a:rPr sz="2800" b="1" spc="-130" dirty="0">
                <a:latin typeface="Trebuchet MS"/>
                <a:cs typeface="Trebuchet MS"/>
              </a:rPr>
              <a:t>colonize </a:t>
            </a:r>
            <a:r>
              <a:rPr sz="2800" b="1" spc="-229" dirty="0">
                <a:latin typeface="Trebuchet MS"/>
                <a:cs typeface="Trebuchet MS"/>
              </a:rPr>
              <a:t>these</a:t>
            </a:r>
            <a:r>
              <a:rPr sz="2800" b="1" spc="385" dirty="0">
                <a:latin typeface="Trebuchet MS"/>
                <a:cs typeface="Trebuchet MS"/>
              </a:rPr>
              <a:t> </a:t>
            </a:r>
            <a:r>
              <a:rPr sz="2800" b="1" spc="-265" dirty="0">
                <a:latin typeface="Trebuchet MS"/>
                <a:cs typeface="Trebuchet MS"/>
              </a:rPr>
              <a:t>areas </a:t>
            </a:r>
            <a:r>
              <a:rPr sz="2800" b="1" spc="-260" dirty="0">
                <a:latin typeface="Trebuchet MS"/>
                <a:cs typeface="Trebuchet MS"/>
              </a:rPr>
              <a:t> </a:t>
            </a:r>
            <a:r>
              <a:rPr sz="2800" b="1" spc="-165" dirty="0">
                <a:latin typeface="Trebuchet MS"/>
                <a:cs typeface="Trebuchet MS"/>
              </a:rPr>
              <a:t>and</a:t>
            </a:r>
            <a:r>
              <a:rPr sz="2800" b="1" spc="-145" dirty="0">
                <a:latin typeface="Trebuchet MS"/>
                <a:cs typeface="Trebuchet MS"/>
              </a:rPr>
              <a:t> </a:t>
            </a:r>
            <a:r>
              <a:rPr sz="2800" b="1" spc="-114" dirty="0">
                <a:latin typeface="Trebuchet MS"/>
                <a:cs typeface="Trebuchet MS"/>
              </a:rPr>
              <a:t>promote</a:t>
            </a:r>
            <a:r>
              <a:rPr sz="2800" b="1" spc="-165" dirty="0">
                <a:latin typeface="Trebuchet MS"/>
                <a:cs typeface="Trebuchet MS"/>
              </a:rPr>
              <a:t> </a:t>
            </a:r>
            <a:r>
              <a:rPr sz="2800" b="1" spc="-195" dirty="0">
                <a:latin typeface="Trebuchet MS"/>
                <a:cs typeface="Trebuchet MS"/>
              </a:rPr>
              <a:t>the</a:t>
            </a:r>
            <a:r>
              <a:rPr sz="2800" b="1" spc="-150" dirty="0">
                <a:latin typeface="Trebuchet MS"/>
                <a:cs typeface="Trebuchet MS"/>
              </a:rPr>
              <a:t> </a:t>
            </a:r>
            <a:r>
              <a:rPr sz="2800" b="1" spc="-165" dirty="0">
                <a:solidFill>
                  <a:srgbClr val="006FC0"/>
                </a:solidFill>
                <a:latin typeface="Trebuchet MS"/>
                <a:cs typeface="Trebuchet MS"/>
              </a:rPr>
              <a:t>development</a:t>
            </a:r>
            <a:r>
              <a:rPr sz="2800" b="1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55" dirty="0">
                <a:solidFill>
                  <a:srgbClr val="006FC0"/>
                </a:solidFill>
                <a:latin typeface="Trebuchet MS"/>
                <a:cs typeface="Trebuchet MS"/>
              </a:rPr>
              <a:t>of</a:t>
            </a:r>
            <a:r>
              <a:rPr sz="2800" b="1" spc="-13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145" dirty="0">
                <a:solidFill>
                  <a:srgbClr val="006FC0"/>
                </a:solidFill>
                <a:latin typeface="Trebuchet MS"/>
                <a:cs typeface="Trebuchet MS"/>
              </a:rPr>
              <a:t>duodenal </a:t>
            </a:r>
            <a:r>
              <a:rPr sz="2800" b="1" spc="-210" dirty="0">
                <a:solidFill>
                  <a:srgbClr val="006FC0"/>
                </a:solidFill>
                <a:latin typeface="Trebuchet MS"/>
                <a:cs typeface="Trebuchet MS"/>
              </a:rPr>
              <a:t>ulcers</a:t>
            </a:r>
            <a:endParaRPr sz="2800">
              <a:latin typeface="Trebuchet MS"/>
              <a:cs typeface="Trebuchet MS"/>
            </a:endParaRPr>
          </a:p>
          <a:p>
            <a:pPr>
              <a:spcBef>
                <a:spcPts val="5"/>
              </a:spcBef>
            </a:pPr>
            <a:endParaRPr sz="4050">
              <a:latin typeface="Trebuchet MS"/>
              <a:cs typeface="Trebuchet MS"/>
            </a:endParaRPr>
          </a:p>
          <a:p>
            <a:pPr marL="287020" marR="1016635" indent="-274955"/>
            <a:r>
              <a:rPr sz="2100" spc="-210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z="2100" spc="-290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O</a:t>
            </a:r>
            <a:r>
              <a:rPr sz="2800" b="1" spc="-120" dirty="0">
                <a:latin typeface="Trebuchet MS"/>
                <a:cs typeface="Trebuchet MS"/>
              </a:rPr>
              <a:t>n</a:t>
            </a:r>
            <a:r>
              <a:rPr sz="2800" b="1" spc="-45" dirty="0">
                <a:latin typeface="Trebuchet MS"/>
                <a:cs typeface="Trebuchet MS"/>
              </a:rPr>
              <a:t>l</a:t>
            </a:r>
            <a:r>
              <a:rPr sz="2800" b="1" spc="-90" dirty="0">
                <a:latin typeface="Trebuchet MS"/>
                <a:cs typeface="Trebuchet MS"/>
              </a:rPr>
              <a:t>y</a:t>
            </a:r>
            <a:r>
              <a:rPr sz="2800" b="1" spc="-155" dirty="0">
                <a:latin typeface="Trebuchet MS"/>
                <a:cs typeface="Trebuchet MS"/>
              </a:rPr>
              <a:t> </a:t>
            </a:r>
            <a:r>
              <a:rPr sz="2800" b="1" spc="-265" dirty="0">
                <a:latin typeface="Trebuchet MS"/>
                <a:cs typeface="Trebuchet MS"/>
              </a:rPr>
              <a:t>a</a:t>
            </a:r>
            <a:r>
              <a:rPr sz="2800" b="1" spc="-229" dirty="0">
                <a:latin typeface="Trebuchet MS"/>
                <a:cs typeface="Trebuchet MS"/>
              </a:rPr>
              <a:t>r</a:t>
            </a:r>
            <a:r>
              <a:rPr sz="2800" b="1" spc="-20" dirty="0">
                <a:latin typeface="Trebuchet MS"/>
                <a:cs typeface="Trebuchet MS"/>
              </a:rPr>
              <a:t>o</a:t>
            </a:r>
            <a:r>
              <a:rPr sz="2800" b="1" dirty="0">
                <a:latin typeface="Trebuchet MS"/>
                <a:cs typeface="Trebuchet MS"/>
              </a:rPr>
              <a:t>u</a:t>
            </a:r>
            <a:r>
              <a:rPr sz="2800" b="1" spc="-120" dirty="0">
                <a:latin typeface="Trebuchet MS"/>
                <a:cs typeface="Trebuchet MS"/>
              </a:rPr>
              <a:t>nd</a:t>
            </a:r>
            <a:r>
              <a:rPr sz="2800" b="1" spc="-145" dirty="0">
                <a:latin typeface="Trebuchet MS"/>
                <a:cs typeface="Trebuchet MS"/>
              </a:rPr>
              <a:t> </a:t>
            </a:r>
            <a:r>
              <a:rPr sz="2800" b="1" spc="-580" dirty="0">
                <a:solidFill>
                  <a:srgbClr val="006FC0"/>
                </a:solidFill>
                <a:latin typeface="Trebuchet MS"/>
                <a:cs typeface="Trebuchet MS"/>
              </a:rPr>
              <a:t>1</a:t>
            </a:r>
            <a:r>
              <a:rPr sz="2800" b="1" spc="215" dirty="0">
                <a:solidFill>
                  <a:srgbClr val="006FC0"/>
                </a:solidFill>
                <a:latin typeface="Trebuchet MS"/>
                <a:cs typeface="Trebuchet MS"/>
              </a:rPr>
              <a:t>0</a:t>
            </a:r>
            <a:r>
              <a:rPr sz="2800" b="1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120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800" b="1" spc="5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800" b="1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580" dirty="0">
                <a:solidFill>
                  <a:srgbClr val="006FC0"/>
                </a:solidFill>
                <a:latin typeface="Trebuchet MS"/>
                <a:cs typeface="Trebuchet MS"/>
              </a:rPr>
              <a:t>1</a:t>
            </a:r>
            <a:r>
              <a:rPr sz="2800" b="1" spc="-229" dirty="0">
                <a:solidFill>
                  <a:srgbClr val="006FC0"/>
                </a:solidFill>
                <a:latin typeface="Trebuchet MS"/>
                <a:cs typeface="Trebuchet MS"/>
              </a:rPr>
              <a:t>5</a:t>
            </a:r>
            <a:r>
              <a:rPr sz="2800" b="1" spc="-204" dirty="0">
                <a:solidFill>
                  <a:srgbClr val="006FC0"/>
                </a:solidFill>
                <a:latin typeface="Trebuchet MS"/>
                <a:cs typeface="Trebuchet MS"/>
              </a:rPr>
              <a:t>%</a:t>
            </a:r>
            <a:r>
              <a:rPr sz="2800" b="1" spc="-17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60" dirty="0">
                <a:solidFill>
                  <a:srgbClr val="006FC0"/>
                </a:solidFill>
                <a:latin typeface="Trebuchet MS"/>
                <a:cs typeface="Trebuchet MS"/>
              </a:rPr>
              <a:t>of</a:t>
            </a:r>
            <a:r>
              <a:rPr sz="2800" b="1" spc="-12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225" dirty="0">
                <a:solidFill>
                  <a:srgbClr val="006FC0"/>
                </a:solidFill>
                <a:latin typeface="Trebuchet MS"/>
                <a:cs typeface="Trebuchet MS"/>
              </a:rPr>
              <a:t>p</a:t>
            </a:r>
            <a:r>
              <a:rPr sz="2800" b="1" spc="-150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800" b="1" spc="-13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800" b="1" spc="-225" dirty="0">
                <a:solidFill>
                  <a:srgbClr val="006FC0"/>
                </a:solidFill>
                <a:latin typeface="Trebuchet MS"/>
                <a:cs typeface="Trebuchet MS"/>
              </a:rPr>
              <a:t>ple</a:t>
            </a:r>
            <a:r>
              <a:rPr sz="2800" b="1" spc="-1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b="1" spc="-280" dirty="0">
                <a:latin typeface="Trebuchet MS"/>
                <a:cs typeface="Trebuchet MS"/>
              </a:rPr>
              <a:t>w</a:t>
            </a:r>
            <a:r>
              <a:rPr sz="2800" b="1" spc="-195" dirty="0">
                <a:latin typeface="Trebuchet MS"/>
                <a:cs typeface="Trebuchet MS"/>
              </a:rPr>
              <a:t>h</a:t>
            </a:r>
            <a:r>
              <a:rPr sz="2800" b="1" spc="50" dirty="0">
                <a:latin typeface="Trebuchet MS"/>
                <a:cs typeface="Trebuchet MS"/>
              </a:rPr>
              <a:t>o</a:t>
            </a:r>
            <a:r>
              <a:rPr sz="2800" b="1" spc="-140" dirty="0">
                <a:latin typeface="Trebuchet MS"/>
                <a:cs typeface="Trebuchet MS"/>
              </a:rPr>
              <a:t> </a:t>
            </a:r>
            <a:r>
              <a:rPr sz="2800" b="1" spc="-265" dirty="0">
                <a:latin typeface="Trebuchet MS"/>
                <a:cs typeface="Trebuchet MS"/>
              </a:rPr>
              <a:t>a</a:t>
            </a:r>
            <a:r>
              <a:rPr sz="2800" b="1" spc="-229" dirty="0">
                <a:latin typeface="Trebuchet MS"/>
                <a:cs typeface="Trebuchet MS"/>
              </a:rPr>
              <a:t>re  </a:t>
            </a:r>
            <a:r>
              <a:rPr sz="2800" b="1" spc="-195" dirty="0">
                <a:latin typeface="Trebuchet MS"/>
                <a:cs typeface="Trebuchet MS"/>
              </a:rPr>
              <a:t>infected</a:t>
            </a:r>
            <a:r>
              <a:rPr sz="2800" b="1" spc="-160" dirty="0">
                <a:latin typeface="Trebuchet MS"/>
                <a:cs typeface="Trebuchet MS"/>
              </a:rPr>
              <a:t> </a:t>
            </a:r>
            <a:r>
              <a:rPr sz="2800" b="1" spc="-180" dirty="0">
                <a:latin typeface="Trebuchet MS"/>
                <a:cs typeface="Trebuchet MS"/>
              </a:rPr>
              <a:t>with</a:t>
            </a:r>
            <a:r>
              <a:rPr sz="2800" b="1" spc="-145" dirty="0">
                <a:latin typeface="Trebuchet MS"/>
                <a:cs typeface="Trebuchet MS"/>
              </a:rPr>
              <a:t> </a:t>
            </a:r>
            <a:r>
              <a:rPr sz="2800" b="1" spc="-50" dirty="0">
                <a:latin typeface="Trebuchet MS"/>
                <a:cs typeface="Trebuchet MS"/>
              </a:rPr>
              <a:t>H.</a:t>
            </a:r>
            <a:r>
              <a:rPr sz="2800" b="1" spc="-120" dirty="0">
                <a:latin typeface="Trebuchet MS"/>
                <a:cs typeface="Trebuchet MS"/>
              </a:rPr>
              <a:t> pylori</a:t>
            </a:r>
            <a:r>
              <a:rPr sz="2800" b="1" spc="-150" dirty="0">
                <a:latin typeface="Trebuchet MS"/>
                <a:cs typeface="Trebuchet MS"/>
              </a:rPr>
              <a:t> </a:t>
            </a:r>
            <a:r>
              <a:rPr sz="2800" b="1" spc="-190" dirty="0">
                <a:latin typeface="Trebuchet MS"/>
                <a:cs typeface="Trebuchet MS"/>
              </a:rPr>
              <a:t>develop</a:t>
            </a:r>
            <a:r>
              <a:rPr sz="2800" b="1" spc="-160" dirty="0">
                <a:latin typeface="Trebuchet MS"/>
                <a:cs typeface="Trebuchet MS"/>
              </a:rPr>
              <a:t> </a:t>
            </a:r>
            <a:r>
              <a:rPr sz="2800" b="1" spc="-215" dirty="0">
                <a:latin typeface="Trebuchet MS"/>
                <a:cs typeface="Trebuchet MS"/>
              </a:rPr>
              <a:t>peptic</a:t>
            </a:r>
            <a:r>
              <a:rPr sz="2800" b="1" spc="-170" dirty="0">
                <a:latin typeface="Trebuchet MS"/>
                <a:cs typeface="Trebuchet MS"/>
              </a:rPr>
              <a:t> </a:t>
            </a:r>
            <a:r>
              <a:rPr sz="2800" b="1" spc="-200" dirty="0">
                <a:latin typeface="Trebuchet MS"/>
                <a:cs typeface="Trebuchet MS"/>
              </a:rPr>
              <a:t>ulcer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disease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51828" y="0"/>
            <a:ext cx="2697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b="1" spc="-120" dirty="0">
                <a:solidFill>
                  <a:srgbClr val="93C500"/>
                </a:solidFill>
                <a:latin typeface="Trebuchet MS"/>
                <a:cs typeface="Trebuchet MS"/>
              </a:rPr>
              <a:t>T</a:t>
            </a:r>
            <a:r>
              <a:rPr b="1" spc="10" dirty="0">
                <a:solidFill>
                  <a:srgbClr val="93C500"/>
                </a:solidFill>
                <a:latin typeface="Trebuchet MS"/>
                <a:cs typeface="Trebuchet MS"/>
              </a:rPr>
              <a:t>R</a:t>
            </a:r>
            <a:r>
              <a:rPr b="1" spc="35" dirty="0">
                <a:solidFill>
                  <a:srgbClr val="93C500"/>
                </a:solidFill>
                <a:latin typeface="Trebuchet MS"/>
                <a:cs typeface="Trebuchet MS"/>
              </a:rPr>
              <a:t>IG</a:t>
            </a:r>
            <a:r>
              <a:rPr b="1" spc="60" dirty="0">
                <a:solidFill>
                  <a:srgbClr val="93C500"/>
                </a:solidFill>
                <a:latin typeface="Trebuchet MS"/>
                <a:cs typeface="Trebuchet MS"/>
              </a:rPr>
              <a:t>GERING</a:t>
            </a:r>
            <a:r>
              <a:rPr b="1" spc="-120" dirty="0">
                <a:solidFill>
                  <a:srgbClr val="93C500"/>
                </a:solidFill>
                <a:latin typeface="Trebuchet MS"/>
                <a:cs typeface="Trebuchet MS"/>
              </a:rPr>
              <a:t> </a:t>
            </a:r>
            <a:r>
              <a:rPr b="1" spc="-100" dirty="0">
                <a:solidFill>
                  <a:srgbClr val="93C500"/>
                </a:solidFill>
                <a:latin typeface="Trebuchet MS"/>
                <a:cs typeface="Trebuchet MS"/>
              </a:rPr>
              <a:t>F</a:t>
            </a:r>
            <a:r>
              <a:rPr b="1" spc="225" dirty="0">
                <a:solidFill>
                  <a:srgbClr val="93C500"/>
                </a:solidFill>
                <a:latin typeface="Trebuchet MS"/>
                <a:cs typeface="Trebuchet MS"/>
              </a:rPr>
              <a:t>A</a:t>
            </a:r>
            <a:r>
              <a:rPr b="1" spc="20" dirty="0">
                <a:solidFill>
                  <a:srgbClr val="93C500"/>
                </a:solidFill>
                <a:latin typeface="Trebuchet MS"/>
                <a:cs typeface="Trebuchet MS"/>
              </a:rPr>
              <a:t>C</a:t>
            </a:r>
            <a:r>
              <a:rPr b="1" spc="-135" dirty="0">
                <a:solidFill>
                  <a:srgbClr val="93C500"/>
                </a:solidFill>
                <a:latin typeface="Trebuchet MS"/>
                <a:cs typeface="Trebuchet MS"/>
              </a:rPr>
              <a:t>T</a:t>
            </a:r>
            <a:r>
              <a:rPr b="1" spc="-15" dirty="0">
                <a:solidFill>
                  <a:srgbClr val="93C500"/>
                </a:solidFill>
                <a:latin typeface="Trebuchet MS"/>
                <a:cs typeface="Trebuchet MS"/>
              </a:rPr>
              <a:t>ORS</a:t>
            </a:r>
            <a:r>
              <a:rPr b="1" spc="-120" dirty="0">
                <a:solidFill>
                  <a:srgbClr val="93C500"/>
                </a:solidFill>
                <a:latin typeface="Trebuchet MS"/>
                <a:cs typeface="Trebuchet MS"/>
              </a:rPr>
              <a:t> </a:t>
            </a:r>
            <a:r>
              <a:rPr b="1" spc="45" dirty="0">
                <a:solidFill>
                  <a:srgbClr val="93C500"/>
                </a:solidFill>
                <a:latin typeface="Trebuchet MS"/>
                <a:cs typeface="Trebuchet MS"/>
              </a:rPr>
              <a:t>I</a:t>
            </a:r>
            <a:r>
              <a:rPr b="1" spc="170" dirty="0">
                <a:solidFill>
                  <a:srgbClr val="93C500"/>
                </a:solidFill>
                <a:latin typeface="Trebuchet MS"/>
                <a:cs typeface="Trebuchet MS"/>
              </a:rPr>
              <a:t>N  </a:t>
            </a:r>
            <a:r>
              <a:rPr b="1" spc="-15" dirty="0">
                <a:solidFill>
                  <a:srgbClr val="93C500"/>
                </a:solidFill>
                <a:latin typeface="Trebuchet MS"/>
                <a:cs typeface="Trebuchet MS"/>
              </a:rPr>
              <a:t>H.PYLORI</a:t>
            </a:r>
            <a:endParaRPr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0920" y="1051305"/>
            <a:ext cx="2280285" cy="39116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75" dirty="0">
                <a:latin typeface="Microsoft Sans Serif"/>
                <a:cs typeface="Microsoft Sans Serif"/>
              </a:rPr>
              <a:t>🞇</a:t>
            </a:r>
            <a:r>
              <a:rPr sz="1800" spc="55" dirty="0">
                <a:latin typeface="Microsoft Sans Serif"/>
                <a:cs typeface="Microsoft Sans Serif"/>
              </a:rPr>
              <a:t> </a:t>
            </a:r>
            <a:r>
              <a:rPr sz="2400" spc="70" dirty="0">
                <a:solidFill>
                  <a:srgbClr val="000000"/>
                </a:solidFill>
              </a:rPr>
              <a:t>G</a:t>
            </a:r>
            <a:r>
              <a:rPr sz="2400" spc="-285" dirty="0">
                <a:solidFill>
                  <a:srgbClr val="000000"/>
                </a:solidFill>
              </a:rPr>
              <a:t>e</a:t>
            </a:r>
            <a:r>
              <a:rPr sz="2400" spc="-45" dirty="0">
                <a:solidFill>
                  <a:srgbClr val="000000"/>
                </a:solidFill>
              </a:rPr>
              <a:t>n</a:t>
            </a:r>
            <a:r>
              <a:rPr sz="2400" spc="-175" dirty="0">
                <a:solidFill>
                  <a:srgbClr val="000000"/>
                </a:solidFill>
              </a:rPr>
              <a:t>eti</a:t>
            </a:r>
            <a:r>
              <a:rPr sz="2400" spc="-204" dirty="0">
                <a:solidFill>
                  <a:srgbClr val="000000"/>
                </a:solidFill>
              </a:rPr>
              <a:t>c</a:t>
            </a:r>
            <a:r>
              <a:rPr sz="2400" spc="-130" dirty="0">
                <a:solidFill>
                  <a:srgbClr val="000000"/>
                </a:solidFill>
              </a:rPr>
              <a:t> </a:t>
            </a:r>
            <a:r>
              <a:rPr sz="2400" spc="-140" dirty="0">
                <a:solidFill>
                  <a:srgbClr val="000000"/>
                </a:solidFill>
              </a:rPr>
              <a:t>F</a:t>
            </a:r>
            <a:r>
              <a:rPr sz="2400" spc="-229" dirty="0">
                <a:solidFill>
                  <a:srgbClr val="000000"/>
                </a:solidFill>
              </a:rPr>
              <a:t>a</a:t>
            </a:r>
            <a:r>
              <a:rPr sz="2400" spc="-200" dirty="0">
                <a:solidFill>
                  <a:srgbClr val="000000"/>
                </a:solidFill>
              </a:rPr>
              <a:t>c</a:t>
            </a:r>
            <a:r>
              <a:rPr sz="2400" spc="-105" dirty="0">
                <a:solidFill>
                  <a:srgbClr val="000000"/>
                </a:solidFill>
              </a:rPr>
              <a:t>t</a:t>
            </a:r>
            <a:r>
              <a:rPr sz="2400" spc="-125" dirty="0">
                <a:solidFill>
                  <a:srgbClr val="000000"/>
                </a:solidFill>
              </a:rPr>
              <a:t>ors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0919" y="1924940"/>
            <a:ext cx="7548880" cy="2921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I</a:t>
            </a:r>
            <a:r>
              <a:rPr sz="2400" b="1" spc="15" dirty="0">
                <a:latin typeface="Trebuchet MS"/>
                <a:cs typeface="Trebuchet MS"/>
              </a:rPr>
              <a:t>mm</a:t>
            </a:r>
            <a:r>
              <a:rPr sz="2400" b="1" spc="-145" dirty="0">
                <a:latin typeface="Trebuchet MS"/>
                <a:cs typeface="Trebuchet MS"/>
              </a:rPr>
              <a:t>un</a:t>
            </a:r>
            <a:r>
              <a:rPr sz="2400" b="1" spc="-135" dirty="0">
                <a:latin typeface="Trebuchet MS"/>
                <a:cs typeface="Trebuchet MS"/>
              </a:rPr>
              <a:t>e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295" dirty="0">
                <a:latin typeface="Trebuchet MS"/>
                <a:cs typeface="Trebuchet MS"/>
              </a:rPr>
              <a:t>A</a:t>
            </a:r>
            <a:r>
              <a:rPr sz="2400" b="1" spc="-120" dirty="0">
                <a:latin typeface="Trebuchet MS"/>
                <a:cs typeface="Trebuchet MS"/>
              </a:rPr>
              <a:t>b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90" dirty="0">
                <a:latin typeface="Trebuchet MS"/>
                <a:cs typeface="Trebuchet MS"/>
              </a:rPr>
              <a:t>o</a:t>
            </a:r>
            <a:r>
              <a:rPr sz="2400" b="1" spc="-80" dirty="0">
                <a:latin typeface="Trebuchet MS"/>
                <a:cs typeface="Trebuchet MS"/>
              </a:rPr>
              <a:t>r</a:t>
            </a:r>
            <a:r>
              <a:rPr sz="2400" b="1" spc="-140" dirty="0">
                <a:latin typeface="Trebuchet MS"/>
                <a:cs typeface="Trebuchet MS"/>
              </a:rPr>
              <a:t>m</a:t>
            </a:r>
            <a:r>
              <a:rPr sz="2400" b="1" spc="-80" dirty="0">
                <a:latin typeface="Trebuchet MS"/>
                <a:cs typeface="Trebuchet MS"/>
              </a:rPr>
              <a:t>a</a:t>
            </a:r>
            <a:r>
              <a:rPr sz="2400" b="1" spc="-95" dirty="0">
                <a:latin typeface="Trebuchet MS"/>
                <a:cs typeface="Trebuchet MS"/>
              </a:rPr>
              <a:t>l</a:t>
            </a:r>
            <a:r>
              <a:rPr sz="2400" b="1" spc="-110" dirty="0">
                <a:latin typeface="Trebuchet MS"/>
                <a:cs typeface="Trebuchet MS"/>
              </a:rPr>
              <a:t>i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35" dirty="0">
                <a:latin typeface="Trebuchet MS"/>
                <a:cs typeface="Trebuchet MS"/>
              </a:rPr>
              <a:t>i</a:t>
            </a:r>
            <a:r>
              <a:rPr sz="2400" b="1" spc="-265" dirty="0">
                <a:latin typeface="Trebuchet MS"/>
                <a:cs typeface="Trebuchet MS"/>
              </a:rPr>
              <a:t>e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287020" marR="695960" indent="-274955">
              <a:tabLst>
                <a:tab pos="6379210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55" dirty="0">
                <a:latin typeface="Trebuchet MS"/>
                <a:cs typeface="Trebuchet MS"/>
              </a:rPr>
              <a:t>L</a:t>
            </a:r>
            <a:r>
              <a:rPr sz="2400" b="1" spc="-120" dirty="0">
                <a:latin typeface="Trebuchet MS"/>
                <a:cs typeface="Trebuchet MS"/>
              </a:rPr>
              <a:t>i</a:t>
            </a:r>
            <a:r>
              <a:rPr sz="2400" b="1" spc="-160" dirty="0">
                <a:latin typeface="Trebuchet MS"/>
                <a:cs typeface="Trebuchet MS"/>
              </a:rPr>
              <a:t>f</a:t>
            </a:r>
            <a:r>
              <a:rPr sz="2400" b="1" spc="-305" dirty="0">
                <a:latin typeface="Trebuchet MS"/>
                <a:cs typeface="Trebuchet MS"/>
              </a:rPr>
              <a:t>e</a:t>
            </a:r>
            <a:r>
              <a:rPr sz="2400" b="1" spc="-235" dirty="0">
                <a:latin typeface="Trebuchet MS"/>
                <a:cs typeface="Trebuchet MS"/>
              </a:rPr>
              <a:t>s</a:t>
            </a:r>
            <a:r>
              <a:rPr sz="2400" b="1" spc="-125" dirty="0">
                <a:latin typeface="Trebuchet MS"/>
                <a:cs typeface="Trebuchet MS"/>
              </a:rPr>
              <a:t>t</a:t>
            </a:r>
            <a:r>
              <a:rPr sz="2400" b="1" spc="-85" dirty="0">
                <a:latin typeface="Trebuchet MS"/>
                <a:cs typeface="Trebuchet MS"/>
              </a:rPr>
              <a:t>y</a:t>
            </a:r>
            <a:r>
              <a:rPr sz="2400" b="1" spc="-114" dirty="0">
                <a:latin typeface="Trebuchet MS"/>
                <a:cs typeface="Trebuchet MS"/>
              </a:rPr>
              <a:t>l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80" dirty="0"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F</a:t>
            </a:r>
            <a:r>
              <a:rPr sz="2400" b="1" spc="-250" dirty="0">
                <a:latin typeface="Trebuchet MS"/>
                <a:cs typeface="Trebuchet MS"/>
              </a:rPr>
              <a:t>a</a:t>
            </a:r>
            <a:r>
              <a:rPr sz="2400" b="1" spc="-225" dirty="0">
                <a:latin typeface="Trebuchet MS"/>
                <a:cs typeface="Trebuchet MS"/>
              </a:rPr>
              <a:t>c</a:t>
            </a:r>
            <a:r>
              <a:rPr sz="2400" b="1" spc="-125" dirty="0">
                <a:latin typeface="Trebuchet MS"/>
                <a:cs typeface="Trebuchet MS"/>
              </a:rPr>
              <a:t>t</a:t>
            </a:r>
            <a:r>
              <a:rPr sz="2400" b="1" spc="20" dirty="0">
                <a:latin typeface="Trebuchet MS"/>
                <a:cs typeface="Trebuchet MS"/>
              </a:rPr>
              <a:t>o</a:t>
            </a:r>
            <a:r>
              <a:rPr sz="2400" b="1" spc="-225" dirty="0">
                <a:latin typeface="Trebuchet MS"/>
                <a:cs typeface="Trebuchet MS"/>
              </a:rPr>
              <a:t>r</a:t>
            </a:r>
            <a:r>
              <a:rPr sz="2400" b="1" spc="-245" dirty="0">
                <a:latin typeface="Trebuchet MS"/>
                <a:cs typeface="Trebuchet MS"/>
              </a:rPr>
              <a:t>s</a:t>
            </a:r>
            <a:r>
              <a:rPr sz="2400" b="1" spc="-285" dirty="0">
                <a:latin typeface="Trebuchet MS"/>
                <a:cs typeface="Trebuchet MS"/>
              </a:rPr>
              <a:t>:</a:t>
            </a:r>
            <a:r>
              <a:rPr sz="2400" b="1" spc="-195" dirty="0">
                <a:latin typeface="Trebuchet MS"/>
                <a:cs typeface="Trebuchet MS"/>
              </a:rPr>
              <a:t> ch</a:t>
            </a:r>
            <a:r>
              <a:rPr sz="2400" b="1" spc="-145" dirty="0">
                <a:latin typeface="Trebuchet MS"/>
                <a:cs typeface="Trebuchet MS"/>
              </a:rPr>
              <a:t>r</a:t>
            </a:r>
            <a:r>
              <a:rPr sz="2400" b="1" spc="-5" dirty="0">
                <a:latin typeface="Trebuchet MS"/>
                <a:cs typeface="Trebuchet MS"/>
              </a:rPr>
              <a:t>o</a:t>
            </a:r>
            <a:r>
              <a:rPr sz="2400" b="1" spc="-15" dirty="0">
                <a:latin typeface="Trebuchet MS"/>
                <a:cs typeface="Trebuchet MS"/>
              </a:rPr>
              <a:t>n</a:t>
            </a:r>
            <a:r>
              <a:rPr sz="2400" b="1" spc="-120" dirty="0">
                <a:latin typeface="Trebuchet MS"/>
                <a:cs typeface="Trebuchet MS"/>
              </a:rPr>
              <a:t>i</a:t>
            </a:r>
            <a:r>
              <a:rPr sz="2400" b="1" spc="-210" dirty="0">
                <a:latin typeface="Trebuchet MS"/>
                <a:cs typeface="Trebuchet MS"/>
              </a:rPr>
              <a:t>c</a:t>
            </a:r>
            <a:r>
              <a:rPr sz="2400" b="1" spc="-160" dirty="0">
                <a:latin typeface="Trebuchet MS"/>
                <a:cs typeface="Trebuchet MS"/>
              </a:rPr>
              <a:t> </a:t>
            </a:r>
            <a:r>
              <a:rPr sz="2400" b="1" spc="-235" dirty="0">
                <a:latin typeface="Trebuchet MS"/>
                <a:cs typeface="Trebuchet MS"/>
              </a:rPr>
              <a:t>s</a:t>
            </a:r>
            <a:r>
              <a:rPr sz="2400" b="1" spc="-125" dirty="0">
                <a:latin typeface="Trebuchet MS"/>
                <a:cs typeface="Trebuchet MS"/>
              </a:rPr>
              <a:t>t</a:t>
            </a:r>
            <a:r>
              <a:rPr sz="2400" b="1" spc="-210" dirty="0">
                <a:latin typeface="Trebuchet MS"/>
                <a:cs typeface="Trebuchet MS"/>
              </a:rPr>
              <a:t>r</a:t>
            </a:r>
            <a:r>
              <a:rPr sz="2400" b="1" spc="-305" dirty="0">
                <a:latin typeface="Trebuchet MS"/>
                <a:cs typeface="Trebuchet MS"/>
              </a:rPr>
              <a:t>e</a:t>
            </a:r>
            <a:r>
              <a:rPr sz="2400" b="1" spc="-235" dirty="0">
                <a:latin typeface="Trebuchet MS"/>
                <a:cs typeface="Trebuchet MS"/>
              </a:rPr>
              <a:t>ss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spc="-165" dirty="0">
                <a:latin typeface="Trebuchet MS"/>
                <a:cs typeface="Trebuchet MS"/>
              </a:rPr>
              <a:t> </a:t>
            </a:r>
            <a:r>
              <a:rPr sz="2400" b="1" spc="-114" dirty="0">
                <a:latin typeface="Trebuchet MS"/>
                <a:cs typeface="Trebuchet MS"/>
              </a:rPr>
              <a:t>dri</a:t>
            </a:r>
            <a:r>
              <a:rPr sz="2400" b="1" spc="-170" dirty="0">
                <a:latin typeface="Trebuchet MS"/>
                <a:cs typeface="Trebuchet MS"/>
              </a:rPr>
              <a:t>n</a:t>
            </a:r>
            <a:r>
              <a:rPr sz="2400" b="1" spc="-130" dirty="0">
                <a:latin typeface="Trebuchet MS"/>
                <a:cs typeface="Trebuchet MS"/>
              </a:rPr>
              <a:t>k</a:t>
            </a:r>
            <a:r>
              <a:rPr sz="2400" b="1" spc="-85" dirty="0">
                <a:latin typeface="Trebuchet MS"/>
                <a:cs typeface="Trebuchet MS"/>
              </a:rPr>
              <a:t>i</a:t>
            </a:r>
            <a:r>
              <a:rPr sz="2400" b="1" spc="-75" dirty="0">
                <a:latin typeface="Trebuchet MS"/>
                <a:cs typeface="Trebuchet MS"/>
              </a:rPr>
              <a:t>n</a:t>
            </a:r>
            <a:r>
              <a:rPr sz="2400" b="1" spc="10" dirty="0">
                <a:latin typeface="Trebuchet MS"/>
                <a:cs typeface="Trebuchet MS"/>
              </a:rPr>
              <a:t>g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235" dirty="0">
                <a:latin typeface="Trebuchet MS"/>
                <a:cs typeface="Trebuchet MS"/>
              </a:rPr>
              <a:t>c</a:t>
            </a:r>
            <a:r>
              <a:rPr sz="2400" b="1" spc="20" dirty="0">
                <a:latin typeface="Trebuchet MS"/>
                <a:cs typeface="Trebuchet MS"/>
              </a:rPr>
              <a:t>o</a:t>
            </a:r>
            <a:r>
              <a:rPr sz="2400" b="1" spc="-170" dirty="0">
                <a:latin typeface="Trebuchet MS"/>
                <a:cs typeface="Trebuchet MS"/>
              </a:rPr>
              <a:t>ff</a:t>
            </a:r>
            <a:r>
              <a:rPr sz="2400" b="1" spc="-315" dirty="0">
                <a:latin typeface="Trebuchet MS"/>
                <a:cs typeface="Trebuchet MS"/>
              </a:rPr>
              <a:t>ee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125" dirty="0">
                <a:latin typeface="Trebuchet MS"/>
                <a:cs typeface="Trebuchet MS"/>
              </a:rPr>
              <a:t>and  </a:t>
            </a:r>
            <a:r>
              <a:rPr sz="2400" b="1" spc="-90" dirty="0">
                <a:latin typeface="Trebuchet MS"/>
                <a:cs typeface="Trebuchet MS"/>
              </a:rPr>
              <a:t>smoking.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287020" marR="5080" indent="-274955">
              <a:spcBef>
                <a:spcPts val="5"/>
              </a:spcBef>
              <a:tabLst>
                <a:tab pos="4643755" algn="l"/>
                <a:tab pos="6478270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I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204" dirty="0">
                <a:latin typeface="Trebuchet MS"/>
                <a:cs typeface="Trebuchet MS"/>
              </a:rPr>
              <a:t>r</a:t>
            </a:r>
            <a:r>
              <a:rPr sz="2400" b="1" spc="-200" dirty="0">
                <a:latin typeface="Trebuchet MS"/>
                <a:cs typeface="Trebuchet MS"/>
              </a:rPr>
              <a:t>r</a:t>
            </a:r>
            <a:r>
              <a:rPr sz="2400" b="1" spc="-150" dirty="0">
                <a:latin typeface="Trebuchet MS"/>
                <a:cs typeface="Trebuchet MS"/>
              </a:rPr>
              <a:t>up</a:t>
            </a:r>
            <a:r>
              <a:rPr sz="2400" b="1" spc="-100" dirty="0">
                <a:latin typeface="Trebuchet MS"/>
                <a:cs typeface="Trebuchet MS"/>
              </a:rPr>
              <a:t>t</a:t>
            </a:r>
            <a:r>
              <a:rPr sz="2400" b="1" spc="-85" dirty="0">
                <a:latin typeface="Trebuchet MS"/>
                <a:cs typeface="Trebuchet MS"/>
              </a:rPr>
              <a:t>ions</a:t>
            </a:r>
            <a:r>
              <a:rPr sz="2400" b="1" spc="-15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40" dirty="0">
                <a:latin typeface="Trebuchet MS"/>
                <a:cs typeface="Trebuchet MS"/>
              </a:rPr>
              <a:t>f</a:t>
            </a:r>
            <a:r>
              <a:rPr sz="2400" b="1" spc="-100" dirty="0">
                <a:latin typeface="Trebuchet MS"/>
                <a:cs typeface="Trebuchet MS"/>
              </a:rPr>
              <a:t> </a:t>
            </a:r>
            <a:r>
              <a:rPr sz="2400" b="1" spc="-185" dirty="0">
                <a:latin typeface="Trebuchet MS"/>
                <a:cs typeface="Trebuchet MS"/>
              </a:rPr>
              <a:t>s</a:t>
            </a:r>
            <a:r>
              <a:rPr sz="2400" b="1" spc="-114" dirty="0">
                <a:latin typeface="Trebuchet MS"/>
                <a:cs typeface="Trebuchet MS"/>
              </a:rPr>
              <a:t>l</a:t>
            </a:r>
            <a:r>
              <a:rPr sz="2400" b="1" spc="-285" dirty="0">
                <a:latin typeface="Trebuchet MS"/>
                <a:cs typeface="Trebuchet MS"/>
              </a:rPr>
              <a:t>ee</a:t>
            </a:r>
            <a:r>
              <a:rPr sz="2400" b="1" spc="-200" dirty="0">
                <a:latin typeface="Trebuchet MS"/>
                <a:cs typeface="Trebuchet MS"/>
              </a:rPr>
              <a:t>p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75" dirty="0">
                <a:latin typeface="Trebuchet MS"/>
                <a:cs typeface="Trebuchet MS"/>
              </a:rPr>
              <a:t>y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280" dirty="0">
                <a:latin typeface="Trebuchet MS"/>
                <a:cs typeface="Trebuchet MS"/>
              </a:rPr>
              <a:t>w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90" dirty="0">
                <a:latin typeface="Trebuchet MS"/>
                <a:cs typeface="Trebuchet MS"/>
              </a:rPr>
              <a:t>k</a:t>
            </a:r>
            <a:r>
              <a:rPr sz="2400" b="1" spc="-175" dirty="0">
                <a:latin typeface="Trebuchet MS"/>
                <a:cs typeface="Trebuchet MS"/>
              </a:rPr>
              <a:t>en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25" dirty="0">
                <a:latin typeface="Trebuchet MS"/>
                <a:cs typeface="Trebuchet MS"/>
              </a:rPr>
              <a:t>i</a:t>
            </a:r>
            <a:r>
              <a:rPr sz="2400" b="1" spc="-50" dirty="0">
                <a:latin typeface="Trebuchet MS"/>
                <a:cs typeface="Trebuchet MS"/>
              </a:rPr>
              <a:t>m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-145" dirty="0">
                <a:latin typeface="Trebuchet MS"/>
                <a:cs typeface="Trebuchet MS"/>
              </a:rPr>
              <a:t>un</a:t>
            </a:r>
            <a:r>
              <a:rPr sz="2400" b="1" spc="-135" dirty="0">
                <a:latin typeface="Trebuchet MS"/>
                <a:cs typeface="Trebuchet MS"/>
              </a:rPr>
              <a:t>e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130" dirty="0">
                <a:latin typeface="Trebuchet MS"/>
                <a:cs typeface="Trebuchet MS"/>
              </a:rPr>
              <a:t>s</a:t>
            </a:r>
            <a:r>
              <a:rPr sz="2400" b="1" spc="-140" dirty="0">
                <a:latin typeface="Trebuchet MS"/>
                <a:cs typeface="Trebuchet MS"/>
              </a:rPr>
              <a:t>y</a:t>
            </a:r>
            <a:r>
              <a:rPr sz="2400" b="1" spc="-170" dirty="0">
                <a:latin typeface="Trebuchet MS"/>
                <a:cs typeface="Trebuchet MS"/>
              </a:rPr>
              <a:t>s</a:t>
            </a:r>
            <a:r>
              <a:rPr sz="2400" b="1" spc="-145" dirty="0">
                <a:latin typeface="Trebuchet MS"/>
                <a:cs typeface="Trebuchet MS"/>
              </a:rPr>
              <a:t>t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50" dirty="0">
                <a:latin typeface="Trebuchet MS"/>
                <a:cs typeface="Trebuchet MS"/>
              </a:rPr>
              <a:t>m's 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20" dirty="0">
                <a:latin typeface="Trebuchet MS"/>
                <a:cs typeface="Trebuchet MS"/>
              </a:rPr>
              <a:t>b</a:t>
            </a:r>
            <a:r>
              <a:rPr sz="2400" b="1" spc="-100" dirty="0">
                <a:latin typeface="Trebuchet MS"/>
                <a:cs typeface="Trebuchet MS"/>
              </a:rPr>
              <a:t>i</a:t>
            </a:r>
            <a:r>
              <a:rPr sz="2400" b="1" spc="-85" dirty="0">
                <a:latin typeface="Trebuchet MS"/>
                <a:cs typeface="Trebuchet MS"/>
              </a:rPr>
              <a:t>l</a:t>
            </a:r>
            <a:r>
              <a:rPr sz="2400" b="1" spc="-95" dirty="0">
                <a:latin typeface="Trebuchet MS"/>
                <a:cs typeface="Trebuchet MS"/>
              </a:rPr>
              <a:t>ity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45" dirty="0">
                <a:latin typeface="Trebuchet MS"/>
                <a:cs typeface="Trebuchet MS"/>
              </a:rPr>
              <a:t>o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pr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265" dirty="0">
                <a:latin typeface="Trebuchet MS"/>
                <a:cs typeface="Trebuchet MS"/>
              </a:rPr>
              <a:t>e</a:t>
            </a:r>
            <a:r>
              <a:rPr sz="2400" b="1" spc="-235" dirty="0">
                <a:latin typeface="Trebuchet MS"/>
                <a:cs typeface="Trebuchet MS"/>
              </a:rPr>
              <a:t>c</a:t>
            </a:r>
            <a:r>
              <a:rPr sz="2400" b="1" spc="-110" dirty="0">
                <a:latin typeface="Trebuchet MS"/>
                <a:cs typeface="Trebuchet MS"/>
              </a:rPr>
              <a:t>t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20" dirty="0">
                <a:latin typeface="Trebuchet MS"/>
                <a:cs typeface="Trebuchet MS"/>
              </a:rPr>
              <a:t>g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20" dirty="0">
                <a:latin typeface="Trebuchet MS"/>
                <a:cs typeface="Trebuchet MS"/>
              </a:rPr>
              <a:t>inst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95" dirty="0">
                <a:latin typeface="Trebuchet MS"/>
                <a:cs typeface="Trebuchet MS"/>
              </a:rPr>
              <a:t>m</a:t>
            </a:r>
            <a:r>
              <a:rPr sz="2400" b="1" spc="-40" dirty="0">
                <a:latin typeface="Trebuchet MS"/>
                <a:cs typeface="Trebuchet MS"/>
              </a:rPr>
              <a:t>f</a:t>
            </a:r>
            <a:r>
              <a:rPr sz="2400" b="1" spc="-114" dirty="0">
                <a:latin typeface="Trebuchet MS"/>
                <a:cs typeface="Trebuchet MS"/>
              </a:rPr>
              <a:t>u</a:t>
            </a:r>
            <a:r>
              <a:rPr sz="2400" b="1" spc="-55" dirty="0">
                <a:latin typeface="Trebuchet MS"/>
                <a:cs typeface="Trebuchet MS"/>
              </a:rPr>
              <a:t>l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120" dirty="0">
                <a:latin typeface="Trebuchet MS"/>
                <a:cs typeface="Trebuchet MS"/>
              </a:rPr>
              <a:t>b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60" dirty="0">
                <a:latin typeface="Trebuchet MS"/>
                <a:cs typeface="Trebuchet MS"/>
              </a:rPr>
              <a:t>rial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25" dirty="0">
                <a:latin typeface="Trebuchet MS"/>
                <a:cs typeface="Trebuchet MS"/>
              </a:rPr>
              <a:t>s</a:t>
            </a:r>
            <a:r>
              <a:rPr sz="2400" b="1" spc="-155" dirty="0">
                <a:latin typeface="Trebuchet MS"/>
                <a:cs typeface="Trebuchet MS"/>
              </a:rPr>
              <a:t>u</a:t>
            </a:r>
            <a:r>
              <a:rPr sz="2400" b="1" spc="-120" dirty="0">
                <a:latin typeface="Trebuchet MS"/>
                <a:cs typeface="Trebuchet MS"/>
              </a:rPr>
              <a:t>b</a:t>
            </a:r>
            <a:r>
              <a:rPr sz="2400" b="1" spc="-170" dirty="0">
                <a:latin typeface="Trebuchet MS"/>
                <a:cs typeface="Trebuchet MS"/>
              </a:rPr>
              <a:t>s</a:t>
            </a:r>
            <a:r>
              <a:rPr sz="2400" b="1" spc="-145" dirty="0">
                <a:latin typeface="Trebuchet MS"/>
                <a:cs typeface="Trebuchet MS"/>
              </a:rPr>
              <a:t>t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80" dirty="0">
                <a:latin typeface="Trebuchet MS"/>
                <a:cs typeface="Trebuchet MS"/>
              </a:rPr>
              <a:t>nc</a:t>
            </a:r>
            <a:r>
              <a:rPr sz="2400" b="1" spc="-185" dirty="0">
                <a:latin typeface="Trebuchet MS"/>
                <a:cs typeface="Trebuchet MS"/>
              </a:rPr>
              <a:t>e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16777" y="1"/>
            <a:ext cx="2500630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20" dirty="0"/>
              <a:t>P</a:t>
            </a:r>
            <a:r>
              <a:rPr sz="3600" spc="-340" dirty="0"/>
              <a:t>a</a:t>
            </a:r>
            <a:r>
              <a:rPr sz="3600" spc="-145" dirty="0"/>
              <a:t>t</a:t>
            </a:r>
            <a:r>
              <a:rPr sz="3600" spc="-195" dirty="0"/>
              <a:t>h</a:t>
            </a:r>
            <a:r>
              <a:rPr sz="3600" spc="-170" dirty="0"/>
              <a:t>ogene</a:t>
            </a:r>
            <a:r>
              <a:rPr sz="3600" spc="-265" dirty="0"/>
              <a:t>sis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280919" y="534670"/>
            <a:ext cx="7669530" cy="5980483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spcBef>
                <a:spcPts val="675"/>
              </a:spcBef>
            </a:pPr>
            <a:r>
              <a:rPr sz="2400" b="1" spc="37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22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300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2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65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254" dirty="0">
                <a:solidFill>
                  <a:srgbClr val="FF0000"/>
                </a:solidFill>
                <a:latin typeface="Trebuchet MS"/>
                <a:cs typeface="Trebuchet MS"/>
              </a:rPr>
              <a:t>-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induc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18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10" dirty="0">
                <a:solidFill>
                  <a:srgbClr val="FF0000"/>
                </a:solidFill>
                <a:latin typeface="Trebuchet MS"/>
                <a:cs typeface="Trebuchet MS"/>
              </a:rPr>
              <a:t>rs</a:t>
            </a:r>
            <a:endParaRPr sz="2400">
              <a:latin typeface="Trebuchet MS"/>
              <a:cs typeface="Trebuchet MS"/>
            </a:endParaRPr>
          </a:p>
          <a:p>
            <a:pPr marL="287020" marR="439420" indent="-274955">
              <a:spcBef>
                <a:spcPts val="575"/>
              </a:spcBef>
              <a:tabLst>
                <a:tab pos="4548505" algn="l"/>
                <a:tab pos="5424170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80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65" dirty="0">
                <a:latin typeface="Trebuchet MS"/>
                <a:cs typeface="Trebuchet MS"/>
              </a:rPr>
              <a:t>st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30" dirty="0">
                <a:latin typeface="Trebuchet MS"/>
                <a:cs typeface="Trebuchet MS"/>
              </a:rPr>
              <a:t>m</a:t>
            </a:r>
            <a:r>
              <a:rPr sz="2400" b="1" spc="5" dirty="0">
                <a:latin typeface="Trebuchet MS"/>
                <a:cs typeface="Trebuchet MS"/>
              </a:rPr>
              <a:t>o</a:t>
            </a:r>
            <a:r>
              <a:rPr sz="2400" b="1" spc="-55" dirty="0">
                <a:latin typeface="Trebuchet MS"/>
                <a:cs typeface="Trebuchet MS"/>
              </a:rPr>
              <a:t>n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370" dirty="0">
                <a:latin typeface="Trebuchet MS"/>
                <a:cs typeface="Trebuchet MS"/>
              </a:rPr>
              <a:t>N</a:t>
            </a:r>
            <a:r>
              <a:rPr sz="2400" b="1" spc="-229" dirty="0">
                <a:latin typeface="Trebuchet MS"/>
                <a:cs typeface="Trebuchet MS"/>
              </a:rPr>
              <a:t>S</a:t>
            </a:r>
            <a:r>
              <a:rPr sz="2400" b="1" spc="295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IDs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95" dirty="0"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7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22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in,</a:t>
            </a:r>
            <a:r>
              <a:rPr sz="2400" b="1" dirty="0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sz="2400" b="1" spc="-8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b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pr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155" dirty="0">
                <a:solidFill>
                  <a:srgbClr val="FF0000"/>
                </a:solidFill>
                <a:latin typeface="Trebuchet MS"/>
                <a:cs typeface="Trebuchet MS"/>
              </a:rPr>
              <a:t>fe</a:t>
            </a:r>
            <a:r>
              <a:rPr sz="2400" b="1" spc="-18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4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100" dirty="0">
                <a:solidFill>
                  <a:srgbClr val="FF0000"/>
                </a:solidFill>
                <a:latin typeface="Trebuchet MS"/>
                <a:cs typeface="Trebuchet MS"/>
              </a:rPr>
              <a:t>d  </a:t>
            </a:r>
            <a:r>
              <a:rPr sz="2400" b="1" spc="-4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10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xe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90" dirty="0">
                <a:latin typeface="Trebuchet MS"/>
                <a:cs typeface="Trebuchet MS"/>
              </a:rPr>
              <a:t>l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65" dirty="0">
                <a:latin typeface="Trebuchet MS"/>
                <a:cs typeface="Trebuchet MS"/>
              </a:rPr>
              <a:t>ugh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75" dirty="0">
                <a:latin typeface="Trebuchet MS"/>
                <a:cs typeface="Trebuchet MS"/>
              </a:rPr>
              <a:t>y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210" dirty="0">
                <a:latin typeface="Trebuchet MS"/>
                <a:cs typeface="Trebuchet MS"/>
              </a:rPr>
              <a:t>rs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70" dirty="0">
                <a:latin typeface="Trebuchet MS"/>
                <a:cs typeface="Trebuchet MS"/>
              </a:rPr>
              <a:t>v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00" dirty="0">
                <a:latin typeface="Trebuchet MS"/>
                <a:cs typeface="Trebuchet MS"/>
              </a:rPr>
              <a:t>i</a:t>
            </a:r>
            <a:r>
              <a:rPr sz="2400" b="1" spc="-85" dirty="0">
                <a:latin typeface="Trebuchet MS"/>
                <a:cs typeface="Trebuchet MS"/>
              </a:rPr>
              <a:t>l</a:t>
            </a:r>
            <a:r>
              <a:rPr sz="2400" b="1" spc="-185" dirty="0">
                <a:latin typeface="Trebuchet MS"/>
                <a:cs typeface="Trebuchet MS"/>
              </a:rPr>
              <a:t>ab</a:t>
            </a:r>
            <a:r>
              <a:rPr sz="2400" b="1" spc="-105" dirty="0">
                <a:latin typeface="Trebuchet MS"/>
                <a:cs typeface="Trebuchet MS"/>
              </a:rPr>
              <a:t>l</a:t>
            </a:r>
            <a:r>
              <a:rPr sz="2400" b="1" spc="-220" dirty="0">
                <a:latin typeface="Trebuchet MS"/>
                <a:cs typeface="Trebuchet MS"/>
              </a:rPr>
              <a:t>e</a:t>
            </a:r>
            <a:r>
              <a:rPr sz="2400" b="1" spc="-28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30"/>
              </a:spcBef>
            </a:pPr>
            <a:endParaRPr sz="3450">
              <a:latin typeface="Trebuchet MS"/>
              <a:cs typeface="Trebuchet MS"/>
            </a:endParaRPr>
          </a:p>
          <a:p>
            <a:pPr marL="287020" marR="5080" indent="-274955"/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80" dirty="0">
                <a:solidFill>
                  <a:srgbClr val="FF0000"/>
                </a:solidFill>
                <a:latin typeface="Trebuchet MS"/>
                <a:cs typeface="Trebuchet MS"/>
              </a:rPr>
              <a:t>Aspirin</a:t>
            </a:r>
            <a:r>
              <a:rPr sz="2400" b="1" spc="-15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20" dirty="0">
                <a:latin typeface="Trebuchet MS"/>
                <a:cs typeface="Trebuchet MS"/>
              </a:rPr>
              <a:t>appears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30" dirty="0">
                <a:latin typeface="Trebuchet MS"/>
                <a:cs typeface="Trebuchet MS"/>
              </a:rPr>
              <a:t>to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be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the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65" dirty="0">
                <a:latin typeface="Trebuchet MS"/>
                <a:cs typeface="Trebuchet MS"/>
              </a:rPr>
              <a:t>most</a:t>
            </a:r>
            <a:r>
              <a:rPr sz="2400" b="1" spc="-90" dirty="0">
                <a:latin typeface="Trebuchet MS"/>
                <a:cs typeface="Trebuchet MS"/>
              </a:rPr>
              <a:t> </a:t>
            </a:r>
            <a:r>
              <a:rPr sz="2400" b="1" spc="-135" dirty="0">
                <a:latin typeface="Trebuchet MS"/>
                <a:cs typeface="Trebuchet MS"/>
              </a:rPr>
              <a:t>ulcerogenic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45" dirty="0">
                <a:latin typeface="Trebuchet MS"/>
                <a:cs typeface="Trebuchet MS"/>
              </a:rPr>
              <a:t>of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the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NSAIDs </a:t>
            </a:r>
            <a:r>
              <a:rPr sz="2400" b="1" spc="5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45" dirty="0">
                <a:latin typeface="Trebuchet MS"/>
                <a:cs typeface="Trebuchet MS"/>
              </a:rPr>
              <a:t>d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is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50" dirty="0">
                <a:latin typeface="Trebuchet MS"/>
                <a:cs typeface="Trebuchet MS"/>
              </a:rPr>
              <a:t>d</a:t>
            </a:r>
            <a:r>
              <a:rPr sz="2400" b="1" spc="-35" dirty="0">
                <a:latin typeface="Trebuchet MS"/>
                <a:cs typeface="Trebuchet MS"/>
              </a:rPr>
              <a:t>o</a:t>
            </a:r>
            <a:r>
              <a:rPr sz="2400" b="1" spc="-250" dirty="0">
                <a:latin typeface="Trebuchet MS"/>
                <a:cs typeface="Trebuchet MS"/>
              </a:rPr>
              <a:t>se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40" dirty="0">
                <a:latin typeface="Trebuchet MS"/>
                <a:cs typeface="Trebuchet MS"/>
              </a:rPr>
              <a:t>d</a:t>
            </a:r>
            <a:r>
              <a:rPr sz="2400" b="1" spc="-280" dirty="0">
                <a:latin typeface="Trebuchet MS"/>
                <a:cs typeface="Trebuchet MS"/>
              </a:rPr>
              <a:t>e</a:t>
            </a:r>
            <a:r>
              <a:rPr sz="2400" b="1" spc="-190" dirty="0">
                <a:latin typeface="Trebuchet MS"/>
                <a:cs typeface="Trebuchet MS"/>
              </a:rPr>
              <a:t>p</a:t>
            </a:r>
            <a:r>
              <a:rPr sz="2400" b="1" spc="-280" dirty="0">
                <a:latin typeface="Trebuchet MS"/>
                <a:cs typeface="Trebuchet MS"/>
              </a:rPr>
              <a:t>e</a:t>
            </a:r>
            <a:r>
              <a:rPr sz="2400" b="1" spc="-50" dirty="0">
                <a:latin typeface="Trebuchet MS"/>
                <a:cs typeface="Trebuchet MS"/>
              </a:rPr>
              <a:t>n</a:t>
            </a:r>
            <a:r>
              <a:rPr sz="2400" b="1" spc="-140" dirty="0">
                <a:latin typeface="Trebuchet MS"/>
                <a:cs typeface="Trebuchet MS"/>
              </a:rPr>
              <a:t>d</a:t>
            </a:r>
            <a:r>
              <a:rPr sz="2400" b="1" spc="-155" dirty="0">
                <a:latin typeface="Trebuchet MS"/>
                <a:cs typeface="Trebuchet MS"/>
              </a:rPr>
              <a:t>ent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287020" marR="327660" indent="-274955">
              <a:spcBef>
                <a:spcPts val="5"/>
              </a:spcBef>
              <a:tabLst>
                <a:tab pos="5600700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I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70" dirty="0">
                <a:latin typeface="Trebuchet MS"/>
                <a:cs typeface="Trebuchet MS"/>
              </a:rPr>
              <a:t>v</a:t>
            </a:r>
            <a:r>
              <a:rPr sz="2400" b="1" spc="-125" dirty="0">
                <a:latin typeface="Trebuchet MS"/>
                <a:cs typeface="Trebuchet MS"/>
              </a:rPr>
              <a:t>olve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15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osal </a:t>
            </a:r>
            <a:r>
              <a:rPr sz="2400" b="1" spc="-5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8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155" dirty="0">
                <a:solidFill>
                  <a:srgbClr val="FF0000"/>
                </a:solidFill>
                <a:latin typeface="Trebuchet MS"/>
                <a:cs typeface="Trebuchet MS"/>
              </a:rPr>
              <a:t>jury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4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5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8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2400" b="1" spc="-8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160" dirty="0">
                <a:solidFill>
                  <a:srgbClr val="FF0000"/>
                </a:solidFill>
                <a:latin typeface="Trebuchet MS"/>
                <a:cs typeface="Trebuchet MS"/>
              </a:rPr>
              <a:t>b</a:t>
            </a:r>
            <a:r>
              <a:rPr sz="2400" b="1" spc="-65" dirty="0">
                <a:solidFill>
                  <a:srgbClr val="FF0000"/>
                </a:solidFill>
                <a:latin typeface="Trebuchet MS"/>
                <a:cs typeface="Trebuchet MS"/>
              </a:rPr>
              <a:t>ition</a:t>
            </a:r>
            <a:r>
              <a:rPr sz="2400" b="1" spc="-15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5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f</a:t>
            </a:r>
            <a:r>
              <a:rPr sz="2400" b="1" dirty="0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pr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ost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gland</a:t>
            </a:r>
            <a:r>
              <a:rPr sz="2400" b="1" spc="-7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40" dirty="0">
                <a:solidFill>
                  <a:srgbClr val="FF0000"/>
                </a:solidFill>
                <a:latin typeface="Trebuchet MS"/>
                <a:cs typeface="Trebuchet MS"/>
              </a:rPr>
              <a:t>n  </a:t>
            </a:r>
            <a:r>
              <a:rPr sz="2400" b="1" spc="-165" dirty="0">
                <a:latin typeface="Trebuchet MS"/>
                <a:cs typeface="Trebuchet MS"/>
              </a:rPr>
              <a:t>synthesis.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12700"/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Topical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irritant </a:t>
            </a:r>
            <a:r>
              <a:rPr sz="2400" b="1" spc="-190" dirty="0">
                <a:solidFill>
                  <a:srgbClr val="FF0000"/>
                </a:solidFill>
                <a:latin typeface="Trebuchet MS"/>
                <a:cs typeface="Trebuchet MS"/>
              </a:rPr>
              <a:t>effect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45" dirty="0">
                <a:latin typeface="Trebuchet MS"/>
                <a:cs typeface="Trebuchet MS"/>
              </a:rPr>
              <a:t>of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these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120" dirty="0">
                <a:latin typeface="Trebuchet MS"/>
                <a:cs typeface="Trebuchet MS"/>
              </a:rPr>
              <a:t>drugs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on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the</a:t>
            </a:r>
            <a:r>
              <a:rPr sz="2400" b="1" spc="-85" dirty="0">
                <a:latin typeface="Trebuchet MS"/>
                <a:cs typeface="Trebuchet MS"/>
              </a:rPr>
              <a:t> </a:t>
            </a:r>
            <a:r>
              <a:rPr sz="2400" b="1" spc="-135" dirty="0">
                <a:latin typeface="Trebuchet MS"/>
                <a:cs typeface="Trebuchet MS"/>
              </a:rPr>
              <a:t>epithelium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287020" marR="60325" indent="-274955"/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 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Reduction </a:t>
            </a:r>
            <a:r>
              <a:rPr sz="2400" b="1" spc="-45" dirty="0">
                <a:solidFill>
                  <a:srgbClr val="FF0000"/>
                </a:solidFill>
                <a:latin typeface="Trebuchet MS"/>
                <a:cs typeface="Trebuchet MS"/>
              </a:rPr>
              <a:t>of 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gastric 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mucosal </a:t>
            </a:r>
            <a:r>
              <a:rPr sz="2400" b="1" spc="-50" dirty="0">
                <a:solidFill>
                  <a:srgbClr val="FF0000"/>
                </a:solidFill>
                <a:latin typeface="Trebuchet MS"/>
                <a:cs typeface="Trebuchet MS"/>
              </a:rPr>
              <a:t>blood 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flow </a:t>
            </a:r>
            <a:r>
              <a:rPr sz="2400" b="1" spc="-140" dirty="0">
                <a:latin typeface="Trebuchet MS"/>
                <a:cs typeface="Trebuchet MS"/>
              </a:rPr>
              <a:t>and </a:t>
            </a:r>
            <a:r>
              <a:rPr sz="2400" b="1" spc="-185" dirty="0">
                <a:solidFill>
                  <a:srgbClr val="006FC0"/>
                </a:solidFill>
                <a:latin typeface="Trebuchet MS"/>
                <a:cs typeface="Trebuchet MS"/>
              </a:rPr>
              <a:t>interference </a:t>
            </a:r>
            <a:r>
              <a:rPr sz="2400" b="1" spc="-18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80" dirty="0">
                <a:latin typeface="Trebuchet MS"/>
                <a:cs typeface="Trebuchet MS"/>
              </a:rPr>
              <a:t>w</a:t>
            </a:r>
            <a:r>
              <a:rPr sz="2400" b="1" spc="-90" dirty="0">
                <a:latin typeface="Trebuchet MS"/>
                <a:cs typeface="Trebuchet MS"/>
              </a:rPr>
              <a:t>i</a:t>
            </a:r>
            <a:r>
              <a:rPr sz="2400" b="1" spc="-110" dirty="0">
                <a:latin typeface="Trebuchet MS"/>
                <a:cs typeface="Trebuchet MS"/>
              </a:rPr>
              <a:t>t</a:t>
            </a:r>
            <a:r>
              <a:rPr sz="2400" b="1" spc="-120" dirty="0">
                <a:latin typeface="Trebuchet MS"/>
                <a:cs typeface="Trebuchet MS"/>
              </a:rPr>
              <a:t>h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4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90" dirty="0">
                <a:solidFill>
                  <a:srgbClr val="7E3400"/>
                </a:solidFill>
                <a:latin typeface="Trebuchet MS"/>
                <a:cs typeface="Trebuchet MS"/>
              </a:rPr>
              <a:t>r</a:t>
            </a:r>
            <a:r>
              <a:rPr sz="2400" b="1" spc="-245" dirty="0">
                <a:solidFill>
                  <a:srgbClr val="7E3400"/>
                </a:solidFill>
                <a:latin typeface="Trebuchet MS"/>
                <a:cs typeface="Trebuchet MS"/>
              </a:rPr>
              <a:t>e</a:t>
            </a:r>
            <a:r>
              <a:rPr sz="2400" b="1" spc="-235" dirty="0">
                <a:solidFill>
                  <a:srgbClr val="7E3400"/>
                </a:solidFill>
                <a:latin typeface="Trebuchet MS"/>
                <a:cs typeface="Trebuchet MS"/>
              </a:rPr>
              <a:t>p</a:t>
            </a:r>
            <a:r>
              <a:rPr sz="2400" b="1" spc="-229" dirty="0">
                <a:solidFill>
                  <a:srgbClr val="7E3400"/>
                </a:solidFill>
                <a:latin typeface="Trebuchet MS"/>
                <a:cs typeface="Trebuchet MS"/>
              </a:rPr>
              <a:t>a</a:t>
            </a:r>
            <a:r>
              <a:rPr sz="2400" b="1" spc="-155" dirty="0">
                <a:solidFill>
                  <a:srgbClr val="7E3400"/>
                </a:solidFill>
                <a:latin typeface="Trebuchet MS"/>
                <a:cs typeface="Trebuchet MS"/>
              </a:rPr>
              <a:t>ir</a:t>
            </a:r>
            <a:r>
              <a:rPr sz="2400" b="1" spc="-15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50" dirty="0">
                <a:solidFill>
                  <a:srgbClr val="7E3400"/>
                </a:solidFill>
                <a:latin typeface="Trebuchet MS"/>
                <a:cs typeface="Trebuchet MS"/>
              </a:rPr>
              <a:t>o</a:t>
            </a:r>
            <a:r>
              <a:rPr sz="2400" b="1" spc="-140" dirty="0">
                <a:solidFill>
                  <a:srgbClr val="7E3400"/>
                </a:solidFill>
                <a:latin typeface="Trebuchet MS"/>
                <a:cs typeface="Trebuchet MS"/>
              </a:rPr>
              <a:t>f</a:t>
            </a:r>
            <a:r>
              <a:rPr sz="2400" b="1" spc="-13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20" dirty="0">
                <a:solidFill>
                  <a:srgbClr val="7E3400"/>
                </a:solidFill>
                <a:latin typeface="Trebuchet MS"/>
                <a:cs typeface="Trebuchet MS"/>
              </a:rPr>
              <a:t>s</a:t>
            </a:r>
            <a:r>
              <a:rPr sz="2400" b="1" spc="-155" dirty="0">
                <a:solidFill>
                  <a:srgbClr val="7E3400"/>
                </a:solidFill>
                <a:latin typeface="Trebuchet MS"/>
                <a:cs typeface="Trebuchet MS"/>
              </a:rPr>
              <a:t>u</a:t>
            </a:r>
            <a:r>
              <a:rPr sz="2400" b="1" spc="-195" dirty="0">
                <a:solidFill>
                  <a:srgbClr val="7E3400"/>
                </a:solidFill>
                <a:latin typeface="Trebuchet MS"/>
                <a:cs typeface="Trebuchet MS"/>
              </a:rPr>
              <a:t>p</a:t>
            </a:r>
            <a:r>
              <a:rPr sz="2400" b="1" spc="-285" dirty="0">
                <a:solidFill>
                  <a:srgbClr val="7E3400"/>
                </a:solidFill>
                <a:latin typeface="Trebuchet MS"/>
                <a:cs typeface="Trebuchet MS"/>
              </a:rPr>
              <a:t>e</a:t>
            </a:r>
            <a:r>
              <a:rPr sz="2400" b="1" spc="-195" dirty="0">
                <a:solidFill>
                  <a:srgbClr val="7E3400"/>
                </a:solidFill>
                <a:latin typeface="Trebuchet MS"/>
                <a:cs typeface="Trebuchet MS"/>
              </a:rPr>
              <a:t>r</a:t>
            </a:r>
            <a:r>
              <a:rPr sz="2400" b="1" spc="-160" dirty="0">
                <a:solidFill>
                  <a:srgbClr val="7E3400"/>
                </a:solidFill>
                <a:latin typeface="Trebuchet MS"/>
                <a:cs typeface="Trebuchet MS"/>
              </a:rPr>
              <a:t>ficia</a:t>
            </a:r>
            <a:r>
              <a:rPr sz="2400" b="1" spc="-114" dirty="0">
                <a:solidFill>
                  <a:srgbClr val="7E3400"/>
                </a:solidFill>
                <a:latin typeface="Trebuchet MS"/>
                <a:cs typeface="Trebuchet MS"/>
              </a:rPr>
              <a:t>l</a:t>
            </a:r>
            <a:r>
              <a:rPr sz="2400" b="1" spc="-15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55" dirty="0">
                <a:solidFill>
                  <a:srgbClr val="7E3400"/>
                </a:solidFill>
                <a:latin typeface="Trebuchet MS"/>
                <a:cs typeface="Trebuchet MS"/>
              </a:rPr>
              <a:t>i</a:t>
            </a:r>
            <a:r>
              <a:rPr sz="2400" b="1" spc="-90" dirty="0">
                <a:solidFill>
                  <a:srgbClr val="7E3400"/>
                </a:solidFill>
                <a:latin typeface="Trebuchet MS"/>
                <a:cs typeface="Trebuchet MS"/>
              </a:rPr>
              <a:t>n</a:t>
            </a:r>
            <a:r>
              <a:rPr sz="2400" b="1" spc="-155" dirty="0">
                <a:solidFill>
                  <a:srgbClr val="7E3400"/>
                </a:solidFill>
                <a:latin typeface="Trebuchet MS"/>
                <a:cs typeface="Trebuchet MS"/>
              </a:rPr>
              <a:t>jury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39737" y="1"/>
            <a:ext cx="1149985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35" dirty="0"/>
              <a:t>(</a:t>
            </a:r>
            <a:r>
              <a:rPr sz="3600" spc="70" dirty="0"/>
              <a:t>Z</a:t>
            </a:r>
            <a:r>
              <a:rPr sz="3600" spc="90" dirty="0"/>
              <a:t>E</a:t>
            </a:r>
            <a:r>
              <a:rPr sz="3600" spc="-340" dirty="0"/>
              <a:t>S</a:t>
            </a:r>
            <a:r>
              <a:rPr sz="3600" spc="225" dirty="0"/>
              <a:t>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280919" y="607822"/>
            <a:ext cx="7599680" cy="5460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160" dirty="0">
                <a:latin typeface="Trebuchet MS"/>
                <a:cs typeface="Trebuchet MS"/>
              </a:rPr>
              <a:t>Z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70" dirty="0">
                <a:latin typeface="Trebuchet MS"/>
                <a:cs typeface="Trebuchet MS"/>
              </a:rPr>
              <a:t>lli</a:t>
            </a:r>
            <a:r>
              <a:rPr sz="2400" b="1" spc="-145" dirty="0">
                <a:latin typeface="Trebuchet MS"/>
                <a:cs typeface="Trebuchet MS"/>
              </a:rPr>
              <a:t>n</a:t>
            </a:r>
            <a:r>
              <a:rPr sz="2400" b="1" spc="-130" dirty="0">
                <a:latin typeface="Trebuchet MS"/>
                <a:cs typeface="Trebuchet MS"/>
              </a:rPr>
              <a:t>g</a:t>
            </a:r>
            <a:r>
              <a:rPr sz="2400" b="1" spc="-135" dirty="0">
                <a:latin typeface="Trebuchet MS"/>
                <a:cs typeface="Trebuchet MS"/>
              </a:rPr>
              <a:t>e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254" dirty="0">
                <a:latin typeface="Trebuchet MS"/>
                <a:cs typeface="Trebuchet MS"/>
              </a:rPr>
              <a:t>-</a:t>
            </a:r>
            <a:r>
              <a:rPr sz="2400" b="1" spc="-95" dirty="0">
                <a:latin typeface="Trebuchet MS"/>
                <a:cs typeface="Trebuchet MS"/>
              </a:rPr>
              <a:t>Ell</a:t>
            </a:r>
            <a:r>
              <a:rPr sz="2400" b="1" spc="-85" dirty="0">
                <a:latin typeface="Trebuchet MS"/>
                <a:cs typeface="Trebuchet MS"/>
              </a:rPr>
              <a:t>i</a:t>
            </a:r>
            <a:r>
              <a:rPr sz="2400" b="1" spc="-75" dirty="0">
                <a:latin typeface="Trebuchet MS"/>
                <a:cs typeface="Trebuchet MS"/>
              </a:rPr>
              <a:t>son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S</a:t>
            </a:r>
            <a:r>
              <a:rPr sz="2400" b="1" spc="-65" dirty="0">
                <a:latin typeface="Trebuchet MS"/>
                <a:cs typeface="Trebuchet MS"/>
              </a:rPr>
              <a:t>y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14" dirty="0">
                <a:latin typeface="Trebuchet MS"/>
                <a:cs typeface="Trebuchet MS"/>
              </a:rPr>
              <a:t>drome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287020" marR="415925" indent="-274955"/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35" dirty="0">
                <a:latin typeface="Trebuchet MS"/>
                <a:cs typeface="Trebuchet MS"/>
              </a:rPr>
              <a:t>(ZES)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is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the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85" dirty="0">
                <a:latin typeface="Trebuchet MS"/>
                <a:cs typeface="Trebuchet MS"/>
              </a:rPr>
              <a:t>least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25" dirty="0">
                <a:latin typeface="Trebuchet MS"/>
                <a:cs typeface="Trebuchet MS"/>
              </a:rPr>
              <a:t>common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30" dirty="0">
                <a:solidFill>
                  <a:srgbClr val="7E3400"/>
                </a:solidFill>
                <a:latin typeface="Trebuchet MS"/>
                <a:cs typeface="Trebuchet MS"/>
              </a:rPr>
              <a:t>major</a:t>
            </a:r>
            <a:r>
              <a:rPr sz="2400" b="1" spc="-14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7E3400"/>
                </a:solidFill>
                <a:latin typeface="Trebuchet MS"/>
                <a:cs typeface="Trebuchet MS"/>
              </a:rPr>
              <a:t>cause</a:t>
            </a:r>
            <a:r>
              <a:rPr sz="2400" b="1" spc="-12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45" dirty="0">
                <a:solidFill>
                  <a:srgbClr val="7E3400"/>
                </a:solidFill>
                <a:latin typeface="Trebuchet MS"/>
                <a:cs typeface="Trebuchet MS"/>
              </a:rPr>
              <a:t>of</a:t>
            </a:r>
            <a:r>
              <a:rPr sz="2400" b="1" spc="-11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85" dirty="0">
                <a:solidFill>
                  <a:srgbClr val="7E3400"/>
                </a:solidFill>
                <a:latin typeface="Trebuchet MS"/>
                <a:cs typeface="Trebuchet MS"/>
              </a:rPr>
              <a:t>peptic</a:t>
            </a:r>
            <a:r>
              <a:rPr sz="2400" b="1" spc="-13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70" dirty="0">
                <a:solidFill>
                  <a:srgbClr val="7E3400"/>
                </a:solidFill>
                <a:latin typeface="Trebuchet MS"/>
                <a:cs typeface="Trebuchet MS"/>
              </a:rPr>
              <a:t>ulcer </a:t>
            </a:r>
            <a:r>
              <a:rPr sz="2400" b="1" spc="-16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215" dirty="0">
                <a:latin typeface="Trebuchet MS"/>
                <a:cs typeface="Trebuchet MS"/>
              </a:rPr>
              <a:t>disease.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30"/>
              </a:spcBef>
            </a:pPr>
            <a:endParaRPr sz="3450">
              <a:latin typeface="Trebuchet MS"/>
              <a:cs typeface="Trebuchet MS"/>
            </a:endParaRPr>
          </a:p>
          <a:p>
            <a:pPr marL="287020" marR="5080" indent="-274955">
              <a:tabLst>
                <a:tab pos="1586865" algn="l"/>
                <a:tab pos="3039745" algn="l"/>
                <a:tab pos="4478655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I</a:t>
            </a:r>
            <a:r>
              <a:rPr sz="2400" b="1" spc="-55" dirty="0">
                <a:latin typeface="Trebuchet MS"/>
                <a:cs typeface="Trebuchet MS"/>
              </a:rPr>
              <a:t>n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160" dirty="0">
                <a:latin typeface="Trebuchet MS"/>
                <a:cs typeface="Trebuchet MS"/>
              </a:rPr>
              <a:t>is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60" dirty="0">
                <a:latin typeface="Trebuchet MS"/>
                <a:cs typeface="Trebuchet MS"/>
              </a:rPr>
              <a:t>d</a:t>
            </a:r>
            <a:r>
              <a:rPr sz="2400" b="1" spc="-95" dirty="0">
                <a:latin typeface="Trebuchet MS"/>
                <a:cs typeface="Trebuchet MS"/>
              </a:rPr>
              <a:t>i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20" dirty="0">
                <a:latin typeface="Trebuchet MS"/>
                <a:cs typeface="Trebuchet MS"/>
              </a:rPr>
              <a:t>i</a:t>
            </a:r>
            <a:r>
              <a:rPr sz="2400" b="1" spc="-60" dirty="0">
                <a:latin typeface="Trebuchet MS"/>
                <a:cs typeface="Trebuchet MS"/>
              </a:rPr>
              <a:t>o</a:t>
            </a:r>
            <a:r>
              <a:rPr sz="2400" b="1" spc="-170" dirty="0">
                <a:latin typeface="Trebuchet MS"/>
                <a:cs typeface="Trebuchet MS"/>
              </a:rPr>
              <a:t>n,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15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5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210" dirty="0">
                <a:solidFill>
                  <a:srgbClr val="FF0000"/>
                </a:solidFill>
                <a:latin typeface="Trebuchet MS"/>
                <a:cs typeface="Trebuchet MS"/>
              </a:rPr>
              <a:t>rs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80" dirty="0">
                <a:solidFill>
                  <a:srgbClr val="FF0000"/>
                </a:solidFill>
                <a:latin typeface="Trebuchet MS"/>
                <a:cs typeface="Trebuchet MS"/>
              </a:rPr>
              <a:t>in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dirty="0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nc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54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4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10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5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160" dirty="0">
                <a:solidFill>
                  <a:srgbClr val="FF0000"/>
                </a:solidFill>
                <a:latin typeface="Trebuchet MS"/>
                <a:cs typeface="Trebuchet MS"/>
              </a:rPr>
              <a:t>den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5" dirty="0">
                <a:solidFill>
                  <a:srgbClr val="FF0000"/>
                </a:solidFill>
                <a:latin typeface="Trebuchet MS"/>
                <a:cs typeface="Trebuchet MS"/>
              </a:rPr>
              <a:t>m  </a:t>
            </a:r>
            <a:r>
              <a:rPr sz="2400" b="1" spc="155" dirty="0">
                <a:solidFill>
                  <a:srgbClr val="FF0000"/>
                </a:solidFill>
                <a:latin typeface="Trebuchet MS"/>
                <a:cs typeface="Trebuchet MS"/>
              </a:rPr>
              <a:t>(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ll</a:t>
            </a:r>
            <a:r>
              <a:rPr sz="2400" b="1" spc="-22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25" dirty="0">
                <a:solidFill>
                  <a:srgbClr val="FF0000"/>
                </a:solidFill>
                <a:latin typeface="Trebuchet MS"/>
                <a:cs typeface="Trebuchet MS"/>
              </a:rPr>
              <a:t>g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90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20" dirty="0">
                <a:solidFill>
                  <a:srgbClr val="FF0000"/>
                </a:solidFill>
                <a:latin typeface="Trebuchet MS"/>
                <a:cs typeface="Trebuchet MS"/>
              </a:rPr>
              <a:t>ino</a:t>
            </a:r>
            <a:r>
              <a:rPr sz="2400" b="1" spc="-55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150" dirty="0">
                <a:solidFill>
                  <a:srgbClr val="FF0000"/>
                </a:solidFill>
                <a:latin typeface="Trebuchet MS"/>
                <a:cs typeface="Trebuchet MS"/>
              </a:rPr>
              <a:t>)</a:t>
            </a:r>
            <a:r>
              <a:rPr sz="2400" b="1" dirty="0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sz="2400" b="1" spc="-195" dirty="0">
                <a:latin typeface="Trebuchet MS"/>
                <a:cs typeface="Trebuchet MS"/>
              </a:rPr>
              <a:t>p</a:t>
            </a:r>
            <a:r>
              <a:rPr sz="2400" b="1" spc="-190" dirty="0">
                <a:latin typeface="Trebuchet MS"/>
                <a:cs typeface="Trebuchet MS"/>
              </a:rPr>
              <a:t>r</a:t>
            </a:r>
            <a:r>
              <a:rPr sz="2400" b="1" spc="-50" dirty="0">
                <a:latin typeface="Trebuchet MS"/>
                <a:cs typeface="Trebuchet MS"/>
              </a:rPr>
              <a:t>o</a:t>
            </a:r>
            <a:r>
              <a:rPr sz="2400" b="1" spc="-60" dirty="0">
                <a:latin typeface="Trebuchet MS"/>
                <a:cs typeface="Trebuchet MS"/>
              </a:rPr>
              <a:t>d</a:t>
            </a:r>
            <a:r>
              <a:rPr sz="2400" b="1" spc="-155" dirty="0">
                <a:latin typeface="Trebuchet MS"/>
                <a:cs typeface="Trebuchet MS"/>
              </a:rPr>
              <a:t>u</a:t>
            </a:r>
            <a:r>
              <a:rPr sz="2400" b="1" spc="-130" dirty="0">
                <a:latin typeface="Trebuchet MS"/>
                <a:cs typeface="Trebuchet MS"/>
              </a:rPr>
              <a:t>c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55" dirty="0">
                <a:latin typeface="Trebuchet MS"/>
                <a:cs typeface="Trebuchet MS"/>
              </a:rPr>
              <a:t> </a:t>
            </a:r>
            <a:r>
              <a:rPr sz="2400" b="1" spc="-270" dirty="0">
                <a:latin typeface="Trebuchet MS"/>
                <a:cs typeface="Trebuchet MS"/>
              </a:rPr>
              <a:t>e</a:t>
            </a:r>
            <a:r>
              <a:rPr sz="2400" b="1" spc="-240" dirty="0">
                <a:latin typeface="Trebuchet MS"/>
                <a:cs typeface="Trebuchet MS"/>
              </a:rPr>
              <a:t>x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290" dirty="0">
                <a:latin typeface="Trebuchet MS"/>
                <a:cs typeface="Trebuchet MS"/>
              </a:rPr>
              <a:t>e</a:t>
            </a:r>
            <a:r>
              <a:rPr sz="2400" b="1" spc="-210" dirty="0">
                <a:latin typeface="Trebuchet MS"/>
                <a:cs typeface="Trebuchet MS"/>
              </a:rPr>
              <a:t>s</a:t>
            </a:r>
            <a:r>
              <a:rPr sz="2400" b="1" spc="-140" dirty="0">
                <a:latin typeface="Trebuchet MS"/>
                <a:cs typeface="Trebuchet MS"/>
              </a:rPr>
              <a:t>si</a:t>
            </a:r>
            <a:r>
              <a:rPr sz="2400" b="1" spc="-200" dirty="0">
                <a:latin typeface="Trebuchet MS"/>
                <a:cs typeface="Trebuchet MS"/>
              </a:rPr>
              <a:t>v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20" dirty="0">
                <a:latin typeface="Trebuchet MS"/>
                <a:cs typeface="Trebuchet MS"/>
              </a:rPr>
              <a:t>m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95" dirty="0">
                <a:latin typeface="Trebuchet MS"/>
                <a:cs typeface="Trebuchet MS"/>
              </a:rPr>
              <a:t>un</a:t>
            </a:r>
            <a:r>
              <a:rPr sz="2400" b="1" spc="-55" dirty="0">
                <a:latin typeface="Trebuchet MS"/>
                <a:cs typeface="Trebuchet MS"/>
              </a:rPr>
              <a:t>t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5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25" dirty="0">
                <a:latin typeface="Trebuchet MS"/>
                <a:cs typeface="Trebuchet MS"/>
              </a:rPr>
              <a:t>f  </a:t>
            </a:r>
            <a:r>
              <a:rPr sz="2400" b="1" spc="-145" dirty="0">
                <a:latin typeface="Trebuchet MS"/>
                <a:cs typeface="Trebuchet MS"/>
              </a:rPr>
              <a:t>gastrin,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235" dirty="0">
                <a:latin typeface="Trebuchet MS"/>
                <a:cs typeface="Trebuchet MS"/>
              </a:rPr>
              <a:t>a	</a:t>
            </a:r>
            <a:r>
              <a:rPr sz="2400" b="1" spc="-80" dirty="0">
                <a:latin typeface="Trebuchet MS"/>
                <a:cs typeface="Trebuchet MS"/>
              </a:rPr>
              <a:t>hormone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40" dirty="0">
                <a:latin typeface="Trebuchet MS"/>
                <a:cs typeface="Trebuchet MS"/>
              </a:rPr>
              <a:t>that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40" dirty="0">
                <a:latin typeface="Trebuchet MS"/>
                <a:cs typeface="Trebuchet MS"/>
              </a:rPr>
              <a:t>stimulates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50" dirty="0">
                <a:latin typeface="Trebuchet MS"/>
                <a:cs typeface="Trebuchet MS"/>
              </a:rPr>
              <a:t>gastric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acid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secretion.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287020" marR="304800" indent="-274955">
              <a:tabLst>
                <a:tab pos="5791200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360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90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ti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190" dirty="0">
                <a:solidFill>
                  <a:srgbClr val="FF0000"/>
                </a:solidFill>
                <a:latin typeface="Trebuchet MS"/>
                <a:cs typeface="Trebuchet MS"/>
              </a:rPr>
              <a:t>le</a:t>
            </a:r>
            <a:r>
              <a:rPr sz="2400" b="1" spc="-16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55" dirty="0">
                <a:solidFill>
                  <a:srgbClr val="FF0000"/>
                </a:solidFill>
                <a:latin typeface="Trebuchet MS"/>
                <a:cs typeface="Trebuchet MS"/>
              </a:rPr>
              <a:t>ic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18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90" dirty="0">
                <a:solidFill>
                  <a:srgbClr val="FF0000"/>
                </a:solidFill>
                <a:latin typeface="Trebuchet MS"/>
                <a:cs typeface="Trebuchet MS"/>
              </a:rPr>
              <a:t>atio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in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s</a:t>
            </a:r>
            <a:r>
              <a:rPr sz="2400" b="1" spc="-145" dirty="0">
                <a:latin typeface="Trebuchet MS"/>
                <a:cs typeface="Trebuchet MS"/>
              </a:rPr>
              <a:t>t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204" dirty="0">
                <a:latin typeface="Trebuchet MS"/>
                <a:cs typeface="Trebuchet MS"/>
              </a:rPr>
              <a:t>ch,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110" dirty="0">
                <a:latin typeface="Trebuchet MS"/>
                <a:cs typeface="Trebuchet MS"/>
              </a:rPr>
              <a:t>d</a:t>
            </a:r>
            <a:r>
              <a:rPr sz="2400" b="1" spc="-100" dirty="0">
                <a:latin typeface="Trebuchet MS"/>
                <a:cs typeface="Trebuchet MS"/>
              </a:rPr>
              <a:t>u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215" dirty="0">
                <a:latin typeface="Trebuchet MS"/>
                <a:cs typeface="Trebuchet MS"/>
              </a:rPr>
              <a:t>d</a:t>
            </a:r>
            <a:r>
              <a:rPr sz="2400" b="1" spc="-225" dirty="0">
                <a:latin typeface="Trebuchet MS"/>
                <a:cs typeface="Trebuchet MS"/>
              </a:rPr>
              <a:t>e</a:t>
            </a:r>
            <a:r>
              <a:rPr sz="2400" b="1" spc="-65" dirty="0">
                <a:latin typeface="Trebuchet MS"/>
                <a:cs typeface="Trebuchet MS"/>
              </a:rPr>
              <a:t>n</a:t>
            </a:r>
            <a:r>
              <a:rPr sz="2400" b="1" spc="-55" dirty="0">
                <a:latin typeface="Trebuchet MS"/>
                <a:cs typeface="Trebuchet MS"/>
              </a:rPr>
              <a:t>u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-250" dirty="0">
                <a:latin typeface="Trebuchet MS"/>
                <a:cs typeface="Trebuchet MS"/>
              </a:rPr>
              <a:t>, 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40" dirty="0">
                <a:latin typeface="Trebuchet MS"/>
                <a:cs typeface="Trebuchet MS"/>
              </a:rPr>
              <a:t>d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245" dirty="0">
                <a:latin typeface="Trebuchet MS"/>
                <a:cs typeface="Trebuchet MS"/>
              </a:rPr>
              <a:t>e</a:t>
            </a:r>
            <a:r>
              <a:rPr sz="2400" b="1" spc="-210" dirty="0">
                <a:latin typeface="Trebuchet MS"/>
                <a:cs typeface="Trebuchet MS"/>
              </a:rPr>
              <a:t>v</a:t>
            </a:r>
            <a:r>
              <a:rPr sz="2400" b="1" spc="-170" dirty="0">
                <a:latin typeface="Trebuchet MS"/>
                <a:cs typeface="Trebuchet MS"/>
              </a:rPr>
              <a:t>en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in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15" dirty="0">
                <a:latin typeface="Trebuchet MS"/>
                <a:cs typeface="Trebuchet MS"/>
              </a:rPr>
              <a:t>j</a:t>
            </a:r>
            <a:r>
              <a:rPr sz="2400" b="1" spc="-325" dirty="0">
                <a:latin typeface="Trebuchet MS"/>
                <a:cs typeface="Trebuchet MS"/>
              </a:rPr>
              <a:t>e</a:t>
            </a:r>
            <a:r>
              <a:rPr sz="2400" b="1" spc="-130" dirty="0">
                <a:latin typeface="Trebuchet MS"/>
                <a:cs typeface="Trebuchet MS"/>
              </a:rPr>
              <a:t>j</a:t>
            </a:r>
            <a:r>
              <a:rPr sz="2400" b="1" spc="-200" dirty="0">
                <a:latin typeface="Trebuchet MS"/>
                <a:cs typeface="Trebuchet MS"/>
              </a:rPr>
              <a:t>u</a:t>
            </a:r>
            <a:r>
              <a:rPr sz="2400" b="1" spc="-65" dirty="0">
                <a:latin typeface="Trebuchet MS"/>
                <a:cs typeface="Trebuchet MS"/>
              </a:rPr>
              <a:t>n</a:t>
            </a:r>
            <a:r>
              <a:rPr sz="2400" b="1" spc="-60" dirty="0">
                <a:latin typeface="Trebuchet MS"/>
                <a:cs typeface="Trebuchet MS"/>
              </a:rPr>
              <a:t>u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30"/>
              </a:spcBef>
            </a:pPr>
            <a:endParaRPr sz="3450">
              <a:latin typeface="Trebuchet MS"/>
              <a:cs typeface="Trebuchet MS"/>
            </a:endParaRPr>
          </a:p>
          <a:p>
            <a:pPr marL="12700">
              <a:tabLst>
                <a:tab pos="2987040" algn="l"/>
              </a:tabLst>
            </a:pPr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60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50" dirty="0">
                <a:latin typeface="Trebuchet MS"/>
                <a:cs typeface="Trebuchet MS"/>
              </a:rPr>
              <a:t>This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is</a:t>
            </a:r>
            <a:r>
              <a:rPr sz="2400" b="1" spc="-105" dirty="0">
                <a:latin typeface="Trebuchet MS"/>
                <a:cs typeface="Trebuchet MS"/>
              </a:rPr>
              <a:t> </a:t>
            </a:r>
            <a:r>
              <a:rPr sz="2400" b="1" spc="-235" dirty="0">
                <a:latin typeface="Trebuchet MS"/>
                <a:cs typeface="Trebuchet MS"/>
              </a:rPr>
              <a:t>a</a:t>
            </a:r>
            <a:r>
              <a:rPr sz="2400" b="1" spc="-95" dirty="0">
                <a:latin typeface="Trebuchet MS"/>
                <a:cs typeface="Trebuchet MS"/>
              </a:rPr>
              <a:t> </a:t>
            </a:r>
            <a:r>
              <a:rPr sz="2400" b="1" spc="-225" dirty="0">
                <a:solidFill>
                  <a:srgbClr val="006FC0"/>
                </a:solidFill>
                <a:latin typeface="Trebuchet MS"/>
                <a:cs typeface="Trebuchet MS"/>
              </a:rPr>
              <a:t>rare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50" dirty="0">
                <a:solidFill>
                  <a:srgbClr val="006FC0"/>
                </a:solidFill>
                <a:latin typeface="Trebuchet MS"/>
                <a:cs typeface="Trebuchet MS"/>
              </a:rPr>
              <a:t>genetic	</a:t>
            </a:r>
            <a:r>
              <a:rPr sz="2400" b="1" spc="-75" dirty="0">
                <a:solidFill>
                  <a:srgbClr val="006FC0"/>
                </a:solidFill>
                <a:latin typeface="Trebuchet MS"/>
                <a:cs typeface="Trebuchet MS"/>
              </a:rPr>
              <a:t>condition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0" y="304800"/>
            <a:ext cx="8077200" cy="6172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838199"/>
            <a:ext cx="8077200" cy="5486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28028" y="1"/>
            <a:ext cx="1700530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65" dirty="0"/>
              <a:t>O</a:t>
            </a:r>
            <a:r>
              <a:rPr sz="3600" spc="15" dirty="0"/>
              <a:t>T</a:t>
            </a:r>
            <a:r>
              <a:rPr sz="3600" spc="30" dirty="0"/>
              <a:t>H</a:t>
            </a:r>
            <a:r>
              <a:rPr sz="3600" spc="-90" dirty="0"/>
              <a:t>E</a:t>
            </a:r>
            <a:r>
              <a:rPr sz="3600" spc="-175" dirty="0"/>
              <a:t>RS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280919" y="1046735"/>
            <a:ext cx="7652384" cy="4929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1076960" indent="-274955">
              <a:spcBef>
                <a:spcPts val="100"/>
              </a:spcBef>
            </a:pPr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60" dirty="0">
                <a:solidFill>
                  <a:srgbClr val="006FC0"/>
                </a:solidFill>
                <a:latin typeface="Trebuchet MS"/>
                <a:cs typeface="Trebuchet MS"/>
              </a:rPr>
              <a:t>Smoking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95" dirty="0">
                <a:latin typeface="Trebuchet MS"/>
                <a:cs typeface="Trebuchet MS"/>
              </a:rPr>
              <a:t>may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augment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the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50" dirty="0">
                <a:latin typeface="Trebuchet MS"/>
                <a:cs typeface="Trebuchet MS"/>
              </a:rPr>
              <a:t>risk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45" dirty="0">
                <a:latin typeface="Trebuchet MS"/>
                <a:cs typeface="Trebuchet MS"/>
              </a:rPr>
              <a:t>of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85" dirty="0">
                <a:latin typeface="Trebuchet MS"/>
                <a:cs typeface="Trebuchet MS"/>
              </a:rPr>
              <a:t>peptic</a:t>
            </a:r>
            <a:r>
              <a:rPr sz="2400" b="1" spc="-85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ulcer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00" dirty="0">
                <a:latin typeface="Trebuchet MS"/>
                <a:cs typeface="Trebuchet MS"/>
              </a:rPr>
              <a:t>by </a:t>
            </a:r>
            <a:r>
              <a:rPr sz="2400" b="1" spc="-95" dirty="0">
                <a:latin typeface="Trebuchet MS"/>
                <a:cs typeface="Trebuchet MS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50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220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90" dirty="0">
                <a:solidFill>
                  <a:srgbClr val="FF0000"/>
                </a:solidFill>
                <a:latin typeface="Trebuchet MS"/>
                <a:cs typeface="Trebuchet MS"/>
              </a:rPr>
              <a:t>ring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65" dirty="0">
                <a:solidFill>
                  <a:srgbClr val="FF0000"/>
                </a:solidFill>
                <a:latin typeface="Trebuchet MS"/>
                <a:cs typeface="Trebuchet MS"/>
              </a:rPr>
              <a:t>li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30" dirty="0">
                <a:solidFill>
                  <a:srgbClr val="FF0000"/>
                </a:solidFill>
                <a:latin typeface="Trebuchet MS"/>
                <a:cs typeface="Trebuchet MS"/>
              </a:rPr>
              <a:t>g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12700">
              <a:spcBef>
                <a:spcPts val="5"/>
              </a:spcBef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295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18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30" dirty="0">
                <a:solidFill>
                  <a:srgbClr val="FF0000"/>
                </a:solidFill>
                <a:latin typeface="Trebuchet MS"/>
                <a:cs typeface="Trebuchet MS"/>
              </a:rPr>
              <a:t>ohol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70" dirty="0">
                <a:latin typeface="Trebuchet MS"/>
                <a:cs typeface="Trebuchet MS"/>
              </a:rPr>
              <a:t>u</a:t>
            </a:r>
            <a:r>
              <a:rPr sz="2400" b="1" spc="-250" dirty="0">
                <a:latin typeface="Trebuchet MS"/>
                <a:cs typeface="Trebuchet MS"/>
              </a:rPr>
              <a:t>se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75" dirty="0">
                <a:latin typeface="Trebuchet MS"/>
                <a:cs typeface="Trebuchet MS"/>
              </a:rPr>
              <a:t>y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70" dirty="0">
                <a:latin typeface="Trebuchet MS"/>
                <a:cs typeface="Trebuchet MS"/>
              </a:rPr>
              <a:t>u</a:t>
            </a:r>
            <a:r>
              <a:rPr sz="2400" b="1" spc="-250" dirty="0">
                <a:latin typeface="Trebuchet MS"/>
                <a:cs typeface="Trebuchet MS"/>
              </a:rPr>
              <a:t>se</a:t>
            </a:r>
            <a:r>
              <a:rPr sz="2400" b="1" spc="-100" dirty="0">
                <a:latin typeface="Trebuchet MS"/>
                <a:cs typeface="Trebuchet MS"/>
              </a:rPr>
              <a:t> </a:t>
            </a:r>
            <a:r>
              <a:rPr sz="2400" b="1" spc="-55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85" dirty="0">
                <a:solidFill>
                  <a:srgbClr val="006FC0"/>
                </a:solidFill>
                <a:latin typeface="Trebuchet MS"/>
                <a:cs typeface="Trebuchet MS"/>
              </a:rPr>
              <a:t>n</a:t>
            </a:r>
            <a:r>
              <a:rPr sz="2400" b="1" spc="-220" dirty="0">
                <a:solidFill>
                  <a:srgbClr val="006FC0"/>
                </a:solidFill>
                <a:latin typeface="Trebuchet MS"/>
                <a:cs typeface="Trebuchet MS"/>
              </a:rPr>
              <a:t>cr</a:t>
            </a:r>
            <a:r>
              <a:rPr sz="2400" b="1" spc="-254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215" dirty="0">
                <a:solidFill>
                  <a:srgbClr val="006FC0"/>
                </a:solidFill>
                <a:latin typeface="Trebuchet MS"/>
                <a:cs typeface="Trebuchet MS"/>
              </a:rPr>
              <a:t>sed</a:t>
            </a:r>
            <a:r>
              <a:rPr sz="2400" b="1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200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id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80" dirty="0">
                <a:solidFill>
                  <a:srgbClr val="006FC0"/>
                </a:solidFill>
                <a:latin typeface="Trebuchet MS"/>
                <a:cs typeface="Trebuchet MS"/>
              </a:rPr>
              <a:t>P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5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145" dirty="0">
                <a:solidFill>
                  <a:srgbClr val="006FC0"/>
                </a:solidFill>
                <a:latin typeface="Trebuchet MS"/>
                <a:cs typeface="Trebuchet MS"/>
              </a:rPr>
              <a:t>duc</a:t>
            </a:r>
            <a:r>
              <a:rPr sz="2400" b="1" spc="-9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40" dirty="0">
                <a:solidFill>
                  <a:srgbClr val="006FC0"/>
                </a:solidFill>
                <a:latin typeface="Trebuchet MS"/>
                <a:cs typeface="Trebuchet MS"/>
              </a:rPr>
              <a:t>ion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12700"/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210" dirty="0">
                <a:latin typeface="Trebuchet MS"/>
                <a:cs typeface="Trebuchet MS"/>
              </a:rPr>
              <a:t>There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is</a:t>
            </a:r>
            <a:r>
              <a:rPr sz="2400" b="1" spc="-11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no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90" dirty="0">
                <a:solidFill>
                  <a:srgbClr val="7E3400"/>
                </a:solidFill>
                <a:latin typeface="Trebuchet MS"/>
                <a:cs typeface="Trebuchet MS"/>
              </a:rPr>
              <a:t>convincing</a:t>
            </a:r>
            <a:r>
              <a:rPr sz="2400" b="1" spc="-13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90" dirty="0">
                <a:solidFill>
                  <a:srgbClr val="7E3400"/>
                </a:solidFill>
                <a:latin typeface="Trebuchet MS"/>
                <a:cs typeface="Trebuchet MS"/>
              </a:rPr>
              <a:t>evidence</a:t>
            </a:r>
            <a:r>
              <a:rPr sz="2400" b="1" spc="-13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40" dirty="0">
                <a:solidFill>
                  <a:srgbClr val="7E3400"/>
                </a:solidFill>
                <a:latin typeface="Trebuchet MS"/>
                <a:cs typeface="Trebuchet MS"/>
              </a:rPr>
              <a:t>that </a:t>
            </a:r>
            <a:r>
              <a:rPr sz="2400" b="1" spc="-160" dirty="0">
                <a:solidFill>
                  <a:srgbClr val="7E3400"/>
                </a:solidFill>
                <a:latin typeface="Trebuchet MS"/>
                <a:cs typeface="Trebuchet MS"/>
              </a:rPr>
              <a:t>dietary</a:t>
            </a:r>
            <a:r>
              <a:rPr sz="2400" b="1" spc="-14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50" dirty="0">
                <a:solidFill>
                  <a:srgbClr val="7E3400"/>
                </a:solidFill>
                <a:latin typeface="Trebuchet MS"/>
                <a:cs typeface="Trebuchet MS"/>
              </a:rPr>
              <a:t>factors</a:t>
            </a:r>
            <a:r>
              <a:rPr sz="2400" b="1" spc="-11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45" dirty="0">
                <a:solidFill>
                  <a:srgbClr val="7E3400"/>
                </a:solidFill>
                <a:latin typeface="Trebuchet MS"/>
                <a:cs typeface="Trebuchet MS"/>
              </a:rPr>
              <a:t>play </a:t>
            </a:r>
            <a:r>
              <a:rPr sz="2400" b="1" spc="-235" dirty="0">
                <a:solidFill>
                  <a:srgbClr val="7E3400"/>
                </a:solidFill>
                <a:latin typeface="Trebuchet MS"/>
                <a:cs typeface="Trebuchet MS"/>
              </a:rPr>
              <a:t>a</a:t>
            </a:r>
            <a:endParaRPr sz="2400">
              <a:latin typeface="Trebuchet MS"/>
              <a:cs typeface="Trebuchet MS"/>
            </a:endParaRPr>
          </a:p>
          <a:p>
            <a:pPr marL="287020"/>
            <a:r>
              <a:rPr sz="2400" b="1" spc="-195" dirty="0">
                <a:solidFill>
                  <a:srgbClr val="7E3400"/>
                </a:solidFill>
                <a:latin typeface="Trebuchet MS"/>
                <a:cs typeface="Trebuchet MS"/>
              </a:rPr>
              <a:t>r</a:t>
            </a:r>
            <a:r>
              <a:rPr sz="2400" b="1" spc="50" dirty="0">
                <a:solidFill>
                  <a:srgbClr val="7E3400"/>
                </a:solidFill>
                <a:latin typeface="Trebuchet MS"/>
                <a:cs typeface="Trebuchet MS"/>
              </a:rPr>
              <a:t>o</a:t>
            </a:r>
            <a:r>
              <a:rPr sz="2400" b="1" spc="-190" dirty="0">
                <a:solidFill>
                  <a:srgbClr val="7E3400"/>
                </a:solidFill>
                <a:latin typeface="Trebuchet MS"/>
                <a:cs typeface="Trebuchet MS"/>
              </a:rPr>
              <a:t>le</a:t>
            </a:r>
            <a:r>
              <a:rPr sz="2400" b="1" spc="-145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in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15" dirty="0">
                <a:latin typeface="Trebuchet MS"/>
                <a:cs typeface="Trebuchet MS"/>
              </a:rPr>
              <a:t>d</a:t>
            </a:r>
            <a:r>
              <a:rPr sz="2400" b="1" spc="-204" dirty="0">
                <a:latin typeface="Trebuchet MS"/>
                <a:cs typeface="Trebuchet MS"/>
              </a:rPr>
              <a:t>e</a:t>
            </a:r>
            <a:r>
              <a:rPr sz="2400" b="1" spc="-170" dirty="0">
                <a:latin typeface="Trebuchet MS"/>
                <a:cs typeface="Trebuchet MS"/>
              </a:rPr>
              <a:t>v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75" dirty="0">
                <a:latin typeface="Trebuchet MS"/>
                <a:cs typeface="Trebuchet MS"/>
              </a:rPr>
              <a:t>lo</a:t>
            </a:r>
            <a:r>
              <a:rPr sz="2400" b="1" spc="-95" dirty="0">
                <a:latin typeface="Trebuchet MS"/>
                <a:cs typeface="Trebuchet MS"/>
              </a:rPr>
              <a:t>p</a:t>
            </a:r>
            <a:r>
              <a:rPr sz="2400" b="1" spc="-130" dirty="0">
                <a:latin typeface="Trebuchet MS"/>
                <a:cs typeface="Trebuchet MS"/>
              </a:rPr>
              <a:t>men</a:t>
            </a:r>
            <a:r>
              <a:rPr sz="2400" b="1" spc="-75" dirty="0">
                <a:latin typeface="Trebuchet MS"/>
                <a:cs typeface="Trebuchet MS"/>
              </a:rPr>
              <a:t>t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40" dirty="0">
                <a:latin typeface="Trebuchet MS"/>
                <a:cs typeface="Trebuchet MS"/>
              </a:rPr>
              <a:t>f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p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95" dirty="0">
                <a:latin typeface="Trebuchet MS"/>
                <a:cs typeface="Trebuchet MS"/>
              </a:rPr>
              <a:t>p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55" dirty="0">
                <a:latin typeface="Trebuchet MS"/>
                <a:cs typeface="Trebuchet MS"/>
              </a:rPr>
              <a:t>ic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70" dirty="0">
                <a:latin typeface="Trebuchet MS"/>
                <a:cs typeface="Trebuchet MS"/>
              </a:rPr>
              <a:t>u</a:t>
            </a:r>
            <a:r>
              <a:rPr sz="2400" b="1" spc="-110" dirty="0">
                <a:latin typeface="Trebuchet MS"/>
                <a:cs typeface="Trebuchet MS"/>
              </a:rPr>
              <a:t>l</a:t>
            </a:r>
            <a:r>
              <a:rPr sz="2400" b="1" spc="-180" dirty="0">
                <a:latin typeface="Trebuchet MS"/>
                <a:cs typeface="Trebuchet MS"/>
              </a:rPr>
              <a:t>c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65" dirty="0"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</a:pPr>
            <a:endParaRPr sz="3450">
              <a:latin typeface="Trebuchet MS"/>
              <a:cs typeface="Trebuchet MS"/>
            </a:endParaRPr>
          </a:p>
          <a:p>
            <a:pPr marL="12700"/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35" dirty="0">
                <a:latin typeface="Trebuchet MS"/>
                <a:cs typeface="Trebuchet MS"/>
              </a:rPr>
              <a:t>Certain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120" dirty="0">
                <a:latin typeface="Trebuchet MS"/>
                <a:cs typeface="Trebuchet MS"/>
              </a:rPr>
              <a:t>drugs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30" dirty="0">
                <a:latin typeface="Trebuchet MS"/>
                <a:cs typeface="Trebuchet MS"/>
              </a:rPr>
              <a:t>other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25" dirty="0">
                <a:latin typeface="Trebuchet MS"/>
                <a:cs typeface="Trebuchet MS"/>
              </a:rPr>
              <a:t>than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NSAIDs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95" dirty="0">
                <a:latin typeface="Trebuchet MS"/>
                <a:cs typeface="Trebuchet MS"/>
              </a:rPr>
              <a:t>may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aggravate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90" dirty="0">
                <a:latin typeface="Trebuchet MS"/>
                <a:cs typeface="Trebuchet MS"/>
              </a:rPr>
              <a:t>ulcers.</a:t>
            </a:r>
            <a:endParaRPr sz="2400">
              <a:latin typeface="Trebuchet MS"/>
              <a:cs typeface="Trebuchet MS"/>
            </a:endParaRPr>
          </a:p>
          <a:p>
            <a:pPr marL="287020" marR="92075">
              <a:spcBef>
                <a:spcPts val="5"/>
              </a:spcBef>
              <a:tabLst>
                <a:tab pos="1156970" algn="l"/>
                <a:tab pos="1727835" algn="l"/>
                <a:tab pos="3131185" algn="l"/>
              </a:tabLst>
            </a:pPr>
            <a:r>
              <a:rPr sz="2400" b="1" spc="-180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250" dirty="0">
                <a:latin typeface="Trebuchet MS"/>
                <a:cs typeface="Trebuchet MS"/>
              </a:rPr>
              <a:t>se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55" dirty="0">
                <a:latin typeface="Trebuchet MS"/>
                <a:cs typeface="Trebuchet MS"/>
              </a:rPr>
              <a:t>i</a:t>
            </a:r>
            <a:r>
              <a:rPr sz="2400" b="1" spc="-95" dirty="0">
                <a:latin typeface="Trebuchet MS"/>
                <a:cs typeface="Trebuchet MS"/>
              </a:rPr>
              <a:t>n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150" dirty="0">
                <a:latin typeface="Trebuchet MS"/>
                <a:cs typeface="Trebuchet MS"/>
              </a:rPr>
              <a:t>lude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280" dirty="0">
                <a:solidFill>
                  <a:srgbClr val="7E3400"/>
                </a:solidFill>
                <a:latin typeface="Trebuchet MS"/>
                <a:cs typeface="Trebuchet MS"/>
              </a:rPr>
              <a:t>w</a:t>
            </a:r>
            <a:r>
              <a:rPr sz="2400" b="1" spc="-229" dirty="0">
                <a:solidFill>
                  <a:srgbClr val="7E3400"/>
                </a:solidFill>
                <a:latin typeface="Trebuchet MS"/>
                <a:cs typeface="Trebuchet MS"/>
              </a:rPr>
              <a:t>a</a:t>
            </a:r>
            <a:r>
              <a:rPr sz="2400" b="1" spc="-195" dirty="0">
                <a:solidFill>
                  <a:srgbClr val="7E3400"/>
                </a:solidFill>
                <a:latin typeface="Trebuchet MS"/>
                <a:cs typeface="Trebuchet MS"/>
              </a:rPr>
              <a:t>rfa</a:t>
            </a:r>
            <a:r>
              <a:rPr sz="2400" b="1" spc="-180" dirty="0">
                <a:solidFill>
                  <a:srgbClr val="7E3400"/>
                </a:solidFill>
                <a:latin typeface="Trebuchet MS"/>
                <a:cs typeface="Trebuchet MS"/>
              </a:rPr>
              <a:t>r</a:t>
            </a:r>
            <a:r>
              <a:rPr sz="2400" b="1" spc="-80" dirty="0">
                <a:solidFill>
                  <a:srgbClr val="7E3400"/>
                </a:solidFill>
                <a:latin typeface="Trebuchet MS"/>
                <a:cs typeface="Trebuchet MS"/>
              </a:rPr>
              <a:t>in</a:t>
            </a:r>
            <a:r>
              <a:rPr sz="2400" b="1" spc="-15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265" dirty="0">
                <a:latin typeface="Trebuchet MS"/>
                <a:cs typeface="Trebuchet MS"/>
              </a:rPr>
              <a:t>-</a:t>
            </a:r>
            <a:r>
              <a:rPr sz="2400" b="1" spc="260" dirty="0">
                <a:latin typeface="Trebuchet MS"/>
                <a:cs typeface="Trebuchet MS"/>
              </a:rPr>
              <a:t>-</a:t>
            </a:r>
            <a:r>
              <a:rPr sz="2400" b="1" spc="-100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55" dirty="0">
                <a:latin typeface="Trebuchet MS"/>
                <a:cs typeface="Trebuchet MS"/>
              </a:rPr>
              <a:t>n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80" dirty="0">
                <a:latin typeface="Trebuchet MS"/>
                <a:cs typeface="Trebuchet MS"/>
              </a:rPr>
              <a:t>ic</a:t>
            </a:r>
            <a:r>
              <a:rPr sz="2400" b="1" spc="-105" dirty="0">
                <a:latin typeface="Trebuchet MS"/>
                <a:cs typeface="Trebuchet MS"/>
              </a:rPr>
              <a:t>o</a:t>
            </a:r>
            <a:r>
              <a:rPr sz="2400" b="1" spc="-120" dirty="0">
                <a:latin typeface="Trebuchet MS"/>
                <a:cs typeface="Trebuchet MS"/>
              </a:rPr>
              <a:t>a</a:t>
            </a:r>
            <a:r>
              <a:rPr sz="2400" b="1" spc="-100" dirty="0">
                <a:latin typeface="Trebuchet MS"/>
                <a:cs typeface="Trebuchet MS"/>
              </a:rPr>
              <a:t>g</a:t>
            </a:r>
            <a:r>
              <a:rPr sz="2400" b="1" spc="-130" dirty="0">
                <a:latin typeface="Trebuchet MS"/>
                <a:cs typeface="Trebuchet MS"/>
              </a:rPr>
              <a:t>ul</a:t>
            </a:r>
            <a:r>
              <a:rPr sz="2400" b="1" spc="-160" dirty="0">
                <a:latin typeface="Trebuchet MS"/>
                <a:cs typeface="Trebuchet MS"/>
              </a:rPr>
              <a:t>a</a:t>
            </a:r>
            <a:r>
              <a:rPr sz="2400" b="1" spc="-85" dirty="0">
                <a:latin typeface="Trebuchet MS"/>
                <a:cs typeface="Trebuchet MS"/>
              </a:rPr>
              <a:t>nt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10" dirty="0">
                <a:latin typeface="Trebuchet MS"/>
                <a:cs typeface="Trebuchet MS"/>
              </a:rPr>
              <a:t>t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55" dirty="0">
                <a:latin typeface="Trebuchet MS"/>
                <a:cs typeface="Trebuchet MS"/>
              </a:rPr>
              <a:t>i</a:t>
            </a:r>
            <a:r>
              <a:rPr sz="2400" b="1" spc="-85" dirty="0">
                <a:latin typeface="Trebuchet MS"/>
                <a:cs typeface="Trebuchet MS"/>
              </a:rPr>
              <a:t>n</a:t>
            </a:r>
            <a:r>
              <a:rPr sz="2400" b="1" spc="-220" dirty="0">
                <a:latin typeface="Trebuchet MS"/>
                <a:cs typeface="Trebuchet MS"/>
              </a:rPr>
              <a:t>cr</a:t>
            </a:r>
            <a:r>
              <a:rPr sz="2400" b="1" spc="-254" dirty="0">
                <a:latin typeface="Trebuchet MS"/>
                <a:cs typeface="Trebuchet MS"/>
              </a:rPr>
              <a:t>e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204" dirty="0">
                <a:latin typeface="Trebuchet MS"/>
                <a:cs typeface="Trebuchet MS"/>
              </a:rPr>
              <a:t>ses 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130" dirty="0">
                <a:latin typeface="Trebuchet MS"/>
                <a:cs typeface="Trebuchet MS"/>
              </a:rPr>
              <a:t>i</a:t>
            </a:r>
            <a:r>
              <a:rPr sz="2400" b="1" spc="-175" dirty="0">
                <a:latin typeface="Trebuchet MS"/>
                <a:cs typeface="Trebuchet MS"/>
              </a:rPr>
              <a:t>s</a:t>
            </a:r>
            <a:r>
              <a:rPr sz="2400" b="1" spc="-100" dirty="0">
                <a:latin typeface="Trebuchet MS"/>
                <a:cs typeface="Trebuchet MS"/>
              </a:rPr>
              <a:t>k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40" dirty="0">
                <a:latin typeface="Trebuchet MS"/>
                <a:cs typeface="Trebuchet MS"/>
              </a:rPr>
              <a:t>f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120" dirty="0">
                <a:latin typeface="Trebuchet MS"/>
                <a:cs typeface="Trebuchet MS"/>
              </a:rPr>
              <a:t>b</a:t>
            </a:r>
            <a:r>
              <a:rPr sz="2400" b="1" spc="-130" dirty="0">
                <a:latin typeface="Trebuchet MS"/>
                <a:cs typeface="Trebuchet MS"/>
              </a:rPr>
              <a:t>l</a:t>
            </a:r>
            <a:r>
              <a:rPr sz="2400" b="1" spc="-240" dirty="0">
                <a:latin typeface="Trebuchet MS"/>
                <a:cs typeface="Trebuchet MS"/>
              </a:rPr>
              <a:t>e</a:t>
            </a:r>
            <a:r>
              <a:rPr sz="2400" b="1" spc="-145" dirty="0">
                <a:latin typeface="Trebuchet MS"/>
                <a:cs typeface="Trebuchet MS"/>
              </a:rPr>
              <a:t>edi</a:t>
            </a:r>
            <a:r>
              <a:rPr sz="2400" b="1" spc="-180" dirty="0">
                <a:latin typeface="Trebuchet MS"/>
                <a:cs typeface="Trebuchet MS"/>
              </a:rPr>
              <a:t>n</a:t>
            </a:r>
            <a:r>
              <a:rPr sz="2400" b="1" spc="-135" dirty="0">
                <a:latin typeface="Trebuchet MS"/>
                <a:cs typeface="Trebuchet MS"/>
              </a:rPr>
              <a:t>g,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50" dirty="0">
                <a:solidFill>
                  <a:srgbClr val="00AF50"/>
                </a:solidFill>
                <a:latin typeface="Trebuchet MS"/>
                <a:cs typeface="Trebuchet MS"/>
              </a:rPr>
              <a:t>o</a:t>
            </a:r>
            <a:r>
              <a:rPr sz="2400" b="1" spc="-195" dirty="0">
                <a:solidFill>
                  <a:srgbClr val="00AF50"/>
                </a:solidFill>
                <a:latin typeface="Trebuchet MS"/>
                <a:cs typeface="Trebuchet MS"/>
              </a:rPr>
              <a:t>r</a:t>
            </a:r>
            <a:r>
              <a:rPr sz="2400" b="1" spc="-229" dirty="0">
                <a:solidFill>
                  <a:srgbClr val="00AF50"/>
                </a:solidFill>
                <a:latin typeface="Trebuchet MS"/>
                <a:cs typeface="Trebuchet MS"/>
              </a:rPr>
              <a:t>a</a:t>
            </a:r>
            <a:r>
              <a:rPr sz="2400" b="1" spc="-95" dirty="0">
                <a:solidFill>
                  <a:srgbClr val="00AF50"/>
                </a:solidFill>
                <a:latin typeface="Trebuchet MS"/>
                <a:cs typeface="Trebuchet MS"/>
              </a:rPr>
              <a:t>l</a:t>
            </a:r>
            <a:r>
              <a:rPr sz="2400" b="1" spc="-1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00AF50"/>
                </a:solidFill>
                <a:latin typeface="Trebuchet MS"/>
                <a:cs typeface="Trebuchet MS"/>
              </a:rPr>
              <a:t>c</a:t>
            </a:r>
            <a:r>
              <a:rPr sz="2400" b="1" spc="50" dirty="0">
                <a:solidFill>
                  <a:srgbClr val="00AF50"/>
                </a:solidFill>
                <a:latin typeface="Trebuchet MS"/>
                <a:cs typeface="Trebuchet MS"/>
              </a:rPr>
              <a:t>o</a:t>
            </a:r>
            <a:r>
              <a:rPr sz="2400" b="1" spc="-195" dirty="0">
                <a:solidFill>
                  <a:srgbClr val="00AF50"/>
                </a:solidFill>
                <a:latin typeface="Trebuchet MS"/>
                <a:cs typeface="Trebuchet MS"/>
              </a:rPr>
              <a:t>r</a:t>
            </a:r>
            <a:r>
              <a:rPr sz="2400" b="1" spc="-105" dirty="0">
                <a:solidFill>
                  <a:srgbClr val="00AF50"/>
                </a:solidFill>
                <a:latin typeface="Trebuchet MS"/>
                <a:cs typeface="Trebuchet MS"/>
              </a:rPr>
              <a:t>t</a:t>
            </a:r>
            <a:r>
              <a:rPr sz="2400" b="1" spc="-120" dirty="0">
                <a:solidFill>
                  <a:srgbClr val="00AF50"/>
                </a:solidFill>
                <a:latin typeface="Trebuchet MS"/>
                <a:cs typeface="Trebuchet MS"/>
              </a:rPr>
              <a:t>icos</a:t>
            </a:r>
            <a:r>
              <a:rPr sz="2400" b="1" spc="-100" dirty="0">
                <a:solidFill>
                  <a:srgbClr val="00AF50"/>
                </a:solidFill>
                <a:latin typeface="Trebuchet MS"/>
                <a:cs typeface="Trebuchet MS"/>
              </a:rPr>
              <a:t>t</a:t>
            </a:r>
            <a:r>
              <a:rPr sz="2400" b="1" spc="-135" dirty="0">
                <a:solidFill>
                  <a:srgbClr val="00AF50"/>
                </a:solidFill>
                <a:latin typeface="Trebuchet MS"/>
                <a:cs typeface="Trebuchet MS"/>
              </a:rPr>
              <a:t>eroi</a:t>
            </a:r>
            <a:r>
              <a:rPr sz="2400" b="1" spc="-175" dirty="0">
                <a:solidFill>
                  <a:srgbClr val="00AF50"/>
                </a:solidFill>
                <a:latin typeface="Trebuchet MS"/>
                <a:cs typeface="Trebuchet MS"/>
              </a:rPr>
              <a:t>d</a:t>
            </a:r>
            <a:r>
              <a:rPr sz="2400" b="1" spc="-185" dirty="0">
                <a:solidFill>
                  <a:srgbClr val="00AF50"/>
                </a:solidFill>
                <a:latin typeface="Trebuchet MS"/>
                <a:cs typeface="Trebuchet MS"/>
              </a:rPr>
              <a:t>s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75" dirty="0">
                <a:latin typeface="Trebuchet MS"/>
                <a:cs typeface="Trebuchet MS"/>
              </a:rPr>
              <a:t>s</a:t>
            </a:r>
            <a:r>
              <a:rPr sz="2400" b="1" spc="-85" dirty="0">
                <a:latin typeface="Trebuchet MS"/>
                <a:cs typeface="Trebuchet MS"/>
              </a:rPr>
              <a:t>o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-195" dirty="0">
                <a:latin typeface="Trebuchet MS"/>
                <a:cs typeface="Trebuchet MS"/>
              </a:rPr>
              <a:t>e  </a:t>
            </a:r>
            <a:r>
              <a:rPr sz="2400" b="1" spc="-200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15" dirty="0">
                <a:solidFill>
                  <a:srgbClr val="006FC0"/>
                </a:solidFill>
                <a:latin typeface="Trebuchet MS"/>
                <a:cs typeface="Trebuchet MS"/>
              </a:rPr>
              <a:t>m</a:t>
            </a:r>
            <a:r>
              <a:rPr sz="2400" b="1" spc="-4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2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204" dirty="0">
                <a:solidFill>
                  <a:srgbClr val="006FC0"/>
                </a:solidFill>
                <a:latin typeface="Trebuchet MS"/>
                <a:cs typeface="Trebuchet MS"/>
              </a:rPr>
              <a:t>h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180" dirty="0">
                <a:solidFill>
                  <a:srgbClr val="006FC0"/>
                </a:solidFill>
                <a:latin typeface="Trebuchet MS"/>
                <a:cs typeface="Trebuchet MS"/>
              </a:rPr>
              <a:t>rapy</a:t>
            </a:r>
            <a:r>
              <a:rPr sz="2400" b="1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006FC0"/>
                </a:solidFill>
                <a:latin typeface="Trebuchet MS"/>
                <a:cs typeface="Trebuchet MS"/>
              </a:rPr>
              <a:t>d</a:t>
            </a:r>
            <a:r>
              <a:rPr sz="2400" b="1" spc="-130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70" dirty="0">
                <a:solidFill>
                  <a:srgbClr val="006FC0"/>
                </a:solidFill>
                <a:latin typeface="Trebuchet MS"/>
                <a:cs typeface="Trebuchet MS"/>
              </a:rPr>
              <a:t>u</a:t>
            </a:r>
            <a:r>
              <a:rPr sz="2400" b="1" spc="20" dirty="0">
                <a:solidFill>
                  <a:srgbClr val="006FC0"/>
                </a:solidFill>
                <a:latin typeface="Trebuchet MS"/>
                <a:cs typeface="Trebuchet MS"/>
              </a:rPr>
              <a:t>g</a:t>
            </a:r>
            <a:r>
              <a:rPr sz="2400" b="1" spc="-190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175" dirty="0">
                <a:solidFill>
                  <a:srgbClr val="00AFEF"/>
                </a:solidFill>
                <a:latin typeface="Trebuchet MS"/>
                <a:cs typeface="Trebuchet MS"/>
              </a:rPr>
              <a:t>s</a:t>
            </a:r>
            <a:r>
              <a:rPr sz="2400" b="1" spc="-225" dirty="0">
                <a:solidFill>
                  <a:srgbClr val="00AFEF"/>
                </a:solidFill>
                <a:latin typeface="Trebuchet MS"/>
                <a:cs typeface="Trebuchet MS"/>
              </a:rPr>
              <a:t>p</a:t>
            </a:r>
            <a:r>
              <a:rPr sz="2400" b="1" spc="-75" dirty="0">
                <a:solidFill>
                  <a:srgbClr val="00AFEF"/>
                </a:solidFill>
                <a:latin typeface="Trebuchet MS"/>
                <a:cs typeface="Trebuchet MS"/>
              </a:rPr>
              <a:t>iro</a:t>
            </a:r>
            <a:r>
              <a:rPr sz="2400" b="1" spc="-110" dirty="0">
                <a:solidFill>
                  <a:srgbClr val="00AFEF"/>
                </a:solidFill>
                <a:latin typeface="Trebuchet MS"/>
                <a:cs typeface="Trebuchet MS"/>
              </a:rPr>
              <a:t>nolacton</a:t>
            </a:r>
            <a:r>
              <a:rPr sz="2400" b="1" spc="-114" dirty="0">
                <a:solidFill>
                  <a:srgbClr val="00AFEF"/>
                </a:solidFill>
                <a:latin typeface="Trebuchet MS"/>
                <a:cs typeface="Trebuchet MS"/>
              </a:rPr>
              <a:t>e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140" dirty="0">
                <a:latin typeface="Trebuchet MS"/>
                <a:cs typeface="Trebuchet MS"/>
              </a:rPr>
              <a:t>B</a:t>
            </a:r>
            <a:r>
              <a:rPr sz="2400" b="1" spc="-280" dirty="0">
                <a:latin typeface="Trebuchet MS"/>
                <a:cs typeface="Trebuchet MS"/>
              </a:rPr>
              <a:t>e</a:t>
            </a:r>
            <a:r>
              <a:rPr sz="2400" b="1" spc="-170" dirty="0">
                <a:latin typeface="Trebuchet MS"/>
                <a:cs typeface="Trebuchet MS"/>
              </a:rPr>
              <a:t>v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125" dirty="0">
                <a:latin typeface="Trebuchet MS"/>
                <a:cs typeface="Trebuchet MS"/>
              </a:rPr>
              <a:t>i</a:t>
            </a:r>
            <a:r>
              <a:rPr sz="2400" b="1" spc="-210" dirty="0">
                <a:latin typeface="Trebuchet MS"/>
                <a:cs typeface="Trebuchet MS"/>
              </a:rPr>
              <a:t>z</a:t>
            </a:r>
            <a:r>
              <a:rPr sz="2400" b="1" spc="-114" dirty="0">
                <a:latin typeface="Trebuchet MS"/>
                <a:cs typeface="Trebuchet MS"/>
              </a:rPr>
              <a:t>um</a:t>
            </a:r>
            <a:r>
              <a:rPr sz="2400" b="1" spc="-70" dirty="0">
                <a:latin typeface="Trebuchet MS"/>
                <a:cs typeface="Trebuchet MS"/>
              </a:rPr>
              <a:t>a</a:t>
            </a:r>
            <a:r>
              <a:rPr sz="2400" b="1" spc="-125" dirty="0">
                <a:latin typeface="Trebuchet MS"/>
                <a:cs typeface="Trebuchet MS"/>
              </a:rPr>
              <a:t>b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5492" y="1246912"/>
            <a:ext cx="4145279" cy="108394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358775" indent="-346710">
              <a:spcBef>
                <a:spcPts val="905"/>
              </a:spcBef>
              <a:buFont typeface="Arial MT"/>
              <a:buChar char="•"/>
              <a:tabLst>
                <a:tab pos="358775" algn="l"/>
                <a:tab pos="359410" algn="l"/>
              </a:tabLst>
            </a:pPr>
            <a:r>
              <a:rPr sz="2800" b="1" spc="-195" dirty="0">
                <a:latin typeface="Trebuchet MS"/>
                <a:cs typeface="Trebuchet MS"/>
              </a:rPr>
              <a:t>B</a:t>
            </a:r>
            <a:r>
              <a:rPr sz="2800" b="1" spc="-80" dirty="0">
                <a:latin typeface="Trebuchet MS"/>
                <a:cs typeface="Trebuchet MS"/>
              </a:rPr>
              <a:t>l</a:t>
            </a:r>
            <a:r>
              <a:rPr sz="2800" b="1" spc="-175" dirty="0">
                <a:latin typeface="Trebuchet MS"/>
                <a:cs typeface="Trebuchet MS"/>
              </a:rPr>
              <a:t>eedin</a:t>
            </a:r>
            <a:r>
              <a:rPr sz="2800" b="1" spc="-165" dirty="0">
                <a:latin typeface="Trebuchet MS"/>
                <a:cs typeface="Trebuchet MS"/>
              </a:rPr>
              <a:t>g</a:t>
            </a:r>
            <a:r>
              <a:rPr sz="2800" b="1" spc="-170" dirty="0">
                <a:latin typeface="Trebuchet MS"/>
                <a:cs typeface="Trebuchet MS"/>
              </a:rPr>
              <a:t> </a:t>
            </a:r>
            <a:r>
              <a:rPr sz="2800" b="1" spc="-260" dirty="0">
                <a:latin typeface="Trebuchet MS"/>
                <a:cs typeface="Trebuchet MS"/>
              </a:rPr>
              <a:t>a</a:t>
            </a:r>
            <a:r>
              <a:rPr sz="2800" b="1" spc="-65" dirty="0">
                <a:latin typeface="Trebuchet MS"/>
                <a:cs typeface="Trebuchet MS"/>
              </a:rPr>
              <a:t>n</a:t>
            </a:r>
            <a:r>
              <a:rPr sz="2800" b="1" spc="-170" dirty="0">
                <a:latin typeface="Trebuchet MS"/>
                <a:cs typeface="Trebuchet MS"/>
              </a:rPr>
              <a:t>d</a:t>
            </a:r>
            <a:r>
              <a:rPr sz="2800" b="1" spc="-250" dirty="0">
                <a:latin typeface="Trebuchet MS"/>
                <a:cs typeface="Trebuchet MS"/>
              </a:rPr>
              <a:t> </a:t>
            </a:r>
            <a:r>
              <a:rPr sz="2800" b="1" spc="-155" dirty="0">
                <a:latin typeface="Trebuchet MS"/>
                <a:cs typeface="Trebuchet MS"/>
              </a:rPr>
              <a:t>hemor</a:t>
            </a:r>
            <a:r>
              <a:rPr sz="2800" b="1" spc="-125" dirty="0">
                <a:latin typeface="Trebuchet MS"/>
                <a:cs typeface="Trebuchet MS"/>
              </a:rPr>
              <a:t>r</a:t>
            </a:r>
            <a:r>
              <a:rPr sz="2800" b="1" spc="-150" dirty="0">
                <a:latin typeface="Trebuchet MS"/>
                <a:cs typeface="Trebuchet MS"/>
              </a:rPr>
              <a:t>h</a:t>
            </a:r>
            <a:r>
              <a:rPr sz="2800" b="1" spc="-140" dirty="0">
                <a:latin typeface="Trebuchet MS"/>
                <a:cs typeface="Trebuchet MS"/>
              </a:rPr>
              <a:t>a</a:t>
            </a:r>
            <a:r>
              <a:rPr sz="2800" b="1" spc="-145" dirty="0">
                <a:latin typeface="Trebuchet MS"/>
                <a:cs typeface="Trebuchet MS"/>
              </a:rPr>
              <a:t>g</a:t>
            </a:r>
            <a:r>
              <a:rPr sz="2800" b="1" spc="-335" dirty="0">
                <a:latin typeface="Trebuchet MS"/>
                <a:cs typeface="Trebuchet MS"/>
              </a:rPr>
              <a:t>e</a:t>
            </a:r>
            <a:endParaRPr sz="2800">
              <a:latin typeface="Trebuchet MS"/>
              <a:cs typeface="Trebuchet MS"/>
            </a:endParaRPr>
          </a:p>
          <a:p>
            <a:pPr marL="358775" indent="-346710">
              <a:spcBef>
                <a:spcPts val="810"/>
              </a:spcBef>
              <a:buFont typeface="Arial MT"/>
              <a:buChar char="•"/>
              <a:tabLst>
                <a:tab pos="358775" algn="l"/>
                <a:tab pos="359410" algn="l"/>
              </a:tabLst>
            </a:pPr>
            <a:r>
              <a:rPr sz="2800" b="1" spc="-130" dirty="0">
                <a:latin typeface="Trebuchet MS"/>
                <a:cs typeface="Trebuchet MS"/>
              </a:rPr>
              <a:t>Stom</a:t>
            </a:r>
            <a:r>
              <a:rPr sz="2800" b="1" spc="-105" dirty="0">
                <a:latin typeface="Trebuchet MS"/>
                <a:cs typeface="Trebuchet MS"/>
              </a:rPr>
              <a:t>a</a:t>
            </a:r>
            <a:r>
              <a:rPr sz="2800" b="1" spc="-265" dirty="0">
                <a:latin typeface="Trebuchet MS"/>
                <a:cs typeface="Trebuchet MS"/>
              </a:rPr>
              <a:t>c</a:t>
            </a:r>
            <a:r>
              <a:rPr sz="2800" b="1" spc="-140" dirty="0">
                <a:latin typeface="Trebuchet MS"/>
                <a:cs typeface="Trebuchet MS"/>
              </a:rPr>
              <a:t>h</a:t>
            </a:r>
            <a:r>
              <a:rPr sz="2800" b="1" spc="-265" dirty="0">
                <a:latin typeface="Trebuchet MS"/>
                <a:cs typeface="Trebuchet MS"/>
              </a:rPr>
              <a:t> </a:t>
            </a:r>
            <a:r>
              <a:rPr sz="2800" b="1" spc="-140" dirty="0">
                <a:latin typeface="Trebuchet MS"/>
                <a:cs typeface="Trebuchet MS"/>
              </a:rPr>
              <a:t>C</a:t>
            </a:r>
            <a:r>
              <a:rPr sz="2800" b="1" spc="-110" dirty="0">
                <a:latin typeface="Trebuchet MS"/>
                <a:cs typeface="Trebuchet MS"/>
              </a:rPr>
              <a:t>a</a:t>
            </a:r>
            <a:r>
              <a:rPr sz="2800" b="1" spc="-215" dirty="0">
                <a:latin typeface="Trebuchet MS"/>
                <a:cs typeface="Trebuchet MS"/>
              </a:rPr>
              <a:t>nc</a:t>
            </a:r>
            <a:r>
              <a:rPr sz="2800" b="1" spc="-235" dirty="0">
                <a:latin typeface="Trebuchet MS"/>
                <a:cs typeface="Trebuchet MS"/>
              </a:rPr>
              <a:t>e</a:t>
            </a:r>
            <a:r>
              <a:rPr sz="2800" b="1" spc="-240" dirty="0">
                <a:latin typeface="Trebuchet MS"/>
                <a:cs typeface="Trebuchet MS"/>
              </a:rPr>
              <a:t>r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18327" y="92151"/>
            <a:ext cx="2472055" cy="51435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30" dirty="0">
                <a:solidFill>
                  <a:srgbClr val="AAEA24"/>
                </a:solidFill>
              </a:rPr>
              <a:t>Com</a:t>
            </a:r>
            <a:r>
              <a:rPr sz="3200" spc="-285" dirty="0">
                <a:solidFill>
                  <a:srgbClr val="AAEA24"/>
                </a:solidFill>
              </a:rPr>
              <a:t>p</a:t>
            </a:r>
            <a:r>
              <a:rPr sz="3200" spc="-125" dirty="0">
                <a:solidFill>
                  <a:srgbClr val="AAEA24"/>
                </a:solidFill>
              </a:rPr>
              <a:t>l</a:t>
            </a:r>
            <a:r>
              <a:rPr sz="3200" spc="-160" dirty="0">
                <a:solidFill>
                  <a:srgbClr val="AAEA24"/>
                </a:solidFill>
              </a:rPr>
              <a:t>i</a:t>
            </a:r>
            <a:r>
              <a:rPr sz="3200" spc="-290" dirty="0">
                <a:solidFill>
                  <a:srgbClr val="AAEA24"/>
                </a:solidFill>
              </a:rPr>
              <a:t>c</a:t>
            </a:r>
            <a:r>
              <a:rPr sz="3200" spc="-325" dirty="0">
                <a:solidFill>
                  <a:srgbClr val="AAEA24"/>
                </a:solidFill>
              </a:rPr>
              <a:t>a</a:t>
            </a:r>
            <a:r>
              <a:rPr sz="3200" spc="-165" dirty="0">
                <a:solidFill>
                  <a:srgbClr val="AAEA24"/>
                </a:solidFill>
              </a:rPr>
              <a:t>t</a:t>
            </a:r>
            <a:r>
              <a:rPr sz="3200" spc="-150" dirty="0">
                <a:solidFill>
                  <a:srgbClr val="AAEA24"/>
                </a:solidFill>
              </a:rPr>
              <a:t>i</a:t>
            </a:r>
            <a:r>
              <a:rPr sz="3200" spc="40" dirty="0">
                <a:solidFill>
                  <a:srgbClr val="AAEA24"/>
                </a:solidFill>
              </a:rPr>
              <a:t>o</a:t>
            </a:r>
            <a:r>
              <a:rPr sz="3200" spc="-180" dirty="0">
                <a:solidFill>
                  <a:srgbClr val="AAEA24"/>
                </a:solidFill>
              </a:rPr>
              <a:t>ns</a:t>
            </a:r>
            <a:endParaRPr sz="32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2131" y="2142489"/>
            <a:ext cx="7137400" cy="266700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358775" indent="-346710">
              <a:spcBef>
                <a:spcPts val="805"/>
              </a:spcBef>
              <a:buFont typeface="Arial MT"/>
              <a:buChar char="•"/>
              <a:tabLst>
                <a:tab pos="358775" algn="l"/>
                <a:tab pos="359410" algn="l"/>
              </a:tabLst>
            </a:pPr>
            <a:r>
              <a:rPr sz="2400" b="1" spc="-110" dirty="0">
                <a:latin typeface="Trebuchet MS"/>
                <a:cs typeface="Trebuchet MS"/>
              </a:rPr>
              <a:t>Rem</a:t>
            </a:r>
            <a:r>
              <a:rPr sz="2400" b="1" spc="-65" dirty="0">
                <a:latin typeface="Trebuchet MS"/>
                <a:cs typeface="Trebuchet MS"/>
              </a:rPr>
              <a:t>i</a:t>
            </a:r>
            <a:r>
              <a:rPr sz="2400" b="1" spc="-125" dirty="0">
                <a:latin typeface="Trebuchet MS"/>
                <a:cs typeface="Trebuchet MS"/>
              </a:rPr>
              <a:t>tt</a:t>
            </a:r>
            <a:r>
              <a:rPr sz="2400" b="1" spc="-114" dirty="0">
                <a:latin typeface="Trebuchet MS"/>
                <a:cs typeface="Trebuchet MS"/>
              </a:rPr>
              <a:t>i</a:t>
            </a:r>
            <a:r>
              <a:rPr sz="2400" b="1" spc="-65" dirty="0">
                <a:latin typeface="Trebuchet MS"/>
                <a:cs typeface="Trebuchet MS"/>
              </a:rPr>
              <a:t>n</a:t>
            </a:r>
            <a:r>
              <a:rPr sz="2400" b="1" dirty="0">
                <a:latin typeface="Trebuchet MS"/>
                <a:cs typeface="Trebuchet MS"/>
              </a:rPr>
              <a:t>g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spc="-160" dirty="0">
                <a:latin typeface="Trebuchet MS"/>
                <a:cs typeface="Trebuchet MS"/>
              </a:rPr>
              <a:t> </a:t>
            </a:r>
            <a:r>
              <a:rPr sz="2400" b="1" spc="-210" dirty="0">
                <a:latin typeface="Trebuchet MS"/>
                <a:cs typeface="Trebuchet MS"/>
              </a:rPr>
              <a:t>relaps</a:t>
            </a:r>
            <a:r>
              <a:rPr sz="2400" b="1" spc="-120" dirty="0">
                <a:latin typeface="Trebuchet MS"/>
                <a:cs typeface="Trebuchet MS"/>
              </a:rPr>
              <a:t>i</a:t>
            </a:r>
            <a:r>
              <a:rPr sz="2400" b="1" spc="-65" dirty="0">
                <a:latin typeface="Trebuchet MS"/>
                <a:cs typeface="Trebuchet MS"/>
              </a:rPr>
              <a:t>n</a:t>
            </a:r>
            <a:r>
              <a:rPr sz="2400" b="1" spc="10" dirty="0">
                <a:latin typeface="Trebuchet MS"/>
                <a:cs typeface="Trebuchet MS"/>
              </a:rPr>
              <a:t>g</a:t>
            </a:r>
            <a:r>
              <a:rPr sz="2400" b="1" spc="-265" dirty="0">
                <a:latin typeface="Trebuchet MS"/>
                <a:cs typeface="Trebuchet MS"/>
              </a:rPr>
              <a:t> </a:t>
            </a:r>
            <a:r>
              <a:rPr sz="2400" b="1" spc="-130" dirty="0">
                <a:latin typeface="Trebuchet MS"/>
                <a:cs typeface="Trebuchet MS"/>
              </a:rPr>
              <a:t>l</a:t>
            </a:r>
            <a:r>
              <a:rPr sz="2400" b="1" spc="-240" dirty="0">
                <a:latin typeface="Trebuchet MS"/>
                <a:cs typeface="Trebuchet MS"/>
              </a:rPr>
              <a:t>e</a:t>
            </a:r>
            <a:r>
              <a:rPr sz="2400" b="1" spc="-85" dirty="0">
                <a:latin typeface="Trebuchet MS"/>
                <a:cs typeface="Trebuchet MS"/>
              </a:rPr>
              <a:t>sion</a:t>
            </a:r>
            <a:endParaRPr sz="2400">
              <a:latin typeface="Trebuchet MS"/>
              <a:cs typeface="Trebuchet MS"/>
            </a:endParaRPr>
          </a:p>
          <a:p>
            <a:pPr marL="358775" indent="-346710">
              <a:spcBef>
                <a:spcPts val="710"/>
              </a:spcBef>
              <a:buFont typeface="Arial MT"/>
              <a:buChar char="•"/>
              <a:tabLst>
                <a:tab pos="358775" algn="l"/>
                <a:tab pos="359410" algn="l"/>
              </a:tabLst>
            </a:pPr>
            <a:r>
              <a:rPr sz="2400" b="1" spc="-145" dirty="0">
                <a:latin typeface="Trebuchet MS"/>
                <a:cs typeface="Trebuchet MS"/>
              </a:rPr>
              <a:t>Ep</a:t>
            </a:r>
            <a:r>
              <a:rPr sz="2400" b="1" spc="-90" dirty="0">
                <a:latin typeface="Trebuchet MS"/>
                <a:cs typeface="Trebuchet MS"/>
              </a:rPr>
              <a:t>i</a:t>
            </a:r>
            <a:r>
              <a:rPr sz="2400" b="1" spc="-10" dirty="0">
                <a:latin typeface="Trebuchet MS"/>
                <a:cs typeface="Trebuchet MS"/>
              </a:rPr>
              <a:t>g</a:t>
            </a:r>
            <a:r>
              <a:rPr sz="2400" b="1" spc="-254" dirty="0">
                <a:latin typeface="Trebuchet MS"/>
                <a:cs typeface="Trebuchet MS"/>
              </a:rPr>
              <a:t>a</a:t>
            </a:r>
            <a:r>
              <a:rPr sz="2400" b="1" spc="-220" dirty="0">
                <a:latin typeface="Trebuchet MS"/>
                <a:cs typeface="Trebuchet MS"/>
              </a:rPr>
              <a:t>s</a:t>
            </a:r>
            <a:r>
              <a:rPr sz="2400" b="1" spc="-125" dirty="0">
                <a:latin typeface="Trebuchet MS"/>
                <a:cs typeface="Trebuchet MS"/>
              </a:rPr>
              <a:t>t</a:t>
            </a:r>
            <a:r>
              <a:rPr sz="2400" b="1" spc="-180" dirty="0">
                <a:latin typeface="Trebuchet MS"/>
                <a:cs typeface="Trebuchet MS"/>
              </a:rPr>
              <a:t>r</a:t>
            </a:r>
            <a:r>
              <a:rPr sz="2400" b="1" spc="-150" dirty="0">
                <a:latin typeface="Trebuchet MS"/>
                <a:cs typeface="Trebuchet MS"/>
              </a:rPr>
              <a:t>i</a:t>
            </a:r>
            <a:r>
              <a:rPr sz="2400" b="1" spc="-210" dirty="0">
                <a:latin typeface="Trebuchet MS"/>
                <a:cs typeface="Trebuchet MS"/>
              </a:rPr>
              <a:t>c</a:t>
            </a:r>
            <a:r>
              <a:rPr sz="2400" b="1" spc="-175" dirty="0">
                <a:latin typeface="Trebuchet MS"/>
                <a:cs typeface="Trebuchet MS"/>
              </a:rPr>
              <a:t> </a:t>
            </a:r>
            <a:r>
              <a:rPr sz="2400" b="1" spc="-120" dirty="0">
                <a:latin typeface="Trebuchet MS"/>
                <a:cs typeface="Trebuchet MS"/>
              </a:rPr>
              <a:t>b</a:t>
            </a:r>
            <a:r>
              <a:rPr sz="2400" b="1" spc="-70" dirty="0">
                <a:latin typeface="Trebuchet MS"/>
                <a:cs typeface="Trebuchet MS"/>
              </a:rPr>
              <a:t>u</a:t>
            </a:r>
            <a:r>
              <a:rPr sz="2400" b="1" spc="-140" dirty="0">
                <a:latin typeface="Trebuchet MS"/>
                <a:cs typeface="Trebuchet MS"/>
              </a:rPr>
              <a:t>rn</a:t>
            </a:r>
            <a:r>
              <a:rPr sz="2400" b="1" spc="-95" dirty="0">
                <a:latin typeface="Trebuchet MS"/>
                <a:cs typeface="Trebuchet MS"/>
              </a:rPr>
              <a:t>i</a:t>
            </a:r>
            <a:r>
              <a:rPr sz="2400" b="1" spc="-65" dirty="0">
                <a:latin typeface="Trebuchet MS"/>
                <a:cs typeface="Trebuchet MS"/>
              </a:rPr>
              <a:t>n</a:t>
            </a:r>
            <a:r>
              <a:rPr sz="2400" b="1" spc="10" dirty="0">
                <a:latin typeface="Trebuchet MS"/>
                <a:cs typeface="Trebuchet MS"/>
              </a:rPr>
              <a:t>g</a:t>
            </a:r>
            <a:r>
              <a:rPr sz="2400" b="1" spc="-15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204" dirty="0">
                <a:latin typeface="Trebuchet MS"/>
                <a:cs typeface="Trebuchet MS"/>
              </a:rPr>
              <a:t>r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55" dirty="0">
                <a:latin typeface="Trebuchet MS"/>
                <a:cs typeface="Trebuchet MS"/>
              </a:rPr>
              <a:t>i</a:t>
            </a:r>
            <a:r>
              <a:rPr sz="2400" b="1" spc="-85" dirty="0">
                <a:latin typeface="Trebuchet MS"/>
                <a:cs typeface="Trebuchet MS"/>
              </a:rPr>
              <a:t>n</a:t>
            </a:r>
            <a:r>
              <a:rPr sz="2400" b="1" spc="10" dirty="0">
                <a:latin typeface="Trebuchet MS"/>
                <a:cs typeface="Trebuchet MS"/>
              </a:rPr>
              <a:t>g</a:t>
            </a:r>
            <a:r>
              <a:rPr sz="2400" b="1" spc="-215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p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55" dirty="0">
                <a:latin typeface="Trebuchet MS"/>
                <a:cs typeface="Trebuchet MS"/>
              </a:rPr>
              <a:t>i</a:t>
            </a:r>
            <a:r>
              <a:rPr sz="2400" b="1" spc="-95" dirty="0">
                <a:latin typeface="Trebuchet MS"/>
                <a:cs typeface="Trebuchet MS"/>
              </a:rPr>
              <a:t>n</a:t>
            </a:r>
            <a:r>
              <a:rPr sz="2400" b="1" spc="-28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 marL="358775" indent="-346710">
              <a:spcBef>
                <a:spcPts val="595"/>
              </a:spcBef>
              <a:buFont typeface="Arial MT"/>
              <a:buChar char="•"/>
              <a:tabLst>
                <a:tab pos="358775" algn="l"/>
                <a:tab pos="359410" algn="l"/>
              </a:tabLst>
            </a:pPr>
            <a:r>
              <a:rPr sz="2400" b="1" spc="-185" dirty="0">
                <a:latin typeface="Trebuchet MS"/>
                <a:cs typeface="Trebuchet MS"/>
              </a:rPr>
              <a:t>Dyspepsia</a:t>
            </a:r>
            <a:r>
              <a:rPr sz="2500" b="1" i="1" spc="-185" dirty="0">
                <a:latin typeface="Trebuchet MS"/>
                <a:cs typeface="Trebuchet MS"/>
              </a:rPr>
              <a:t>.</a:t>
            </a:r>
            <a:endParaRPr sz="2500">
              <a:latin typeface="Trebuchet MS"/>
              <a:cs typeface="Trebuchet MS"/>
            </a:endParaRPr>
          </a:p>
          <a:p>
            <a:pPr marL="358775" indent="-346710">
              <a:spcBef>
                <a:spcPts val="675"/>
              </a:spcBef>
              <a:buFont typeface="Arial MT"/>
              <a:buChar char="•"/>
              <a:tabLst>
                <a:tab pos="358775" algn="l"/>
                <a:tab pos="359410" algn="l"/>
              </a:tabLst>
            </a:pPr>
            <a:r>
              <a:rPr sz="2400" b="1" spc="-165" dirty="0">
                <a:latin typeface="Trebuchet MS"/>
                <a:cs typeface="Trebuchet MS"/>
              </a:rPr>
              <a:t>P</a:t>
            </a:r>
            <a:r>
              <a:rPr sz="2400" b="1" spc="-160" dirty="0">
                <a:latin typeface="Trebuchet MS"/>
                <a:cs typeface="Trebuchet MS"/>
              </a:rPr>
              <a:t>a</a:t>
            </a:r>
            <a:r>
              <a:rPr sz="2400" b="1" spc="-80" dirty="0">
                <a:latin typeface="Trebuchet MS"/>
                <a:cs typeface="Trebuchet MS"/>
              </a:rPr>
              <a:t>in</a:t>
            </a:r>
            <a:r>
              <a:rPr sz="2400" b="1" spc="-165" dirty="0">
                <a:latin typeface="Trebuchet MS"/>
                <a:cs typeface="Trebuchet MS"/>
              </a:rPr>
              <a:t> </a:t>
            </a:r>
            <a:r>
              <a:rPr sz="2400" b="1" spc="-300" dirty="0">
                <a:latin typeface="Trebuchet MS"/>
                <a:cs typeface="Trebuchet MS"/>
              </a:rPr>
              <a:t>w</a:t>
            </a:r>
            <a:r>
              <a:rPr sz="2400" b="1" spc="30" dirty="0">
                <a:latin typeface="Trebuchet MS"/>
                <a:cs typeface="Trebuchet MS"/>
              </a:rPr>
              <a:t>o</a:t>
            </a:r>
            <a:r>
              <a:rPr sz="2400" b="1" spc="-225" dirty="0">
                <a:latin typeface="Trebuchet MS"/>
                <a:cs typeface="Trebuchet MS"/>
              </a:rPr>
              <a:t>r</a:t>
            </a:r>
            <a:r>
              <a:rPr sz="2400" b="1" spc="-245" dirty="0">
                <a:latin typeface="Trebuchet MS"/>
                <a:cs typeface="Trebuchet MS"/>
              </a:rPr>
              <a:t>s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90" dirty="0"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a</a:t>
            </a:r>
            <a:r>
              <a:rPr sz="2400" b="1" spc="-145" dirty="0">
                <a:latin typeface="Trebuchet MS"/>
                <a:cs typeface="Trebuchet MS"/>
              </a:rPr>
              <a:t>t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60" dirty="0">
                <a:latin typeface="Trebuchet MS"/>
                <a:cs typeface="Trebuchet MS"/>
              </a:rPr>
              <a:t>nig</a:t>
            </a:r>
            <a:r>
              <a:rPr sz="2400" b="1" spc="-90" dirty="0">
                <a:latin typeface="Trebuchet MS"/>
                <a:cs typeface="Trebuchet MS"/>
              </a:rPr>
              <a:t>h</a:t>
            </a:r>
            <a:r>
              <a:rPr sz="2400" b="1" spc="-110" dirty="0">
                <a:latin typeface="Trebuchet MS"/>
                <a:cs typeface="Trebuchet MS"/>
              </a:rPr>
              <a:t>t</a:t>
            </a:r>
            <a:r>
              <a:rPr sz="2400" b="1" spc="-15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40" dirty="0">
                <a:latin typeface="Trebuchet MS"/>
                <a:cs typeface="Trebuchet MS"/>
              </a:rPr>
              <a:t>d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505" dirty="0">
                <a:latin typeface="Trebuchet MS"/>
                <a:cs typeface="Trebuchet MS"/>
              </a:rPr>
              <a:t>1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140" dirty="0">
                <a:latin typeface="Trebuchet MS"/>
                <a:cs typeface="Trebuchet MS"/>
              </a:rPr>
              <a:t>t</a:t>
            </a:r>
            <a:r>
              <a:rPr sz="2400" b="1" spc="45" dirty="0">
                <a:latin typeface="Trebuchet MS"/>
                <a:cs typeface="Trebuchet MS"/>
              </a:rPr>
              <a:t>o</a:t>
            </a:r>
            <a:r>
              <a:rPr sz="2400" b="1" spc="-175" dirty="0">
                <a:latin typeface="Trebuchet MS"/>
                <a:cs typeface="Trebuchet MS"/>
              </a:rPr>
              <a:t> </a:t>
            </a:r>
            <a:r>
              <a:rPr sz="2400" b="1" spc="-245" dirty="0">
                <a:latin typeface="Trebuchet MS"/>
                <a:cs typeface="Trebuchet MS"/>
              </a:rPr>
              <a:t>3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50" dirty="0">
                <a:latin typeface="Trebuchet MS"/>
                <a:cs typeface="Trebuchet MS"/>
              </a:rPr>
              <a:t>ho</a:t>
            </a:r>
            <a:r>
              <a:rPr sz="2400" b="1" spc="-70" dirty="0">
                <a:latin typeface="Trebuchet MS"/>
                <a:cs typeface="Trebuchet MS"/>
              </a:rPr>
              <a:t>u</a:t>
            </a:r>
            <a:r>
              <a:rPr sz="2400" b="1" spc="-215" dirty="0">
                <a:latin typeface="Trebuchet MS"/>
                <a:cs typeface="Trebuchet MS"/>
              </a:rPr>
              <a:t>rs</a:t>
            </a:r>
            <a:r>
              <a:rPr sz="2400" b="1" spc="-180" dirty="0">
                <a:latin typeface="Trebuchet MS"/>
                <a:cs typeface="Trebuchet MS"/>
              </a:rPr>
              <a:t> </a:t>
            </a:r>
            <a:r>
              <a:rPr sz="2400" b="1" spc="-225" dirty="0">
                <a:latin typeface="Trebuchet MS"/>
                <a:cs typeface="Trebuchet MS"/>
              </a:rPr>
              <a:t>a</a:t>
            </a:r>
            <a:r>
              <a:rPr sz="2400" b="1" spc="-165" dirty="0">
                <a:latin typeface="Trebuchet MS"/>
                <a:cs typeface="Trebuchet MS"/>
              </a:rPr>
              <a:t>ft</a:t>
            </a:r>
            <a:r>
              <a:rPr sz="2400" b="1" spc="-245" dirty="0">
                <a:latin typeface="Trebuchet MS"/>
                <a:cs typeface="Trebuchet MS"/>
              </a:rPr>
              <a:t>e</a:t>
            </a:r>
            <a:r>
              <a:rPr sz="2400" b="1" spc="-204" dirty="0">
                <a:latin typeface="Trebuchet MS"/>
                <a:cs typeface="Trebuchet MS"/>
              </a:rPr>
              <a:t>r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20" dirty="0">
                <a:latin typeface="Trebuchet MS"/>
                <a:cs typeface="Trebuchet MS"/>
              </a:rPr>
              <a:t>m</a:t>
            </a:r>
            <a:r>
              <a:rPr sz="2400" b="1" spc="-275" dirty="0">
                <a:latin typeface="Trebuchet MS"/>
                <a:cs typeface="Trebuchet MS"/>
              </a:rPr>
              <a:t>e</a:t>
            </a:r>
            <a:r>
              <a:rPr sz="2400" b="1" spc="-240" dirty="0">
                <a:latin typeface="Trebuchet MS"/>
                <a:cs typeface="Trebuchet MS"/>
              </a:rPr>
              <a:t>a</a:t>
            </a:r>
            <a:r>
              <a:rPr sz="2400" b="1" spc="-190" dirty="0">
                <a:latin typeface="Trebuchet MS"/>
                <a:cs typeface="Trebuchet MS"/>
              </a:rPr>
              <a:t>l.</a:t>
            </a:r>
            <a:endParaRPr sz="2400">
              <a:latin typeface="Trebuchet MS"/>
              <a:cs typeface="Trebuchet MS"/>
            </a:endParaRPr>
          </a:p>
          <a:p>
            <a:pPr marL="358775" marR="5080" indent="-346710">
              <a:spcBef>
                <a:spcPts val="715"/>
              </a:spcBef>
              <a:buFont typeface="Arial MT"/>
              <a:buChar char="•"/>
              <a:tabLst>
                <a:tab pos="358775" algn="l"/>
                <a:tab pos="359410" algn="l"/>
              </a:tabLst>
            </a:pPr>
            <a:r>
              <a:rPr sz="2400" b="1" spc="-135" dirty="0">
                <a:latin typeface="Trebuchet MS"/>
                <a:cs typeface="Trebuchet MS"/>
              </a:rPr>
              <a:t>Nausea, </a:t>
            </a:r>
            <a:r>
              <a:rPr sz="2400" b="1" spc="-90" dirty="0">
                <a:latin typeface="Trebuchet MS"/>
                <a:cs typeface="Trebuchet MS"/>
              </a:rPr>
              <a:t>vomiting, </a:t>
            </a:r>
            <a:r>
              <a:rPr sz="2400" b="1" spc="-85" dirty="0">
                <a:latin typeface="Trebuchet MS"/>
                <a:cs typeface="Trebuchet MS"/>
              </a:rPr>
              <a:t>bloating </a:t>
            </a:r>
            <a:r>
              <a:rPr sz="2400" b="1" spc="-285" dirty="0">
                <a:latin typeface="Trebuchet MS"/>
                <a:cs typeface="Trebuchet MS"/>
              </a:rPr>
              <a:t>, </a:t>
            </a:r>
            <a:r>
              <a:rPr sz="2400" b="1" spc="-120" dirty="0">
                <a:latin typeface="Trebuchet MS"/>
                <a:cs typeface="Trebuchet MS"/>
              </a:rPr>
              <a:t>belching </a:t>
            </a:r>
            <a:r>
              <a:rPr sz="2400" b="1" spc="-140" dirty="0">
                <a:latin typeface="Trebuchet MS"/>
                <a:cs typeface="Trebuchet MS"/>
              </a:rPr>
              <a:t>and </a:t>
            </a:r>
            <a:r>
              <a:rPr sz="2400" b="1" spc="-160" dirty="0">
                <a:latin typeface="Trebuchet MS"/>
                <a:cs typeface="Trebuchet MS"/>
              </a:rPr>
              <a:t>weight </a:t>
            </a:r>
            <a:r>
              <a:rPr sz="2400" b="1" spc="-114" dirty="0">
                <a:latin typeface="Trebuchet MS"/>
                <a:cs typeface="Trebuchet MS"/>
              </a:rPr>
              <a:t>loss </a:t>
            </a:r>
            <a:r>
              <a:rPr sz="2400" b="1" spc="-710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occur.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51828" y="1016"/>
            <a:ext cx="3040380" cy="45212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AAEA24"/>
                </a:solidFill>
              </a:rPr>
              <a:t>Clini</a:t>
            </a:r>
            <a:r>
              <a:rPr sz="2800" spc="-140" dirty="0">
                <a:solidFill>
                  <a:srgbClr val="AAEA24"/>
                </a:solidFill>
              </a:rPr>
              <a:t>c</a:t>
            </a:r>
            <a:r>
              <a:rPr sz="2800" spc="-250" dirty="0">
                <a:solidFill>
                  <a:srgbClr val="AAEA24"/>
                </a:solidFill>
              </a:rPr>
              <a:t>a</a:t>
            </a:r>
            <a:r>
              <a:rPr sz="2800" spc="-140" dirty="0">
                <a:solidFill>
                  <a:srgbClr val="AAEA24"/>
                </a:solidFill>
              </a:rPr>
              <a:t>l</a:t>
            </a:r>
            <a:r>
              <a:rPr sz="2800" spc="-310" dirty="0">
                <a:solidFill>
                  <a:srgbClr val="AAEA24"/>
                </a:solidFill>
              </a:rPr>
              <a:t> </a:t>
            </a:r>
            <a:r>
              <a:rPr sz="2800" spc="-220" dirty="0">
                <a:solidFill>
                  <a:srgbClr val="AAEA24"/>
                </a:solidFill>
              </a:rPr>
              <a:t>p</a:t>
            </a:r>
            <a:r>
              <a:rPr sz="2800" spc="-229" dirty="0">
                <a:solidFill>
                  <a:srgbClr val="AAEA24"/>
                </a:solidFill>
              </a:rPr>
              <a:t>r</a:t>
            </a:r>
            <a:r>
              <a:rPr sz="2800" spc="-170" dirty="0">
                <a:solidFill>
                  <a:srgbClr val="AAEA24"/>
                </a:solidFill>
              </a:rPr>
              <a:t>esentation</a:t>
            </a:r>
            <a:endParaRPr sz="2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67901"/>
            <a:ext cx="10515600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3331845">
              <a:lnSpc>
                <a:spcPct val="100000"/>
              </a:lnSpc>
              <a:spcBef>
                <a:spcPts val="95"/>
              </a:spcBef>
            </a:pPr>
            <a:r>
              <a:rPr spc="254" dirty="0"/>
              <a:t>THANK</a:t>
            </a:r>
            <a:r>
              <a:rPr spc="-265" dirty="0"/>
              <a:t> </a:t>
            </a:r>
            <a:r>
              <a:rPr spc="110" dirty="0"/>
              <a:t>YOU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0920" y="2651886"/>
            <a:ext cx="757745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marR="5080" indent="-274955">
              <a:spcBef>
                <a:spcPts val="95"/>
              </a:spcBef>
              <a:tabLst>
                <a:tab pos="5892165" algn="l"/>
                <a:tab pos="5981065" algn="l"/>
                <a:tab pos="7268845" algn="l"/>
              </a:tabLst>
            </a:pPr>
            <a:r>
              <a:rPr sz="2100" spc="-210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z="2100" spc="-290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800" b="1" spc="25" dirty="0">
                <a:latin typeface="Trebuchet MS"/>
                <a:cs typeface="Trebuchet MS"/>
              </a:rPr>
              <a:t>Ul</a:t>
            </a:r>
            <a:r>
              <a:rPr sz="2800" b="1" spc="-245" dirty="0">
                <a:latin typeface="Trebuchet MS"/>
                <a:cs typeface="Trebuchet MS"/>
              </a:rPr>
              <a:t>c</a:t>
            </a:r>
            <a:r>
              <a:rPr sz="2800" b="1" spc="-335" dirty="0">
                <a:latin typeface="Trebuchet MS"/>
                <a:cs typeface="Trebuchet MS"/>
              </a:rPr>
              <a:t>e</a:t>
            </a:r>
            <a:r>
              <a:rPr sz="2800" b="1" spc="-229" dirty="0">
                <a:latin typeface="Trebuchet MS"/>
                <a:cs typeface="Trebuchet MS"/>
              </a:rPr>
              <a:t>r</a:t>
            </a:r>
            <a:r>
              <a:rPr sz="2800" b="1" spc="-254" dirty="0">
                <a:latin typeface="Trebuchet MS"/>
                <a:cs typeface="Trebuchet MS"/>
              </a:rPr>
              <a:t>s</a:t>
            </a:r>
            <a:r>
              <a:rPr sz="2800" b="1" spc="-160" dirty="0">
                <a:latin typeface="Trebuchet MS"/>
                <a:cs typeface="Trebuchet MS"/>
              </a:rPr>
              <a:t> d</a:t>
            </a:r>
            <a:r>
              <a:rPr sz="2800" b="1" spc="-285" dirty="0">
                <a:latin typeface="Trebuchet MS"/>
                <a:cs typeface="Trebuchet MS"/>
              </a:rPr>
              <a:t>e</a:t>
            </a:r>
            <a:r>
              <a:rPr sz="2800" b="1" spc="-245" dirty="0">
                <a:latin typeface="Trebuchet MS"/>
                <a:cs typeface="Trebuchet MS"/>
              </a:rPr>
              <a:t>v</a:t>
            </a:r>
            <a:r>
              <a:rPr sz="2800" b="1" spc="-155" dirty="0">
                <a:latin typeface="Trebuchet MS"/>
                <a:cs typeface="Trebuchet MS"/>
              </a:rPr>
              <a:t>elo</a:t>
            </a:r>
            <a:r>
              <a:rPr sz="2800" b="1" spc="-180" dirty="0">
                <a:latin typeface="Trebuchet MS"/>
                <a:cs typeface="Trebuchet MS"/>
              </a:rPr>
              <a:t>p</a:t>
            </a:r>
            <a:r>
              <a:rPr sz="2800" b="1" spc="-155" dirty="0">
                <a:latin typeface="Trebuchet MS"/>
                <a:cs typeface="Trebuchet MS"/>
              </a:rPr>
              <a:t> </a:t>
            </a:r>
            <a:r>
              <a:rPr sz="2800" b="1" spc="-280" dirty="0">
                <a:latin typeface="Trebuchet MS"/>
                <a:cs typeface="Trebuchet MS"/>
              </a:rPr>
              <a:t>w</a:t>
            </a:r>
            <a:r>
              <a:rPr sz="2800" b="1" spc="-195" dirty="0">
                <a:latin typeface="Trebuchet MS"/>
                <a:cs typeface="Trebuchet MS"/>
              </a:rPr>
              <a:t>h</a:t>
            </a:r>
            <a:r>
              <a:rPr sz="2800" b="1" spc="-204" dirty="0">
                <a:latin typeface="Trebuchet MS"/>
                <a:cs typeface="Trebuchet MS"/>
              </a:rPr>
              <a:t>en</a:t>
            </a:r>
            <a:r>
              <a:rPr sz="2800" b="1" spc="-135" dirty="0">
                <a:latin typeface="Trebuchet MS"/>
                <a:cs typeface="Trebuchet MS"/>
              </a:rPr>
              <a:t> </a:t>
            </a:r>
            <a:r>
              <a:rPr sz="2800" b="1" spc="-155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800" b="1" spc="-11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800" b="1" spc="15" dirty="0">
                <a:solidFill>
                  <a:srgbClr val="FF0000"/>
                </a:solidFill>
                <a:latin typeface="Trebuchet MS"/>
                <a:cs typeface="Trebuchet MS"/>
              </a:rPr>
              <a:t>g</a:t>
            </a:r>
            <a:r>
              <a:rPr sz="2800" b="1" spc="-330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800" b="1" spc="-24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800" b="1" spc="-185" dirty="0">
                <a:solidFill>
                  <a:srgbClr val="FF0000"/>
                </a:solidFill>
                <a:latin typeface="Trebuchet MS"/>
                <a:cs typeface="Trebuchet MS"/>
              </a:rPr>
              <a:t>tiv</a:t>
            </a:r>
            <a:r>
              <a:rPr sz="2800" b="1" spc="-250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800" b="1" spc="-1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300" dirty="0">
                <a:solidFill>
                  <a:srgbClr val="FF0000"/>
                </a:solidFill>
                <a:latin typeface="Trebuchet MS"/>
                <a:cs typeface="Trebuchet MS"/>
              </a:rPr>
              <a:t>j</a:t>
            </a:r>
            <a:r>
              <a:rPr sz="2800" b="1" spc="-8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800" b="1" spc="-11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800" b="1" spc="-24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800" b="1" spc="-340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800" b="1" spc="-25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800" b="1" spc="-1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220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800" b="1" spc="-229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800" b="1" spc="55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800" b="1" spc="-125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800" b="1" spc="-12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800" b="1" spc="-275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800" b="1" spc="-300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800" b="1" spc="-170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800" b="1" dirty="0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sz="2800" b="1" spc="-10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800" b="1" spc="-45" dirty="0">
                <a:solidFill>
                  <a:srgbClr val="FF0000"/>
                </a:solidFill>
                <a:latin typeface="Trebuchet MS"/>
                <a:cs typeface="Trebuchet MS"/>
              </a:rPr>
              <a:t>n  </a:t>
            </a:r>
            <a:r>
              <a:rPr sz="2800" b="1" spc="-195" dirty="0">
                <a:solidFill>
                  <a:srgbClr val="FF0000"/>
                </a:solidFill>
                <a:latin typeface="Trebuchet MS"/>
                <a:cs typeface="Trebuchet MS"/>
              </a:rPr>
              <a:t>the</a:t>
            </a:r>
            <a:r>
              <a:rPr sz="2800" b="1" spc="-1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160" dirty="0">
                <a:solidFill>
                  <a:srgbClr val="FF0000"/>
                </a:solidFill>
                <a:latin typeface="Trebuchet MS"/>
                <a:cs typeface="Trebuchet MS"/>
              </a:rPr>
              <a:t>stomach,</a:t>
            </a:r>
            <a:r>
              <a:rPr sz="2800" b="1" spc="-15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190" dirty="0">
                <a:solidFill>
                  <a:srgbClr val="FF0000"/>
                </a:solidFill>
                <a:latin typeface="Trebuchet MS"/>
                <a:cs typeface="Trebuchet MS"/>
              </a:rPr>
              <a:t>intestines,</a:t>
            </a:r>
            <a:r>
              <a:rPr sz="28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165" dirty="0">
                <a:solidFill>
                  <a:srgbClr val="FF0000"/>
                </a:solidFill>
                <a:latin typeface="Trebuchet MS"/>
                <a:cs typeface="Trebuchet MS"/>
              </a:rPr>
              <a:t>and</a:t>
            </a:r>
            <a:r>
              <a:rPr sz="28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180" dirty="0">
                <a:solidFill>
                  <a:srgbClr val="FF0000"/>
                </a:solidFill>
                <a:latin typeface="Trebuchet MS"/>
                <a:cs typeface="Trebuchet MS"/>
              </a:rPr>
              <a:t>digestive		</a:t>
            </a:r>
            <a:r>
              <a:rPr sz="2800" b="1" spc="-135" dirty="0">
                <a:solidFill>
                  <a:srgbClr val="FF0000"/>
                </a:solidFill>
                <a:latin typeface="Trebuchet MS"/>
                <a:cs typeface="Trebuchet MS"/>
              </a:rPr>
              <a:t>glands </a:t>
            </a:r>
            <a:r>
              <a:rPr sz="2800" b="1" spc="-1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165" dirty="0">
                <a:solidFill>
                  <a:srgbClr val="FF0000"/>
                </a:solidFill>
                <a:latin typeface="Trebuchet MS"/>
                <a:cs typeface="Trebuchet MS"/>
              </a:rPr>
              <a:t>damage</a:t>
            </a:r>
            <a:r>
              <a:rPr sz="2800" b="1" spc="-17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195" dirty="0">
                <a:solidFill>
                  <a:srgbClr val="FF0000"/>
                </a:solidFill>
                <a:latin typeface="Trebuchet MS"/>
                <a:cs typeface="Trebuchet MS"/>
              </a:rPr>
              <a:t>the</a:t>
            </a:r>
            <a:r>
              <a:rPr sz="28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75" dirty="0">
                <a:solidFill>
                  <a:srgbClr val="FF0000"/>
                </a:solidFill>
                <a:latin typeface="Trebuchet MS"/>
                <a:cs typeface="Trebuchet MS"/>
              </a:rPr>
              <a:t>lining</a:t>
            </a:r>
            <a:r>
              <a:rPr sz="2800" b="1" spc="-1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60" dirty="0">
                <a:latin typeface="Trebuchet MS"/>
                <a:cs typeface="Trebuchet MS"/>
              </a:rPr>
              <a:t>of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195" dirty="0">
                <a:latin typeface="Trebuchet MS"/>
                <a:cs typeface="Trebuchet MS"/>
              </a:rPr>
              <a:t>the</a:t>
            </a:r>
            <a:r>
              <a:rPr sz="2800" b="1" spc="-145" dirty="0">
                <a:latin typeface="Trebuchet MS"/>
                <a:cs typeface="Trebuchet MS"/>
              </a:rPr>
              <a:t> </a:t>
            </a:r>
            <a:r>
              <a:rPr sz="2800" b="1" spc="-135" dirty="0">
                <a:latin typeface="Trebuchet MS"/>
                <a:cs typeface="Trebuchet MS"/>
              </a:rPr>
              <a:t>stomach</a:t>
            </a:r>
            <a:r>
              <a:rPr sz="2800" b="1" spc="-150" dirty="0">
                <a:latin typeface="Trebuchet MS"/>
                <a:cs typeface="Trebuchet MS"/>
              </a:rPr>
              <a:t> </a:t>
            </a:r>
            <a:r>
              <a:rPr sz="2800" b="1" spc="-95" dirty="0">
                <a:latin typeface="Trebuchet MS"/>
                <a:cs typeface="Trebuchet MS"/>
              </a:rPr>
              <a:t>or	</a:t>
            </a:r>
            <a:r>
              <a:rPr sz="2800" b="1" spc="-105" dirty="0">
                <a:latin typeface="Trebuchet MS"/>
                <a:cs typeface="Trebuchet MS"/>
              </a:rPr>
              <a:t>duodenum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0" y="381000"/>
            <a:ext cx="8153400" cy="6096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0919" y="580390"/>
            <a:ext cx="7574280" cy="551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Parietal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5" dirty="0">
                <a:latin typeface="Trebuchet MS"/>
                <a:cs typeface="Trebuchet MS"/>
              </a:rPr>
              <a:t>(or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75" dirty="0">
                <a:latin typeface="Trebuchet MS"/>
                <a:cs typeface="Trebuchet MS"/>
              </a:rPr>
              <a:t>oxyntic)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cells,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chief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cells,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40" dirty="0">
                <a:latin typeface="Trebuchet MS"/>
                <a:cs typeface="Trebuchet MS"/>
              </a:rPr>
              <a:t>and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G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80" dirty="0">
                <a:latin typeface="Trebuchet MS"/>
                <a:cs typeface="Trebuchet MS"/>
              </a:rPr>
              <a:t>cells.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10"/>
              </a:spcBef>
            </a:pPr>
            <a:endParaRPr sz="3250">
              <a:latin typeface="Trebuchet MS"/>
              <a:cs typeface="Trebuchet MS"/>
            </a:endParaRPr>
          </a:p>
          <a:p>
            <a:pPr marL="287020" marR="5080" indent="-274955">
              <a:lnSpc>
                <a:spcPts val="2590"/>
              </a:lnSpc>
            </a:pPr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Parietal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75" dirty="0">
                <a:latin typeface="Trebuchet MS"/>
                <a:cs typeface="Trebuchet MS"/>
              </a:rPr>
              <a:t>cells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225" dirty="0">
                <a:latin typeface="Trebuchet MS"/>
                <a:cs typeface="Trebuchet MS"/>
              </a:rPr>
              <a:t>secrete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hydrochloric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acid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95" dirty="0">
                <a:solidFill>
                  <a:srgbClr val="FF0000"/>
                </a:solidFill>
                <a:latin typeface="Trebuchet MS"/>
                <a:cs typeface="Trebuchet MS"/>
              </a:rPr>
              <a:t>(HCl)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and 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intrinsic 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55" dirty="0">
                <a:solidFill>
                  <a:srgbClr val="FF0000"/>
                </a:solidFill>
                <a:latin typeface="Trebuchet MS"/>
                <a:cs typeface="Trebuchet MS"/>
              </a:rPr>
              <a:t>factor.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55"/>
              </a:spcBef>
            </a:pPr>
            <a:endParaRPr sz="2900">
              <a:latin typeface="Trebuchet MS"/>
              <a:cs typeface="Trebuchet MS"/>
            </a:endParaRPr>
          </a:p>
          <a:p>
            <a:pPr marL="12700"/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60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75" dirty="0">
                <a:latin typeface="Trebuchet MS"/>
                <a:cs typeface="Trebuchet MS"/>
              </a:rPr>
              <a:t>HCL-chemically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55" dirty="0">
                <a:solidFill>
                  <a:srgbClr val="FF0000"/>
                </a:solidFill>
                <a:latin typeface="Trebuchet MS"/>
                <a:cs typeface="Trebuchet MS"/>
              </a:rPr>
              <a:t>breakdown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and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disinfect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45" dirty="0">
                <a:latin typeface="Trebuchet MS"/>
                <a:cs typeface="Trebuchet MS"/>
              </a:rPr>
              <a:t>ingested</a:t>
            </a:r>
            <a:r>
              <a:rPr sz="2400" b="1" spc="-155" dirty="0">
                <a:latin typeface="Trebuchet MS"/>
                <a:cs typeface="Trebuchet MS"/>
              </a:rPr>
              <a:t> </a:t>
            </a:r>
            <a:r>
              <a:rPr sz="2400" b="1" spc="-90" dirty="0">
                <a:latin typeface="Trebuchet MS"/>
                <a:cs typeface="Trebuchet MS"/>
              </a:rPr>
              <a:t>food.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10"/>
              </a:spcBef>
            </a:pPr>
            <a:endParaRPr sz="3250">
              <a:latin typeface="Trebuchet MS"/>
              <a:cs typeface="Trebuchet MS"/>
            </a:endParaRPr>
          </a:p>
          <a:p>
            <a:pPr marL="287020" marR="276860" indent="-274955">
              <a:lnSpc>
                <a:spcPts val="2590"/>
              </a:lnSpc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I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55" dirty="0">
                <a:latin typeface="Trebuchet MS"/>
                <a:cs typeface="Trebuchet MS"/>
              </a:rPr>
              <a:t>i</a:t>
            </a:r>
            <a:r>
              <a:rPr sz="2400" b="1" spc="-120" dirty="0">
                <a:latin typeface="Trebuchet MS"/>
                <a:cs typeface="Trebuchet MS"/>
              </a:rPr>
              <a:t>n</a:t>
            </a:r>
            <a:r>
              <a:rPr sz="2400" b="1" spc="-175" dirty="0">
                <a:latin typeface="Trebuchet MS"/>
                <a:cs typeface="Trebuchet MS"/>
              </a:rPr>
              <a:t>sic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55" dirty="0">
                <a:latin typeface="Trebuchet MS"/>
                <a:cs typeface="Trebuchet MS"/>
              </a:rPr>
              <a:t>f</a:t>
            </a:r>
            <a:r>
              <a:rPr sz="2400" b="1" spc="-210" dirty="0">
                <a:latin typeface="Trebuchet MS"/>
                <a:cs typeface="Trebuchet MS"/>
              </a:rPr>
              <a:t>a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90" dirty="0">
                <a:latin typeface="Trebuchet MS"/>
                <a:cs typeface="Trebuchet MS"/>
              </a:rPr>
              <a:t>r</a:t>
            </a:r>
            <a:r>
              <a:rPr sz="2400" b="1" spc="254" dirty="0">
                <a:latin typeface="Trebuchet MS"/>
                <a:cs typeface="Trebuchet MS"/>
              </a:rPr>
              <a:t>-</a:t>
            </a:r>
            <a:r>
              <a:rPr sz="2400" b="1" spc="-175" dirty="0">
                <a:latin typeface="Trebuchet MS"/>
                <a:cs typeface="Trebuchet MS"/>
              </a:rPr>
              <a:t>n</a:t>
            </a:r>
            <a:r>
              <a:rPr sz="2400" b="1" spc="-165" dirty="0">
                <a:latin typeface="Trebuchet MS"/>
                <a:cs typeface="Trebuchet MS"/>
              </a:rPr>
              <a:t>e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254" dirty="0">
                <a:latin typeface="Trebuchet MS"/>
                <a:cs typeface="Trebuchet MS"/>
              </a:rPr>
              <a:t>es</a:t>
            </a:r>
            <a:r>
              <a:rPr sz="2400" b="1" spc="-210" dirty="0">
                <a:latin typeface="Trebuchet MS"/>
                <a:cs typeface="Trebuchet MS"/>
              </a:rPr>
              <a:t>s</a:t>
            </a:r>
            <a:r>
              <a:rPr sz="2400" b="1" spc="-170" dirty="0">
                <a:latin typeface="Trebuchet MS"/>
                <a:cs typeface="Trebuchet MS"/>
              </a:rPr>
              <a:t>ar</a:t>
            </a:r>
            <a:r>
              <a:rPr sz="2400" b="1" spc="-185" dirty="0">
                <a:latin typeface="Trebuchet MS"/>
                <a:cs typeface="Trebuchet MS"/>
              </a:rPr>
              <a:t>y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40" dirty="0">
                <a:latin typeface="Trebuchet MS"/>
                <a:cs typeface="Trebuchet MS"/>
              </a:rPr>
              <a:t>f</a:t>
            </a:r>
            <a:r>
              <a:rPr sz="2400" b="1" spc="-45" dirty="0">
                <a:latin typeface="Trebuchet MS"/>
                <a:cs typeface="Trebuchet MS"/>
              </a:rPr>
              <a:t>o</a:t>
            </a:r>
            <a:r>
              <a:rPr sz="2400" b="1" spc="-204" dirty="0">
                <a:latin typeface="Trebuchet MS"/>
                <a:cs typeface="Trebuchet MS"/>
              </a:rPr>
              <a:t>r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b</a:t>
            </a:r>
            <a:r>
              <a:rPr sz="2400" b="1" spc="-7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85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185" dirty="0">
                <a:solidFill>
                  <a:srgbClr val="FF0000"/>
                </a:solidFill>
                <a:latin typeface="Trebuchet MS"/>
                <a:cs typeface="Trebuchet MS"/>
              </a:rPr>
              <a:t>rp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2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6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5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5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f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v</a:t>
            </a:r>
            <a:r>
              <a:rPr sz="2400" b="1" spc="-9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15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65" dirty="0">
                <a:solidFill>
                  <a:srgbClr val="FF0000"/>
                </a:solidFill>
                <a:latin typeface="Trebuchet MS"/>
                <a:cs typeface="Trebuchet MS"/>
              </a:rPr>
              <a:t>in  </a:t>
            </a:r>
            <a:r>
              <a:rPr sz="2400" b="1" spc="-235" dirty="0">
                <a:solidFill>
                  <a:srgbClr val="FF0000"/>
                </a:solidFill>
                <a:latin typeface="Trebuchet MS"/>
                <a:cs typeface="Trebuchet MS"/>
              </a:rPr>
              <a:t>B12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55"/>
              </a:spcBef>
            </a:pPr>
            <a:endParaRPr sz="2900">
              <a:latin typeface="Trebuchet MS"/>
              <a:cs typeface="Trebuchet MS"/>
            </a:endParaRPr>
          </a:p>
          <a:p>
            <a:pPr marL="12700">
              <a:lnSpc>
                <a:spcPts val="2735"/>
              </a:lnSpc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55" dirty="0">
                <a:latin typeface="Trebuchet MS"/>
                <a:cs typeface="Trebuchet MS"/>
              </a:rPr>
              <a:t>T</a:t>
            </a:r>
            <a:r>
              <a:rPr sz="2400" b="1" spc="-13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24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f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254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155" dirty="0">
                <a:solidFill>
                  <a:srgbClr val="FF0000"/>
                </a:solidFill>
                <a:latin typeface="Trebuchet MS"/>
                <a:cs typeface="Trebuchet MS"/>
              </a:rPr>
              <a:t>ls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1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27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190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240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24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3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90" dirty="0">
                <a:solidFill>
                  <a:srgbClr val="FF0000"/>
                </a:solidFill>
                <a:latin typeface="Trebuchet MS"/>
                <a:cs typeface="Trebuchet MS"/>
              </a:rPr>
              <a:t>sinoge</a:t>
            </a:r>
            <a:r>
              <a:rPr sz="2400" b="1" spc="-100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280" dirty="0">
                <a:latin typeface="Trebuchet MS"/>
                <a:cs typeface="Trebuchet MS"/>
              </a:rPr>
              <a:t>w</a:t>
            </a:r>
            <a:r>
              <a:rPr sz="2400" b="1" spc="-114" dirty="0">
                <a:latin typeface="Trebuchet MS"/>
                <a:cs typeface="Trebuchet MS"/>
              </a:rPr>
              <a:t>h</a:t>
            </a:r>
            <a:r>
              <a:rPr sz="2400" b="1" spc="-145" dirty="0">
                <a:latin typeface="Trebuchet MS"/>
                <a:cs typeface="Trebuchet MS"/>
              </a:rPr>
              <a:t>ich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is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20" dirty="0">
                <a:latin typeface="Trebuchet MS"/>
                <a:cs typeface="Trebuchet MS"/>
              </a:rPr>
              <a:t>n</a:t>
            </a:r>
            <a:r>
              <a:rPr sz="2400" b="1" spc="-100" dirty="0">
                <a:latin typeface="Trebuchet MS"/>
                <a:cs typeface="Trebuchet MS"/>
              </a:rPr>
              <a:t>v</a:t>
            </a:r>
            <a:r>
              <a:rPr sz="2400" b="1" spc="-215" dirty="0">
                <a:latin typeface="Trebuchet MS"/>
                <a:cs typeface="Trebuchet MS"/>
              </a:rPr>
              <a:t>ert</a:t>
            </a:r>
            <a:r>
              <a:rPr sz="2400" b="1" spc="-250" dirty="0">
                <a:latin typeface="Trebuchet MS"/>
                <a:cs typeface="Trebuchet MS"/>
              </a:rPr>
              <a:t>e</a:t>
            </a:r>
            <a:r>
              <a:rPr sz="2400" b="1" spc="-140" dirty="0">
                <a:latin typeface="Trebuchet MS"/>
                <a:cs typeface="Trebuchet MS"/>
              </a:rPr>
              <a:t>d</a:t>
            </a:r>
            <a:endParaRPr sz="2400">
              <a:latin typeface="Trebuchet MS"/>
              <a:cs typeface="Trebuchet MS"/>
            </a:endParaRPr>
          </a:p>
          <a:p>
            <a:pPr marL="287020">
              <a:lnSpc>
                <a:spcPts val="2735"/>
              </a:lnSpc>
            </a:pP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95" dirty="0">
                <a:latin typeface="Trebuchet MS"/>
                <a:cs typeface="Trebuchet MS"/>
              </a:rPr>
              <a:t>p</a:t>
            </a:r>
            <a:r>
              <a:rPr sz="2400" b="1" spc="-85" dirty="0">
                <a:latin typeface="Trebuchet MS"/>
                <a:cs typeface="Trebuchet MS"/>
              </a:rPr>
              <a:t>i</a:t>
            </a:r>
            <a:r>
              <a:rPr sz="2400" b="1" spc="-170" dirty="0">
                <a:latin typeface="Trebuchet MS"/>
                <a:cs typeface="Trebuchet MS"/>
              </a:rPr>
              <a:t>d</a:t>
            </a:r>
            <a:r>
              <a:rPr sz="2400" b="1" spc="-85" dirty="0">
                <a:latin typeface="Trebuchet MS"/>
                <a:cs typeface="Trebuchet MS"/>
              </a:rPr>
              <a:t>ly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45" dirty="0">
                <a:latin typeface="Trebuchet MS"/>
                <a:cs typeface="Trebuchet MS"/>
              </a:rPr>
              <a:t>o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p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95" dirty="0">
                <a:latin typeface="Trebuchet MS"/>
                <a:cs typeface="Trebuchet MS"/>
              </a:rPr>
              <a:t>p</a:t>
            </a:r>
            <a:r>
              <a:rPr sz="2400" b="1" spc="-125" dirty="0">
                <a:latin typeface="Trebuchet MS"/>
                <a:cs typeface="Trebuchet MS"/>
              </a:rPr>
              <a:t>sin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10" dirty="0">
                <a:latin typeface="Trebuchet MS"/>
                <a:cs typeface="Trebuchet MS"/>
              </a:rPr>
              <a:t>t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55" dirty="0">
                <a:latin typeface="Trebuchet MS"/>
                <a:cs typeface="Trebuchet MS"/>
              </a:rPr>
              <a:t>i</a:t>
            </a:r>
            <a:r>
              <a:rPr sz="2400" b="1" spc="-85" dirty="0">
                <a:latin typeface="Trebuchet MS"/>
                <a:cs typeface="Trebuchet MS"/>
              </a:rPr>
              <a:t>n</a:t>
            </a:r>
            <a:r>
              <a:rPr sz="2400" b="1" spc="-120" dirty="0">
                <a:latin typeface="Trebuchet MS"/>
                <a:cs typeface="Trebuchet MS"/>
              </a:rPr>
              <a:t>iti</a:t>
            </a:r>
            <a:r>
              <a:rPr sz="2400" b="1" spc="-185" dirty="0">
                <a:latin typeface="Trebuchet MS"/>
                <a:cs typeface="Trebuchet MS"/>
              </a:rPr>
              <a:t>a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290" dirty="0">
                <a:latin typeface="Trebuchet MS"/>
                <a:cs typeface="Trebuchet MS"/>
              </a:rPr>
              <a:t>e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pr</a:t>
            </a:r>
            <a:r>
              <a:rPr sz="2400" b="1" spc="-4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2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olysis</a:t>
            </a:r>
            <a:endParaRPr sz="2400">
              <a:latin typeface="Trebuchet MS"/>
              <a:cs typeface="Trebuchet MS"/>
            </a:endParaRPr>
          </a:p>
          <a:p>
            <a:pPr>
              <a:spcBef>
                <a:spcPts val="30"/>
              </a:spcBef>
            </a:pPr>
            <a:endParaRPr sz="2950">
              <a:latin typeface="Trebuchet MS"/>
              <a:cs typeface="Trebuchet MS"/>
            </a:endParaRPr>
          </a:p>
          <a:p>
            <a:pPr marL="12700"/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60" dirty="0">
                <a:solidFill>
                  <a:srgbClr val="FF0000"/>
                </a:solidFill>
                <a:latin typeface="Trebuchet MS"/>
                <a:cs typeface="Trebuchet MS"/>
              </a:rPr>
              <a:t>G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9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8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21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1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27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20" dirty="0">
                <a:solidFill>
                  <a:srgbClr val="FF0000"/>
                </a:solidFill>
                <a:latin typeface="Trebuchet MS"/>
                <a:cs typeface="Trebuchet MS"/>
              </a:rPr>
              <a:t>g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5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100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28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9292" y="927862"/>
            <a:ext cx="7831455" cy="23442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775" marR="5080" indent="-346710">
              <a:spcBef>
                <a:spcPts val="100"/>
              </a:spcBef>
              <a:buFont typeface="Arial MT"/>
              <a:buChar char="•"/>
              <a:tabLst>
                <a:tab pos="358775" algn="l"/>
                <a:tab pos="359410" algn="l"/>
                <a:tab pos="6341110" algn="l"/>
              </a:tabLst>
            </a:pPr>
            <a:r>
              <a:rPr sz="2400" b="1" spc="-180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15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21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260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y</a:t>
            </a:r>
            <a:r>
              <a:rPr sz="2400" b="1" spc="-32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40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spc="-220" dirty="0">
                <a:latin typeface="Trebuchet MS"/>
                <a:cs typeface="Trebuchet MS"/>
              </a:rPr>
              <a:t> </a:t>
            </a:r>
            <a:r>
              <a:rPr sz="2400" b="1" spc="-280" dirty="0">
                <a:latin typeface="Trebuchet MS"/>
                <a:cs typeface="Trebuchet MS"/>
              </a:rPr>
              <a:t>w</a:t>
            </a:r>
            <a:r>
              <a:rPr sz="2400" b="1" spc="-140" dirty="0">
                <a:latin typeface="Trebuchet MS"/>
                <a:cs typeface="Trebuchet MS"/>
              </a:rPr>
              <a:t>hich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35" dirty="0">
                <a:latin typeface="Trebuchet MS"/>
                <a:cs typeface="Trebuchet MS"/>
              </a:rPr>
              <a:t>co</a:t>
            </a:r>
            <a:r>
              <a:rPr sz="2400" b="1" spc="-150" dirty="0">
                <a:latin typeface="Trebuchet MS"/>
                <a:cs typeface="Trebuchet MS"/>
              </a:rPr>
              <a:t>a</a:t>
            </a:r>
            <a:r>
              <a:rPr sz="2400" b="1" spc="-160" dirty="0">
                <a:latin typeface="Trebuchet MS"/>
                <a:cs typeface="Trebuchet MS"/>
              </a:rPr>
              <a:t>t</a:t>
            </a:r>
            <a:r>
              <a:rPr sz="2400" b="1" spc="-170" dirty="0">
                <a:latin typeface="Trebuchet MS"/>
                <a:cs typeface="Trebuchet MS"/>
              </a:rPr>
              <a:t>s</a:t>
            </a:r>
            <a:r>
              <a:rPr sz="2400" b="1" spc="-18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th</a:t>
            </a:r>
            <a:r>
              <a:rPr sz="2400" b="1" spc="-190" dirty="0">
                <a:latin typeface="Trebuchet MS"/>
                <a:cs typeface="Trebuchet MS"/>
              </a:rPr>
              <a:t>e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s</a:t>
            </a:r>
            <a:r>
              <a:rPr sz="2400" b="1" spc="-165" dirty="0">
                <a:latin typeface="Trebuchet MS"/>
                <a:cs typeface="Trebuchet MS"/>
              </a:rPr>
              <a:t>t</a:t>
            </a:r>
            <a:r>
              <a:rPr sz="2400" b="1" spc="20" dirty="0">
                <a:latin typeface="Trebuchet MS"/>
                <a:cs typeface="Trebuchet MS"/>
              </a:rPr>
              <a:t>om</a:t>
            </a:r>
            <a:r>
              <a:rPr sz="2400" b="1" spc="-250" dirty="0">
                <a:latin typeface="Trebuchet MS"/>
                <a:cs typeface="Trebuchet MS"/>
              </a:rPr>
              <a:t>a</a:t>
            </a:r>
            <a:r>
              <a:rPr sz="2400" b="1" spc="-225" dirty="0">
                <a:latin typeface="Trebuchet MS"/>
                <a:cs typeface="Trebuchet MS"/>
              </a:rPr>
              <a:t>c</a:t>
            </a:r>
            <a:r>
              <a:rPr sz="2400" b="1" spc="-120" dirty="0">
                <a:latin typeface="Trebuchet MS"/>
                <a:cs typeface="Trebuchet MS"/>
              </a:rPr>
              <a:t>h</a:t>
            </a:r>
            <a:r>
              <a:rPr sz="2400" b="1" spc="-170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45" dirty="0">
                <a:latin typeface="Trebuchet MS"/>
                <a:cs typeface="Trebuchet MS"/>
              </a:rPr>
              <a:t>d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165" dirty="0">
                <a:latin typeface="Trebuchet MS"/>
                <a:cs typeface="Trebuchet MS"/>
              </a:rPr>
              <a:t>d</a:t>
            </a:r>
            <a:r>
              <a:rPr sz="2400" b="1" spc="-90" dirty="0">
                <a:latin typeface="Trebuchet MS"/>
                <a:cs typeface="Trebuchet MS"/>
              </a:rPr>
              <a:t>u</a:t>
            </a:r>
            <a:r>
              <a:rPr sz="2400" b="1" spc="30" dirty="0">
                <a:latin typeface="Trebuchet MS"/>
                <a:cs typeface="Trebuchet MS"/>
              </a:rPr>
              <a:t>o</a:t>
            </a:r>
            <a:r>
              <a:rPr sz="2400" b="1" spc="-165" dirty="0">
                <a:latin typeface="Trebuchet MS"/>
                <a:cs typeface="Trebuchet MS"/>
              </a:rPr>
              <a:t>d</a:t>
            </a:r>
            <a:r>
              <a:rPr sz="2400" b="1" spc="-305" dirty="0">
                <a:latin typeface="Trebuchet MS"/>
                <a:cs typeface="Trebuchet MS"/>
              </a:rPr>
              <a:t>e</a:t>
            </a:r>
            <a:r>
              <a:rPr sz="2400" b="1" spc="-65" dirty="0">
                <a:latin typeface="Trebuchet MS"/>
                <a:cs typeface="Trebuchet MS"/>
              </a:rPr>
              <a:t>n</a:t>
            </a:r>
            <a:r>
              <a:rPr sz="2400" b="1" spc="-90" dirty="0">
                <a:latin typeface="Trebuchet MS"/>
                <a:cs typeface="Trebuchet MS"/>
              </a:rPr>
              <a:t>u</a:t>
            </a:r>
            <a:r>
              <a:rPr sz="2400" b="1" spc="-5" dirty="0">
                <a:latin typeface="Trebuchet MS"/>
                <a:cs typeface="Trebuchet MS"/>
              </a:rPr>
              <a:t>m</a:t>
            </a:r>
            <a:r>
              <a:rPr sz="2400" b="1" spc="-250" dirty="0">
                <a:latin typeface="Trebuchet MS"/>
                <a:cs typeface="Trebuchet MS"/>
              </a:rPr>
              <a:t>,  </a:t>
            </a:r>
            <a:r>
              <a:rPr sz="2400" b="1" spc="-105" dirty="0">
                <a:latin typeface="Trebuchet MS"/>
                <a:cs typeface="Trebuchet MS"/>
              </a:rPr>
              <a:t>fo</a:t>
            </a:r>
            <a:r>
              <a:rPr sz="2400" b="1" spc="-110" dirty="0">
                <a:latin typeface="Trebuchet MS"/>
                <a:cs typeface="Trebuchet MS"/>
              </a:rPr>
              <a:t>r</a:t>
            </a:r>
            <a:r>
              <a:rPr sz="2400" b="1" spc="-5" dirty="0">
                <a:latin typeface="Trebuchet MS"/>
                <a:cs typeface="Trebuchet MS"/>
              </a:rPr>
              <a:t>m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8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th</a:t>
            </a:r>
            <a:r>
              <a:rPr sz="2400" b="1" spc="-190" dirty="0">
                <a:latin typeface="Trebuchet MS"/>
                <a:cs typeface="Trebuchet MS"/>
              </a:rPr>
              <a:t>e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60" dirty="0">
                <a:solidFill>
                  <a:srgbClr val="FF0000"/>
                </a:solidFill>
                <a:latin typeface="Trebuchet MS"/>
                <a:cs typeface="Trebuchet MS"/>
              </a:rPr>
              <a:t>f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210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25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8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9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6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8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40" dirty="0">
                <a:solidFill>
                  <a:srgbClr val="FF0000"/>
                </a:solidFill>
                <a:latin typeface="Trebuchet MS"/>
                <a:cs typeface="Trebuchet MS"/>
              </a:rPr>
              <a:t>f</a:t>
            </a:r>
            <a:r>
              <a:rPr sz="2400" b="1" spc="-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75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31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f</a:t>
            </a:r>
            <a:r>
              <a:rPr sz="2400" b="1" spc="-31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7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24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31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8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Char char="•"/>
            </a:pPr>
            <a:endParaRPr sz="3100">
              <a:latin typeface="Trebuchet MS"/>
              <a:cs typeface="Trebuchet MS"/>
            </a:endParaRPr>
          </a:p>
          <a:p>
            <a:pPr>
              <a:spcBef>
                <a:spcPts val="25"/>
              </a:spcBef>
              <a:buChar char="•"/>
            </a:pPr>
            <a:endParaRPr sz="2450">
              <a:latin typeface="Trebuchet MS"/>
              <a:cs typeface="Trebuchet MS"/>
            </a:endParaRPr>
          </a:p>
          <a:p>
            <a:pPr marL="358775" marR="420370" indent="-346710">
              <a:buFont typeface="Arial MT"/>
              <a:buChar char="•"/>
              <a:tabLst>
                <a:tab pos="358775" algn="l"/>
                <a:tab pos="359410" algn="l"/>
                <a:tab pos="6068695" algn="l"/>
              </a:tabLst>
            </a:pP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B</a:t>
            </a:r>
            <a:r>
              <a:rPr sz="2400" b="1" spc="-190" dirty="0">
                <a:solidFill>
                  <a:srgbClr val="FF0000"/>
                </a:solidFill>
                <a:latin typeface="Trebuchet MS"/>
                <a:cs typeface="Trebuchet MS"/>
              </a:rPr>
              <a:t>ica</a:t>
            </a:r>
            <a:r>
              <a:rPr sz="2400" b="1" spc="-175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40" dirty="0">
                <a:solidFill>
                  <a:srgbClr val="FF0000"/>
                </a:solidFill>
                <a:latin typeface="Trebuchet MS"/>
                <a:cs typeface="Trebuchet MS"/>
              </a:rPr>
              <a:t>b</a:t>
            </a:r>
            <a:r>
              <a:rPr sz="2400" b="1" spc="-55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2400" b="1" spc="-6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at</a:t>
            </a:r>
            <a:r>
              <a:rPr sz="2400" b="1" spc="-23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spc="-160" dirty="0">
                <a:latin typeface="Trebuchet MS"/>
                <a:cs typeface="Trebuchet MS"/>
              </a:rPr>
              <a:t> </a:t>
            </a:r>
            <a:r>
              <a:rPr sz="2400" b="1" spc="-280" dirty="0">
                <a:latin typeface="Trebuchet MS"/>
                <a:cs typeface="Trebuchet MS"/>
              </a:rPr>
              <a:t>w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145" dirty="0">
                <a:latin typeface="Trebuchet MS"/>
                <a:cs typeface="Trebuchet MS"/>
              </a:rPr>
              <a:t>ich</a:t>
            </a:r>
            <a:r>
              <a:rPr sz="2400" b="1" spc="-16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th</a:t>
            </a:r>
            <a:r>
              <a:rPr sz="2400" b="1" spc="-190" dirty="0">
                <a:latin typeface="Trebuchet MS"/>
                <a:cs typeface="Trebuchet MS"/>
              </a:rPr>
              <a:t>e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mucu</a:t>
            </a:r>
            <a:r>
              <a:rPr sz="2400" b="1" spc="-80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14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25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85" dirty="0">
                <a:solidFill>
                  <a:srgbClr val="006FC0"/>
                </a:solidFill>
                <a:latin typeface="Trebuchet MS"/>
                <a:cs typeface="Trebuchet MS"/>
              </a:rPr>
              <a:t>y</a:t>
            </a:r>
            <a:r>
              <a:rPr sz="2400" b="1" spc="-31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204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19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35" dirty="0">
                <a:latin typeface="Trebuchet MS"/>
                <a:cs typeface="Trebuchet MS"/>
              </a:rPr>
              <a:t>s</a:t>
            </a:r>
            <a:r>
              <a:rPr sz="2400" b="1" spc="-305" dirty="0">
                <a:latin typeface="Trebuchet MS"/>
                <a:cs typeface="Trebuchet MS"/>
              </a:rPr>
              <a:t>e</a:t>
            </a:r>
            <a:r>
              <a:rPr sz="2400" b="1" spc="-225" dirty="0">
                <a:latin typeface="Trebuchet MS"/>
                <a:cs typeface="Trebuchet MS"/>
              </a:rPr>
              <a:t>c</a:t>
            </a:r>
            <a:r>
              <a:rPr sz="2400" b="1" spc="-210" dirty="0">
                <a:latin typeface="Trebuchet MS"/>
                <a:cs typeface="Trebuchet MS"/>
              </a:rPr>
              <a:t>r</a:t>
            </a:r>
            <a:r>
              <a:rPr sz="2400" b="1" spc="-305" dirty="0">
                <a:latin typeface="Trebuchet MS"/>
                <a:cs typeface="Trebuchet MS"/>
              </a:rPr>
              <a:t>e</a:t>
            </a:r>
            <a:r>
              <a:rPr sz="2400" b="1" spc="-125" dirty="0">
                <a:latin typeface="Trebuchet MS"/>
                <a:cs typeface="Trebuchet MS"/>
              </a:rPr>
              <a:t>t</a:t>
            </a:r>
            <a:r>
              <a:rPr sz="2400" b="1" spc="-305" dirty="0">
                <a:latin typeface="Trebuchet MS"/>
                <a:cs typeface="Trebuchet MS"/>
              </a:rPr>
              <a:t>e</a:t>
            </a:r>
            <a:r>
              <a:rPr sz="2400" b="1" spc="-235" dirty="0">
                <a:latin typeface="Trebuchet MS"/>
                <a:cs typeface="Trebuchet MS"/>
              </a:rPr>
              <a:t>s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6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-30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9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225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265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265" dirty="0">
                <a:solidFill>
                  <a:srgbClr val="FF0000"/>
                </a:solidFill>
                <a:latin typeface="Trebuchet MS"/>
                <a:cs typeface="Trebuchet MS"/>
              </a:rPr>
              <a:t>z</a:t>
            </a:r>
            <a:r>
              <a:rPr sz="2400" b="1" spc="-30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75" dirty="0">
                <a:solidFill>
                  <a:srgbClr val="FF0000"/>
                </a:solidFill>
                <a:latin typeface="Trebuchet MS"/>
                <a:cs typeface="Trebuchet MS"/>
              </a:rPr>
              <a:t>s  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th</a:t>
            </a:r>
            <a:r>
              <a:rPr sz="2400" b="1" spc="-190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65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dirty="0">
                <a:solidFill>
                  <a:srgbClr val="FF0000"/>
                </a:solidFill>
                <a:latin typeface="Trebuchet MS"/>
                <a:cs typeface="Trebuchet MS"/>
              </a:rPr>
              <a:t>g</a:t>
            </a:r>
            <a:r>
              <a:rPr sz="2400" b="1" spc="-31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3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204" dirty="0">
                <a:solidFill>
                  <a:srgbClr val="FF0000"/>
                </a:solidFill>
                <a:latin typeface="Trebuchet MS"/>
                <a:cs typeface="Trebuchet MS"/>
              </a:rPr>
              <a:t>v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20" dirty="0">
                <a:solidFill>
                  <a:srgbClr val="FF0000"/>
                </a:solidFill>
                <a:latin typeface="Trebuchet MS"/>
                <a:cs typeface="Trebuchet MS"/>
              </a:rPr>
              <a:t>ac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204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16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09292" y="3755517"/>
            <a:ext cx="75114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775" marR="5080" indent="-346710">
              <a:spcBef>
                <a:spcPts val="100"/>
              </a:spcBef>
              <a:buFont typeface="Arial MT"/>
              <a:buChar char="•"/>
              <a:tabLst>
                <a:tab pos="358775" algn="l"/>
                <a:tab pos="359410" algn="l"/>
                <a:tab pos="4783455" algn="l"/>
              </a:tabLst>
            </a:pPr>
            <a:r>
              <a:rPr sz="2400" b="1" spc="-105" dirty="0">
                <a:solidFill>
                  <a:srgbClr val="006FC0"/>
                </a:solidFill>
                <a:latin typeface="Trebuchet MS"/>
                <a:cs typeface="Trebuchet MS"/>
              </a:rPr>
              <a:t>P</a:t>
            </a:r>
            <a:r>
              <a:rPr sz="2400" b="1" spc="-70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235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25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dirty="0">
                <a:solidFill>
                  <a:srgbClr val="006FC0"/>
                </a:solidFill>
                <a:latin typeface="Trebuchet MS"/>
                <a:cs typeface="Trebuchet MS"/>
              </a:rPr>
              <a:t>g</a:t>
            </a:r>
            <a:r>
              <a:rPr sz="2400" b="1" spc="-114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265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75" dirty="0">
                <a:solidFill>
                  <a:srgbClr val="006FC0"/>
                </a:solidFill>
                <a:latin typeface="Trebuchet MS"/>
                <a:cs typeface="Trebuchet MS"/>
              </a:rPr>
              <a:t>n</a:t>
            </a:r>
            <a:r>
              <a:rPr sz="2400" b="1" spc="-165" dirty="0">
                <a:solidFill>
                  <a:srgbClr val="006FC0"/>
                </a:solidFill>
                <a:latin typeface="Trebuchet MS"/>
                <a:cs typeface="Trebuchet MS"/>
              </a:rPr>
              <a:t>d</a:t>
            </a:r>
            <a:r>
              <a:rPr sz="2400" b="1" spc="-130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75" dirty="0">
                <a:solidFill>
                  <a:srgbClr val="006FC0"/>
                </a:solidFill>
                <a:latin typeface="Trebuchet MS"/>
                <a:cs typeface="Trebuchet MS"/>
              </a:rPr>
              <a:t>n</a:t>
            </a:r>
            <a:r>
              <a:rPr sz="2400" b="1" spc="-215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17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ar</a:t>
            </a:r>
            <a:r>
              <a:rPr sz="2400" b="1" spc="-270" dirty="0">
                <a:latin typeface="Trebuchet MS"/>
                <a:cs typeface="Trebuchet MS"/>
              </a:rPr>
              <a:t>e</a:t>
            </a:r>
            <a:r>
              <a:rPr sz="2400" b="1" spc="-165" dirty="0">
                <a:latin typeface="Trebuchet MS"/>
                <a:cs typeface="Trebuchet MS"/>
              </a:rPr>
              <a:t> </a:t>
            </a:r>
            <a:r>
              <a:rPr sz="2400" b="1" spc="-215" dirty="0">
                <a:latin typeface="Trebuchet MS"/>
                <a:cs typeface="Trebuchet MS"/>
              </a:rPr>
              <a:t>a</a:t>
            </a:r>
            <a:r>
              <a:rPr sz="2400" b="1" spc="-130" dirty="0">
                <a:latin typeface="Trebuchet MS"/>
                <a:cs typeface="Trebuchet MS"/>
              </a:rPr>
              <a:t>l</a:t>
            </a:r>
            <a:r>
              <a:rPr sz="2400" b="1" spc="-85" dirty="0">
                <a:latin typeface="Trebuchet MS"/>
                <a:cs typeface="Trebuchet MS"/>
              </a:rPr>
              <a:t>so</a:t>
            </a:r>
            <a:r>
              <a:rPr sz="2400" b="1" spc="-165" dirty="0">
                <a:latin typeface="Trebuchet MS"/>
                <a:cs typeface="Trebuchet MS"/>
              </a:rPr>
              <a:t> </a:t>
            </a:r>
            <a:r>
              <a:rPr sz="2400" b="1" spc="-140" dirty="0">
                <a:latin typeface="Trebuchet MS"/>
                <a:cs typeface="Trebuchet MS"/>
              </a:rPr>
              <a:t>b</a:t>
            </a:r>
            <a:r>
              <a:rPr sz="2400" b="1" spc="-305" dirty="0">
                <a:latin typeface="Trebuchet MS"/>
                <a:cs typeface="Trebuchet MS"/>
              </a:rPr>
              <a:t>e</a:t>
            </a:r>
            <a:r>
              <a:rPr sz="2400" b="1" spc="-114" dirty="0">
                <a:latin typeface="Trebuchet MS"/>
                <a:cs typeface="Trebuchet MS"/>
              </a:rPr>
              <a:t>l</a:t>
            </a:r>
            <a:r>
              <a:rPr sz="2400" b="1" spc="-120" dirty="0">
                <a:latin typeface="Trebuchet MS"/>
                <a:cs typeface="Trebuchet MS"/>
              </a:rPr>
              <a:t>i</a:t>
            </a:r>
            <a:r>
              <a:rPr sz="2400" b="1" spc="-305" dirty="0">
                <a:latin typeface="Trebuchet MS"/>
                <a:cs typeface="Trebuchet MS"/>
              </a:rPr>
              <a:t>e</a:t>
            </a:r>
            <a:r>
              <a:rPr sz="2400" b="1" spc="-190" dirty="0">
                <a:latin typeface="Trebuchet MS"/>
                <a:cs typeface="Trebuchet MS"/>
              </a:rPr>
              <a:t>v</a:t>
            </a:r>
            <a:r>
              <a:rPr sz="2400" b="1" spc="-305" dirty="0">
                <a:latin typeface="Trebuchet MS"/>
                <a:cs typeface="Trebuchet MS"/>
              </a:rPr>
              <a:t>e</a:t>
            </a:r>
            <a:r>
              <a:rPr sz="2400" b="1" spc="-145" dirty="0">
                <a:latin typeface="Trebuchet MS"/>
                <a:cs typeface="Trebuchet MS"/>
              </a:rPr>
              <a:t>d</a:t>
            </a:r>
            <a:r>
              <a:rPr sz="2400" b="1" spc="-165" dirty="0">
                <a:latin typeface="Trebuchet MS"/>
                <a:cs typeface="Trebuchet MS"/>
              </a:rPr>
              <a:t> </a:t>
            </a:r>
            <a:r>
              <a:rPr sz="2400" b="1" spc="-125" dirty="0">
                <a:latin typeface="Trebuchet MS"/>
                <a:cs typeface="Trebuchet MS"/>
              </a:rPr>
              <a:t>t</a:t>
            </a:r>
            <a:r>
              <a:rPr sz="2400" b="1" spc="45" dirty="0">
                <a:latin typeface="Trebuchet MS"/>
                <a:cs typeface="Trebuchet MS"/>
              </a:rPr>
              <a:t>o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235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5" dirty="0">
                <a:solidFill>
                  <a:srgbClr val="006FC0"/>
                </a:solidFill>
                <a:latin typeface="Trebuchet MS"/>
                <a:cs typeface="Trebuchet MS"/>
              </a:rPr>
              <a:t>m</a:t>
            </a:r>
            <a:r>
              <a:rPr sz="2400" b="1" spc="-90" dirty="0">
                <a:solidFill>
                  <a:srgbClr val="006FC0"/>
                </a:solidFill>
                <a:latin typeface="Trebuchet MS"/>
                <a:cs typeface="Trebuchet MS"/>
              </a:rPr>
              <a:t>u</a:t>
            </a:r>
            <a:r>
              <a:rPr sz="2400" b="1" spc="-114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25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19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40" dirty="0">
                <a:solidFill>
                  <a:srgbClr val="006FC0"/>
                </a:solidFill>
                <a:latin typeface="Trebuchet MS"/>
                <a:cs typeface="Trebuchet MS"/>
              </a:rPr>
              <a:t>b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225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25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140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215" dirty="0">
                <a:solidFill>
                  <a:srgbClr val="006FC0"/>
                </a:solidFill>
                <a:latin typeface="Trebuchet MS"/>
                <a:cs typeface="Trebuchet MS"/>
              </a:rPr>
              <a:t>b</a:t>
            </a:r>
            <a:r>
              <a:rPr sz="2400" b="1" spc="2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75" dirty="0">
                <a:solidFill>
                  <a:srgbClr val="006FC0"/>
                </a:solidFill>
                <a:latin typeface="Trebuchet MS"/>
                <a:cs typeface="Trebuchet MS"/>
              </a:rPr>
              <a:t>n</a:t>
            </a:r>
            <a:r>
              <a:rPr sz="2400" b="1" spc="-25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e  </a:t>
            </a:r>
            <a:r>
              <a:rPr sz="2400" b="1" spc="-150" dirty="0">
                <a:solidFill>
                  <a:srgbClr val="006FC0"/>
                </a:solidFill>
                <a:latin typeface="Trebuchet MS"/>
                <a:cs typeface="Trebuchet MS"/>
              </a:rPr>
              <a:t>and 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mucu</a:t>
            </a:r>
            <a:r>
              <a:rPr sz="2400" b="1" spc="-80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2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14" dirty="0">
                <a:solidFill>
                  <a:srgbClr val="006FC0"/>
                </a:solidFill>
                <a:latin typeface="Trebuchet MS"/>
                <a:cs typeface="Trebuchet MS"/>
              </a:rPr>
              <a:t>pr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d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u</a:t>
            </a:r>
            <a:r>
              <a:rPr sz="2400" b="1" spc="-160" dirty="0">
                <a:solidFill>
                  <a:srgbClr val="006FC0"/>
                </a:solidFill>
                <a:latin typeface="Trebuchet MS"/>
                <a:cs typeface="Trebuchet MS"/>
              </a:rPr>
              <a:t>ct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35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170" dirty="0">
                <a:solidFill>
                  <a:srgbClr val="006FC0"/>
                </a:solidFill>
                <a:latin typeface="Trebuchet MS"/>
                <a:cs typeface="Trebuchet MS"/>
              </a:rPr>
              <a:t>n.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04229" y="119215"/>
            <a:ext cx="2301875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80" dirty="0"/>
              <a:t>Protection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64046" y="57493"/>
            <a:ext cx="2764790" cy="520014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40" dirty="0"/>
              <a:t>Introduction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80692" y="638302"/>
            <a:ext cx="8164195" cy="5724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775" marR="5080" indent="-346710" algn="just">
              <a:spcBef>
                <a:spcPts val="100"/>
              </a:spcBef>
              <a:buFont typeface="Arial MT"/>
              <a:buChar char="•"/>
              <a:tabLst>
                <a:tab pos="359410" algn="l"/>
              </a:tabLst>
            </a:pPr>
            <a:r>
              <a:rPr sz="2400" b="1" spc="-170" dirty="0">
                <a:solidFill>
                  <a:srgbClr val="006FC0"/>
                </a:solidFill>
                <a:latin typeface="Trebuchet MS"/>
                <a:cs typeface="Trebuchet MS"/>
              </a:rPr>
              <a:t>Peptic</a:t>
            </a:r>
            <a:r>
              <a:rPr sz="2400" b="1" spc="-1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75" dirty="0">
                <a:solidFill>
                  <a:srgbClr val="006FC0"/>
                </a:solidFill>
                <a:latin typeface="Trebuchet MS"/>
                <a:cs typeface="Trebuchet MS"/>
              </a:rPr>
              <a:t>ulcer</a:t>
            </a:r>
            <a:r>
              <a:rPr sz="2400" b="1" spc="-17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10" dirty="0">
                <a:latin typeface="Trebuchet MS"/>
                <a:cs typeface="Trebuchet MS"/>
              </a:rPr>
              <a:t>disease</a:t>
            </a:r>
            <a:r>
              <a:rPr sz="2400" b="1" spc="-204" dirty="0">
                <a:latin typeface="Trebuchet MS"/>
                <a:cs typeface="Trebuchet MS"/>
              </a:rPr>
              <a:t> </a:t>
            </a:r>
            <a:r>
              <a:rPr sz="2400" b="1" spc="-155" dirty="0">
                <a:latin typeface="Trebuchet MS"/>
                <a:cs typeface="Trebuchet MS"/>
              </a:rPr>
              <a:t>is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235" dirty="0">
                <a:latin typeface="Trebuchet MS"/>
                <a:cs typeface="Trebuchet MS"/>
              </a:rPr>
              <a:t>a</a:t>
            </a:r>
            <a:r>
              <a:rPr sz="2400" b="1" spc="-229" dirty="0">
                <a:latin typeface="Trebuchet MS"/>
                <a:cs typeface="Trebuchet MS"/>
              </a:rPr>
              <a:t> </a:t>
            </a:r>
            <a:r>
              <a:rPr sz="2400" b="1" spc="-150" dirty="0">
                <a:latin typeface="Trebuchet MS"/>
                <a:cs typeface="Trebuchet MS"/>
              </a:rPr>
              <a:t>term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85" dirty="0">
                <a:latin typeface="Trebuchet MS"/>
                <a:cs typeface="Trebuchet MS"/>
              </a:rPr>
              <a:t>used</a:t>
            </a:r>
            <a:r>
              <a:rPr sz="2400" b="1" spc="-180" dirty="0">
                <a:latin typeface="Trebuchet MS"/>
                <a:cs typeface="Trebuchet MS"/>
              </a:rPr>
              <a:t> </a:t>
            </a:r>
            <a:r>
              <a:rPr sz="2400" b="1" spc="-35" dirty="0">
                <a:latin typeface="Trebuchet MS"/>
                <a:cs typeface="Trebuchet MS"/>
              </a:rPr>
              <a:t>to </a:t>
            </a:r>
            <a:r>
              <a:rPr sz="2400" b="1" spc="-195" dirty="0">
                <a:latin typeface="Trebuchet MS"/>
                <a:cs typeface="Trebuchet MS"/>
              </a:rPr>
              <a:t>describe</a:t>
            </a:r>
            <a:r>
              <a:rPr sz="2400" b="1" spc="-190" dirty="0">
                <a:latin typeface="Trebuchet MS"/>
                <a:cs typeface="Trebuchet MS"/>
              </a:rPr>
              <a:t> </a:t>
            </a:r>
            <a:r>
              <a:rPr sz="2400" b="1" spc="-235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85" dirty="0">
                <a:solidFill>
                  <a:srgbClr val="FF0000"/>
                </a:solidFill>
                <a:latin typeface="Trebuchet MS"/>
                <a:cs typeface="Trebuchet MS"/>
              </a:rPr>
              <a:t>group </a:t>
            </a:r>
            <a:r>
              <a:rPr sz="2400" b="1" spc="-50" dirty="0">
                <a:solidFill>
                  <a:srgbClr val="FF0000"/>
                </a:solidFill>
                <a:latin typeface="Trebuchet MS"/>
                <a:cs typeface="Trebuchet MS"/>
              </a:rPr>
              <a:t>of </a:t>
            </a:r>
            <a:r>
              <a:rPr sz="2400" b="1" spc="-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75" dirty="0">
                <a:solidFill>
                  <a:srgbClr val="FF0000"/>
                </a:solidFill>
                <a:latin typeface="Trebuchet MS"/>
                <a:cs typeface="Trebuchet MS"/>
              </a:rPr>
              <a:t>ulcerative </a:t>
            </a:r>
            <a:r>
              <a:rPr sz="2400" b="1" spc="-165" dirty="0">
                <a:solidFill>
                  <a:srgbClr val="FF0000"/>
                </a:solidFill>
                <a:latin typeface="Trebuchet MS"/>
                <a:cs typeface="Trebuchet MS"/>
              </a:rPr>
              <a:t>disorders 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that 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occur </a:t>
            </a:r>
            <a:r>
              <a:rPr sz="2400" b="1" spc="-80" dirty="0">
                <a:solidFill>
                  <a:srgbClr val="FF0000"/>
                </a:solidFill>
                <a:latin typeface="Trebuchet MS"/>
                <a:cs typeface="Trebuchet MS"/>
              </a:rPr>
              <a:t>in </a:t>
            </a:r>
            <a:r>
              <a:rPr sz="2400" b="1" spc="-235" dirty="0">
                <a:solidFill>
                  <a:srgbClr val="FF0000"/>
                </a:solidFill>
                <a:latin typeface="Trebuchet MS"/>
                <a:cs typeface="Trebuchet MS"/>
              </a:rPr>
              <a:t>areas </a:t>
            </a:r>
            <a:r>
              <a:rPr sz="2400" b="1" spc="-50" dirty="0">
                <a:solidFill>
                  <a:srgbClr val="FF0000"/>
                </a:solidFill>
                <a:latin typeface="Trebuchet MS"/>
                <a:cs typeface="Trebuchet MS"/>
              </a:rPr>
              <a:t>of 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the 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upper </a:t>
            </a:r>
            <a:r>
              <a:rPr sz="2400" b="1" spc="55" dirty="0">
                <a:solidFill>
                  <a:srgbClr val="FF0000"/>
                </a:solidFill>
                <a:latin typeface="Trebuchet MS"/>
                <a:cs typeface="Trebuchet MS"/>
              </a:rPr>
              <a:t>GI </a:t>
            </a:r>
            <a:r>
              <a:rPr sz="2400" b="1" spc="-175" dirty="0">
                <a:latin typeface="Trebuchet MS"/>
                <a:cs typeface="Trebuchet MS"/>
              </a:rPr>
              <a:t>tract </a:t>
            </a:r>
            <a:r>
              <a:rPr sz="2400" b="1" spc="-17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10" dirty="0">
                <a:latin typeface="Trebuchet MS"/>
                <a:cs typeface="Trebuchet MS"/>
              </a:rPr>
              <a:t>t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229" dirty="0">
                <a:latin typeface="Trebuchet MS"/>
                <a:cs typeface="Trebuchet MS"/>
              </a:rPr>
              <a:t>x</a:t>
            </a:r>
            <a:r>
              <a:rPr sz="2400" b="1" spc="-195" dirty="0">
                <a:latin typeface="Trebuchet MS"/>
                <a:cs typeface="Trebuchet MS"/>
              </a:rPr>
              <a:t>p</a:t>
            </a:r>
            <a:r>
              <a:rPr sz="2400" b="1" spc="-150" dirty="0">
                <a:latin typeface="Trebuchet MS"/>
                <a:cs typeface="Trebuchet MS"/>
              </a:rPr>
              <a:t>osed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25" dirty="0">
                <a:latin typeface="Trebuchet MS"/>
                <a:cs typeface="Trebuchet MS"/>
              </a:rPr>
              <a:t>t</a:t>
            </a:r>
            <a:r>
              <a:rPr sz="2400" b="1" spc="-40" dirty="0">
                <a:latin typeface="Trebuchet MS"/>
                <a:cs typeface="Trebuchet MS"/>
              </a:rPr>
              <a:t>o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85" dirty="0">
                <a:latin typeface="Trebuchet MS"/>
                <a:cs typeface="Trebuchet MS"/>
              </a:rPr>
              <a:t>i</a:t>
            </a:r>
            <a:r>
              <a:rPr sz="2400" b="1" spc="-145" dirty="0">
                <a:latin typeface="Trebuchet MS"/>
                <a:cs typeface="Trebuchet MS"/>
              </a:rPr>
              <a:t>d</a:t>
            </a:r>
            <a:r>
              <a:rPr sz="2400" b="1" spc="480" dirty="0">
                <a:latin typeface="Trebuchet MS"/>
                <a:cs typeface="Trebuchet MS"/>
              </a:rPr>
              <a:t>–</a:t>
            </a:r>
            <a:r>
              <a:rPr sz="2400" b="1" spc="-245" dirty="0">
                <a:latin typeface="Trebuchet MS"/>
                <a:cs typeface="Trebuchet MS"/>
              </a:rPr>
              <a:t>pe</a:t>
            </a:r>
            <a:r>
              <a:rPr sz="2400" b="1" spc="-210" dirty="0">
                <a:latin typeface="Trebuchet MS"/>
                <a:cs typeface="Trebuchet MS"/>
              </a:rPr>
              <a:t>ps</a:t>
            </a:r>
            <a:r>
              <a:rPr sz="2400" b="1" spc="-80" dirty="0">
                <a:latin typeface="Trebuchet MS"/>
                <a:cs typeface="Trebuchet MS"/>
              </a:rPr>
              <a:t>in</a:t>
            </a:r>
            <a:r>
              <a:rPr sz="2400" b="1" spc="-155" dirty="0">
                <a:latin typeface="Trebuchet MS"/>
                <a:cs typeface="Trebuchet MS"/>
              </a:rPr>
              <a:t> 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275" dirty="0">
                <a:latin typeface="Trebuchet MS"/>
                <a:cs typeface="Trebuchet MS"/>
              </a:rPr>
              <a:t>e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85" dirty="0">
                <a:latin typeface="Trebuchet MS"/>
                <a:cs typeface="Trebuchet MS"/>
              </a:rPr>
              <a:t>ions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Char char="•"/>
            </a:pPr>
            <a:endParaRPr sz="3100">
              <a:latin typeface="Trebuchet MS"/>
              <a:cs typeface="Trebuchet MS"/>
            </a:endParaRPr>
          </a:p>
          <a:p>
            <a:pPr marL="358775" indent="-346710">
              <a:spcBef>
                <a:spcPts val="2160"/>
              </a:spcBef>
              <a:buFont typeface="Arial MT"/>
              <a:buChar char="•"/>
              <a:tabLst>
                <a:tab pos="358775" algn="l"/>
                <a:tab pos="359410" algn="l"/>
              </a:tabLst>
            </a:pPr>
            <a:r>
              <a:rPr sz="2400" b="1" spc="-25" dirty="0">
                <a:latin typeface="Trebuchet MS"/>
                <a:cs typeface="Trebuchet MS"/>
              </a:rPr>
              <a:t>It</a:t>
            </a:r>
            <a:r>
              <a:rPr sz="2400" b="1" spc="90" dirty="0">
                <a:latin typeface="Trebuchet MS"/>
                <a:cs typeface="Trebuchet MS"/>
              </a:rPr>
              <a:t> </a:t>
            </a:r>
            <a:r>
              <a:rPr sz="2400" b="1" spc="-155" dirty="0">
                <a:latin typeface="Trebuchet MS"/>
                <a:cs typeface="Trebuchet MS"/>
              </a:rPr>
              <a:t>is</a:t>
            </a:r>
            <a:r>
              <a:rPr sz="2400" b="1" spc="85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related</a:t>
            </a:r>
            <a:r>
              <a:rPr sz="2400" b="1" spc="90" dirty="0">
                <a:latin typeface="Trebuchet MS"/>
                <a:cs typeface="Trebuchet MS"/>
              </a:rPr>
              <a:t> </a:t>
            </a:r>
            <a:r>
              <a:rPr sz="2400" b="1" spc="-35" dirty="0">
                <a:latin typeface="Trebuchet MS"/>
                <a:cs typeface="Trebuchet MS"/>
              </a:rPr>
              <a:t>to</a:t>
            </a:r>
            <a:r>
              <a:rPr sz="2400" b="1" spc="105" dirty="0">
                <a:latin typeface="Trebuchet MS"/>
                <a:cs typeface="Trebuchet MS"/>
              </a:rPr>
              <a:t> </a:t>
            </a:r>
            <a:r>
              <a:rPr sz="2400" b="1" spc="-175" dirty="0">
                <a:latin typeface="Trebuchet MS"/>
                <a:cs typeface="Trebuchet MS"/>
              </a:rPr>
              <a:t>variety</a:t>
            </a:r>
            <a:r>
              <a:rPr sz="2400" b="1" spc="100" dirty="0">
                <a:latin typeface="Trebuchet MS"/>
                <a:cs typeface="Trebuchet MS"/>
              </a:rPr>
              <a:t> </a:t>
            </a:r>
            <a:r>
              <a:rPr sz="2400" b="1" spc="-55" dirty="0">
                <a:latin typeface="Trebuchet MS"/>
                <a:cs typeface="Trebuchet MS"/>
              </a:rPr>
              <a:t>of</a:t>
            </a:r>
            <a:r>
              <a:rPr sz="2400" b="1" spc="105" dirty="0">
                <a:latin typeface="Trebuchet MS"/>
                <a:cs typeface="Trebuchet MS"/>
              </a:rPr>
              <a:t> </a:t>
            </a:r>
            <a:r>
              <a:rPr sz="2400" b="1" spc="-215" dirty="0">
                <a:latin typeface="Trebuchet MS"/>
                <a:cs typeface="Trebuchet MS"/>
              </a:rPr>
              <a:t>causes,</a:t>
            </a:r>
            <a:r>
              <a:rPr sz="2400" b="1" spc="95" dirty="0">
                <a:latin typeface="Trebuchet MS"/>
                <a:cs typeface="Trebuchet MS"/>
              </a:rPr>
              <a:t> </a:t>
            </a:r>
            <a:r>
              <a:rPr sz="2400" b="1" spc="-155" dirty="0">
                <a:latin typeface="Trebuchet MS"/>
                <a:cs typeface="Trebuchet MS"/>
              </a:rPr>
              <a:t>such</a:t>
            </a:r>
            <a:r>
              <a:rPr sz="2400" b="1" spc="95" dirty="0">
                <a:latin typeface="Trebuchet MS"/>
                <a:cs typeface="Trebuchet MS"/>
              </a:rPr>
              <a:t> </a:t>
            </a:r>
            <a:r>
              <a:rPr sz="2400" b="1" spc="-225" dirty="0">
                <a:latin typeface="Trebuchet MS"/>
                <a:cs typeface="Trebuchet MS"/>
              </a:rPr>
              <a:t>as</a:t>
            </a:r>
            <a:r>
              <a:rPr sz="2400" b="1" spc="90" dirty="0">
                <a:latin typeface="Trebuchet MS"/>
                <a:cs typeface="Trebuchet MS"/>
              </a:rPr>
              <a:t> 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medication</a:t>
            </a:r>
            <a:r>
              <a:rPr sz="2400" b="1" spc="10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90" dirty="0">
                <a:solidFill>
                  <a:srgbClr val="006FC0"/>
                </a:solidFill>
                <a:latin typeface="Trebuchet MS"/>
                <a:cs typeface="Trebuchet MS"/>
              </a:rPr>
              <a:t>use</a:t>
            </a:r>
            <a:r>
              <a:rPr sz="2400" b="1" spc="9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50" dirty="0">
                <a:solidFill>
                  <a:srgbClr val="006FC0"/>
                </a:solidFill>
                <a:latin typeface="Trebuchet MS"/>
                <a:cs typeface="Trebuchet MS"/>
              </a:rPr>
              <a:t>and</a:t>
            </a:r>
            <a:endParaRPr sz="2400">
              <a:latin typeface="Trebuchet MS"/>
              <a:cs typeface="Trebuchet MS"/>
            </a:endParaRPr>
          </a:p>
          <a:p>
            <a:pPr marL="358775"/>
            <a:r>
              <a:rPr sz="2400" b="1" spc="215" dirty="0">
                <a:solidFill>
                  <a:srgbClr val="006FC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.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p</a:t>
            </a:r>
            <a:r>
              <a:rPr sz="2400" b="1" spc="-65" dirty="0">
                <a:solidFill>
                  <a:srgbClr val="006FC0"/>
                </a:solidFill>
                <a:latin typeface="Trebuchet MS"/>
                <a:cs typeface="Trebuchet MS"/>
              </a:rPr>
              <a:t>y</a:t>
            </a:r>
            <a:r>
              <a:rPr sz="2400" b="1" spc="-85" dirty="0">
                <a:solidFill>
                  <a:srgbClr val="006FC0"/>
                </a:solidFill>
                <a:latin typeface="Trebuchet MS"/>
                <a:cs typeface="Trebuchet MS"/>
              </a:rPr>
              <a:t>lo</a:t>
            </a:r>
            <a:r>
              <a:rPr sz="2400" b="1" spc="-75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100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55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85" dirty="0">
                <a:solidFill>
                  <a:srgbClr val="006FC0"/>
                </a:solidFill>
                <a:latin typeface="Trebuchet MS"/>
                <a:cs typeface="Trebuchet MS"/>
              </a:rPr>
              <a:t>n</a:t>
            </a:r>
            <a:r>
              <a:rPr sz="2400" b="1" spc="-165" dirty="0">
                <a:solidFill>
                  <a:srgbClr val="006FC0"/>
                </a:solidFill>
                <a:latin typeface="Trebuchet MS"/>
                <a:cs typeface="Trebuchet MS"/>
              </a:rPr>
              <a:t>f</a:t>
            </a:r>
            <a:r>
              <a:rPr sz="2400" b="1" spc="-250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180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40" dirty="0">
                <a:solidFill>
                  <a:srgbClr val="006FC0"/>
                </a:solidFill>
                <a:latin typeface="Trebuchet MS"/>
                <a:cs typeface="Trebuchet MS"/>
              </a:rPr>
              <a:t>ion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100">
              <a:latin typeface="Trebuchet MS"/>
              <a:cs typeface="Trebuchet MS"/>
            </a:endParaRPr>
          </a:p>
          <a:p>
            <a:pPr marL="358775" marR="5080" indent="-346710" algn="just">
              <a:spcBef>
                <a:spcPts val="2165"/>
              </a:spcBef>
              <a:buFont typeface="Arial MT"/>
              <a:buChar char="•"/>
              <a:tabLst>
                <a:tab pos="359410" algn="l"/>
              </a:tabLst>
            </a:pPr>
            <a:r>
              <a:rPr sz="2400" b="1" spc="-195" dirty="0">
                <a:latin typeface="Trebuchet MS"/>
                <a:cs typeface="Trebuchet MS"/>
              </a:rPr>
              <a:t>The </a:t>
            </a:r>
            <a:r>
              <a:rPr sz="2400" b="1" spc="-70" dirty="0">
                <a:latin typeface="Trebuchet MS"/>
                <a:cs typeface="Trebuchet MS"/>
              </a:rPr>
              <a:t>most </a:t>
            </a:r>
            <a:r>
              <a:rPr sz="2400" b="1" spc="-25" dirty="0">
                <a:latin typeface="Trebuchet MS"/>
                <a:cs typeface="Trebuchet MS"/>
              </a:rPr>
              <a:t>common </a:t>
            </a:r>
            <a:r>
              <a:rPr sz="2400" b="1" spc="-105" dirty="0">
                <a:latin typeface="Trebuchet MS"/>
                <a:cs typeface="Trebuchet MS"/>
              </a:rPr>
              <a:t>forms </a:t>
            </a:r>
            <a:r>
              <a:rPr sz="2400" b="1" spc="-50" dirty="0">
                <a:latin typeface="Trebuchet MS"/>
                <a:cs typeface="Trebuchet MS"/>
              </a:rPr>
              <a:t>of </a:t>
            </a:r>
            <a:r>
              <a:rPr sz="2400" b="1" spc="-190" dirty="0">
                <a:latin typeface="Trebuchet MS"/>
                <a:cs typeface="Trebuchet MS"/>
              </a:rPr>
              <a:t>peptic </a:t>
            </a:r>
            <a:r>
              <a:rPr sz="2400" b="1" spc="-180" dirty="0">
                <a:latin typeface="Trebuchet MS"/>
                <a:cs typeface="Trebuchet MS"/>
              </a:rPr>
              <a:t>ulcer </a:t>
            </a:r>
            <a:r>
              <a:rPr sz="2400" b="1" spc="-240" dirty="0">
                <a:solidFill>
                  <a:srgbClr val="FF0000"/>
                </a:solidFill>
                <a:latin typeface="Trebuchet MS"/>
                <a:cs typeface="Trebuchet MS"/>
              </a:rPr>
              <a:t>are 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duodenal </a:t>
            </a:r>
            <a:r>
              <a:rPr sz="2400" b="1" spc="-150" dirty="0">
                <a:solidFill>
                  <a:srgbClr val="FF0000"/>
                </a:solidFill>
                <a:latin typeface="Trebuchet MS"/>
                <a:cs typeface="Trebuchet MS"/>
              </a:rPr>
              <a:t>and 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20" dirty="0">
                <a:solidFill>
                  <a:srgbClr val="FF0000"/>
                </a:solidFill>
                <a:latin typeface="Trebuchet MS"/>
                <a:cs typeface="Trebuchet MS"/>
              </a:rPr>
              <a:t>g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155" dirty="0">
                <a:solidFill>
                  <a:srgbClr val="FF0000"/>
                </a:solidFill>
                <a:latin typeface="Trebuchet MS"/>
                <a:cs typeface="Trebuchet MS"/>
              </a:rPr>
              <a:t>ic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18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Char char="•"/>
            </a:pPr>
            <a:endParaRPr sz="3100">
              <a:latin typeface="Trebuchet MS"/>
              <a:cs typeface="Trebuchet MS"/>
            </a:endParaRPr>
          </a:p>
          <a:p>
            <a:pPr>
              <a:spcBef>
                <a:spcPts val="5"/>
              </a:spcBef>
              <a:buChar char="•"/>
            </a:pPr>
            <a:endParaRPr sz="2550">
              <a:latin typeface="Trebuchet MS"/>
              <a:cs typeface="Trebuchet MS"/>
            </a:endParaRPr>
          </a:p>
          <a:p>
            <a:pPr marL="358775" marR="210820" indent="-346710">
              <a:buFont typeface="Arial MT"/>
              <a:buChar char="•"/>
              <a:tabLst>
                <a:tab pos="358775" algn="l"/>
                <a:tab pos="359410" algn="l"/>
                <a:tab pos="6065520" algn="l"/>
              </a:tabLst>
            </a:pPr>
            <a:r>
              <a:rPr sz="2400" b="1" spc="-180" dirty="0">
                <a:solidFill>
                  <a:srgbClr val="FF0000"/>
                </a:solidFill>
                <a:latin typeface="Trebuchet MS"/>
                <a:cs typeface="Trebuchet MS"/>
              </a:rPr>
              <a:t>9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8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75" dirty="0">
                <a:solidFill>
                  <a:srgbClr val="FF0000"/>
                </a:solidFill>
                <a:latin typeface="Trebuchet MS"/>
                <a:cs typeface="Trebuchet MS"/>
              </a:rPr>
              <a:t>%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30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15" dirty="0">
                <a:solidFill>
                  <a:srgbClr val="FF0000"/>
                </a:solidFill>
                <a:latin typeface="Trebuchet MS"/>
                <a:cs typeface="Trebuchet MS"/>
              </a:rPr>
              <a:t>p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21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17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13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lcer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35" dirty="0">
                <a:solidFill>
                  <a:srgbClr val="FF0000"/>
                </a:solidFill>
                <a:latin typeface="Trebuchet MS"/>
                <a:cs typeface="Trebuchet MS"/>
              </a:rPr>
              <a:t>occu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2400" b="1" spc="-215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80" dirty="0">
                <a:solidFill>
                  <a:srgbClr val="FF0000"/>
                </a:solidFill>
                <a:latin typeface="Trebuchet MS"/>
                <a:cs typeface="Trebuchet MS"/>
              </a:rPr>
              <a:t>in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2400" b="1" spc="-10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od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40" dirty="0">
                <a:solidFill>
                  <a:srgbClr val="FF0000"/>
                </a:solidFill>
                <a:latin typeface="Trebuchet MS"/>
                <a:cs typeface="Trebuchet MS"/>
              </a:rPr>
              <a:t>num</a:t>
            </a:r>
            <a:r>
              <a:rPr sz="2400" b="1" spc="-16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204" dirty="0">
                <a:latin typeface="Trebuchet MS"/>
                <a:cs typeface="Trebuchet MS"/>
              </a:rPr>
              <a:t>r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in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-235" dirty="0">
                <a:latin typeface="Trebuchet MS"/>
                <a:cs typeface="Trebuchet MS"/>
              </a:rPr>
              <a:t>s</a:t>
            </a:r>
            <a:r>
              <a:rPr sz="2400" b="1" spc="-125" dirty="0">
                <a:latin typeface="Trebuchet MS"/>
                <a:cs typeface="Trebuchet MS"/>
              </a:rPr>
              <a:t>t</a:t>
            </a:r>
            <a:r>
              <a:rPr sz="2400" b="1" spc="30" dirty="0">
                <a:latin typeface="Trebuchet MS"/>
                <a:cs typeface="Trebuchet MS"/>
              </a:rPr>
              <a:t>o</a:t>
            </a:r>
            <a:r>
              <a:rPr sz="2400" b="1" spc="-5" dirty="0">
                <a:latin typeface="Trebuchet MS"/>
                <a:cs typeface="Trebuchet MS"/>
              </a:rPr>
              <a:t>m</a:t>
            </a:r>
            <a:r>
              <a:rPr sz="2400" b="1" spc="-250" dirty="0">
                <a:latin typeface="Trebuchet MS"/>
                <a:cs typeface="Trebuchet MS"/>
              </a:rPr>
              <a:t>a</a:t>
            </a:r>
            <a:r>
              <a:rPr sz="2400" b="1" spc="-225" dirty="0">
                <a:latin typeface="Trebuchet MS"/>
                <a:cs typeface="Trebuchet MS"/>
              </a:rPr>
              <a:t>c</a:t>
            </a:r>
            <a:r>
              <a:rPr sz="2400" b="1" spc="-120" dirty="0">
                <a:latin typeface="Trebuchet MS"/>
                <a:cs typeface="Trebuchet MS"/>
              </a:rPr>
              <a:t>h</a:t>
            </a:r>
            <a:r>
              <a:rPr sz="2400" b="1" spc="-185" dirty="0">
                <a:latin typeface="Trebuchet MS"/>
                <a:cs typeface="Trebuchet MS"/>
              </a:rPr>
              <a:t> </a:t>
            </a:r>
            <a:r>
              <a:rPr sz="2400" b="1" spc="-80" dirty="0">
                <a:latin typeface="Trebuchet MS"/>
                <a:cs typeface="Trebuchet MS"/>
              </a:rPr>
              <a:t>in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195" dirty="0">
                <a:latin typeface="Trebuchet MS"/>
                <a:cs typeface="Trebuchet MS"/>
              </a:rPr>
              <a:t>e  </a:t>
            </a:r>
            <a:r>
              <a:rPr sz="2400" b="1" spc="-225" dirty="0">
                <a:latin typeface="Trebuchet MS"/>
                <a:cs typeface="Trebuchet MS"/>
              </a:rPr>
              <a:t>r</a:t>
            </a:r>
            <a:r>
              <a:rPr sz="2400" b="1" spc="-265" dirty="0">
                <a:latin typeface="Trebuchet MS"/>
                <a:cs typeface="Trebuchet MS"/>
              </a:rPr>
              <a:t>a</a:t>
            </a:r>
            <a:r>
              <a:rPr sz="2400" b="1" spc="-140" dirty="0">
                <a:latin typeface="Trebuchet MS"/>
                <a:cs typeface="Trebuchet MS"/>
              </a:rPr>
              <a:t>t</a:t>
            </a:r>
            <a:r>
              <a:rPr sz="2400" b="1" spc="-130" dirty="0">
                <a:latin typeface="Trebuchet MS"/>
                <a:cs typeface="Trebuchet MS"/>
              </a:rPr>
              <a:t>i</a:t>
            </a:r>
            <a:r>
              <a:rPr sz="2400" b="1" spc="45" dirty="0">
                <a:latin typeface="Trebuchet MS"/>
                <a:cs typeface="Trebuchet MS"/>
              </a:rPr>
              <a:t>o</a:t>
            </a:r>
            <a:r>
              <a:rPr sz="2400" b="1" spc="-185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40" dirty="0">
                <a:latin typeface="Trebuchet MS"/>
                <a:cs typeface="Trebuchet MS"/>
              </a:rPr>
              <a:t>f </a:t>
            </a:r>
            <a:r>
              <a:rPr sz="2400" b="1" spc="-40" dirty="0">
                <a:solidFill>
                  <a:srgbClr val="00AFEF"/>
                </a:solidFill>
                <a:latin typeface="Trebuchet MS"/>
                <a:cs typeface="Trebuchet MS"/>
              </a:rPr>
              <a:t>4</a:t>
            </a:r>
            <a:r>
              <a:rPr sz="2400" b="1" spc="-114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400" b="1" spc="-285" dirty="0">
                <a:solidFill>
                  <a:srgbClr val="00AFEF"/>
                </a:solidFill>
                <a:latin typeface="Trebuchet MS"/>
                <a:cs typeface="Trebuchet MS"/>
              </a:rPr>
              <a:t>:</a:t>
            </a:r>
            <a:r>
              <a:rPr sz="2400" b="1" spc="-4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400" b="1" spc="-505" dirty="0">
                <a:solidFill>
                  <a:srgbClr val="00AFEF"/>
                </a:solidFill>
                <a:latin typeface="Trebuchet MS"/>
                <a:cs typeface="Trebuchet MS"/>
              </a:rPr>
              <a:t>1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75629" y="67768"/>
            <a:ext cx="3047365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>
                <a:latin typeface="Verdana"/>
                <a:cs typeface="Verdana"/>
              </a:rPr>
              <a:t>Epidemiology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28519" y="1046734"/>
            <a:ext cx="765873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955">
              <a:spcBef>
                <a:spcPts val="100"/>
              </a:spcBef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70" dirty="0">
                <a:solidFill>
                  <a:srgbClr val="FF0000"/>
                </a:solidFill>
                <a:latin typeface="Trebuchet MS"/>
                <a:cs typeface="Trebuchet MS"/>
              </a:rPr>
              <a:t>G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2400" b="1" spc="-175" dirty="0">
                <a:solidFill>
                  <a:srgbClr val="FF0000"/>
                </a:solidFill>
                <a:latin typeface="Trebuchet MS"/>
                <a:cs typeface="Trebuchet MS"/>
              </a:rPr>
              <a:t>ric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70" dirty="0">
                <a:solidFill>
                  <a:srgbClr val="FF0000"/>
                </a:solidFill>
                <a:latin typeface="Trebuchet MS"/>
                <a:cs typeface="Trebuchet MS"/>
              </a:rPr>
              <a:t>u</a:t>
            </a:r>
            <a:r>
              <a:rPr sz="2400" b="1" spc="-110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2400" b="1" spc="-180" dirty="0">
                <a:solidFill>
                  <a:srgbClr val="FF0000"/>
                </a:solidFill>
                <a:latin typeface="Trebuchet MS"/>
                <a:cs typeface="Trebuchet MS"/>
              </a:rPr>
              <a:t>c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10" dirty="0">
                <a:solidFill>
                  <a:srgbClr val="FF0000"/>
                </a:solidFill>
                <a:latin typeface="Trebuchet MS"/>
                <a:cs typeface="Trebuchet MS"/>
              </a:rPr>
              <a:t>rs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245" dirty="0">
                <a:latin typeface="Trebuchet MS"/>
                <a:cs typeface="Trebuchet MS"/>
              </a:rPr>
              <a:t>re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95" dirty="0">
                <a:latin typeface="Trebuchet MS"/>
                <a:cs typeface="Trebuchet MS"/>
              </a:rPr>
              <a:t>pr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70" dirty="0">
                <a:latin typeface="Trebuchet MS"/>
                <a:cs typeface="Trebuchet MS"/>
              </a:rPr>
              <a:t>v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30" dirty="0">
                <a:latin typeface="Trebuchet MS"/>
                <a:cs typeface="Trebuchet MS"/>
              </a:rPr>
              <a:t>l</a:t>
            </a:r>
            <a:r>
              <a:rPr sz="2400" b="1" spc="-260" dirty="0">
                <a:latin typeface="Trebuchet MS"/>
                <a:cs typeface="Trebuchet MS"/>
              </a:rPr>
              <a:t>e</a:t>
            </a:r>
            <a:r>
              <a:rPr sz="2400" b="1" spc="-85" dirty="0">
                <a:latin typeface="Trebuchet MS"/>
                <a:cs typeface="Trebuchet MS"/>
              </a:rPr>
              <a:t>nt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dirty="0">
                <a:latin typeface="Trebuchet MS"/>
                <a:cs typeface="Trebuchet MS"/>
              </a:rPr>
              <a:t>ong</a:t>
            </a:r>
            <a:r>
              <a:rPr sz="2400" b="1" spc="-95" dirty="0">
                <a:latin typeface="Trebuchet MS"/>
                <a:cs typeface="Trebuchet MS"/>
              </a:rPr>
              <a:t> </a:t>
            </a:r>
            <a:r>
              <a:rPr sz="2400" b="1" spc="15" dirty="0">
                <a:solidFill>
                  <a:srgbClr val="006FC0"/>
                </a:solidFill>
                <a:latin typeface="Trebuchet MS"/>
                <a:cs typeface="Trebuchet MS"/>
              </a:rPr>
              <a:t>m</a:t>
            </a:r>
            <a:r>
              <a:rPr sz="2400" b="1" spc="-85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150" dirty="0">
                <a:solidFill>
                  <a:srgbClr val="006FC0"/>
                </a:solidFill>
                <a:latin typeface="Trebuchet MS"/>
                <a:cs typeface="Trebuchet MS"/>
              </a:rPr>
              <a:t>d</a:t>
            </a:r>
            <a:r>
              <a:rPr sz="2400" b="1" spc="-155" dirty="0">
                <a:solidFill>
                  <a:srgbClr val="006FC0"/>
                </a:solidFill>
                <a:latin typeface="Trebuchet MS"/>
                <a:cs typeface="Trebuchet MS"/>
              </a:rPr>
              <a:t>d</a:t>
            </a:r>
            <a:r>
              <a:rPr sz="2400" b="1" spc="-90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27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254" dirty="0">
                <a:solidFill>
                  <a:srgbClr val="006FC0"/>
                </a:solidFill>
                <a:latin typeface="Trebuchet MS"/>
                <a:cs typeface="Trebuchet MS"/>
              </a:rPr>
              <a:t>-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130" dirty="0">
                <a:solidFill>
                  <a:srgbClr val="006FC0"/>
                </a:solidFill>
                <a:latin typeface="Trebuchet MS"/>
                <a:cs typeface="Trebuchet MS"/>
              </a:rPr>
              <a:t>g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145" dirty="0">
                <a:solidFill>
                  <a:srgbClr val="006FC0"/>
                </a:solidFill>
                <a:latin typeface="Trebuchet MS"/>
                <a:cs typeface="Trebuchet MS"/>
              </a:rPr>
              <a:t>d</a:t>
            </a:r>
            <a:r>
              <a:rPr sz="2400" b="1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45" dirty="0">
                <a:solidFill>
                  <a:srgbClr val="006FC0"/>
                </a:solidFill>
                <a:latin typeface="Trebuchet MS"/>
                <a:cs typeface="Trebuchet MS"/>
              </a:rPr>
              <a:t>n</a:t>
            </a:r>
            <a:r>
              <a:rPr sz="2400" b="1" spc="-100" dirty="0">
                <a:solidFill>
                  <a:srgbClr val="006FC0"/>
                </a:solidFill>
                <a:latin typeface="Trebuchet MS"/>
                <a:cs typeface="Trebuchet MS"/>
              </a:rPr>
              <a:t>d  </a:t>
            </a:r>
            <a:r>
              <a:rPr sz="2400" b="1" spc="5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80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145" dirty="0">
                <a:solidFill>
                  <a:srgbClr val="006FC0"/>
                </a:solidFill>
                <a:latin typeface="Trebuchet MS"/>
                <a:cs typeface="Trebuchet MS"/>
              </a:rPr>
              <a:t>d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210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d</a:t>
            </a:r>
            <a:r>
              <a:rPr sz="2400" b="1" spc="-100" dirty="0">
                <a:solidFill>
                  <a:srgbClr val="006FC0"/>
                </a:solidFill>
                <a:latin typeface="Trebuchet MS"/>
                <a:cs typeface="Trebuchet MS"/>
              </a:rPr>
              <a:t>u</a:t>
            </a:r>
            <a:r>
              <a:rPr sz="2400" b="1" spc="-90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10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200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28520" y="2729611"/>
            <a:ext cx="71113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955">
              <a:spcBef>
                <a:spcPts val="100"/>
              </a:spcBef>
              <a:tabLst>
                <a:tab pos="1658620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60" dirty="0">
                <a:latin typeface="Trebuchet MS"/>
                <a:cs typeface="Trebuchet MS"/>
              </a:rPr>
              <a:t>I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200" dirty="0">
                <a:latin typeface="Trebuchet MS"/>
                <a:cs typeface="Trebuchet MS"/>
              </a:rPr>
              <a:t>c</a:t>
            </a:r>
            <a:r>
              <a:rPr sz="2400" b="1" spc="-180" dirty="0">
                <a:latin typeface="Trebuchet MS"/>
                <a:cs typeface="Trebuchet MS"/>
              </a:rPr>
              <a:t>idence</a:t>
            </a:r>
            <a:r>
              <a:rPr sz="2400" b="1" dirty="0">
                <a:latin typeface="Trebuchet MS"/>
                <a:cs typeface="Trebuchet MS"/>
              </a:rPr>
              <a:t>	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40" dirty="0">
                <a:latin typeface="Trebuchet MS"/>
                <a:cs typeface="Trebuchet MS"/>
              </a:rPr>
              <a:t>f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20" dirty="0">
                <a:solidFill>
                  <a:srgbClr val="006FC0"/>
                </a:solidFill>
                <a:latin typeface="Trebuchet MS"/>
                <a:cs typeface="Trebuchet MS"/>
              </a:rPr>
              <a:t>g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170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155" dirty="0">
                <a:solidFill>
                  <a:srgbClr val="006FC0"/>
                </a:solidFill>
                <a:latin typeface="Trebuchet MS"/>
                <a:cs typeface="Trebuchet MS"/>
              </a:rPr>
              <a:t>ic</a:t>
            </a:r>
            <a:r>
              <a:rPr sz="2400" b="1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70" dirty="0">
                <a:solidFill>
                  <a:srgbClr val="006FC0"/>
                </a:solidFill>
                <a:latin typeface="Trebuchet MS"/>
                <a:cs typeface="Trebuchet MS"/>
              </a:rPr>
              <a:t>u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180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210" dirty="0">
                <a:solidFill>
                  <a:srgbClr val="006FC0"/>
                </a:solidFill>
                <a:latin typeface="Trebuchet MS"/>
                <a:cs typeface="Trebuchet MS"/>
              </a:rPr>
              <a:t>rs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is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245" dirty="0">
                <a:latin typeface="Trebuchet MS"/>
                <a:cs typeface="Trebuchet MS"/>
              </a:rPr>
              <a:t>re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285" dirty="0">
                <a:solidFill>
                  <a:srgbClr val="BE4D00"/>
                </a:solidFill>
                <a:latin typeface="Trebuchet MS"/>
                <a:cs typeface="Trebuchet MS"/>
              </a:rPr>
              <a:t>e</a:t>
            </a:r>
            <a:r>
              <a:rPr sz="2400" b="1" spc="-140" dirty="0">
                <a:solidFill>
                  <a:srgbClr val="BE4D00"/>
                </a:solidFill>
                <a:latin typeface="Trebuchet MS"/>
                <a:cs typeface="Trebuchet MS"/>
              </a:rPr>
              <a:t>q</a:t>
            </a:r>
            <a:r>
              <a:rPr sz="2400" b="1" spc="-70" dirty="0">
                <a:solidFill>
                  <a:srgbClr val="BE4D00"/>
                </a:solidFill>
                <a:latin typeface="Trebuchet MS"/>
                <a:cs typeface="Trebuchet MS"/>
              </a:rPr>
              <a:t>u</a:t>
            </a:r>
            <a:r>
              <a:rPr sz="2400" b="1" spc="-229" dirty="0">
                <a:solidFill>
                  <a:srgbClr val="BE4D00"/>
                </a:solidFill>
                <a:latin typeface="Trebuchet MS"/>
                <a:cs typeface="Trebuchet MS"/>
              </a:rPr>
              <a:t>a</a:t>
            </a:r>
            <a:r>
              <a:rPr sz="2400" b="1" spc="-90" dirty="0">
                <a:solidFill>
                  <a:srgbClr val="BE4D00"/>
                </a:solidFill>
                <a:latin typeface="Trebuchet MS"/>
                <a:cs typeface="Trebuchet MS"/>
              </a:rPr>
              <a:t>lly</a:t>
            </a:r>
            <a:r>
              <a:rPr sz="2400" b="1" spc="-145" dirty="0">
                <a:solidFill>
                  <a:srgbClr val="BE4D00"/>
                </a:solidFill>
                <a:latin typeface="Trebuchet MS"/>
                <a:cs typeface="Trebuchet MS"/>
              </a:rPr>
              <a:t> </a:t>
            </a:r>
            <a:r>
              <a:rPr sz="2400" b="1" spc="-160" dirty="0">
                <a:solidFill>
                  <a:srgbClr val="BE4D00"/>
                </a:solidFill>
                <a:latin typeface="Trebuchet MS"/>
                <a:cs typeface="Trebuchet MS"/>
              </a:rPr>
              <a:t>d</a:t>
            </a:r>
            <a:r>
              <a:rPr sz="2400" b="1" spc="-75" dirty="0">
                <a:solidFill>
                  <a:srgbClr val="BE4D00"/>
                </a:solidFill>
                <a:latin typeface="Trebuchet MS"/>
                <a:cs typeface="Trebuchet MS"/>
              </a:rPr>
              <a:t>i</a:t>
            </a:r>
            <a:r>
              <a:rPr sz="2400" b="1" spc="-170" dirty="0">
                <a:solidFill>
                  <a:srgbClr val="BE4D00"/>
                </a:solidFill>
                <a:latin typeface="Trebuchet MS"/>
                <a:cs typeface="Trebuchet MS"/>
              </a:rPr>
              <a:t>s</a:t>
            </a:r>
            <a:r>
              <a:rPr sz="2400" b="1" spc="-145" dirty="0">
                <a:solidFill>
                  <a:srgbClr val="BE4D00"/>
                </a:solidFill>
                <a:latin typeface="Trebuchet MS"/>
                <a:cs typeface="Trebuchet MS"/>
              </a:rPr>
              <a:t>t</a:t>
            </a:r>
            <a:r>
              <a:rPr sz="2400" b="1" spc="-120" dirty="0">
                <a:solidFill>
                  <a:srgbClr val="BE4D00"/>
                </a:solidFill>
                <a:latin typeface="Trebuchet MS"/>
                <a:cs typeface="Trebuchet MS"/>
              </a:rPr>
              <a:t>ri</a:t>
            </a:r>
            <a:r>
              <a:rPr sz="2400" b="1" spc="-185" dirty="0">
                <a:solidFill>
                  <a:srgbClr val="BE4D00"/>
                </a:solidFill>
                <a:latin typeface="Trebuchet MS"/>
                <a:cs typeface="Trebuchet MS"/>
              </a:rPr>
              <a:t>b</a:t>
            </a:r>
            <a:r>
              <a:rPr sz="2400" b="1" spc="-155" dirty="0">
                <a:solidFill>
                  <a:srgbClr val="BE4D00"/>
                </a:solidFill>
                <a:latin typeface="Trebuchet MS"/>
                <a:cs typeface="Trebuchet MS"/>
              </a:rPr>
              <a:t>ut</a:t>
            </a:r>
            <a:r>
              <a:rPr sz="2400" b="1" spc="-165" dirty="0">
                <a:solidFill>
                  <a:srgbClr val="BE4D00"/>
                </a:solidFill>
                <a:latin typeface="Trebuchet MS"/>
                <a:cs typeface="Trebuchet MS"/>
              </a:rPr>
              <a:t>e</a:t>
            </a:r>
            <a:r>
              <a:rPr sz="2400" b="1" spc="-100" dirty="0">
                <a:solidFill>
                  <a:srgbClr val="BE4D00"/>
                </a:solidFill>
                <a:latin typeface="Trebuchet MS"/>
                <a:cs typeface="Trebuchet MS"/>
              </a:rPr>
              <a:t>d  </a:t>
            </a:r>
            <a:r>
              <a:rPr sz="2400" b="1" spc="-120" dirty="0">
                <a:solidFill>
                  <a:srgbClr val="BE4D00"/>
                </a:solidFill>
                <a:latin typeface="Trebuchet MS"/>
                <a:cs typeface="Trebuchet MS"/>
              </a:rPr>
              <a:t>b</a:t>
            </a:r>
            <a:r>
              <a:rPr sz="2400" b="1" spc="-240" dirty="0">
                <a:solidFill>
                  <a:srgbClr val="BE4D00"/>
                </a:solidFill>
                <a:latin typeface="Trebuchet MS"/>
                <a:cs typeface="Trebuchet MS"/>
              </a:rPr>
              <a:t>e</a:t>
            </a:r>
            <a:r>
              <a:rPr sz="2400" b="1" spc="-150" dirty="0">
                <a:solidFill>
                  <a:srgbClr val="BE4D00"/>
                </a:solidFill>
                <a:latin typeface="Trebuchet MS"/>
                <a:cs typeface="Trebuchet MS"/>
              </a:rPr>
              <a:t>t</a:t>
            </a:r>
            <a:r>
              <a:rPr sz="2400" b="1" spc="-280" dirty="0">
                <a:solidFill>
                  <a:srgbClr val="BE4D00"/>
                </a:solidFill>
                <a:latin typeface="Trebuchet MS"/>
                <a:cs typeface="Trebuchet MS"/>
              </a:rPr>
              <a:t>w</a:t>
            </a:r>
            <a:r>
              <a:rPr sz="2400" b="1" spc="-210" dirty="0">
                <a:solidFill>
                  <a:srgbClr val="BE4D00"/>
                </a:solidFill>
                <a:latin typeface="Trebuchet MS"/>
                <a:cs typeface="Trebuchet MS"/>
              </a:rPr>
              <a:t>een</a:t>
            </a:r>
            <a:r>
              <a:rPr sz="2400" b="1" spc="-145" dirty="0">
                <a:solidFill>
                  <a:srgbClr val="BE4D00"/>
                </a:solidFill>
                <a:latin typeface="Trebuchet MS"/>
                <a:cs typeface="Trebuchet MS"/>
              </a:rPr>
              <a:t> </a:t>
            </a:r>
            <a:r>
              <a:rPr sz="2400" b="1" spc="20" dirty="0">
                <a:solidFill>
                  <a:srgbClr val="BE4D00"/>
                </a:solidFill>
                <a:latin typeface="Trebuchet MS"/>
                <a:cs typeface="Trebuchet MS"/>
              </a:rPr>
              <a:t>m</a:t>
            </a:r>
            <a:r>
              <a:rPr sz="2400" b="1" spc="-170" dirty="0">
                <a:solidFill>
                  <a:srgbClr val="BE4D00"/>
                </a:solidFill>
                <a:latin typeface="Trebuchet MS"/>
                <a:cs typeface="Trebuchet MS"/>
              </a:rPr>
              <a:t>en</a:t>
            </a:r>
            <a:r>
              <a:rPr sz="2400" b="1" spc="-110" dirty="0">
                <a:solidFill>
                  <a:srgbClr val="BE4D00"/>
                </a:solidFill>
                <a:latin typeface="Trebuchet MS"/>
                <a:cs typeface="Trebuchet MS"/>
              </a:rPr>
              <a:t> </a:t>
            </a:r>
            <a:r>
              <a:rPr sz="2400" b="1" spc="-229" dirty="0">
                <a:solidFill>
                  <a:srgbClr val="BE4D00"/>
                </a:solidFill>
                <a:latin typeface="Trebuchet MS"/>
                <a:cs typeface="Trebuchet MS"/>
              </a:rPr>
              <a:t>a</a:t>
            </a:r>
            <a:r>
              <a:rPr sz="2400" b="1" spc="-45" dirty="0">
                <a:solidFill>
                  <a:srgbClr val="BE4D00"/>
                </a:solidFill>
                <a:latin typeface="Trebuchet MS"/>
                <a:cs typeface="Trebuchet MS"/>
              </a:rPr>
              <a:t>n</a:t>
            </a:r>
            <a:r>
              <a:rPr sz="2400" b="1" spc="-140" dirty="0">
                <a:solidFill>
                  <a:srgbClr val="BE4D00"/>
                </a:solidFill>
                <a:latin typeface="Trebuchet MS"/>
                <a:cs typeface="Trebuchet MS"/>
              </a:rPr>
              <a:t>d </a:t>
            </a:r>
            <a:r>
              <a:rPr sz="2400" b="1" spc="-280" dirty="0">
                <a:solidFill>
                  <a:srgbClr val="BE4D00"/>
                </a:solidFill>
                <a:latin typeface="Trebuchet MS"/>
                <a:cs typeface="Trebuchet MS"/>
              </a:rPr>
              <a:t>w</a:t>
            </a:r>
            <a:r>
              <a:rPr sz="2400" b="1" spc="50" dirty="0">
                <a:solidFill>
                  <a:srgbClr val="BE4D00"/>
                </a:solidFill>
                <a:latin typeface="Trebuchet MS"/>
                <a:cs typeface="Trebuchet MS"/>
              </a:rPr>
              <a:t>o</a:t>
            </a:r>
            <a:r>
              <a:rPr sz="2400" b="1" spc="-165" dirty="0">
                <a:solidFill>
                  <a:srgbClr val="BE4D00"/>
                </a:solidFill>
                <a:latin typeface="Trebuchet MS"/>
                <a:cs typeface="Trebuchet MS"/>
              </a:rPr>
              <a:t>m</a:t>
            </a:r>
            <a:r>
              <a:rPr sz="2400" b="1" spc="-120" dirty="0">
                <a:solidFill>
                  <a:srgbClr val="BE4D00"/>
                </a:solidFill>
                <a:latin typeface="Trebuchet MS"/>
                <a:cs typeface="Trebuchet MS"/>
              </a:rPr>
              <a:t>e</a:t>
            </a:r>
            <a:r>
              <a:rPr sz="2400" b="1" spc="-55" dirty="0">
                <a:solidFill>
                  <a:srgbClr val="BE4D00"/>
                </a:solidFill>
                <a:latin typeface="Trebuchet MS"/>
                <a:cs typeface="Trebuchet MS"/>
              </a:rPr>
              <a:t>n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28519" y="4412361"/>
            <a:ext cx="739838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955">
              <a:spcBef>
                <a:spcPts val="100"/>
              </a:spcBef>
              <a:tabLst>
                <a:tab pos="6917055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40" dirty="0">
                <a:latin typeface="Trebuchet MS"/>
                <a:cs typeface="Trebuchet MS"/>
              </a:rPr>
              <a:t>F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204" dirty="0">
                <a:latin typeface="Trebuchet MS"/>
                <a:cs typeface="Trebuchet MS"/>
              </a:rPr>
              <a:t>r</a:t>
            </a:r>
            <a:r>
              <a:rPr sz="2400" b="1" spc="-130" dirty="0">
                <a:latin typeface="Trebuchet MS"/>
                <a:cs typeface="Trebuchet MS"/>
              </a:rPr>
              <a:t> </a:t>
            </a:r>
            <a:r>
              <a:rPr sz="2400" b="1" spc="-110" dirty="0">
                <a:solidFill>
                  <a:srgbClr val="6E9400"/>
                </a:solidFill>
                <a:latin typeface="Trebuchet MS"/>
                <a:cs typeface="Trebuchet MS"/>
              </a:rPr>
              <a:t>d</a:t>
            </a:r>
            <a:r>
              <a:rPr sz="2400" b="1" spc="-100" dirty="0">
                <a:solidFill>
                  <a:srgbClr val="6E9400"/>
                </a:solidFill>
                <a:latin typeface="Trebuchet MS"/>
                <a:cs typeface="Trebuchet MS"/>
              </a:rPr>
              <a:t>u</a:t>
            </a:r>
            <a:r>
              <a:rPr sz="2400" b="1" spc="50" dirty="0">
                <a:solidFill>
                  <a:srgbClr val="6E9400"/>
                </a:solidFill>
                <a:latin typeface="Trebuchet MS"/>
                <a:cs typeface="Trebuchet MS"/>
              </a:rPr>
              <a:t>o</a:t>
            </a:r>
            <a:r>
              <a:rPr sz="2400" b="1" spc="-215" dirty="0">
                <a:solidFill>
                  <a:srgbClr val="6E9400"/>
                </a:solidFill>
                <a:latin typeface="Trebuchet MS"/>
                <a:cs typeface="Trebuchet MS"/>
              </a:rPr>
              <a:t>d</a:t>
            </a:r>
            <a:r>
              <a:rPr sz="2400" b="1" spc="-225" dirty="0">
                <a:solidFill>
                  <a:srgbClr val="6E9400"/>
                </a:solidFill>
                <a:latin typeface="Trebuchet MS"/>
                <a:cs typeface="Trebuchet MS"/>
              </a:rPr>
              <a:t>e</a:t>
            </a:r>
            <a:r>
              <a:rPr sz="2400" b="1" spc="-155" dirty="0">
                <a:solidFill>
                  <a:srgbClr val="6E9400"/>
                </a:solidFill>
                <a:latin typeface="Trebuchet MS"/>
                <a:cs typeface="Trebuchet MS"/>
              </a:rPr>
              <a:t>n</a:t>
            </a:r>
            <a:r>
              <a:rPr sz="2400" b="1" spc="-130" dirty="0">
                <a:solidFill>
                  <a:srgbClr val="6E9400"/>
                </a:solidFill>
                <a:latin typeface="Trebuchet MS"/>
                <a:cs typeface="Trebuchet MS"/>
              </a:rPr>
              <a:t>a</a:t>
            </a:r>
            <a:r>
              <a:rPr sz="2400" b="1" spc="-95" dirty="0">
                <a:solidFill>
                  <a:srgbClr val="6E9400"/>
                </a:solidFill>
                <a:latin typeface="Trebuchet MS"/>
                <a:cs typeface="Trebuchet MS"/>
              </a:rPr>
              <a:t>l</a:t>
            </a:r>
            <a:r>
              <a:rPr sz="2400" b="1" spc="-145" dirty="0">
                <a:solidFill>
                  <a:srgbClr val="6E9400"/>
                </a:solidFill>
                <a:latin typeface="Trebuchet MS"/>
                <a:cs typeface="Trebuchet MS"/>
              </a:rPr>
              <a:t> </a:t>
            </a:r>
            <a:r>
              <a:rPr sz="2400" b="1" spc="-70" dirty="0">
                <a:solidFill>
                  <a:srgbClr val="6E9400"/>
                </a:solidFill>
                <a:latin typeface="Trebuchet MS"/>
                <a:cs typeface="Trebuchet MS"/>
              </a:rPr>
              <a:t>u</a:t>
            </a:r>
            <a:r>
              <a:rPr sz="2400" b="1" spc="-110" dirty="0">
                <a:solidFill>
                  <a:srgbClr val="6E9400"/>
                </a:solidFill>
                <a:latin typeface="Trebuchet MS"/>
                <a:cs typeface="Trebuchet MS"/>
              </a:rPr>
              <a:t>l</a:t>
            </a:r>
            <a:r>
              <a:rPr sz="2400" b="1" spc="-180" dirty="0">
                <a:solidFill>
                  <a:srgbClr val="6E9400"/>
                </a:solidFill>
                <a:latin typeface="Trebuchet MS"/>
                <a:cs typeface="Trebuchet MS"/>
              </a:rPr>
              <a:t>c</a:t>
            </a:r>
            <a:r>
              <a:rPr sz="2400" b="1" spc="-285" dirty="0">
                <a:solidFill>
                  <a:srgbClr val="6E9400"/>
                </a:solidFill>
                <a:latin typeface="Trebuchet MS"/>
                <a:cs typeface="Trebuchet MS"/>
              </a:rPr>
              <a:t>e</a:t>
            </a:r>
            <a:r>
              <a:rPr sz="2400" b="1" spc="-210" dirty="0">
                <a:solidFill>
                  <a:srgbClr val="6E9400"/>
                </a:solidFill>
                <a:latin typeface="Trebuchet MS"/>
                <a:cs typeface="Trebuchet MS"/>
              </a:rPr>
              <a:t>r</a:t>
            </a:r>
            <a:r>
              <a:rPr sz="2400" b="1" spc="-195" dirty="0">
                <a:solidFill>
                  <a:srgbClr val="6E9400"/>
                </a:solidFill>
                <a:latin typeface="Trebuchet MS"/>
                <a:cs typeface="Trebuchet MS"/>
              </a:rPr>
              <a:t>s</a:t>
            </a:r>
            <a:r>
              <a:rPr sz="2400" b="1" spc="-285" dirty="0">
                <a:latin typeface="Trebuchet MS"/>
                <a:cs typeface="Trebuchet MS"/>
              </a:rPr>
              <a:t>,</a:t>
            </a:r>
            <a:r>
              <a:rPr sz="2400" b="1" spc="-150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60" dirty="0">
                <a:latin typeface="Trebuchet MS"/>
                <a:cs typeface="Trebuchet MS"/>
              </a:rPr>
              <a:t>is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35" dirty="0">
                <a:latin typeface="Trebuchet MS"/>
                <a:cs typeface="Trebuchet MS"/>
              </a:rPr>
              <a:t>a</a:t>
            </a:r>
            <a:r>
              <a:rPr sz="2400" b="1" spc="-85" dirty="0">
                <a:latin typeface="Trebuchet MS"/>
                <a:cs typeface="Trebuchet MS"/>
              </a:rPr>
              <a:t> </a:t>
            </a:r>
            <a:r>
              <a:rPr sz="2400" b="1" spc="15" dirty="0">
                <a:solidFill>
                  <a:srgbClr val="FF0000"/>
                </a:solidFill>
                <a:latin typeface="Trebuchet MS"/>
                <a:cs typeface="Trebuchet MS"/>
              </a:rPr>
              <a:t>m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190" dirty="0">
                <a:solidFill>
                  <a:srgbClr val="FF0000"/>
                </a:solidFill>
                <a:latin typeface="Trebuchet MS"/>
                <a:cs typeface="Trebuchet MS"/>
              </a:rPr>
              <a:t>le</a:t>
            </a:r>
            <a:r>
              <a:rPr sz="2400" b="1" spc="-1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FF0000"/>
                </a:solidFill>
                <a:latin typeface="Trebuchet MS"/>
                <a:cs typeface="Trebuchet MS"/>
              </a:rPr>
              <a:t>pr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55" dirty="0">
                <a:solidFill>
                  <a:srgbClr val="FF0000"/>
                </a:solidFill>
                <a:latin typeface="Trebuchet MS"/>
                <a:cs typeface="Trebuchet MS"/>
              </a:rPr>
              <a:t>dom</a:t>
            </a:r>
            <a:r>
              <a:rPr sz="2400" b="1" spc="-35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nan</a:t>
            </a:r>
            <a:r>
              <a:rPr sz="2400" b="1" spc="-250" dirty="0">
                <a:solidFill>
                  <a:srgbClr val="FF0000"/>
                </a:solidFill>
                <a:latin typeface="Trebuchet MS"/>
                <a:cs typeface="Trebuchet MS"/>
              </a:rPr>
              <a:t>ce</a:t>
            </a:r>
            <a:r>
              <a:rPr sz="2400" b="1" dirty="0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00" dirty="0">
                <a:latin typeface="Trebuchet MS"/>
                <a:cs typeface="Trebuchet MS"/>
              </a:rPr>
              <a:t>d 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200" dirty="0">
                <a:latin typeface="Trebuchet MS"/>
                <a:cs typeface="Trebuchet MS"/>
              </a:rPr>
              <a:t>cc</a:t>
            </a:r>
            <a:r>
              <a:rPr sz="2400" b="1" spc="-70" dirty="0">
                <a:latin typeface="Trebuchet MS"/>
                <a:cs typeface="Trebuchet MS"/>
              </a:rPr>
              <a:t>u</a:t>
            </a:r>
            <a:r>
              <a:rPr sz="2400" b="1" spc="-210" dirty="0">
                <a:latin typeface="Trebuchet MS"/>
                <a:cs typeface="Trebuchet MS"/>
              </a:rPr>
              <a:t>rs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20" dirty="0">
                <a:latin typeface="Trebuchet MS"/>
                <a:cs typeface="Trebuchet MS"/>
              </a:rPr>
              <a:t>b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280" dirty="0">
                <a:latin typeface="Trebuchet MS"/>
                <a:cs typeface="Trebuchet MS"/>
              </a:rPr>
              <a:t>w</a:t>
            </a:r>
            <a:r>
              <a:rPr sz="2400" b="1" spc="-290" dirty="0">
                <a:latin typeface="Trebuchet MS"/>
                <a:cs typeface="Trebuchet MS"/>
              </a:rPr>
              <a:t>e</a:t>
            </a:r>
            <a:r>
              <a:rPr sz="2400" b="1" spc="-295" dirty="0">
                <a:latin typeface="Trebuchet MS"/>
                <a:cs typeface="Trebuchet MS"/>
              </a:rPr>
              <a:t>e</a:t>
            </a:r>
            <a:r>
              <a:rPr sz="2400" b="1" spc="-55" dirty="0">
                <a:latin typeface="Trebuchet MS"/>
                <a:cs typeface="Trebuchet MS"/>
              </a:rPr>
              <a:t>n</a:t>
            </a:r>
            <a:r>
              <a:rPr sz="2400" b="1" spc="-110" dirty="0">
                <a:latin typeface="Trebuchet MS"/>
                <a:cs typeface="Trebuchet MS"/>
              </a:rPr>
              <a:t> </a:t>
            </a:r>
            <a:r>
              <a:rPr sz="2400" b="1" spc="-240" dirty="0">
                <a:latin typeface="Trebuchet MS"/>
                <a:cs typeface="Trebuchet MS"/>
              </a:rPr>
              <a:t>3</a:t>
            </a:r>
            <a:r>
              <a:rPr sz="2400" b="1" spc="185" dirty="0">
                <a:latin typeface="Trebuchet MS"/>
                <a:cs typeface="Trebuchet MS"/>
              </a:rPr>
              <a:t>0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45" dirty="0">
                <a:latin typeface="Trebuchet MS"/>
                <a:cs typeface="Trebuchet MS"/>
              </a:rPr>
              <a:t>n</a:t>
            </a:r>
            <a:r>
              <a:rPr sz="2400" b="1" spc="-145" dirty="0">
                <a:latin typeface="Trebuchet MS"/>
                <a:cs typeface="Trebuchet MS"/>
              </a:rPr>
              <a:t>d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215" dirty="0">
                <a:latin typeface="Trebuchet MS"/>
                <a:cs typeface="Trebuchet MS"/>
              </a:rPr>
              <a:t>6</a:t>
            </a:r>
            <a:r>
              <a:rPr sz="2400" b="1" spc="185" dirty="0">
                <a:latin typeface="Trebuchet MS"/>
                <a:cs typeface="Trebuchet MS"/>
              </a:rPr>
              <a:t>0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65" dirty="0">
                <a:latin typeface="Trebuchet MS"/>
                <a:cs typeface="Trebuchet MS"/>
              </a:rPr>
              <a:t>y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95" dirty="0">
                <a:latin typeface="Trebuchet MS"/>
                <a:cs typeface="Trebuchet MS"/>
              </a:rPr>
              <a:t>r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40" dirty="0">
                <a:latin typeface="Trebuchet MS"/>
                <a:cs typeface="Trebuchet MS"/>
              </a:rPr>
              <a:t>f</a:t>
            </a:r>
            <a:r>
              <a:rPr sz="2400" b="1" spc="-100" dirty="0">
                <a:latin typeface="Trebuchet MS"/>
                <a:cs typeface="Trebuchet MS"/>
              </a:rPr>
              <a:t> 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20" dirty="0">
                <a:latin typeface="Trebuchet MS"/>
                <a:cs typeface="Trebuchet MS"/>
              </a:rPr>
              <a:t>g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0920" y="504190"/>
            <a:ext cx="7459345" cy="57919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87020" marR="5080" indent="-274955">
              <a:lnSpc>
                <a:spcPts val="2590"/>
              </a:lnSpc>
              <a:spcBef>
                <a:spcPts val="425"/>
              </a:spcBef>
            </a:pPr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 </a:t>
            </a:r>
            <a:r>
              <a:rPr sz="2400" b="1" spc="285" dirty="0">
                <a:latin typeface="Trebuchet MS"/>
                <a:cs typeface="Trebuchet MS"/>
              </a:rPr>
              <a:t>A </a:t>
            </a:r>
            <a:r>
              <a:rPr sz="2400" b="1" spc="-185" dirty="0">
                <a:solidFill>
                  <a:srgbClr val="FF0000"/>
                </a:solidFill>
                <a:latin typeface="Trebuchet MS"/>
                <a:cs typeface="Trebuchet MS"/>
              </a:rPr>
              <a:t>peptic </a:t>
            </a:r>
            <a:r>
              <a:rPr sz="2400" b="1" spc="-170" dirty="0">
                <a:solidFill>
                  <a:srgbClr val="FF0000"/>
                </a:solidFill>
                <a:latin typeface="Trebuchet MS"/>
                <a:cs typeface="Trebuchet MS"/>
              </a:rPr>
              <a:t>ulcer </a:t>
            </a:r>
            <a:r>
              <a:rPr sz="2400" b="1" spc="-160" dirty="0">
                <a:latin typeface="Trebuchet MS"/>
                <a:cs typeface="Trebuchet MS"/>
              </a:rPr>
              <a:t>can </a:t>
            </a:r>
            <a:r>
              <a:rPr sz="2400" b="1" spc="-185" dirty="0">
                <a:latin typeface="Trebuchet MS"/>
                <a:cs typeface="Trebuchet MS"/>
              </a:rPr>
              <a:t>affect </a:t>
            </a:r>
            <a:r>
              <a:rPr sz="2400" b="1" spc="-95" dirty="0">
                <a:latin typeface="Trebuchet MS"/>
                <a:cs typeface="Trebuchet MS"/>
              </a:rPr>
              <a:t>one </a:t>
            </a:r>
            <a:r>
              <a:rPr sz="2400" b="1" spc="-80" dirty="0">
                <a:latin typeface="Trebuchet MS"/>
                <a:cs typeface="Trebuchet MS"/>
              </a:rPr>
              <a:t>or </a:t>
            </a:r>
            <a:r>
              <a:rPr sz="2400" b="1" spc="-140" dirty="0">
                <a:solidFill>
                  <a:srgbClr val="006FC0"/>
                </a:solidFill>
                <a:latin typeface="Trebuchet MS"/>
                <a:cs typeface="Trebuchet MS"/>
              </a:rPr>
              <a:t>all </a:t>
            </a:r>
            <a:r>
              <a:rPr sz="2400" b="1" spc="-180" dirty="0">
                <a:solidFill>
                  <a:srgbClr val="006FC0"/>
                </a:solidFill>
                <a:latin typeface="Trebuchet MS"/>
                <a:cs typeface="Trebuchet MS"/>
              </a:rPr>
              <a:t>layers </a:t>
            </a:r>
            <a:r>
              <a:rPr sz="2400" b="1" spc="-45" dirty="0">
                <a:solidFill>
                  <a:srgbClr val="006FC0"/>
                </a:solidFill>
                <a:latin typeface="Trebuchet MS"/>
                <a:cs typeface="Trebuchet MS"/>
              </a:rPr>
              <a:t>of </a:t>
            </a:r>
            <a:r>
              <a:rPr sz="2400" b="1" spc="-165" dirty="0">
                <a:solidFill>
                  <a:srgbClr val="006FC0"/>
                </a:solidFill>
                <a:latin typeface="Trebuchet MS"/>
                <a:cs typeface="Trebuchet MS"/>
              </a:rPr>
              <a:t>the </a:t>
            </a:r>
            <a:r>
              <a:rPr sz="2400" b="1" spc="-114" dirty="0">
                <a:solidFill>
                  <a:srgbClr val="006FC0"/>
                </a:solidFill>
                <a:latin typeface="Trebuchet MS"/>
                <a:cs typeface="Trebuchet MS"/>
              </a:rPr>
              <a:t>stomach 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204" dirty="0">
                <a:latin typeface="Trebuchet MS"/>
                <a:cs typeface="Trebuchet MS"/>
              </a:rPr>
              <a:t>r</a:t>
            </a:r>
            <a:r>
              <a:rPr sz="2400" b="1" spc="-135" dirty="0">
                <a:latin typeface="Trebuchet MS"/>
                <a:cs typeface="Trebuchet MS"/>
              </a:rPr>
              <a:t> </a:t>
            </a:r>
            <a:r>
              <a:rPr sz="2400" b="1" spc="-110" dirty="0">
                <a:latin typeface="Trebuchet MS"/>
                <a:cs typeface="Trebuchet MS"/>
              </a:rPr>
              <a:t>d</a:t>
            </a:r>
            <a:r>
              <a:rPr sz="2400" b="1" spc="-100" dirty="0">
                <a:latin typeface="Trebuchet MS"/>
                <a:cs typeface="Trebuchet MS"/>
              </a:rPr>
              <a:t>u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60" dirty="0">
                <a:latin typeface="Trebuchet MS"/>
                <a:cs typeface="Trebuchet MS"/>
              </a:rPr>
              <a:t>den</a:t>
            </a:r>
            <a:r>
              <a:rPr sz="2400" b="1" spc="-70" dirty="0">
                <a:latin typeface="Trebuchet MS"/>
                <a:cs typeface="Trebuchet MS"/>
              </a:rPr>
              <a:t>u</a:t>
            </a:r>
            <a:r>
              <a:rPr sz="2400" b="1" spc="10" dirty="0">
                <a:latin typeface="Trebuchet MS"/>
                <a:cs typeface="Trebuchet MS"/>
              </a:rPr>
              <a:t>m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100">
              <a:latin typeface="Trebuchet MS"/>
              <a:cs typeface="Trebuchet MS"/>
            </a:endParaRPr>
          </a:p>
          <a:p>
            <a:pPr>
              <a:spcBef>
                <a:spcPts val="10"/>
              </a:spcBef>
            </a:pPr>
            <a:endParaRPr sz="2850">
              <a:latin typeface="Trebuchet MS"/>
              <a:cs typeface="Trebuchet MS"/>
            </a:endParaRPr>
          </a:p>
          <a:p>
            <a:pPr marL="287020" marR="330835" indent="-274955">
              <a:lnSpc>
                <a:spcPts val="2590"/>
              </a:lnSpc>
            </a:pPr>
            <a:r>
              <a:rPr spc="-5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Occasionally</a:t>
            </a:r>
            <a:r>
              <a:rPr sz="2400" b="1" spc="-120" dirty="0">
                <a:latin typeface="Trebuchet MS"/>
                <a:cs typeface="Trebuchet MS"/>
              </a:rPr>
              <a:t>,</a:t>
            </a:r>
            <a:r>
              <a:rPr sz="2400" b="1" spc="-145" dirty="0">
                <a:latin typeface="Trebuchet MS"/>
                <a:cs typeface="Trebuchet MS"/>
              </a:rPr>
              <a:t> an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ulcer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FF0000"/>
                </a:solidFill>
                <a:latin typeface="Trebuchet MS"/>
                <a:cs typeface="Trebuchet MS"/>
              </a:rPr>
              <a:t>penetrates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65" dirty="0">
                <a:solidFill>
                  <a:srgbClr val="FF0000"/>
                </a:solidFill>
                <a:latin typeface="Trebuchet MS"/>
                <a:cs typeface="Trebuchet MS"/>
              </a:rPr>
              <a:t>the</a:t>
            </a:r>
            <a:r>
              <a:rPr sz="2400" b="1" spc="-114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25" dirty="0">
                <a:solidFill>
                  <a:srgbClr val="FF0000"/>
                </a:solidFill>
                <a:latin typeface="Trebuchet MS"/>
                <a:cs typeface="Trebuchet MS"/>
              </a:rPr>
              <a:t>outer</a:t>
            </a:r>
            <a:r>
              <a:rPr sz="2400" b="1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175" dirty="0">
                <a:solidFill>
                  <a:srgbClr val="FF0000"/>
                </a:solidFill>
                <a:latin typeface="Trebuchet MS"/>
                <a:cs typeface="Trebuchet MS"/>
              </a:rPr>
              <a:t>wall</a:t>
            </a:r>
            <a:r>
              <a:rPr sz="2400" b="1" spc="-10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b="1" spc="-45" dirty="0">
                <a:latin typeface="Trebuchet MS"/>
                <a:cs typeface="Trebuchet MS"/>
              </a:rPr>
              <a:t>of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the </a:t>
            </a:r>
            <a:r>
              <a:rPr sz="2400" b="1" spc="-160" dirty="0">
                <a:latin typeface="Trebuchet MS"/>
                <a:cs typeface="Trebuchet MS"/>
              </a:rPr>
              <a:t> </a:t>
            </a:r>
            <a:r>
              <a:rPr sz="2400" b="1" spc="-170" dirty="0">
                <a:latin typeface="Trebuchet MS"/>
                <a:cs typeface="Trebuchet MS"/>
              </a:rPr>
              <a:t>s</a:t>
            </a:r>
            <a:r>
              <a:rPr sz="2400" b="1" spc="-145" dirty="0">
                <a:latin typeface="Trebuchet MS"/>
                <a:cs typeface="Trebuchet MS"/>
              </a:rPr>
              <a:t>t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15" dirty="0">
                <a:latin typeface="Trebuchet MS"/>
                <a:cs typeface="Trebuchet MS"/>
              </a:rPr>
              <a:t>m</a:t>
            </a:r>
            <a:r>
              <a:rPr sz="2400" b="1" spc="-229" dirty="0">
                <a:latin typeface="Trebuchet MS"/>
                <a:cs typeface="Trebuchet MS"/>
              </a:rPr>
              <a:t>a</a:t>
            </a:r>
            <a:r>
              <a:rPr sz="2400" b="1" spc="-165" dirty="0">
                <a:latin typeface="Trebuchet MS"/>
                <a:cs typeface="Trebuchet MS"/>
              </a:rPr>
              <a:t>ch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204" dirty="0">
                <a:latin typeface="Trebuchet MS"/>
                <a:cs typeface="Trebuchet MS"/>
              </a:rPr>
              <a:t>r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10" dirty="0">
                <a:latin typeface="Trebuchet MS"/>
                <a:cs typeface="Trebuchet MS"/>
              </a:rPr>
              <a:t>d</a:t>
            </a:r>
            <a:r>
              <a:rPr sz="2400" b="1" spc="-100" dirty="0">
                <a:latin typeface="Trebuchet MS"/>
                <a:cs typeface="Trebuchet MS"/>
              </a:rPr>
              <a:t>u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160" dirty="0">
                <a:latin typeface="Trebuchet MS"/>
                <a:cs typeface="Trebuchet MS"/>
              </a:rPr>
              <a:t>den</a:t>
            </a:r>
            <a:r>
              <a:rPr sz="2400" b="1" spc="-30" dirty="0">
                <a:latin typeface="Trebuchet MS"/>
                <a:cs typeface="Trebuchet MS"/>
              </a:rPr>
              <a:t>u</a:t>
            </a:r>
            <a:r>
              <a:rPr sz="2400" b="1" spc="-25" dirty="0">
                <a:latin typeface="Trebuchet MS"/>
                <a:cs typeface="Trebuchet MS"/>
              </a:rPr>
              <a:t>m</a:t>
            </a:r>
            <a:r>
              <a:rPr sz="2400" b="1" spc="-28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100">
              <a:latin typeface="Trebuchet MS"/>
              <a:cs typeface="Trebuchet MS"/>
            </a:endParaRPr>
          </a:p>
          <a:p>
            <a:pPr>
              <a:spcBef>
                <a:spcPts val="30"/>
              </a:spcBef>
            </a:pPr>
            <a:endParaRPr sz="2550">
              <a:latin typeface="Trebuchet MS"/>
              <a:cs typeface="Trebuchet MS"/>
            </a:endParaRPr>
          </a:p>
          <a:p>
            <a:pPr marL="12700">
              <a:tabLst>
                <a:tab pos="1435735" algn="l"/>
              </a:tabLst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210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400" b="1" spc="-22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2400" b="1" spc="-65" dirty="0">
                <a:solidFill>
                  <a:srgbClr val="FF0000"/>
                </a:solidFill>
                <a:latin typeface="Trebuchet MS"/>
                <a:cs typeface="Trebuchet MS"/>
              </a:rPr>
              <a:t>li</a:t>
            </a:r>
            <a:r>
              <a:rPr sz="2400" b="1" spc="-120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2400" b="1" spc="10" dirty="0">
                <a:solidFill>
                  <a:srgbClr val="FF0000"/>
                </a:solidFill>
                <a:latin typeface="Trebuchet MS"/>
                <a:cs typeface="Trebuchet MS"/>
              </a:rPr>
              <a:t>g</a:t>
            </a:r>
            <a:r>
              <a:rPr sz="2400" b="1" dirty="0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sz="2400" b="1" spc="-55" dirty="0">
                <a:latin typeface="Trebuchet MS"/>
                <a:cs typeface="Trebuchet MS"/>
              </a:rPr>
              <a:t>i</a:t>
            </a:r>
            <a:r>
              <a:rPr sz="2400" b="1" spc="-85" dirty="0">
                <a:latin typeface="Trebuchet MS"/>
                <a:cs typeface="Trebuchet MS"/>
              </a:rPr>
              <a:t>n</a:t>
            </a:r>
            <a:r>
              <a:rPr sz="2400" b="1" spc="-95" dirty="0">
                <a:latin typeface="Trebuchet MS"/>
                <a:cs typeface="Trebuchet MS"/>
              </a:rPr>
              <a:t>vo</a:t>
            </a:r>
            <a:r>
              <a:rPr sz="2400" b="1" spc="-60" dirty="0">
                <a:latin typeface="Trebuchet MS"/>
                <a:cs typeface="Trebuchet MS"/>
              </a:rPr>
              <a:t>l</a:t>
            </a:r>
            <a:r>
              <a:rPr sz="2400" b="1" spc="-170" dirty="0">
                <a:latin typeface="Trebuchet MS"/>
                <a:cs typeface="Trebuchet MS"/>
              </a:rPr>
              <a:t>v</a:t>
            </a:r>
            <a:r>
              <a:rPr sz="2400" b="1" spc="-290" dirty="0">
                <a:latin typeface="Trebuchet MS"/>
                <a:cs typeface="Trebuchet MS"/>
              </a:rPr>
              <a:t>e</a:t>
            </a:r>
            <a:r>
              <a:rPr sz="2400" b="1" spc="-215" dirty="0">
                <a:latin typeface="Trebuchet MS"/>
                <a:cs typeface="Trebuchet MS"/>
              </a:rPr>
              <a:t>s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p</a:t>
            </a:r>
            <a:r>
              <a:rPr sz="2400" b="1" spc="-165" dirty="0">
                <a:solidFill>
                  <a:srgbClr val="006FC0"/>
                </a:solidFill>
                <a:latin typeface="Trebuchet MS"/>
                <a:cs typeface="Trebuchet MS"/>
              </a:rPr>
              <a:t>la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204" dirty="0">
                <a:solidFill>
                  <a:srgbClr val="006FC0"/>
                </a:solidFill>
                <a:latin typeface="Trebuchet MS"/>
                <a:cs typeface="Trebuchet MS"/>
              </a:rPr>
              <a:t>em</a:t>
            </a:r>
            <a:r>
              <a:rPr sz="2400" b="1" spc="-170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85" dirty="0">
                <a:solidFill>
                  <a:srgbClr val="006FC0"/>
                </a:solidFill>
                <a:latin typeface="Trebuchet MS"/>
                <a:cs typeface="Trebuchet MS"/>
              </a:rPr>
              <a:t>nt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80" dirty="0">
                <a:solidFill>
                  <a:srgbClr val="006FC0"/>
                </a:solidFill>
                <a:latin typeface="Trebuchet MS"/>
                <a:cs typeface="Trebuchet MS"/>
              </a:rPr>
              <a:t>w</a:t>
            </a:r>
            <a:r>
              <a:rPr sz="2400" b="1" spc="-90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h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215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204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130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400" b="1" spc="-175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125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155" dirty="0">
                <a:solidFill>
                  <a:srgbClr val="006FC0"/>
                </a:solidFill>
                <a:latin typeface="Trebuchet MS"/>
                <a:cs typeface="Trebuchet MS"/>
              </a:rPr>
              <a:t>u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100">
              <a:latin typeface="Trebuchet MS"/>
              <a:cs typeface="Trebuchet MS"/>
            </a:endParaRPr>
          </a:p>
          <a:p>
            <a:pPr>
              <a:spcBef>
                <a:spcPts val="45"/>
              </a:spcBef>
            </a:pPr>
            <a:endParaRPr sz="2850">
              <a:latin typeface="Trebuchet MS"/>
              <a:cs typeface="Trebuchet MS"/>
            </a:endParaRPr>
          </a:p>
          <a:p>
            <a:pPr marL="287020" marR="198120" indent="-274955">
              <a:lnSpc>
                <a:spcPts val="2590"/>
              </a:lnSpc>
              <a:spcBef>
                <a:spcPts val="5"/>
              </a:spcBef>
            </a:pPr>
            <a:r>
              <a:rPr spc="-175" dirty="0">
                <a:solidFill>
                  <a:srgbClr val="93C500"/>
                </a:solidFill>
                <a:latin typeface="Microsoft Sans Serif"/>
                <a:cs typeface="Microsoft Sans Serif"/>
              </a:rPr>
              <a:t>🞇</a:t>
            </a:r>
            <a:r>
              <a:rPr spc="55" dirty="0">
                <a:solidFill>
                  <a:srgbClr val="93C500"/>
                </a:solidFill>
                <a:latin typeface="Microsoft Sans Serif"/>
                <a:cs typeface="Microsoft Sans Serif"/>
              </a:rPr>
              <a:t> </a:t>
            </a:r>
            <a:r>
              <a:rPr sz="2400" b="1" spc="295" dirty="0">
                <a:latin typeface="Trebuchet MS"/>
                <a:cs typeface="Trebuchet MS"/>
              </a:rPr>
              <a:t>A</a:t>
            </a:r>
            <a:r>
              <a:rPr sz="2400" b="1" spc="-90" dirty="0">
                <a:latin typeface="Trebuchet MS"/>
                <a:cs typeface="Trebuchet MS"/>
              </a:rPr>
              <a:t>l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5" dirty="0">
                <a:latin typeface="Trebuchet MS"/>
                <a:cs typeface="Trebuchet MS"/>
              </a:rPr>
              <a:t>ou</a:t>
            </a:r>
            <a:r>
              <a:rPr sz="2400" b="1" spc="5" dirty="0">
                <a:latin typeface="Trebuchet MS"/>
                <a:cs typeface="Trebuchet MS"/>
              </a:rPr>
              <a:t>g</a:t>
            </a:r>
            <a:r>
              <a:rPr sz="2400" b="1" spc="-120" dirty="0">
                <a:latin typeface="Trebuchet MS"/>
                <a:cs typeface="Trebuchet MS"/>
              </a:rPr>
              <a:t>h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t</a:t>
            </a:r>
            <a:r>
              <a:rPr sz="2400" b="1" spc="-110" dirty="0">
                <a:latin typeface="Trebuchet MS"/>
                <a:cs typeface="Trebuchet MS"/>
              </a:rPr>
              <a:t>h</a:t>
            </a:r>
            <a:r>
              <a:rPr sz="2400" b="1" spc="-285" dirty="0">
                <a:latin typeface="Trebuchet MS"/>
                <a:cs typeface="Trebuchet MS"/>
              </a:rPr>
              <a:t>e</a:t>
            </a:r>
            <a:r>
              <a:rPr sz="2400" b="1" spc="-100" dirty="0">
                <a:latin typeface="Trebuchet MS"/>
                <a:cs typeface="Trebuchet MS"/>
              </a:rPr>
              <a:t> </a:t>
            </a:r>
            <a:r>
              <a:rPr sz="2400" b="1" spc="15" dirty="0">
                <a:solidFill>
                  <a:srgbClr val="006FC0"/>
                </a:solidFill>
                <a:latin typeface="Trebuchet MS"/>
                <a:cs typeface="Trebuchet MS"/>
              </a:rPr>
              <a:t>m</a:t>
            </a:r>
            <a:r>
              <a:rPr sz="2400" b="1" spc="-70" dirty="0">
                <a:solidFill>
                  <a:srgbClr val="006FC0"/>
                </a:solidFill>
                <a:latin typeface="Trebuchet MS"/>
                <a:cs typeface="Trebuchet MS"/>
              </a:rPr>
              <a:t>u</a:t>
            </a:r>
            <a:r>
              <a:rPr sz="2400" b="1" spc="-200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os</a:t>
            </a:r>
            <a:r>
              <a:rPr sz="2400" b="1" spc="-13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95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l</a:t>
            </a:r>
            <a:r>
              <a:rPr sz="2400" b="1" spc="-20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65" dirty="0">
                <a:solidFill>
                  <a:srgbClr val="006FC0"/>
                </a:solidFill>
                <a:latin typeface="Trebuchet MS"/>
                <a:cs typeface="Trebuchet MS"/>
              </a:rPr>
              <a:t>y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210" dirty="0">
                <a:solidFill>
                  <a:srgbClr val="006FC0"/>
                </a:solidFill>
                <a:latin typeface="Trebuchet MS"/>
                <a:cs typeface="Trebuchet MS"/>
              </a:rPr>
              <a:t>rs</a:t>
            </a:r>
            <a:r>
              <a:rPr sz="2400" b="1" spc="-1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h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114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50" dirty="0">
                <a:solidFill>
                  <a:srgbClr val="006FC0"/>
                </a:solidFill>
                <a:latin typeface="Trebuchet MS"/>
                <a:cs typeface="Trebuchet MS"/>
              </a:rPr>
              <a:t>o</a:t>
            </a:r>
            <a:r>
              <a:rPr sz="2400" b="1" spc="-170" dirty="0">
                <a:solidFill>
                  <a:srgbClr val="006FC0"/>
                </a:solidFill>
                <a:latin typeface="Trebuchet MS"/>
                <a:cs typeface="Trebuchet MS"/>
              </a:rPr>
              <a:t>v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204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05" dirty="0">
                <a:solidFill>
                  <a:srgbClr val="006FC0"/>
                </a:solidFill>
                <a:latin typeface="Trebuchet MS"/>
                <a:cs typeface="Trebuchet MS"/>
              </a:rPr>
              <a:t>t</a:t>
            </a:r>
            <a:r>
              <a:rPr sz="2400" b="1" spc="-110" dirty="0">
                <a:solidFill>
                  <a:srgbClr val="006FC0"/>
                </a:solidFill>
                <a:latin typeface="Trebuchet MS"/>
                <a:cs typeface="Trebuchet MS"/>
              </a:rPr>
              <a:t>h</a:t>
            </a:r>
            <a:r>
              <a:rPr sz="2400" b="1" spc="-285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12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s</a:t>
            </a:r>
            <a:r>
              <a:rPr sz="2400" b="1" spc="-215" dirty="0">
                <a:solidFill>
                  <a:srgbClr val="006FC0"/>
                </a:solidFill>
                <a:latin typeface="Trebuchet MS"/>
                <a:cs typeface="Trebuchet MS"/>
              </a:rPr>
              <a:t>c</a:t>
            </a:r>
            <a:r>
              <a:rPr sz="2400" b="1" spc="-229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210" dirty="0">
                <a:solidFill>
                  <a:srgbClr val="006FC0"/>
                </a:solidFill>
                <a:latin typeface="Trebuchet MS"/>
                <a:cs typeface="Trebuchet MS"/>
              </a:rPr>
              <a:t>r</a:t>
            </a:r>
            <a:r>
              <a:rPr sz="2400" b="1" spc="-270" dirty="0">
                <a:solidFill>
                  <a:srgbClr val="006FC0"/>
                </a:solidFill>
                <a:latin typeface="Trebuchet MS"/>
                <a:cs typeface="Trebuchet MS"/>
              </a:rPr>
              <a:t>e</a:t>
            </a:r>
            <a:r>
              <a:rPr sz="2400" b="1" spc="-100" dirty="0">
                <a:solidFill>
                  <a:srgbClr val="006FC0"/>
                </a:solidFill>
                <a:latin typeface="Trebuchet MS"/>
                <a:cs typeface="Trebuchet MS"/>
              </a:rPr>
              <a:t>d  </a:t>
            </a:r>
            <a:r>
              <a:rPr sz="2400" b="1" spc="-140" dirty="0">
                <a:latin typeface="Trebuchet MS"/>
                <a:cs typeface="Trebuchet MS"/>
              </a:rPr>
              <a:t>muscle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75" dirty="0">
                <a:latin typeface="Trebuchet MS"/>
                <a:cs typeface="Trebuchet MS"/>
              </a:rPr>
              <a:t>layer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200" dirty="0">
                <a:latin typeface="Trebuchet MS"/>
                <a:cs typeface="Trebuchet MS"/>
              </a:rPr>
              <a:t>regenerate,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the</a:t>
            </a:r>
            <a:r>
              <a:rPr sz="2400" b="1" spc="-95" dirty="0">
                <a:latin typeface="Trebuchet MS"/>
                <a:cs typeface="Trebuchet MS"/>
              </a:rPr>
              <a:t> </a:t>
            </a:r>
            <a:r>
              <a:rPr sz="2400" b="1" spc="-145" dirty="0">
                <a:latin typeface="Trebuchet MS"/>
                <a:cs typeface="Trebuchet MS"/>
              </a:rPr>
              <a:t>regeneration</a:t>
            </a:r>
            <a:r>
              <a:rPr sz="2400" b="1" spc="-155" dirty="0">
                <a:latin typeface="Trebuchet MS"/>
                <a:cs typeface="Trebuchet MS"/>
              </a:rPr>
              <a:t> </a:t>
            </a:r>
            <a:r>
              <a:rPr sz="2400" b="1" spc="-105" dirty="0">
                <a:latin typeface="Trebuchet MS"/>
                <a:cs typeface="Trebuchet MS"/>
              </a:rPr>
              <a:t>often</a:t>
            </a:r>
            <a:r>
              <a:rPr sz="2400" b="1" spc="-120" dirty="0">
                <a:latin typeface="Trebuchet MS"/>
                <a:cs typeface="Trebuchet MS"/>
              </a:rPr>
              <a:t> </a:t>
            </a:r>
            <a:r>
              <a:rPr sz="2400" b="1" spc="-155" dirty="0">
                <a:latin typeface="Trebuchet MS"/>
                <a:cs typeface="Trebuchet MS"/>
              </a:rPr>
              <a:t>is</a:t>
            </a:r>
            <a:r>
              <a:rPr sz="2400" b="1" spc="-114" dirty="0">
                <a:latin typeface="Trebuchet MS"/>
                <a:cs typeface="Trebuchet MS"/>
              </a:rPr>
              <a:t> </a:t>
            </a:r>
            <a:r>
              <a:rPr sz="2400" b="1" spc="-200" dirty="0">
                <a:solidFill>
                  <a:srgbClr val="00AF50"/>
                </a:solidFill>
                <a:latin typeface="Trebuchet MS"/>
                <a:cs typeface="Trebuchet MS"/>
              </a:rPr>
              <a:t>less </a:t>
            </a:r>
            <a:r>
              <a:rPr sz="2400" b="1" spc="-19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2400" b="1" spc="-125" dirty="0">
                <a:solidFill>
                  <a:srgbClr val="00AF50"/>
                </a:solidFill>
                <a:latin typeface="Trebuchet MS"/>
                <a:cs typeface="Trebuchet MS"/>
              </a:rPr>
              <a:t>than</a:t>
            </a:r>
            <a:r>
              <a:rPr sz="2400" b="1" spc="-13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2400" b="1" spc="-210" dirty="0">
                <a:solidFill>
                  <a:srgbClr val="00AF50"/>
                </a:solidFill>
                <a:latin typeface="Trebuchet MS"/>
                <a:cs typeface="Trebuchet MS"/>
              </a:rPr>
              <a:t>perfect</a:t>
            </a:r>
            <a:r>
              <a:rPr sz="2400" b="1" spc="-210" dirty="0">
                <a:latin typeface="Trebuchet MS"/>
                <a:cs typeface="Trebuchet MS"/>
              </a:rPr>
              <a:t>,</a:t>
            </a:r>
            <a:r>
              <a:rPr sz="2400" b="1" spc="-145" dirty="0">
                <a:latin typeface="Trebuchet MS"/>
                <a:cs typeface="Trebuchet MS"/>
              </a:rPr>
              <a:t> </a:t>
            </a:r>
            <a:r>
              <a:rPr sz="2400" b="1" spc="-165" dirty="0">
                <a:latin typeface="Trebuchet MS"/>
                <a:cs typeface="Trebuchet MS"/>
              </a:rPr>
              <a:t>which</a:t>
            </a:r>
            <a:r>
              <a:rPr sz="2400" b="1" spc="-125" dirty="0">
                <a:latin typeface="Trebuchet MS"/>
                <a:cs typeface="Trebuchet MS"/>
              </a:rPr>
              <a:t> </a:t>
            </a:r>
            <a:r>
              <a:rPr sz="2400" b="1" spc="-130" dirty="0">
                <a:latin typeface="Trebuchet MS"/>
                <a:cs typeface="Trebuchet MS"/>
              </a:rPr>
              <a:t>contributes</a:t>
            </a:r>
            <a:r>
              <a:rPr sz="2400" b="1" spc="-140" dirty="0">
                <a:latin typeface="Trebuchet MS"/>
                <a:cs typeface="Trebuchet MS"/>
              </a:rPr>
              <a:t> </a:t>
            </a:r>
            <a:r>
              <a:rPr sz="2400" b="1" spc="-30" dirty="0">
                <a:latin typeface="Trebuchet MS"/>
                <a:cs typeface="Trebuchet MS"/>
              </a:rPr>
              <a:t>to</a:t>
            </a:r>
            <a:r>
              <a:rPr sz="2400" b="1" spc="-95" dirty="0">
                <a:latin typeface="Trebuchet MS"/>
                <a:cs typeface="Trebuchet MS"/>
              </a:rPr>
              <a:t> </a:t>
            </a:r>
            <a:r>
              <a:rPr sz="2400" b="1" spc="-215" dirty="0">
                <a:solidFill>
                  <a:srgbClr val="7E3400"/>
                </a:solidFill>
                <a:latin typeface="Trebuchet MS"/>
                <a:cs typeface="Trebuchet MS"/>
              </a:rPr>
              <a:t>repeated</a:t>
            </a:r>
            <a:r>
              <a:rPr sz="2400" b="1" spc="-15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75" dirty="0">
                <a:solidFill>
                  <a:srgbClr val="7E3400"/>
                </a:solidFill>
                <a:latin typeface="Trebuchet MS"/>
                <a:cs typeface="Trebuchet MS"/>
              </a:rPr>
              <a:t>episodes</a:t>
            </a:r>
            <a:r>
              <a:rPr sz="2400" b="1" spc="-11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45" dirty="0">
                <a:solidFill>
                  <a:srgbClr val="7E3400"/>
                </a:solidFill>
                <a:latin typeface="Trebuchet MS"/>
                <a:cs typeface="Trebuchet MS"/>
              </a:rPr>
              <a:t>of </a:t>
            </a:r>
            <a:r>
              <a:rPr sz="2400" b="1" spc="-710" dirty="0">
                <a:solidFill>
                  <a:srgbClr val="7E3400"/>
                </a:solidFill>
                <a:latin typeface="Trebuchet MS"/>
                <a:cs typeface="Trebuchet MS"/>
              </a:rPr>
              <a:t> </a:t>
            </a:r>
            <a:r>
              <a:rPr sz="2400" b="1" spc="-145" dirty="0">
                <a:solidFill>
                  <a:srgbClr val="7E3400"/>
                </a:solidFill>
                <a:latin typeface="Trebuchet MS"/>
                <a:cs typeface="Trebuchet MS"/>
              </a:rPr>
              <a:t>ulceration.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570</Words>
  <Application>Microsoft Office PowerPoint</Application>
  <PresentationFormat>Widescreen</PresentationFormat>
  <Paragraphs>166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Arial MT</vt:lpstr>
      <vt:lpstr>Calibri</vt:lpstr>
      <vt:lpstr>Calibri Light</vt:lpstr>
      <vt:lpstr>Microsoft Sans Serif</vt:lpstr>
      <vt:lpstr>Tahoma</vt:lpstr>
      <vt:lpstr>Times New Roman</vt:lpstr>
      <vt:lpstr>Trebuchet MS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Protection</vt:lpstr>
      <vt:lpstr>Introduction</vt:lpstr>
      <vt:lpstr>Epidemiology</vt:lpstr>
      <vt:lpstr>PowerPoint Presentation</vt:lpstr>
      <vt:lpstr>PowerPoint Presentation</vt:lpstr>
      <vt:lpstr>Risk Factors</vt:lpstr>
      <vt:lpstr>Causes</vt:lpstr>
      <vt:lpstr>Pathogenesis</vt:lpstr>
      <vt:lpstr>PowerPoint Presentation</vt:lpstr>
      <vt:lpstr>PowerPoint Presentation</vt:lpstr>
      <vt:lpstr>PowerPoint Presentation</vt:lpstr>
      <vt:lpstr>🞇 Genetic Factors</vt:lpstr>
      <vt:lpstr>Pathogenesis</vt:lpstr>
      <vt:lpstr>(ZES)</vt:lpstr>
      <vt:lpstr>PowerPoint Presentation</vt:lpstr>
      <vt:lpstr>OTHERS</vt:lpstr>
      <vt:lpstr>Complications</vt:lpstr>
      <vt:lpstr>Clinical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PEPTIC ULCER</dc:title>
  <dc:creator>Swasa</dc:creator>
  <cp:lastModifiedBy>User</cp:lastModifiedBy>
  <cp:revision>1</cp:revision>
  <dcterms:created xsi:type="dcterms:W3CDTF">2024-09-17T14:16:14Z</dcterms:created>
  <dcterms:modified xsi:type="dcterms:W3CDTF">2024-09-17T14:18:39Z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</Properties>
</file>