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shal CS" userId="7eec82e4852c2582" providerId="LiveId" clId="{67F18326-90A5-4D17-B91B-EAB6D82357BD}"/>
    <pc:docChg chg="custSel addSld delSld modSld">
      <pc:chgData name="Vishal CS" userId="7eec82e4852c2582" providerId="LiveId" clId="{67F18326-90A5-4D17-B91B-EAB6D82357BD}" dt="2023-09-13T08:07:51.962" v="264"/>
      <pc:docMkLst>
        <pc:docMk/>
      </pc:docMkLst>
      <pc:sldChg chg="addSp modSp mod">
        <pc:chgData name="Vishal CS" userId="7eec82e4852c2582" providerId="LiveId" clId="{67F18326-90A5-4D17-B91B-EAB6D82357BD}" dt="2023-09-11T15:32:55.367" v="7" actId="1076"/>
        <pc:sldMkLst>
          <pc:docMk/>
          <pc:sldMk cId="716858427" sldId="262"/>
        </pc:sldMkLst>
        <pc:picChg chg="add mod modCrop">
          <ac:chgData name="Vishal CS" userId="7eec82e4852c2582" providerId="LiveId" clId="{67F18326-90A5-4D17-B91B-EAB6D82357BD}" dt="2023-09-11T15:32:55.367" v="7" actId="1076"/>
          <ac:picMkLst>
            <pc:docMk/>
            <pc:sldMk cId="716858427" sldId="262"/>
            <ac:picMk id="3" creationId="{9ABED239-9934-228B-EBAC-2C0A812D2BBF}"/>
          </ac:picMkLst>
        </pc:picChg>
      </pc:sldChg>
      <pc:sldChg chg="addSp modSp add mod">
        <pc:chgData name="Vishal CS" userId="7eec82e4852c2582" providerId="LiveId" clId="{67F18326-90A5-4D17-B91B-EAB6D82357BD}" dt="2023-09-11T15:34:38.374" v="24" actId="14100"/>
        <pc:sldMkLst>
          <pc:docMk/>
          <pc:sldMk cId="2548780040" sldId="263"/>
        </pc:sldMkLst>
        <pc:picChg chg="add mod modCrop">
          <ac:chgData name="Vishal CS" userId="7eec82e4852c2582" providerId="LiveId" clId="{67F18326-90A5-4D17-B91B-EAB6D82357BD}" dt="2023-09-11T15:34:33.945" v="23" actId="1076"/>
          <ac:picMkLst>
            <pc:docMk/>
            <pc:sldMk cId="2548780040" sldId="263"/>
            <ac:picMk id="3" creationId="{BEA4D34E-20D7-BBD1-D2A7-17AA0D5593DC}"/>
          </ac:picMkLst>
        </pc:picChg>
        <pc:picChg chg="add mod modCrop">
          <ac:chgData name="Vishal CS" userId="7eec82e4852c2582" providerId="LiveId" clId="{67F18326-90A5-4D17-B91B-EAB6D82357BD}" dt="2023-09-11T15:34:38.374" v="24" actId="14100"/>
          <ac:picMkLst>
            <pc:docMk/>
            <pc:sldMk cId="2548780040" sldId="263"/>
            <ac:picMk id="5" creationId="{D45E1AB6-F275-0010-6E4A-C9D878BCE796}"/>
          </ac:picMkLst>
        </pc:picChg>
      </pc:sldChg>
      <pc:sldChg chg="addSp modSp add mod">
        <pc:chgData name="Vishal CS" userId="7eec82e4852c2582" providerId="LiveId" clId="{67F18326-90A5-4D17-B91B-EAB6D82357BD}" dt="2023-09-11T15:35:36.657" v="30" actId="1076"/>
        <pc:sldMkLst>
          <pc:docMk/>
          <pc:sldMk cId="3769813001" sldId="264"/>
        </pc:sldMkLst>
        <pc:picChg chg="add mod modCrop">
          <ac:chgData name="Vishal CS" userId="7eec82e4852c2582" providerId="LiveId" clId="{67F18326-90A5-4D17-B91B-EAB6D82357BD}" dt="2023-09-11T15:35:36.657" v="30" actId="1076"/>
          <ac:picMkLst>
            <pc:docMk/>
            <pc:sldMk cId="3769813001" sldId="264"/>
            <ac:picMk id="3" creationId="{F9A9512B-2F1C-DB5E-EC3B-39D9EE69A01F}"/>
          </ac:picMkLst>
        </pc:picChg>
      </pc:sldChg>
      <pc:sldChg chg="addSp modSp add mod">
        <pc:chgData name="Vishal CS" userId="7eec82e4852c2582" providerId="LiveId" clId="{67F18326-90A5-4D17-B91B-EAB6D82357BD}" dt="2023-09-11T15:36:32.219" v="37" actId="1076"/>
        <pc:sldMkLst>
          <pc:docMk/>
          <pc:sldMk cId="4097723424" sldId="265"/>
        </pc:sldMkLst>
        <pc:picChg chg="add mod modCrop">
          <ac:chgData name="Vishal CS" userId="7eec82e4852c2582" providerId="LiveId" clId="{67F18326-90A5-4D17-B91B-EAB6D82357BD}" dt="2023-09-11T15:36:32.219" v="37" actId="1076"/>
          <ac:picMkLst>
            <pc:docMk/>
            <pc:sldMk cId="4097723424" sldId="265"/>
            <ac:picMk id="3" creationId="{E74F51C7-078A-6575-373D-472A82579130}"/>
          </ac:picMkLst>
        </pc:picChg>
      </pc:sldChg>
      <pc:sldChg chg="addSp modSp add mod">
        <pc:chgData name="Vishal CS" userId="7eec82e4852c2582" providerId="LiveId" clId="{67F18326-90A5-4D17-B91B-EAB6D82357BD}" dt="2023-09-11T15:37:44.461" v="45" actId="1076"/>
        <pc:sldMkLst>
          <pc:docMk/>
          <pc:sldMk cId="638806433" sldId="266"/>
        </pc:sldMkLst>
        <pc:picChg chg="add mod modCrop">
          <ac:chgData name="Vishal CS" userId="7eec82e4852c2582" providerId="LiveId" clId="{67F18326-90A5-4D17-B91B-EAB6D82357BD}" dt="2023-09-11T15:37:44.461" v="45" actId="1076"/>
          <ac:picMkLst>
            <pc:docMk/>
            <pc:sldMk cId="638806433" sldId="266"/>
            <ac:picMk id="3" creationId="{3D7C169F-9E33-28E8-B50B-C78F384A1AAB}"/>
          </ac:picMkLst>
        </pc:picChg>
      </pc:sldChg>
      <pc:sldChg chg="addSp modSp add mod">
        <pc:chgData name="Vishal CS" userId="7eec82e4852c2582" providerId="LiveId" clId="{67F18326-90A5-4D17-B91B-EAB6D82357BD}" dt="2023-09-11T15:38:51.304" v="53" actId="1076"/>
        <pc:sldMkLst>
          <pc:docMk/>
          <pc:sldMk cId="2013516317" sldId="267"/>
        </pc:sldMkLst>
        <pc:picChg chg="add mod modCrop">
          <ac:chgData name="Vishal CS" userId="7eec82e4852c2582" providerId="LiveId" clId="{67F18326-90A5-4D17-B91B-EAB6D82357BD}" dt="2023-09-11T15:38:51.304" v="53" actId="1076"/>
          <ac:picMkLst>
            <pc:docMk/>
            <pc:sldMk cId="2013516317" sldId="267"/>
            <ac:picMk id="3" creationId="{69E076D7-1B33-83EB-3E48-768B546E1242}"/>
          </ac:picMkLst>
        </pc:picChg>
      </pc:sldChg>
      <pc:sldChg chg="addSp modSp add mod">
        <pc:chgData name="Vishal CS" userId="7eec82e4852c2582" providerId="LiveId" clId="{67F18326-90A5-4D17-B91B-EAB6D82357BD}" dt="2023-09-11T15:40:23.967" v="60" actId="1076"/>
        <pc:sldMkLst>
          <pc:docMk/>
          <pc:sldMk cId="2918806157" sldId="268"/>
        </pc:sldMkLst>
        <pc:picChg chg="add mod modCrop">
          <ac:chgData name="Vishal CS" userId="7eec82e4852c2582" providerId="LiveId" clId="{67F18326-90A5-4D17-B91B-EAB6D82357BD}" dt="2023-09-11T15:40:23.967" v="60" actId="1076"/>
          <ac:picMkLst>
            <pc:docMk/>
            <pc:sldMk cId="2918806157" sldId="268"/>
            <ac:picMk id="3" creationId="{CBCE8E3F-6E32-6FFE-F323-8B526C5797EC}"/>
          </ac:picMkLst>
        </pc:picChg>
      </pc:sldChg>
      <pc:sldChg chg="addSp modSp add mod">
        <pc:chgData name="Vishal CS" userId="7eec82e4852c2582" providerId="LiveId" clId="{67F18326-90A5-4D17-B91B-EAB6D82357BD}" dt="2023-09-11T15:42:50.829" v="67" actId="1076"/>
        <pc:sldMkLst>
          <pc:docMk/>
          <pc:sldMk cId="1098828977" sldId="269"/>
        </pc:sldMkLst>
        <pc:picChg chg="add mod modCrop">
          <ac:chgData name="Vishal CS" userId="7eec82e4852c2582" providerId="LiveId" clId="{67F18326-90A5-4D17-B91B-EAB6D82357BD}" dt="2023-09-11T15:42:50.829" v="67" actId="1076"/>
          <ac:picMkLst>
            <pc:docMk/>
            <pc:sldMk cId="1098828977" sldId="269"/>
            <ac:picMk id="3" creationId="{45461F73-BA30-7AF0-CB4A-0F168A9EDAC1}"/>
          </ac:picMkLst>
        </pc:picChg>
      </pc:sldChg>
      <pc:sldChg chg="addSp modSp add mod">
        <pc:chgData name="Vishal CS" userId="7eec82e4852c2582" providerId="LiveId" clId="{67F18326-90A5-4D17-B91B-EAB6D82357BD}" dt="2023-09-11T15:44:29.564" v="74" actId="1076"/>
        <pc:sldMkLst>
          <pc:docMk/>
          <pc:sldMk cId="1489832077" sldId="270"/>
        </pc:sldMkLst>
        <pc:picChg chg="add mod modCrop">
          <ac:chgData name="Vishal CS" userId="7eec82e4852c2582" providerId="LiveId" clId="{67F18326-90A5-4D17-B91B-EAB6D82357BD}" dt="2023-09-11T15:44:29.564" v="74" actId="1076"/>
          <ac:picMkLst>
            <pc:docMk/>
            <pc:sldMk cId="1489832077" sldId="270"/>
            <ac:picMk id="3" creationId="{B4E064A9-B843-7903-88A6-BBCD89A527F7}"/>
          </ac:picMkLst>
        </pc:picChg>
      </pc:sldChg>
      <pc:sldChg chg="addSp modSp add mod">
        <pc:chgData name="Vishal CS" userId="7eec82e4852c2582" providerId="LiveId" clId="{67F18326-90A5-4D17-B91B-EAB6D82357BD}" dt="2023-09-11T15:45:20.654" v="81" actId="1076"/>
        <pc:sldMkLst>
          <pc:docMk/>
          <pc:sldMk cId="3594988439" sldId="271"/>
        </pc:sldMkLst>
        <pc:picChg chg="add mod modCrop">
          <ac:chgData name="Vishal CS" userId="7eec82e4852c2582" providerId="LiveId" clId="{67F18326-90A5-4D17-B91B-EAB6D82357BD}" dt="2023-09-11T15:45:20.654" v="81" actId="1076"/>
          <ac:picMkLst>
            <pc:docMk/>
            <pc:sldMk cId="3594988439" sldId="271"/>
            <ac:picMk id="3" creationId="{6D5CD909-6EE4-5264-034A-815780112333}"/>
          </ac:picMkLst>
        </pc:picChg>
      </pc:sldChg>
      <pc:sldChg chg="addSp modSp add mod">
        <pc:chgData name="Vishal CS" userId="7eec82e4852c2582" providerId="LiveId" clId="{67F18326-90A5-4D17-B91B-EAB6D82357BD}" dt="2023-09-11T15:48:28.200" v="88" actId="1076"/>
        <pc:sldMkLst>
          <pc:docMk/>
          <pc:sldMk cId="1453945844" sldId="272"/>
        </pc:sldMkLst>
        <pc:picChg chg="add mod modCrop">
          <ac:chgData name="Vishal CS" userId="7eec82e4852c2582" providerId="LiveId" clId="{67F18326-90A5-4D17-B91B-EAB6D82357BD}" dt="2023-09-11T15:48:28.200" v="88" actId="1076"/>
          <ac:picMkLst>
            <pc:docMk/>
            <pc:sldMk cId="1453945844" sldId="272"/>
            <ac:picMk id="3" creationId="{2E6E5942-9D20-C289-764B-747387A5F637}"/>
          </ac:picMkLst>
        </pc:picChg>
      </pc:sldChg>
      <pc:sldChg chg="addSp modSp add mod">
        <pc:chgData name="Vishal CS" userId="7eec82e4852c2582" providerId="LiveId" clId="{67F18326-90A5-4D17-B91B-EAB6D82357BD}" dt="2023-09-11T15:49:16.398" v="95" actId="1076"/>
        <pc:sldMkLst>
          <pc:docMk/>
          <pc:sldMk cId="1742642735" sldId="273"/>
        </pc:sldMkLst>
        <pc:picChg chg="add mod modCrop">
          <ac:chgData name="Vishal CS" userId="7eec82e4852c2582" providerId="LiveId" clId="{67F18326-90A5-4D17-B91B-EAB6D82357BD}" dt="2023-09-11T15:49:16.398" v="95" actId="1076"/>
          <ac:picMkLst>
            <pc:docMk/>
            <pc:sldMk cId="1742642735" sldId="273"/>
            <ac:picMk id="3" creationId="{3EB51831-E710-06E5-E369-E8552E7883C2}"/>
          </ac:picMkLst>
        </pc:picChg>
      </pc:sldChg>
      <pc:sldChg chg="addSp modSp add mod">
        <pc:chgData name="Vishal CS" userId="7eec82e4852c2582" providerId="LiveId" clId="{67F18326-90A5-4D17-B91B-EAB6D82357BD}" dt="2023-09-11T15:50:00.514" v="102" actId="1076"/>
        <pc:sldMkLst>
          <pc:docMk/>
          <pc:sldMk cId="2253978706" sldId="274"/>
        </pc:sldMkLst>
        <pc:picChg chg="add mod modCrop">
          <ac:chgData name="Vishal CS" userId="7eec82e4852c2582" providerId="LiveId" clId="{67F18326-90A5-4D17-B91B-EAB6D82357BD}" dt="2023-09-11T15:50:00.514" v="102" actId="1076"/>
          <ac:picMkLst>
            <pc:docMk/>
            <pc:sldMk cId="2253978706" sldId="274"/>
            <ac:picMk id="3" creationId="{E53D4CF1-FF71-AF00-47EA-6050E617D2AF}"/>
          </ac:picMkLst>
        </pc:picChg>
      </pc:sldChg>
      <pc:sldChg chg="addSp delSp modSp add mod">
        <pc:chgData name="Vishal CS" userId="7eec82e4852c2582" providerId="LiveId" clId="{67F18326-90A5-4D17-B91B-EAB6D82357BD}" dt="2023-09-13T06:46:40.063" v="119" actId="1076"/>
        <pc:sldMkLst>
          <pc:docMk/>
          <pc:sldMk cId="576780539" sldId="275"/>
        </pc:sldMkLst>
        <pc:picChg chg="del mod">
          <ac:chgData name="Vishal CS" userId="7eec82e4852c2582" providerId="LiveId" clId="{67F18326-90A5-4D17-B91B-EAB6D82357BD}" dt="2023-09-13T06:45:21.973" v="106" actId="478"/>
          <ac:picMkLst>
            <pc:docMk/>
            <pc:sldMk cId="576780539" sldId="275"/>
            <ac:picMk id="3" creationId="{E53D4CF1-FF71-AF00-47EA-6050E617D2AF}"/>
          </ac:picMkLst>
        </pc:picChg>
        <pc:picChg chg="add mod modCrop">
          <ac:chgData name="Vishal CS" userId="7eec82e4852c2582" providerId="LiveId" clId="{67F18326-90A5-4D17-B91B-EAB6D82357BD}" dt="2023-09-13T06:46:40.063" v="119" actId="1076"/>
          <ac:picMkLst>
            <pc:docMk/>
            <pc:sldMk cId="576780539" sldId="275"/>
            <ac:picMk id="4" creationId="{35AE5FDB-EDC6-6E98-5365-F0C4C81D1815}"/>
          </ac:picMkLst>
        </pc:picChg>
      </pc:sldChg>
      <pc:sldChg chg="add del">
        <pc:chgData name="Vishal CS" userId="7eec82e4852c2582" providerId="LiveId" clId="{67F18326-90A5-4D17-B91B-EAB6D82357BD}" dt="2023-09-11T15:50:02.491" v="103" actId="47"/>
        <pc:sldMkLst>
          <pc:docMk/>
          <pc:sldMk cId="3398846756" sldId="275"/>
        </pc:sldMkLst>
      </pc:sldChg>
      <pc:sldChg chg="addSp modSp add mod">
        <pc:chgData name="Vishal CS" userId="7eec82e4852c2582" providerId="LiveId" clId="{67F18326-90A5-4D17-B91B-EAB6D82357BD}" dt="2023-09-13T06:45:54.622" v="113" actId="1076"/>
        <pc:sldMkLst>
          <pc:docMk/>
          <pc:sldMk cId="2828613157" sldId="276"/>
        </pc:sldMkLst>
        <pc:picChg chg="add mod modCrop">
          <ac:chgData name="Vishal CS" userId="7eec82e4852c2582" providerId="LiveId" clId="{67F18326-90A5-4D17-B91B-EAB6D82357BD}" dt="2023-09-13T06:45:54.622" v="113" actId="1076"/>
          <ac:picMkLst>
            <pc:docMk/>
            <pc:sldMk cId="2828613157" sldId="276"/>
            <ac:picMk id="3" creationId="{5775FD3D-3436-4CDE-BE20-8515A2ADC431}"/>
          </ac:picMkLst>
        </pc:picChg>
      </pc:sldChg>
      <pc:sldChg chg="addSp delSp modSp add mod">
        <pc:chgData name="Vishal CS" userId="7eec82e4852c2582" providerId="LiveId" clId="{67F18326-90A5-4D17-B91B-EAB6D82357BD}" dt="2023-09-13T06:48:12.257" v="127" actId="1076"/>
        <pc:sldMkLst>
          <pc:docMk/>
          <pc:sldMk cId="5155551" sldId="277"/>
        </pc:sldMkLst>
        <pc:picChg chg="del">
          <ac:chgData name="Vishal CS" userId="7eec82e4852c2582" providerId="LiveId" clId="{67F18326-90A5-4D17-B91B-EAB6D82357BD}" dt="2023-09-13T06:47:31.559" v="121" actId="478"/>
          <ac:picMkLst>
            <pc:docMk/>
            <pc:sldMk cId="5155551" sldId="277"/>
            <ac:picMk id="3" creationId="{5775FD3D-3436-4CDE-BE20-8515A2ADC431}"/>
          </ac:picMkLst>
        </pc:picChg>
        <pc:picChg chg="add mod modCrop">
          <ac:chgData name="Vishal CS" userId="7eec82e4852c2582" providerId="LiveId" clId="{67F18326-90A5-4D17-B91B-EAB6D82357BD}" dt="2023-09-13T06:48:12.257" v="127" actId="1076"/>
          <ac:picMkLst>
            <pc:docMk/>
            <pc:sldMk cId="5155551" sldId="277"/>
            <ac:picMk id="4" creationId="{CC2A0280-3097-857F-3EB4-4E926F634B1B}"/>
          </ac:picMkLst>
        </pc:picChg>
      </pc:sldChg>
      <pc:sldChg chg="addSp delSp modSp add mod">
        <pc:chgData name="Vishal CS" userId="7eec82e4852c2582" providerId="LiveId" clId="{67F18326-90A5-4D17-B91B-EAB6D82357BD}" dt="2023-09-13T06:49:04.666" v="137" actId="1076"/>
        <pc:sldMkLst>
          <pc:docMk/>
          <pc:sldMk cId="1192876276" sldId="278"/>
        </pc:sldMkLst>
        <pc:picChg chg="add mod modCrop">
          <ac:chgData name="Vishal CS" userId="7eec82e4852c2582" providerId="LiveId" clId="{67F18326-90A5-4D17-B91B-EAB6D82357BD}" dt="2023-09-13T06:49:04.666" v="137" actId="1076"/>
          <ac:picMkLst>
            <pc:docMk/>
            <pc:sldMk cId="1192876276" sldId="278"/>
            <ac:picMk id="3" creationId="{AB73BA7B-0D5E-F961-17FB-4F883DD165BA}"/>
          </ac:picMkLst>
        </pc:picChg>
        <pc:picChg chg="del">
          <ac:chgData name="Vishal CS" userId="7eec82e4852c2582" providerId="LiveId" clId="{67F18326-90A5-4D17-B91B-EAB6D82357BD}" dt="2023-09-13T06:48:18.074" v="129" actId="478"/>
          <ac:picMkLst>
            <pc:docMk/>
            <pc:sldMk cId="1192876276" sldId="278"/>
            <ac:picMk id="4" creationId="{CC2A0280-3097-857F-3EB4-4E926F634B1B}"/>
          </ac:picMkLst>
        </pc:picChg>
      </pc:sldChg>
      <pc:sldChg chg="addSp modSp add mod">
        <pc:chgData name="Vishal CS" userId="7eec82e4852c2582" providerId="LiveId" clId="{67F18326-90A5-4D17-B91B-EAB6D82357BD}" dt="2023-09-13T06:49:47.081" v="144" actId="1076"/>
        <pc:sldMkLst>
          <pc:docMk/>
          <pc:sldMk cId="741563633" sldId="279"/>
        </pc:sldMkLst>
        <pc:picChg chg="add mod modCrop">
          <ac:chgData name="Vishal CS" userId="7eec82e4852c2582" providerId="LiveId" clId="{67F18326-90A5-4D17-B91B-EAB6D82357BD}" dt="2023-09-13T06:49:47.081" v="144" actId="1076"/>
          <ac:picMkLst>
            <pc:docMk/>
            <pc:sldMk cId="741563633" sldId="279"/>
            <ac:picMk id="3" creationId="{FE2CDAC9-517A-353C-DCE4-0BA0F9A230FD}"/>
          </ac:picMkLst>
        </pc:picChg>
      </pc:sldChg>
      <pc:sldChg chg="addSp modSp add mod">
        <pc:chgData name="Vishal CS" userId="7eec82e4852c2582" providerId="LiveId" clId="{67F18326-90A5-4D17-B91B-EAB6D82357BD}" dt="2023-09-13T06:50:30.540" v="151" actId="1076"/>
        <pc:sldMkLst>
          <pc:docMk/>
          <pc:sldMk cId="4240218455" sldId="280"/>
        </pc:sldMkLst>
        <pc:picChg chg="add mod modCrop">
          <ac:chgData name="Vishal CS" userId="7eec82e4852c2582" providerId="LiveId" clId="{67F18326-90A5-4D17-B91B-EAB6D82357BD}" dt="2023-09-13T06:50:30.540" v="151" actId="1076"/>
          <ac:picMkLst>
            <pc:docMk/>
            <pc:sldMk cId="4240218455" sldId="280"/>
            <ac:picMk id="3" creationId="{924AC230-8B83-B924-5519-5FA6508DF503}"/>
          </ac:picMkLst>
        </pc:picChg>
      </pc:sldChg>
      <pc:sldChg chg="addSp modSp add mod">
        <pc:chgData name="Vishal CS" userId="7eec82e4852c2582" providerId="LiveId" clId="{67F18326-90A5-4D17-B91B-EAB6D82357BD}" dt="2023-09-13T08:07:51.962" v="264"/>
        <pc:sldMkLst>
          <pc:docMk/>
          <pc:sldMk cId="3289345617" sldId="281"/>
        </pc:sldMkLst>
        <pc:spChg chg="add mod">
          <ac:chgData name="Vishal CS" userId="7eec82e4852c2582" providerId="LiveId" clId="{67F18326-90A5-4D17-B91B-EAB6D82357BD}" dt="2023-09-13T08:07:51.962" v="264"/>
          <ac:spMkLst>
            <pc:docMk/>
            <pc:sldMk cId="3289345617" sldId="281"/>
            <ac:spMk id="2" creationId="{B9FE247A-EBEC-401A-D391-FC9DF4768A4D}"/>
          </ac:spMkLst>
        </pc:spChg>
      </pc:sldChg>
      <pc:sldChg chg="addSp modSp add mod">
        <pc:chgData name="Vishal CS" userId="7eec82e4852c2582" providerId="LiveId" clId="{67F18326-90A5-4D17-B91B-EAB6D82357BD}" dt="2023-09-13T06:51:37.802" v="159" actId="1076"/>
        <pc:sldMkLst>
          <pc:docMk/>
          <pc:sldMk cId="3879999464" sldId="282"/>
        </pc:sldMkLst>
        <pc:picChg chg="add mod modCrop">
          <ac:chgData name="Vishal CS" userId="7eec82e4852c2582" providerId="LiveId" clId="{67F18326-90A5-4D17-B91B-EAB6D82357BD}" dt="2023-09-13T06:51:37.802" v="159" actId="1076"/>
          <ac:picMkLst>
            <pc:docMk/>
            <pc:sldMk cId="3879999464" sldId="282"/>
            <ac:picMk id="3" creationId="{4EDD6D3A-E989-EC62-EC06-AD0399476D07}"/>
          </ac:picMkLst>
        </pc:picChg>
      </pc:sldChg>
      <pc:sldChg chg="addSp delSp modSp add mod">
        <pc:chgData name="Vishal CS" userId="7eec82e4852c2582" providerId="LiveId" clId="{67F18326-90A5-4D17-B91B-EAB6D82357BD}" dt="2023-09-13T06:52:29.598" v="169" actId="1076"/>
        <pc:sldMkLst>
          <pc:docMk/>
          <pc:sldMk cId="1359367141" sldId="283"/>
        </pc:sldMkLst>
        <pc:picChg chg="del">
          <ac:chgData name="Vishal CS" userId="7eec82e4852c2582" providerId="LiveId" clId="{67F18326-90A5-4D17-B91B-EAB6D82357BD}" dt="2023-09-13T06:51:41.881" v="161" actId="478"/>
          <ac:picMkLst>
            <pc:docMk/>
            <pc:sldMk cId="1359367141" sldId="283"/>
            <ac:picMk id="3" creationId="{4EDD6D3A-E989-EC62-EC06-AD0399476D07}"/>
          </ac:picMkLst>
        </pc:picChg>
        <pc:picChg chg="add mod modCrop">
          <ac:chgData name="Vishal CS" userId="7eec82e4852c2582" providerId="LiveId" clId="{67F18326-90A5-4D17-B91B-EAB6D82357BD}" dt="2023-09-13T06:52:29.598" v="169" actId="1076"/>
          <ac:picMkLst>
            <pc:docMk/>
            <pc:sldMk cId="1359367141" sldId="283"/>
            <ac:picMk id="4" creationId="{05AD71FB-5179-67CD-2CBA-C72230395D49}"/>
          </ac:picMkLst>
        </pc:picChg>
      </pc:sldChg>
      <pc:sldChg chg="addSp modSp add mod">
        <pc:chgData name="Vishal CS" userId="7eec82e4852c2582" providerId="LiveId" clId="{67F18326-90A5-4D17-B91B-EAB6D82357BD}" dt="2023-09-13T06:53:15.928" v="175" actId="1076"/>
        <pc:sldMkLst>
          <pc:docMk/>
          <pc:sldMk cId="1620479824" sldId="284"/>
        </pc:sldMkLst>
        <pc:picChg chg="add mod modCrop">
          <ac:chgData name="Vishal CS" userId="7eec82e4852c2582" providerId="LiveId" clId="{67F18326-90A5-4D17-B91B-EAB6D82357BD}" dt="2023-09-13T06:53:15.928" v="175" actId="1076"/>
          <ac:picMkLst>
            <pc:docMk/>
            <pc:sldMk cId="1620479824" sldId="284"/>
            <ac:picMk id="3" creationId="{35D3E457-66F0-43CE-A11E-16893F85639E}"/>
          </ac:picMkLst>
        </pc:picChg>
      </pc:sldChg>
      <pc:sldChg chg="addSp modSp add mod">
        <pc:chgData name="Vishal CS" userId="7eec82e4852c2582" providerId="LiveId" clId="{67F18326-90A5-4D17-B91B-EAB6D82357BD}" dt="2023-09-13T06:54:06.679" v="183" actId="1076"/>
        <pc:sldMkLst>
          <pc:docMk/>
          <pc:sldMk cId="2927335552" sldId="285"/>
        </pc:sldMkLst>
        <pc:picChg chg="add mod modCrop">
          <ac:chgData name="Vishal CS" userId="7eec82e4852c2582" providerId="LiveId" clId="{67F18326-90A5-4D17-B91B-EAB6D82357BD}" dt="2023-09-13T06:54:06.679" v="183" actId="1076"/>
          <ac:picMkLst>
            <pc:docMk/>
            <pc:sldMk cId="2927335552" sldId="285"/>
            <ac:picMk id="3" creationId="{AF580F44-43F8-34EA-A31E-A826B347BC66}"/>
          </ac:picMkLst>
        </pc:picChg>
      </pc:sldChg>
      <pc:sldChg chg="addSp modSp add mod">
        <pc:chgData name="Vishal CS" userId="7eec82e4852c2582" providerId="LiveId" clId="{67F18326-90A5-4D17-B91B-EAB6D82357BD}" dt="2023-09-13T06:54:53.396" v="190" actId="1076"/>
        <pc:sldMkLst>
          <pc:docMk/>
          <pc:sldMk cId="2166111518" sldId="286"/>
        </pc:sldMkLst>
        <pc:picChg chg="add mod modCrop">
          <ac:chgData name="Vishal CS" userId="7eec82e4852c2582" providerId="LiveId" clId="{67F18326-90A5-4D17-B91B-EAB6D82357BD}" dt="2023-09-13T06:54:53.396" v="190" actId="1076"/>
          <ac:picMkLst>
            <pc:docMk/>
            <pc:sldMk cId="2166111518" sldId="286"/>
            <ac:picMk id="3" creationId="{CF7B9736-6F0E-D3D8-E5BE-FC83F35C9C00}"/>
          </ac:picMkLst>
        </pc:picChg>
      </pc:sldChg>
      <pc:sldChg chg="addSp modSp add mod">
        <pc:chgData name="Vishal CS" userId="7eec82e4852c2582" providerId="LiveId" clId="{67F18326-90A5-4D17-B91B-EAB6D82357BD}" dt="2023-09-13T06:55:47.173" v="197" actId="1076"/>
        <pc:sldMkLst>
          <pc:docMk/>
          <pc:sldMk cId="3111340808" sldId="287"/>
        </pc:sldMkLst>
        <pc:picChg chg="add mod modCrop">
          <ac:chgData name="Vishal CS" userId="7eec82e4852c2582" providerId="LiveId" clId="{67F18326-90A5-4D17-B91B-EAB6D82357BD}" dt="2023-09-13T06:55:47.173" v="197" actId="1076"/>
          <ac:picMkLst>
            <pc:docMk/>
            <pc:sldMk cId="3111340808" sldId="287"/>
            <ac:picMk id="3" creationId="{1EB2528E-D52E-D099-D9BA-0E87E88D3119}"/>
          </ac:picMkLst>
        </pc:picChg>
      </pc:sldChg>
      <pc:sldChg chg="addSp modSp add mod">
        <pc:chgData name="Vishal CS" userId="7eec82e4852c2582" providerId="LiveId" clId="{67F18326-90A5-4D17-B91B-EAB6D82357BD}" dt="2023-09-13T06:56:30.579" v="205" actId="1076"/>
        <pc:sldMkLst>
          <pc:docMk/>
          <pc:sldMk cId="3367875914" sldId="288"/>
        </pc:sldMkLst>
        <pc:picChg chg="add mod modCrop">
          <ac:chgData name="Vishal CS" userId="7eec82e4852c2582" providerId="LiveId" clId="{67F18326-90A5-4D17-B91B-EAB6D82357BD}" dt="2023-09-13T06:56:30.579" v="205" actId="1076"/>
          <ac:picMkLst>
            <pc:docMk/>
            <pc:sldMk cId="3367875914" sldId="288"/>
            <ac:picMk id="3" creationId="{A3B285F9-6967-BF59-EB98-1E23B759E37E}"/>
          </ac:picMkLst>
        </pc:picChg>
      </pc:sldChg>
      <pc:sldChg chg="addSp modSp add mod">
        <pc:chgData name="Vishal CS" userId="7eec82e4852c2582" providerId="LiveId" clId="{67F18326-90A5-4D17-B91B-EAB6D82357BD}" dt="2023-09-13T06:58:53.161" v="217" actId="1076"/>
        <pc:sldMkLst>
          <pc:docMk/>
          <pc:sldMk cId="1348417164" sldId="289"/>
        </pc:sldMkLst>
        <pc:picChg chg="add mod modCrop">
          <ac:chgData name="Vishal CS" userId="7eec82e4852c2582" providerId="LiveId" clId="{67F18326-90A5-4D17-B91B-EAB6D82357BD}" dt="2023-09-13T06:58:53.161" v="217" actId="1076"/>
          <ac:picMkLst>
            <pc:docMk/>
            <pc:sldMk cId="1348417164" sldId="289"/>
            <ac:picMk id="3" creationId="{3C3215BD-0BC5-64AD-FC44-41F3E684E2F4}"/>
          </ac:picMkLst>
        </pc:picChg>
      </pc:sldChg>
      <pc:sldChg chg="addSp modSp add mod">
        <pc:chgData name="Vishal CS" userId="7eec82e4852c2582" providerId="LiveId" clId="{67F18326-90A5-4D17-B91B-EAB6D82357BD}" dt="2023-09-13T06:59:32.994" v="224" actId="1076"/>
        <pc:sldMkLst>
          <pc:docMk/>
          <pc:sldMk cId="2608825494" sldId="290"/>
        </pc:sldMkLst>
        <pc:picChg chg="add mod modCrop">
          <ac:chgData name="Vishal CS" userId="7eec82e4852c2582" providerId="LiveId" clId="{67F18326-90A5-4D17-B91B-EAB6D82357BD}" dt="2023-09-13T06:59:32.994" v="224" actId="1076"/>
          <ac:picMkLst>
            <pc:docMk/>
            <pc:sldMk cId="2608825494" sldId="290"/>
            <ac:picMk id="3" creationId="{A43EA726-F827-2C20-0B6E-2393355B490E}"/>
          </ac:picMkLst>
        </pc:picChg>
      </pc:sldChg>
      <pc:sldChg chg="addSp modSp add mod">
        <pc:chgData name="Vishal CS" userId="7eec82e4852c2582" providerId="LiveId" clId="{67F18326-90A5-4D17-B91B-EAB6D82357BD}" dt="2023-09-13T07:00:23.203" v="233" actId="1076"/>
        <pc:sldMkLst>
          <pc:docMk/>
          <pc:sldMk cId="2331384639" sldId="291"/>
        </pc:sldMkLst>
        <pc:picChg chg="add mod modCrop">
          <ac:chgData name="Vishal CS" userId="7eec82e4852c2582" providerId="LiveId" clId="{67F18326-90A5-4D17-B91B-EAB6D82357BD}" dt="2023-09-13T07:00:23.203" v="233" actId="1076"/>
          <ac:picMkLst>
            <pc:docMk/>
            <pc:sldMk cId="2331384639" sldId="291"/>
            <ac:picMk id="3" creationId="{CB16D8A0-F5E4-69A1-EAB2-838D33DBCB14}"/>
          </ac:picMkLst>
        </pc:picChg>
      </pc:sldChg>
      <pc:sldChg chg="addSp modSp add mod">
        <pc:chgData name="Vishal CS" userId="7eec82e4852c2582" providerId="LiveId" clId="{67F18326-90A5-4D17-B91B-EAB6D82357BD}" dt="2023-09-13T07:01:04.531" v="239" actId="1076"/>
        <pc:sldMkLst>
          <pc:docMk/>
          <pc:sldMk cId="2148376766" sldId="292"/>
        </pc:sldMkLst>
        <pc:picChg chg="add mod modCrop">
          <ac:chgData name="Vishal CS" userId="7eec82e4852c2582" providerId="LiveId" clId="{67F18326-90A5-4D17-B91B-EAB6D82357BD}" dt="2023-09-13T07:01:04.531" v="239" actId="1076"/>
          <ac:picMkLst>
            <pc:docMk/>
            <pc:sldMk cId="2148376766" sldId="292"/>
            <ac:picMk id="3" creationId="{5CB7EA1B-C534-DAD8-F04C-003AFB96C2FA}"/>
          </ac:picMkLst>
        </pc:picChg>
      </pc:sldChg>
      <pc:sldChg chg="new del">
        <pc:chgData name="Vishal CS" userId="7eec82e4852c2582" providerId="LiveId" clId="{67F18326-90A5-4D17-B91B-EAB6D82357BD}" dt="2023-09-13T06:59:37.787" v="226" actId="47"/>
        <pc:sldMkLst>
          <pc:docMk/>
          <pc:sldMk cId="3573724726" sldId="292"/>
        </pc:sldMkLst>
      </pc:sldChg>
      <pc:sldChg chg="addSp delSp modSp add mod">
        <pc:chgData name="Vishal CS" userId="7eec82e4852c2582" providerId="LiveId" clId="{67F18326-90A5-4D17-B91B-EAB6D82357BD}" dt="2023-09-13T08:03:19.529" v="248" actId="1076"/>
        <pc:sldMkLst>
          <pc:docMk/>
          <pc:sldMk cId="770607812" sldId="293"/>
        </pc:sldMkLst>
        <pc:picChg chg="del">
          <ac:chgData name="Vishal CS" userId="7eec82e4852c2582" providerId="LiveId" clId="{67F18326-90A5-4D17-B91B-EAB6D82357BD}" dt="2023-09-13T07:01:07.631" v="241" actId="478"/>
          <ac:picMkLst>
            <pc:docMk/>
            <pc:sldMk cId="770607812" sldId="293"/>
            <ac:picMk id="3" creationId="{5CB7EA1B-C534-DAD8-F04C-003AFB96C2FA}"/>
          </ac:picMkLst>
        </pc:picChg>
        <pc:picChg chg="add mod modCrop">
          <ac:chgData name="Vishal CS" userId="7eec82e4852c2582" providerId="LiveId" clId="{67F18326-90A5-4D17-B91B-EAB6D82357BD}" dt="2023-09-13T08:03:19.529" v="248" actId="1076"/>
          <ac:picMkLst>
            <pc:docMk/>
            <pc:sldMk cId="770607812" sldId="293"/>
            <ac:picMk id="4" creationId="{25851050-D68B-E97F-D11C-58C024AE582A}"/>
          </ac:picMkLst>
        </pc:picChg>
      </pc:sldChg>
      <pc:sldChg chg="addSp modSp add mod">
        <pc:chgData name="Vishal CS" userId="7eec82e4852c2582" providerId="LiveId" clId="{67F18326-90A5-4D17-B91B-EAB6D82357BD}" dt="2023-09-13T08:05:36.741" v="255" actId="1076"/>
        <pc:sldMkLst>
          <pc:docMk/>
          <pc:sldMk cId="3590670929" sldId="294"/>
        </pc:sldMkLst>
        <pc:picChg chg="add mod modCrop">
          <ac:chgData name="Vishal CS" userId="7eec82e4852c2582" providerId="LiveId" clId="{67F18326-90A5-4D17-B91B-EAB6D82357BD}" dt="2023-09-13T08:05:36.741" v="255" actId="1076"/>
          <ac:picMkLst>
            <pc:docMk/>
            <pc:sldMk cId="3590670929" sldId="294"/>
            <ac:picMk id="3" creationId="{092BA8BC-BB49-D0E8-9F5B-2CBDA4229B64}"/>
          </ac:picMkLst>
        </pc:picChg>
      </pc:sldChg>
      <pc:sldChg chg="add del">
        <pc:chgData name="Vishal CS" userId="7eec82e4852c2582" providerId="LiveId" clId="{67F18326-90A5-4D17-B91B-EAB6D82357BD}" dt="2023-09-13T08:06:40.560" v="257" actId="47"/>
        <pc:sldMkLst>
          <pc:docMk/>
          <pc:sldMk cId="1409147121" sldId="295"/>
        </pc:sldMkLst>
      </pc:sldChg>
      <pc:sldChg chg="add del">
        <pc:chgData name="Vishal CS" userId="7eec82e4852c2582" providerId="LiveId" clId="{67F18326-90A5-4D17-B91B-EAB6D82357BD}" dt="2023-09-13T08:06:42.979" v="258" actId="47"/>
        <pc:sldMkLst>
          <pc:docMk/>
          <pc:sldMk cId="1087134905" sldId="296"/>
        </pc:sldMkLst>
      </pc:sldChg>
    </pc:docChg>
  </pc:docChgLst>
  <pc:docChgLst>
    <pc:chgData name="Vishal CS" userId="7eec82e4852c2582" providerId="LiveId" clId="{1D061501-DC79-445C-8328-FE6CE96A5086}"/>
    <pc:docChg chg="delSld">
      <pc:chgData name="Vishal CS" userId="7eec82e4852c2582" providerId="LiveId" clId="{1D061501-DC79-445C-8328-FE6CE96A5086}" dt="2023-10-02T14:19:56.685" v="13" actId="47"/>
      <pc:docMkLst>
        <pc:docMk/>
      </pc:docMkLst>
      <pc:sldChg chg="del">
        <pc:chgData name="Vishal CS" userId="7eec82e4852c2582" providerId="LiveId" clId="{1D061501-DC79-445C-8328-FE6CE96A5086}" dt="2023-10-02T14:19:50.562" v="0" actId="47"/>
        <pc:sldMkLst>
          <pc:docMk/>
          <pc:sldMk cId="3289345617" sldId="281"/>
        </pc:sldMkLst>
      </pc:sldChg>
      <pc:sldChg chg="del">
        <pc:chgData name="Vishal CS" userId="7eec82e4852c2582" providerId="LiveId" clId="{1D061501-DC79-445C-8328-FE6CE96A5086}" dt="2023-10-02T14:19:51.724" v="1" actId="47"/>
        <pc:sldMkLst>
          <pc:docMk/>
          <pc:sldMk cId="3879999464" sldId="282"/>
        </pc:sldMkLst>
      </pc:sldChg>
      <pc:sldChg chg="del">
        <pc:chgData name="Vishal CS" userId="7eec82e4852c2582" providerId="LiveId" clId="{1D061501-DC79-445C-8328-FE6CE96A5086}" dt="2023-10-02T14:19:52.351" v="2" actId="47"/>
        <pc:sldMkLst>
          <pc:docMk/>
          <pc:sldMk cId="1359367141" sldId="283"/>
        </pc:sldMkLst>
      </pc:sldChg>
      <pc:sldChg chg="del">
        <pc:chgData name="Vishal CS" userId="7eec82e4852c2582" providerId="LiveId" clId="{1D061501-DC79-445C-8328-FE6CE96A5086}" dt="2023-10-02T14:19:52.712" v="3" actId="47"/>
        <pc:sldMkLst>
          <pc:docMk/>
          <pc:sldMk cId="1620479824" sldId="284"/>
        </pc:sldMkLst>
      </pc:sldChg>
      <pc:sldChg chg="del">
        <pc:chgData name="Vishal CS" userId="7eec82e4852c2582" providerId="LiveId" clId="{1D061501-DC79-445C-8328-FE6CE96A5086}" dt="2023-10-02T14:19:52.885" v="4" actId="47"/>
        <pc:sldMkLst>
          <pc:docMk/>
          <pc:sldMk cId="2927335552" sldId="285"/>
        </pc:sldMkLst>
      </pc:sldChg>
      <pc:sldChg chg="del">
        <pc:chgData name="Vishal CS" userId="7eec82e4852c2582" providerId="LiveId" clId="{1D061501-DC79-445C-8328-FE6CE96A5086}" dt="2023-10-02T14:19:53.073" v="5" actId="47"/>
        <pc:sldMkLst>
          <pc:docMk/>
          <pc:sldMk cId="2166111518" sldId="286"/>
        </pc:sldMkLst>
      </pc:sldChg>
      <pc:sldChg chg="del">
        <pc:chgData name="Vishal CS" userId="7eec82e4852c2582" providerId="LiveId" clId="{1D061501-DC79-445C-8328-FE6CE96A5086}" dt="2023-10-02T14:19:53.592" v="6" actId="47"/>
        <pc:sldMkLst>
          <pc:docMk/>
          <pc:sldMk cId="3111340808" sldId="287"/>
        </pc:sldMkLst>
      </pc:sldChg>
      <pc:sldChg chg="del">
        <pc:chgData name="Vishal CS" userId="7eec82e4852c2582" providerId="LiveId" clId="{1D061501-DC79-445C-8328-FE6CE96A5086}" dt="2023-10-02T14:19:53.892" v="7" actId="47"/>
        <pc:sldMkLst>
          <pc:docMk/>
          <pc:sldMk cId="3367875914" sldId="288"/>
        </pc:sldMkLst>
      </pc:sldChg>
      <pc:sldChg chg="del">
        <pc:chgData name="Vishal CS" userId="7eec82e4852c2582" providerId="LiveId" clId="{1D061501-DC79-445C-8328-FE6CE96A5086}" dt="2023-10-02T14:19:54.332" v="8" actId="47"/>
        <pc:sldMkLst>
          <pc:docMk/>
          <pc:sldMk cId="1348417164" sldId="289"/>
        </pc:sldMkLst>
      </pc:sldChg>
      <pc:sldChg chg="del">
        <pc:chgData name="Vishal CS" userId="7eec82e4852c2582" providerId="LiveId" clId="{1D061501-DC79-445C-8328-FE6CE96A5086}" dt="2023-10-02T14:19:54.692" v="9" actId="47"/>
        <pc:sldMkLst>
          <pc:docMk/>
          <pc:sldMk cId="2608825494" sldId="290"/>
        </pc:sldMkLst>
      </pc:sldChg>
      <pc:sldChg chg="del">
        <pc:chgData name="Vishal CS" userId="7eec82e4852c2582" providerId="LiveId" clId="{1D061501-DC79-445C-8328-FE6CE96A5086}" dt="2023-10-02T14:19:55.195" v="10" actId="47"/>
        <pc:sldMkLst>
          <pc:docMk/>
          <pc:sldMk cId="2331384639" sldId="291"/>
        </pc:sldMkLst>
      </pc:sldChg>
      <pc:sldChg chg="del">
        <pc:chgData name="Vishal CS" userId="7eec82e4852c2582" providerId="LiveId" clId="{1D061501-DC79-445C-8328-FE6CE96A5086}" dt="2023-10-02T14:19:55.651" v="11" actId="47"/>
        <pc:sldMkLst>
          <pc:docMk/>
          <pc:sldMk cId="2148376766" sldId="292"/>
        </pc:sldMkLst>
      </pc:sldChg>
      <pc:sldChg chg="del">
        <pc:chgData name="Vishal CS" userId="7eec82e4852c2582" providerId="LiveId" clId="{1D061501-DC79-445C-8328-FE6CE96A5086}" dt="2023-10-02T14:19:56.136" v="12" actId="47"/>
        <pc:sldMkLst>
          <pc:docMk/>
          <pc:sldMk cId="770607812" sldId="293"/>
        </pc:sldMkLst>
      </pc:sldChg>
      <pc:sldChg chg="del">
        <pc:chgData name="Vishal CS" userId="7eec82e4852c2582" providerId="LiveId" clId="{1D061501-DC79-445C-8328-FE6CE96A5086}" dt="2023-10-02T14:19:56.685" v="13" actId="47"/>
        <pc:sldMkLst>
          <pc:docMk/>
          <pc:sldMk cId="3590670929" sldId="2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2EE059-E320-4F35-9DE4-1563D1FB54B8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161F0-551C-4F58-B1DC-1B1894CE44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0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161F0-551C-4F58-B1DC-1B1894CE449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74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441508-102E-3112-2FE1-02CD937B2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74CF274-9494-B5E3-7008-A4DA0B6D2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41646D-7570-6950-D042-15D27BE05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F9AC3-EB9E-46BB-8B0C-9B7D125986B0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ED305C-3786-E695-C39F-087FA1FC9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2303DF-78B5-0F2A-2249-AB9C64E2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108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F03FA2-1A68-D706-B184-76376E06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A82B9C-1930-3320-58EB-9DEDBA6A8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FCE6A3-B280-6676-AB91-B7C1B3DE2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3710B-90B2-4A42-A769-3D1C80204BF3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FFABC8-0951-764C-394D-61A805F80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2F8AF9F-52F6-5146-068D-0E5F97751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09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4499F5-5D43-08A4-8341-E44708FFE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DB7982-20B3-D04F-EF9F-D8792FA5C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50E3DA-B463-F357-ED95-C9F867FF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83B7-1FCE-4CE6-B360-AC820262CF60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6DAFBA-A3A0-4AC1-756C-CE1DED8EE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2841304-666E-5BB6-E9B6-E798A88A5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674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7398F-45C5-9E12-8D48-357071E3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D34A4DF-A1DA-95C5-0250-69F31F83F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906F50B-BD35-9853-EA2F-3B1803457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E56DE8E-8F13-90F6-B9CA-D7284D5E4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3143C-876E-49CC-807A-3C4CC9F536CC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FBCD7DC-DACC-CDED-AC54-7507B4E6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D680041-12F5-D4A7-85D9-300C644BF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6319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2ACFAB-01B6-2503-0D8B-566601C29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FB0EA6B-1E4F-6E47-989E-858F0D138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2B8E3BA-F447-88FC-9883-23FF74E00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DDFF4DA-7B82-A388-BD8A-4AC313C21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E479148-D6DE-655D-6C58-23FDEEDDF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17B137C-F6B6-7E4A-8B49-189C6EB0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6E0-C35B-47BF-8EB6-5A7514ACAEE8}" type="datetime1">
              <a:rPr lang="en-IN" smtClean="0"/>
              <a:t>17-09-2024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A9CDC50-940C-72FB-89C7-12C05149F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356E935-F282-3A7D-69AD-553DE8B0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267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50361F-AAA6-CA8B-5DBC-3D9C2FD9B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64AE206-7B9C-4617-B970-5D1B822F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046DA-8A27-4156-B16C-CDC9862AE98D}" type="datetime1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CC10BB0-9AAF-8091-B8C9-6E6093D63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D85C777-6E4C-9D76-17C6-949E15FD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502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FF17C22-EAB0-9BA1-B0CE-D1AC72417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E7207-84AA-4744-93BE-C1D0721BE5EC}" type="datetime1">
              <a:rPr lang="en-IN" smtClean="0"/>
              <a:t>17-09-2024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B7C08BB-8D1C-1EB8-9BE4-608A51DEE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95743D-27B6-CE72-7095-31CA46E8B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52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22857F-C04F-4C2C-3AB1-1583EAB6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88131E-8134-1618-6AC7-5AAB1B73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38C9F6A-FC9B-0156-6108-8C4F07564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52BEC0B-FDDA-0E2B-E78D-627D80753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8CFB8-F77B-4C66-8952-AE0ACDEE3DD5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12885BF-EB0B-A05B-4453-CBA547F37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8CBE4B1-02DD-73C6-BF04-D14ADD628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0745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0C1093-53BB-B9CF-C808-488095BD4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1C6CABF-BB5C-D6E5-89BE-C49674CAD5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8BB041C-1F3B-5E1A-E1C3-99B64C11B2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BAEE15-BECB-D24A-EB02-83EE7575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32F27-3A28-40A4-ADDD-FE126D75A56A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583FBDA-6C02-04B0-A5AB-1A225DD0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E6B36A-827B-11BA-AD73-A9043640D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398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F92383-8794-D09D-44E9-7FF81E78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4A7DBCA-EA7A-4607-50BB-BAB533402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E18DE40-257E-63D4-3A3A-8736EFC05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D6F3-2B46-4488-B581-D3A7506C9F8A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F3BBD0-FBF7-7AE6-5F41-C947768DD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F22172-C5EB-C0FE-9E48-539575267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749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EB583CB-6AC2-5654-E56D-B0B9B8293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BF67C0B-6342-ACB4-500C-6532FA0D8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2C7641-E672-F05F-1A9A-8E569E2BD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7A7-20E1-497D-85C1-8B3E8C8895CB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255B4C7-ED0E-DB7C-7555-2BC296F8B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9F2FF1-6558-DC49-1E1C-0B0C1D53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102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96796D7-EF12-BC03-A58D-9A055494D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AE0BE5-3F5E-6066-D571-AA06CBC68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AE0738B-11AE-2AF5-D998-FF25D6415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6A898-8599-4CAF-9075-9FFBA7825FDD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0787C1-A81A-37D4-5C7E-1DE290296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34E206-2271-837D-24C9-271A6609C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A4E07-F3B6-4A21-9CB9-DAFB18BCF5AC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8" y="378328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2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49DFD52-7B5D-C0DC-89E3-90C99FB765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2" t="10327" r="11839" b="12942"/>
          <a:stretch/>
        </p:blipFill>
        <p:spPr>
          <a:xfrm>
            <a:off x="1783976" y="466165"/>
            <a:ext cx="9144000" cy="526228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43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62990A-48CF-CF90-D995-8C418FC38D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88" t="14770" r="20221" b="13726"/>
          <a:stretch/>
        </p:blipFill>
        <p:spPr>
          <a:xfrm>
            <a:off x="537882" y="123359"/>
            <a:ext cx="10551460" cy="661128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8118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688BAAF-56D7-235C-03A7-7475119A2C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9" t="19477" r="43455" b="33987"/>
          <a:stretch/>
        </p:blipFill>
        <p:spPr>
          <a:xfrm>
            <a:off x="681317" y="363070"/>
            <a:ext cx="11006340" cy="613185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3525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5F841B4-8D0A-CFA7-CD76-4B9570E2DA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53" t="18431" r="42867" b="36863"/>
          <a:stretch/>
        </p:blipFill>
        <p:spPr>
          <a:xfrm>
            <a:off x="1030942" y="542365"/>
            <a:ext cx="10559468" cy="561638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53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AC876FD-1663-C1DA-EC3D-A2234D39A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79" t="19085" r="43383" b="40000"/>
          <a:stretch/>
        </p:blipFill>
        <p:spPr>
          <a:xfrm>
            <a:off x="510988" y="638735"/>
            <a:ext cx="11357177" cy="558053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6977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D28A570-73A0-CB28-49DE-11AB286604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9" t="18693" r="41838" b="32419"/>
          <a:stretch/>
        </p:blipFill>
        <p:spPr>
          <a:xfrm>
            <a:off x="690282" y="502023"/>
            <a:ext cx="10346155" cy="585395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3155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ABED239-9934-228B-EBAC-2C0A812D2B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53" t="20786" r="11912" b="22222"/>
          <a:stretch/>
        </p:blipFill>
        <p:spPr>
          <a:xfrm>
            <a:off x="666410" y="779929"/>
            <a:ext cx="10859180" cy="492162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6858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EA4D34E-20D7-BBD1-D2A7-17AA0D5593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59" t="21307" r="43236" b="40392"/>
          <a:stretch/>
        </p:blipFill>
        <p:spPr>
          <a:xfrm>
            <a:off x="0" y="0"/>
            <a:ext cx="9561696" cy="46078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45E1AB6-F275-0010-6E4A-C9D878BCE7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89" t="20392" r="50000" b="43529"/>
          <a:stretch/>
        </p:blipFill>
        <p:spPr>
          <a:xfrm>
            <a:off x="4303122" y="2366682"/>
            <a:ext cx="7761355" cy="4267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8780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A9512B-2F1C-DB5E-EC3B-39D9EE69A0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18823" r="41691" b="37517"/>
          <a:stretch/>
        </p:blipFill>
        <p:spPr>
          <a:xfrm>
            <a:off x="929187" y="564776"/>
            <a:ext cx="10333626" cy="525331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9813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74F51C7-078A-6575-373D-472A825791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47" t="19608" r="41912" b="36471"/>
          <a:stretch/>
        </p:blipFill>
        <p:spPr>
          <a:xfrm>
            <a:off x="466164" y="376517"/>
            <a:ext cx="11550815" cy="595256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772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D7C169F-9E33-28E8-B50B-C78F384A1A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78" t="21695" r="42207" b="34568"/>
          <a:stretch/>
        </p:blipFill>
        <p:spPr>
          <a:xfrm>
            <a:off x="0" y="179295"/>
            <a:ext cx="12004306" cy="580912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8806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9E076D7-1B33-83EB-3E48-768B546E12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20" t="18823" r="41912" b="38562"/>
          <a:stretch/>
        </p:blipFill>
        <p:spPr>
          <a:xfrm>
            <a:off x="528918" y="555812"/>
            <a:ext cx="11475126" cy="574637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516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CE8E3F-6E32-6FFE-F323-8B526C579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79" t="19347" r="41748" b="37255"/>
          <a:stretch/>
        </p:blipFill>
        <p:spPr>
          <a:xfrm>
            <a:off x="860612" y="582706"/>
            <a:ext cx="10470776" cy="527329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8806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461F73-BA30-7AF0-CB4A-0F168A9EDA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59" t="19608" r="41764" b="36340"/>
          <a:stretch/>
        </p:blipFill>
        <p:spPr>
          <a:xfrm>
            <a:off x="385482" y="322730"/>
            <a:ext cx="11147250" cy="567465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8828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4E064A9-B843-7903-88A6-BBCD89A527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29" t="19869" r="43015" b="37385"/>
          <a:stretch/>
        </p:blipFill>
        <p:spPr>
          <a:xfrm>
            <a:off x="788628" y="506504"/>
            <a:ext cx="10614743" cy="555363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9832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D5CD909-6EE4-5264-034A-8157801123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18301" r="41764" b="40000"/>
          <a:stretch/>
        </p:blipFill>
        <p:spPr>
          <a:xfrm>
            <a:off x="371854" y="331695"/>
            <a:ext cx="11448291" cy="556708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4988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E6E5942-9D20-C289-764B-747387A5F6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12" t="9543" r="9191" b="16209"/>
          <a:stretch/>
        </p:blipFill>
        <p:spPr>
          <a:xfrm>
            <a:off x="331692" y="309282"/>
            <a:ext cx="11786825" cy="623943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3945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EB51831-E710-06E5-E369-E8552E7883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67" t="20000" r="43089" b="39215"/>
          <a:stretch/>
        </p:blipFill>
        <p:spPr>
          <a:xfrm>
            <a:off x="351608" y="510988"/>
            <a:ext cx="11840392" cy="583602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642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53D4CF1-FF71-AF00-47EA-6050E617D2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15" t="18955" r="47794" b="35555"/>
          <a:stretch/>
        </p:blipFill>
        <p:spPr>
          <a:xfrm>
            <a:off x="941293" y="265265"/>
            <a:ext cx="10309413" cy="632747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3978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5AE5FDB-EDC6-6E98-5365-F0C4C81D18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2" t="21307" r="45588" b="41046"/>
          <a:stretch/>
        </p:blipFill>
        <p:spPr>
          <a:xfrm>
            <a:off x="161364" y="421341"/>
            <a:ext cx="11717333" cy="601531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6780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775FD3D-3436-4CDE-BE20-8515A2ADC4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78" t="19758" r="41324" b="28892"/>
          <a:stretch/>
        </p:blipFill>
        <p:spPr>
          <a:xfrm>
            <a:off x="788894" y="380669"/>
            <a:ext cx="10927976" cy="609666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8613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C2A0280-3097-857F-3EB4-4E926F634B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78" t="18170" r="42207" b="35164"/>
          <a:stretch/>
        </p:blipFill>
        <p:spPr>
          <a:xfrm>
            <a:off x="484094" y="192741"/>
            <a:ext cx="11552128" cy="631563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5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B73BA7B-0D5E-F961-17FB-4F883DD165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74" t="19608" r="42279" b="34248"/>
          <a:stretch/>
        </p:blipFill>
        <p:spPr>
          <a:xfrm>
            <a:off x="340657" y="318248"/>
            <a:ext cx="11743765" cy="639745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876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E2CDAC9-517A-353C-DCE4-0BA0F9A230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38" t="19739" r="51544" b="33072"/>
          <a:stretch/>
        </p:blipFill>
        <p:spPr>
          <a:xfrm>
            <a:off x="753036" y="277905"/>
            <a:ext cx="9287435" cy="630218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1563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24AC230-8B83-B924-5519-5FA6508DF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91" t="18823" r="42573" b="34902"/>
          <a:stretch/>
        </p:blipFill>
        <p:spPr>
          <a:xfrm>
            <a:off x="277906" y="183776"/>
            <a:ext cx="11636188" cy="627928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A4E07-F3B6-4A21-9CB9-DAFB18BCF5AC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0218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51</Words>
  <Application>Microsoft Office PowerPoint</Application>
  <PresentationFormat>Widescreen</PresentationFormat>
  <Paragraphs>51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 CS</dc:creator>
  <cp:lastModifiedBy>User</cp:lastModifiedBy>
  <cp:revision>2</cp:revision>
  <dcterms:created xsi:type="dcterms:W3CDTF">2023-09-11T15:22:14Z</dcterms:created>
  <dcterms:modified xsi:type="dcterms:W3CDTF">2024-09-17T17:02:27Z</dcterms:modified>
</cp:coreProperties>
</file>