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63" r:id="rId5"/>
    <p:sldId id="262" r:id="rId6"/>
    <p:sldId id="286" r:id="rId7"/>
    <p:sldId id="278" r:id="rId8"/>
    <p:sldId id="264" r:id="rId9"/>
    <p:sldId id="28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54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0645-8A58-491B-8A08-E834565AFEF5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A6772-4909-4BA5-B2B4-186B40E9EC3E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867F8-8BEC-4EA8-8D61-8A79D3EF6428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982C4-8327-4AF8-A83A-01104C64188A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2D0F-B4CF-43E9-81C9-3DE297361E67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F985-A4A8-43B7-8257-26950A4A28D4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998C-3663-4ED2-AE04-D69B0F2E74A2}" type="datetime1">
              <a:rPr lang="en-IN" smtClean="0"/>
              <a:t>15-09-2024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1FC5-0F4D-4F18-B0A2-FE348F3CEE3D}" type="datetime1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608A-4A3B-4E53-A1E3-C582F3D3F623}" type="datetime1">
              <a:rPr lang="en-IN" smtClean="0"/>
              <a:t>15-09-2024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B338-9790-4523-BD0F-C9FC4510EDA1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06003-4654-451A-8575-48FDF0DDF13B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E0374-6C78-473E-82EB-98851F46F1AB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5" y="841333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 </a:t>
            </a:r>
            <a:r>
              <a:rPr lang="en-IN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TOXICOLOGY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5" y="3165082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(FONT SIZE 20) – TIMES NEW ROMAN, ALL CAPS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17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–PYRETHROIDS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9539" y="198829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Content: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MOA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Sign and symptoms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17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–PYRETHROIDS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lvl="0"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775" y="1988293"/>
            <a:ext cx="1019394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Introduction-</a:t>
            </a:r>
          </a:p>
          <a:p>
            <a:pPr lvl="1"/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Pyrethrins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are extracted from chrysanthemum plant and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pyrethroids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are synthetic analogues of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pyrethrins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209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17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–PYRETHROIDS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9538" y="1988293"/>
            <a:ext cx="80068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MOA of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Pyrethroids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lvl="1" algn="just"/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Pyrethroids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axonic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excitotoxins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the toxic effects of which are mediated through preventing the closure of the voltage gated sodium channels in the axon membranes </a:t>
            </a:r>
          </a:p>
          <a:p>
            <a:pPr lvl="1" algn="just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7357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–PYRETHROIDS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51887" y="1043353"/>
            <a:ext cx="598746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Sign and Symptoms of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Pyrethroids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Skin Contact causes dermatitis and blistering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Paraesthesias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Nausea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Vomiting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Vertigo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Hyperthermia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Convulsion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Pulmonary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oedema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Coma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Inhalation Causes rhinorrhea, sore throat,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wheezing,dyspnoea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6893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–PYRETHROIDS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51887" y="1043353"/>
            <a:ext cx="59874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Treatment of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Pyrethroids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Poisoning-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Prevention of Absorption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Management of complication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Eye exposure and skin exposure similar treatment with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organophosphorous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poisoning 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900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BC09B4-973F-4ED3-9585-0BF55573CB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32438A-5B67-4501-A225-A35B8807846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9DC01A3-18BD-4D25-A2B1-D9A07778CF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565</TotalTime>
  <Words>176</Words>
  <Application>Microsoft Office PowerPoint</Application>
  <PresentationFormat>Widescreen</PresentationFormat>
  <Paragraphs>65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63</cp:revision>
  <dcterms:created xsi:type="dcterms:W3CDTF">2020-07-13T05:58:17Z</dcterms:created>
  <dcterms:modified xsi:type="dcterms:W3CDTF">2024-09-15T15:50:09Z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