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793" r:id="rId2"/>
    <p:sldMasterId id="2147483805" r:id="rId3"/>
  </p:sldMasterIdLst>
  <p:notesMasterIdLst>
    <p:notesMasterId r:id="rId76"/>
  </p:notesMasterIdLst>
  <p:sldIdLst>
    <p:sldId id="256" r:id="rId4"/>
    <p:sldId id="293" r:id="rId5"/>
    <p:sldId id="257" r:id="rId6"/>
    <p:sldId id="286" r:id="rId7"/>
    <p:sldId id="258" r:id="rId8"/>
    <p:sldId id="287" r:id="rId9"/>
    <p:sldId id="259" r:id="rId10"/>
    <p:sldId id="288" r:id="rId11"/>
    <p:sldId id="260" r:id="rId12"/>
    <p:sldId id="289" r:id="rId13"/>
    <p:sldId id="261" r:id="rId14"/>
    <p:sldId id="262" r:id="rId15"/>
    <p:sldId id="263" r:id="rId16"/>
    <p:sldId id="264" r:id="rId17"/>
    <p:sldId id="290" r:id="rId18"/>
    <p:sldId id="265" r:id="rId19"/>
    <p:sldId id="278" r:id="rId20"/>
    <p:sldId id="266" r:id="rId21"/>
    <p:sldId id="268" r:id="rId22"/>
    <p:sldId id="267" r:id="rId23"/>
    <p:sldId id="291" r:id="rId24"/>
    <p:sldId id="269" r:id="rId25"/>
    <p:sldId id="270" r:id="rId26"/>
    <p:sldId id="292" r:id="rId27"/>
    <p:sldId id="271" r:id="rId28"/>
    <p:sldId id="272" r:id="rId29"/>
    <p:sldId id="273" r:id="rId30"/>
    <p:sldId id="274" r:id="rId31"/>
    <p:sldId id="275" r:id="rId32"/>
    <p:sldId id="276" r:id="rId33"/>
    <p:sldId id="284" r:id="rId34"/>
    <p:sldId id="279" r:id="rId35"/>
    <p:sldId id="280" r:id="rId36"/>
    <p:sldId id="285" r:id="rId37"/>
    <p:sldId id="283" r:id="rId38"/>
    <p:sldId id="282"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990000"/>
    <a:srgbClr val="660066"/>
    <a:srgbClr val="660033"/>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714" y="60"/>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theme" Target="theme/theme1.xml"/><Relationship Id="rId5" Type="http://schemas.openxmlformats.org/officeDocument/2006/relationships/slide" Target="slides/slide2.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9028AF90-706C-871E-A5B0-1C25B65033F7}"/>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Arial" charset="0"/>
              </a:defRPr>
            </a:lvl1pPr>
          </a:lstStyle>
          <a:p>
            <a:pPr>
              <a:defRPr/>
            </a:pPr>
            <a:endParaRPr lang="en-US"/>
          </a:p>
        </p:txBody>
      </p:sp>
      <p:sp>
        <p:nvSpPr>
          <p:cNvPr id="3" name="Date Placeholder 2">
            <a:extLst>
              <a:ext uri="{FF2B5EF4-FFF2-40B4-BE49-F238E27FC236}">
                <a16:creationId xmlns:a16="http://schemas.microsoft.com/office/drawing/2014/main" xmlns="" id="{C667D488-C8A0-6B2C-4D9E-3010BA6DAC91}"/>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cs typeface="Arial" charset="0"/>
              </a:defRPr>
            </a:lvl1pPr>
          </a:lstStyle>
          <a:p>
            <a:pPr>
              <a:defRPr/>
            </a:pPr>
            <a:fld id="{A725F1EF-3343-46D8-B32E-ACC5B7FECE9A}" type="datetimeFigureOut">
              <a:rPr lang="en-US"/>
              <a:pPr>
                <a:defRPr/>
              </a:pPr>
              <a:t>9/12/2024</a:t>
            </a:fld>
            <a:endParaRPr lang="en-US"/>
          </a:p>
        </p:txBody>
      </p:sp>
      <p:sp>
        <p:nvSpPr>
          <p:cNvPr id="4" name="Slide Image Placeholder 3">
            <a:extLst>
              <a:ext uri="{FF2B5EF4-FFF2-40B4-BE49-F238E27FC236}">
                <a16:creationId xmlns:a16="http://schemas.microsoft.com/office/drawing/2014/main" xmlns="" id="{0E844632-F0A1-708B-9630-28B9E5D6368E}"/>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xmlns="" id="{EE782B02-16D3-E34F-07AC-1D6FB513B538}"/>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xmlns="" id="{24DC8781-5D3C-A6AB-9D13-4AAF846029F8}"/>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xmlns="" id="{3F756A79-3B03-3ADA-9AE9-C28A61069214}"/>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9588C46-8E09-4244-80D1-9FB7A6A2DE45}" type="slidenum">
              <a:rPr lang="en-US" altLang="en-US"/>
              <a:pPr/>
              <a:t>‹#›</a:t>
            </a:fld>
            <a:endParaRPr lang="en-US" altLang="en-US"/>
          </a:p>
        </p:txBody>
      </p:sp>
    </p:spTree>
    <p:extLst>
      <p:ext uri="{BB962C8B-B14F-4D97-AF65-F5344CB8AC3E}">
        <p14:creationId xmlns:p14="http://schemas.microsoft.com/office/powerpoint/2010/main" val="34432489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xmlns="" id="{287BD31E-4016-928F-F368-4529230548BE}"/>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a:extLst>
              <a:ext uri="{FF2B5EF4-FFF2-40B4-BE49-F238E27FC236}">
                <a16:creationId xmlns:a16="http://schemas.microsoft.com/office/drawing/2014/main" xmlns="" id="{68C4CF23-178C-A124-56BD-B4888B92CDC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79876" name="Slide Number Placeholder 3">
            <a:extLst>
              <a:ext uri="{FF2B5EF4-FFF2-40B4-BE49-F238E27FC236}">
                <a16:creationId xmlns:a16="http://schemas.microsoft.com/office/drawing/2014/main" xmlns="" id="{E238114A-19E2-5D11-FEFB-F63610E6B9D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5ED7765D-C3E9-4BA6-BFC7-25D8B35466C5}" type="slidenum">
              <a:rPr lang="en-IN" altLang="en-US"/>
              <a:pPr eaLnBrk="1" hangingPunct="1"/>
              <a:t>40</a:t>
            </a:fld>
            <a:endParaRPr lang="en-IN" altLang="en-US"/>
          </a:p>
        </p:txBody>
      </p:sp>
    </p:spTree>
    <p:extLst>
      <p:ext uri="{BB962C8B-B14F-4D97-AF65-F5344CB8AC3E}">
        <p14:creationId xmlns:p14="http://schemas.microsoft.com/office/powerpoint/2010/main" val="3967466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xmlns="" id="{20746965-4A54-5439-60FC-BBFC019CE80E}"/>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a:extLst>
              <a:ext uri="{FF2B5EF4-FFF2-40B4-BE49-F238E27FC236}">
                <a16:creationId xmlns:a16="http://schemas.microsoft.com/office/drawing/2014/main" xmlns="" id="{7932E56F-E74D-E755-111D-4722569D2BD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80900" name="Slide Number Placeholder 3">
            <a:extLst>
              <a:ext uri="{FF2B5EF4-FFF2-40B4-BE49-F238E27FC236}">
                <a16:creationId xmlns:a16="http://schemas.microsoft.com/office/drawing/2014/main" xmlns="" id="{E569FB5C-C307-BC49-972E-CFDFA3A7966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7563953B-AC8C-4CC5-8DA1-F0A8C4351CC3}" type="slidenum">
              <a:rPr lang="en-IN" altLang="en-US"/>
              <a:pPr eaLnBrk="1" hangingPunct="1"/>
              <a:t>44</a:t>
            </a:fld>
            <a:endParaRPr lang="en-IN" altLang="en-US"/>
          </a:p>
        </p:txBody>
      </p:sp>
    </p:spTree>
    <p:extLst>
      <p:ext uri="{BB962C8B-B14F-4D97-AF65-F5344CB8AC3E}">
        <p14:creationId xmlns:p14="http://schemas.microsoft.com/office/powerpoint/2010/main" val="492380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xmlns="" id="{F27FFAA4-2500-1F0B-0EF4-0BC4D0C5DD49}"/>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a:extLst>
              <a:ext uri="{FF2B5EF4-FFF2-40B4-BE49-F238E27FC236}">
                <a16:creationId xmlns:a16="http://schemas.microsoft.com/office/drawing/2014/main" xmlns="" id="{B00687E6-B412-0D3E-6ECB-B78BA7DEE48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81924" name="Slide Number Placeholder 3">
            <a:extLst>
              <a:ext uri="{FF2B5EF4-FFF2-40B4-BE49-F238E27FC236}">
                <a16:creationId xmlns:a16="http://schemas.microsoft.com/office/drawing/2014/main" xmlns="" id="{71316F46-E364-E64C-2694-8A92156433A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803B77AF-C9E5-49A5-AB3E-11F095D1FE09}" type="slidenum">
              <a:rPr lang="en-IN" altLang="en-US"/>
              <a:pPr eaLnBrk="1" hangingPunct="1"/>
              <a:t>46</a:t>
            </a:fld>
            <a:endParaRPr lang="en-IN" altLang="en-US"/>
          </a:p>
        </p:txBody>
      </p:sp>
    </p:spTree>
    <p:extLst>
      <p:ext uri="{BB962C8B-B14F-4D97-AF65-F5344CB8AC3E}">
        <p14:creationId xmlns:p14="http://schemas.microsoft.com/office/powerpoint/2010/main" val="3183670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xmlns="" id="{F2F46B86-83BD-14E6-5C83-99D7F19F05E3}"/>
              </a:ext>
            </a:extLst>
          </p:cNvPr>
          <p:cNvGrpSpPr>
            <a:grpSpLocks/>
          </p:cNvGrpSpPr>
          <p:nvPr/>
        </p:nvGrpSpPr>
        <p:grpSpPr bwMode="auto">
          <a:xfrm>
            <a:off x="0" y="0"/>
            <a:ext cx="12192000" cy="6934200"/>
            <a:chOff x="0" y="0"/>
            <a:chExt cx="5760" cy="4368"/>
          </a:xfrm>
        </p:grpSpPr>
        <p:sp>
          <p:nvSpPr>
            <p:cNvPr id="3" name="Freeform 3">
              <a:extLst>
                <a:ext uri="{FF2B5EF4-FFF2-40B4-BE49-F238E27FC236}">
                  <a16:creationId xmlns:a16="http://schemas.microsoft.com/office/drawing/2014/main" xmlns="" id="{803D577B-256B-9792-E769-940995F886A5}"/>
                </a:ext>
              </a:extLst>
            </p:cNvPr>
            <p:cNvSpPr>
              <a:spLocks/>
            </p:cNvSpPr>
            <p:nvPr/>
          </p:nvSpPr>
          <p:spPr bwMode="hidden">
            <a:xfrm>
              <a:off x="0" y="2208"/>
              <a:ext cx="2515" cy="1970"/>
            </a:xfrm>
            <a:custGeom>
              <a:avLst/>
              <a:gdLst>
                <a:gd name="T0" fmla="*/ 744 w 2515"/>
                <a:gd name="T1" fmla="*/ 1669 h 1970"/>
                <a:gd name="T2" fmla="*/ 852 w 2515"/>
                <a:gd name="T3" fmla="*/ 1400 h 1970"/>
                <a:gd name="T4" fmla="*/ 876 w 2515"/>
                <a:gd name="T5" fmla="*/ 1171 h 1970"/>
                <a:gd name="T6" fmla="*/ 979 w 2515"/>
                <a:gd name="T7" fmla="*/ 1370 h 1970"/>
                <a:gd name="T8" fmla="*/ 1231 w 2515"/>
                <a:gd name="T9" fmla="*/ 1621 h 1970"/>
                <a:gd name="T10" fmla="*/ 1471 w 2515"/>
                <a:gd name="T11" fmla="*/ 1693 h 1970"/>
                <a:gd name="T12" fmla="*/ 1819 w 2515"/>
                <a:gd name="T13" fmla="*/ 1678 h 1970"/>
                <a:gd name="T14" fmla="*/ 1893 w 2515"/>
                <a:gd name="T15" fmla="*/ 1513 h 1970"/>
                <a:gd name="T16" fmla="*/ 1874 w 2515"/>
                <a:gd name="T17" fmla="*/ 1285 h 1970"/>
                <a:gd name="T18" fmla="*/ 1783 w 2515"/>
                <a:gd name="T19" fmla="*/ 967 h 1970"/>
                <a:gd name="T20" fmla="*/ 1289 w 2515"/>
                <a:gd name="T21" fmla="*/ 873 h 1970"/>
                <a:gd name="T22" fmla="*/ 1549 w 2515"/>
                <a:gd name="T23" fmla="*/ 745 h 1970"/>
                <a:gd name="T24" fmla="*/ 1753 w 2515"/>
                <a:gd name="T25" fmla="*/ 732 h 1970"/>
                <a:gd name="T26" fmla="*/ 2107 w 2515"/>
                <a:gd name="T27" fmla="*/ 618 h 1970"/>
                <a:gd name="T28" fmla="*/ 2377 w 2515"/>
                <a:gd name="T29" fmla="*/ 438 h 1970"/>
                <a:gd name="T30" fmla="*/ 2420 w 2515"/>
                <a:gd name="T31" fmla="*/ 343 h 1970"/>
                <a:gd name="T32" fmla="*/ 2077 w 2515"/>
                <a:gd name="T33" fmla="*/ 331 h 1970"/>
                <a:gd name="T34" fmla="*/ 1951 w 2515"/>
                <a:gd name="T35" fmla="*/ 301 h 1970"/>
                <a:gd name="T36" fmla="*/ 1645 w 2515"/>
                <a:gd name="T37" fmla="*/ 289 h 1970"/>
                <a:gd name="T38" fmla="*/ 1297 w 2515"/>
                <a:gd name="T39" fmla="*/ 408 h 1970"/>
                <a:gd name="T40" fmla="*/ 1308 w 2515"/>
                <a:gd name="T41" fmla="*/ 337 h 1970"/>
                <a:gd name="T42" fmla="*/ 1453 w 2515"/>
                <a:gd name="T43" fmla="*/ 168 h 1970"/>
                <a:gd name="T44" fmla="*/ 1477 w 2515"/>
                <a:gd name="T45" fmla="*/ 36 h 1970"/>
                <a:gd name="T46" fmla="*/ 1417 w 2515"/>
                <a:gd name="T47" fmla="*/ 24 h 1970"/>
                <a:gd name="T48" fmla="*/ 1189 w 2515"/>
                <a:gd name="T49" fmla="*/ 102 h 1970"/>
                <a:gd name="T50" fmla="*/ 1026 w 2515"/>
                <a:gd name="T51" fmla="*/ 144 h 1970"/>
                <a:gd name="T52" fmla="*/ 889 w 2515"/>
                <a:gd name="T53" fmla="*/ 331 h 1970"/>
                <a:gd name="T54" fmla="*/ 726 w 2515"/>
                <a:gd name="T55" fmla="*/ 480 h 1970"/>
                <a:gd name="T56" fmla="*/ 643 w 2515"/>
                <a:gd name="T57" fmla="*/ 540 h 1970"/>
                <a:gd name="T58" fmla="*/ 600 w 2515"/>
                <a:gd name="T59" fmla="*/ 516 h 1970"/>
                <a:gd name="T60" fmla="*/ 552 w 2515"/>
                <a:gd name="T61" fmla="*/ 486 h 1970"/>
                <a:gd name="T62" fmla="*/ 528 w 2515"/>
                <a:gd name="T63" fmla="*/ 462 h 1970"/>
                <a:gd name="T64" fmla="*/ 474 w 2515"/>
                <a:gd name="T65" fmla="*/ 426 h 1970"/>
                <a:gd name="T66" fmla="*/ 415 w 2515"/>
                <a:gd name="T67" fmla="*/ 390 h 1970"/>
                <a:gd name="T68" fmla="*/ 366 w 2515"/>
                <a:gd name="T69" fmla="*/ 366 h 1970"/>
                <a:gd name="T70" fmla="*/ 192 w 2515"/>
                <a:gd name="T71" fmla="*/ 234 h 1970"/>
                <a:gd name="T72" fmla="*/ 570 w 2515"/>
                <a:gd name="T73" fmla="*/ 564 h 1970"/>
                <a:gd name="T74" fmla="*/ 444 w 2515"/>
                <a:gd name="T75" fmla="*/ 732 h 1970"/>
                <a:gd name="T76" fmla="*/ 318 w 2515"/>
                <a:gd name="T77" fmla="*/ 787 h 1970"/>
                <a:gd name="T78" fmla="*/ 127 w 2515"/>
                <a:gd name="T79" fmla="*/ 853 h 1970"/>
                <a:gd name="T80" fmla="*/ 0 w 2515"/>
                <a:gd name="T81" fmla="*/ 1165 h 1970"/>
                <a:gd name="T82" fmla="*/ 372 w 2515"/>
                <a:gd name="T83" fmla="*/ 1015 h 1970"/>
                <a:gd name="T84" fmla="*/ 222 w 2515"/>
                <a:gd name="T85" fmla="*/ 1262 h 1970"/>
                <a:gd name="T86" fmla="*/ 139 w 2515"/>
                <a:gd name="T87" fmla="*/ 1459 h 1970"/>
                <a:gd name="T88" fmla="*/ 102 w 2515"/>
                <a:gd name="T89" fmla="*/ 1495 h 1970"/>
                <a:gd name="T90" fmla="*/ 84 w 2515"/>
                <a:gd name="T91" fmla="*/ 1519 h 1970"/>
                <a:gd name="T92" fmla="*/ 96 w 2515"/>
                <a:gd name="T93" fmla="*/ 1537 h 1970"/>
                <a:gd name="T94" fmla="*/ 127 w 2515"/>
                <a:gd name="T95" fmla="*/ 1567 h 1970"/>
                <a:gd name="T96" fmla="*/ 145 w 2515"/>
                <a:gd name="T97" fmla="*/ 1633 h 1970"/>
                <a:gd name="T98" fmla="*/ 156 w 2515"/>
                <a:gd name="T99" fmla="*/ 1693 h 1970"/>
                <a:gd name="T100" fmla="*/ 162 w 2515"/>
                <a:gd name="T101" fmla="*/ 1723 h 1970"/>
                <a:gd name="T102" fmla="*/ 216 w 2515"/>
                <a:gd name="T103" fmla="*/ 1802 h 1970"/>
                <a:gd name="T104" fmla="*/ 228 w 2515"/>
                <a:gd name="T105" fmla="*/ 1850 h 1970"/>
                <a:gd name="T106" fmla="*/ 240 w 2515"/>
                <a:gd name="T107" fmla="*/ 1904 h 1970"/>
                <a:gd name="T108" fmla="*/ 246 w 2515"/>
                <a:gd name="T109" fmla="*/ 1922 h 1970"/>
                <a:gd name="T110" fmla="*/ 258 w 2515"/>
                <a:gd name="T111" fmla="*/ 1970 h 1970"/>
                <a:gd name="T112" fmla="*/ 462 w 2515"/>
                <a:gd name="T113" fmla="*/ 1922 h 1970"/>
                <a:gd name="T114" fmla="*/ 624 w 2515"/>
                <a:gd name="T115" fmla="*/ 1778 h 1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a:noFill/>
            </a:ln>
          </p:spPr>
          <p:txBody>
            <a:bodyPr/>
            <a:lstStyle/>
            <a:p>
              <a:pPr>
                <a:defRPr/>
              </a:pPr>
              <a:endParaRPr lang="en-IN">
                <a:cs typeface="Arial" charset="0"/>
              </a:endParaRPr>
            </a:p>
          </p:txBody>
        </p:sp>
        <p:sp>
          <p:nvSpPr>
            <p:cNvPr id="4" name="Freeform 4">
              <a:extLst>
                <a:ext uri="{FF2B5EF4-FFF2-40B4-BE49-F238E27FC236}">
                  <a16:creationId xmlns:a16="http://schemas.microsoft.com/office/drawing/2014/main" xmlns="" id="{3C13FD37-37FB-04C4-48D6-D50E2B201B7A}"/>
                </a:ext>
              </a:extLst>
            </p:cNvPr>
            <p:cNvSpPr>
              <a:spLocks/>
            </p:cNvSpPr>
            <p:nvPr/>
          </p:nvSpPr>
          <p:spPr bwMode="hidden">
            <a:xfrm>
              <a:off x="0" y="2496"/>
              <a:ext cx="2112" cy="1604"/>
            </a:xfrm>
            <a:custGeom>
              <a:avLst/>
              <a:gdLst>
                <a:gd name="T0" fmla="*/ 568 w 2123"/>
                <a:gd name="T1" fmla="*/ 834 h 1696"/>
                <a:gd name="T2" fmla="*/ 532 w 2123"/>
                <a:gd name="T3" fmla="*/ 547 h 1696"/>
                <a:gd name="T4" fmla="*/ 658 w 2123"/>
                <a:gd name="T5" fmla="*/ 317 h 1696"/>
                <a:gd name="T6" fmla="*/ 907 w 2123"/>
                <a:gd name="T7" fmla="*/ 470 h 1696"/>
                <a:gd name="T8" fmla="*/ 1190 w 2123"/>
                <a:gd name="T9" fmla="*/ 695 h 1696"/>
                <a:gd name="T10" fmla="*/ 1451 w 2123"/>
                <a:gd name="T11" fmla="*/ 887 h 1696"/>
                <a:gd name="T12" fmla="*/ 1764 w 2123"/>
                <a:gd name="T13" fmla="*/ 1088 h 1696"/>
                <a:gd name="T14" fmla="*/ 1843 w 2123"/>
                <a:gd name="T15" fmla="*/ 1130 h 1696"/>
                <a:gd name="T16" fmla="*/ 1799 w 2123"/>
                <a:gd name="T17" fmla="*/ 1084 h 1696"/>
                <a:gd name="T18" fmla="*/ 1383 w 2123"/>
                <a:gd name="T19" fmla="*/ 801 h 1696"/>
                <a:gd name="T20" fmla="*/ 1064 w 2123"/>
                <a:gd name="T21" fmla="*/ 547 h 1696"/>
                <a:gd name="T22" fmla="*/ 707 w 2123"/>
                <a:gd name="T23" fmla="*/ 263 h 1696"/>
                <a:gd name="T24" fmla="*/ 979 w 2123"/>
                <a:gd name="T25" fmla="*/ 249 h 1696"/>
                <a:gd name="T26" fmla="*/ 1258 w 2123"/>
                <a:gd name="T27" fmla="*/ 254 h 1696"/>
                <a:gd name="T28" fmla="*/ 1582 w 2123"/>
                <a:gd name="T29" fmla="*/ 215 h 1696"/>
                <a:gd name="T30" fmla="*/ 2079 w 2123"/>
                <a:gd name="T31" fmla="*/ 157 h 1696"/>
                <a:gd name="T32" fmla="*/ 2031 w 2123"/>
                <a:gd name="T33" fmla="*/ 139 h 1696"/>
                <a:gd name="T34" fmla="*/ 1511 w 2123"/>
                <a:gd name="T35" fmla="*/ 206 h 1696"/>
                <a:gd name="T36" fmla="*/ 1184 w 2123"/>
                <a:gd name="T37" fmla="*/ 220 h 1696"/>
                <a:gd name="T38" fmla="*/ 743 w 2123"/>
                <a:gd name="T39" fmla="*/ 206 h 1696"/>
                <a:gd name="T40" fmla="*/ 803 w 2123"/>
                <a:gd name="T41" fmla="*/ 182 h 1696"/>
                <a:gd name="T42" fmla="*/ 1118 w 2123"/>
                <a:gd name="T43" fmla="*/ 0 h 1696"/>
                <a:gd name="T44" fmla="*/ 1064 w 2123"/>
                <a:gd name="T45" fmla="*/ 24 h 1696"/>
                <a:gd name="T46" fmla="*/ 990 w 2123"/>
                <a:gd name="T47" fmla="*/ 67 h 1696"/>
                <a:gd name="T48" fmla="*/ 839 w 2123"/>
                <a:gd name="T49" fmla="*/ 153 h 1696"/>
                <a:gd name="T50" fmla="*/ 658 w 2123"/>
                <a:gd name="T51" fmla="*/ 225 h 1696"/>
                <a:gd name="T52" fmla="*/ 622 w 2123"/>
                <a:gd name="T53" fmla="*/ 288 h 1696"/>
                <a:gd name="T54" fmla="*/ 297 w 2123"/>
                <a:gd name="T55" fmla="*/ 470 h 1696"/>
                <a:gd name="T56" fmla="*/ 0 w 2123"/>
                <a:gd name="T57" fmla="*/ 581 h 1696"/>
                <a:gd name="T58" fmla="*/ 0 w 2123"/>
                <a:gd name="T59" fmla="*/ 585 h 1696"/>
                <a:gd name="T60" fmla="*/ 0 w 2123"/>
                <a:gd name="T61" fmla="*/ 614 h 1696"/>
                <a:gd name="T62" fmla="*/ 291 w 2123"/>
                <a:gd name="T63" fmla="*/ 508 h 1696"/>
                <a:gd name="T64" fmla="*/ 580 w 2123"/>
                <a:gd name="T65" fmla="*/ 345 h 1696"/>
                <a:gd name="T66" fmla="*/ 496 w 2123"/>
                <a:gd name="T67" fmla="*/ 537 h 1696"/>
                <a:gd name="T68" fmla="*/ 514 w 2123"/>
                <a:gd name="T69" fmla="*/ 796 h 1696"/>
                <a:gd name="T70" fmla="*/ 452 w 2123"/>
                <a:gd name="T71" fmla="*/ 934 h 1696"/>
                <a:gd name="T72" fmla="*/ 321 w 2123"/>
                <a:gd name="T73" fmla="*/ 1184 h 1696"/>
                <a:gd name="T74" fmla="*/ 315 w 2123"/>
                <a:gd name="T75" fmla="*/ 1357 h 1696"/>
                <a:gd name="T76" fmla="*/ 321 w 2123"/>
                <a:gd name="T77" fmla="*/ 1357 h 1696"/>
                <a:gd name="T78" fmla="*/ 339 w 2123"/>
                <a:gd name="T79" fmla="*/ 1242 h 1696"/>
                <a:gd name="T80" fmla="*/ 568 w 2123"/>
                <a:gd name="T81" fmla="*/ 834 h 1696"/>
                <a:gd name="T82" fmla="*/ 568 w 2123"/>
                <a:gd name="T83" fmla="*/ 834 h 169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a:cs typeface="Arial" charset="0"/>
              </a:endParaRPr>
            </a:p>
          </p:txBody>
        </p:sp>
        <p:sp>
          <p:nvSpPr>
            <p:cNvPr id="5" name="Freeform 5">
              <a:extLst>
                <a:ext uri="{FF2B5EF4-FFF2-40B4-BE49-F238E27FC236}">
                  <a16:creationId xmlns:a16="http://schemas.microsoft.com/office/drawing/2014/main" xmlns="" id="{C23DD08D-6EE4-6038-F004-CECD55848CDD}"/>
                </a:ext>
              </a:extLst>
            </p:cNvPr>
            <p:cNvSpPr>
              <a:spLocks/>
            </p:cNvSpPr>
            <p:nvPr/>
          </p:nvSpPr>
          <p:spPr bwMode="hidden">
            <a:xfrm>
              <a:off x="2092" y="3233"/>
              <a:ext cx="3668" cy="943"/>
            </a:xfrm>
            <a:custGeom>
              <a:avLst/>
              <a:gdLst>
                <a:gd name="T0" fmla="*/ 3338 w 3668"/>
                <a:gd name="T1" fmla="*/ 288 h 943"/>
                <a:gd name="T2" fmla="*/ 3194 w 3668"/>
                <a:gd name="T3" fmla="*/ 258 h 943"/>
                <a:gd name="T4" fmla="*/ 2816 w 3668"/>
                <a:gd name="T5" fmla="*/ 234 h 943"/>
                <a:gd name="T6" fmla="*/ 2330 w 3668"/>
                <a:gd name="T7" fmla="*/ 306 h 943"/>
                <a:gd name="T8" fmla="*/ 2372 w 3668"/>
                <a:gd name="T9" fmla="*/ 258 h 943"/>
                <a:gd name="T10" fmla="*/ 2624 w 3668"/>
                <a:gd name="T11" fmla="*/ 132 h 943"/>
                <a:gd name="T12" fmla="*/ 2707 w 3668"/>
                <a:gd name="T13" fmla="*/ 24 h 943"/>
                <a:gd name="T14" fmla="*/ 2642 w 3668"/>
                <a:gd name="T15" fmla="*/ 12 h 943"/>
                <a:gd name="T16" fmla="*/ 2515 w 3668"/>
                <a:gd name="T17" fmla="*/ 54 h 943"/>
                <a:gd name="T18" fmla="*/ 2324 w 3668"/>
                <a:gd name="T19" fmla="*/ 66 h 943"/>
                <a:gd name="T20" fmla="*/ 2101 w 3668"/>
                <a:gd name="T21" fmla="*/ 90 h 943"/>
                <a:gd name="T22" fmla="*/ 1855 w 3668"/>
                <a:gd name="T23" fmla="*/ 228 h 943"/>
                <a:gd name="T24" fmla="*/ 1591 w 3668"/>
                <a:gd name="T25" fmla="*/ 337 h 943"/>
                <a:gd name="T26" fmla="*/ 1459 w 3668"/>
                <a:gd name="T27" fmla="*/ 379 h 943"/>
                <a:gd name="T28" fmla="*/ 1417 w 3668"/>
                <a:gd name="T29" fmla="*/ 361 h 943"/>
                <a:gd name="T30" fmla="*/ 1363 w 3668"/>
                <a:gd name="T31" fmla="*/ 331 h 943"/>
                <a:gd name="T32" fmla="*/ 1344 w 3668"/>
                <a:gd name="T33" fmla="*/ 312 h 943"/>
                <a:gd name="T34" fmla="*/ 1290 w 3668"/>
                <a:gd name="T35" fmla="*/ 288 h 943"/>
                <a:gd name="T36" fmla="*/ 1230 w 3668"/>
                <a:gd name="T37" fmla="*/ 252 h 943"/>
                <a:gd name="T38" fmla="*/ 1119 w 3668"/>
                <a:gd name="T39" fmla="*/ 227 h 943"/>
                <a:gd name="T40" fmla="*/ 1320 w 3668"/>
                <a:gd name="T41" fmla="*/ 438 h 943"/>
                <a:gd name="T42" fmla="*/ 960 w 3668"/>
                <a:gd name="T43" fmla="*/ 558 h 943"/>
                <a:gd name="T44" fmla="*/ 474 w 3668"/>
                <a:gd name="T45" fmla="*/ 630 h 943"/>
                <a:gd name="T46" fmla="*/ 132 w 3668"/>
                <a:gd name="T47" fmla="*/ 781 h 943"/>
                <a:gd name="T48" fmla="*/ 234 w 3668"/>
                <a:gd name="T49" fmla="*/ 847 h 943"/>
                <a:gd name="T50" fmla="*/ 925 w 3668"/>
                <a:gd name="T51" fmla="*/ 739 h 943"/>
                <a:gd name="T52" fmla="*/ 637 w 3668"/>
                <a:gd name="T53" fmla="*/ 925 h 943"/>
                <a:gd name="T54" fmla="*/ 1405 w 3668"/>
                <a:gd name="T55" fmla="*/ 943 h 943"/>
                <a:gd name="T56" fmla="*/ 1447 w 3668"/>
                <a:gd name="T57" fmla="*/ 943 h 943"/>
                <a:gd name="T58" fmla="*/ 2888 w 3668"/>
                <a:gd name="T59" fmla="*/ 859 h 943"/>
                <a:gd name="T60" fmla="*/ 2582 w 3668"/>
                <a:gd name="T61" fmla="*/ 708 h 943"/>
                <a:gd name="T62" fmla="*/ 2299 w 3668"/>
                <a:gd name="T63" fmla="*/ 606 h 943"/>
                <a:gd name="T64" fmla="*/ 2606 w 3668"/>
                <a:gd name="T65" fmla="*/ 588 h 943"/>
                <a:gd name="T66" fmla="*/ 3001 w 3668"/>
                <a:gd name="T67" fmla="*/ 582 h 943"/>
                <a:gd name="T68" fmla="*/ 3452 w 3668"/>
                <a:gd name="T69" fmla="*/ 438 h 943"/>
                <a:gd name="T70" fmla="*/ 3668 w 3668"/>
                <a:gd name="T71" fmla="*/ 312 h 943"/>
                <a:gd name="T72" fmla="*/ 3482 w 3668"/>
                <a:gd name="T73" fmla="*/ 300 h 9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US">
                <a:cs typeface="Arial" charset="0"/>
              </a:endParaRPr>
            </a:p>
          </p:txBody>
        </p:sp>
        <p:sp>
          <p:nvSpPr>
            <p:cNvPr id="6" name="Freeform 6">
              <a:extLst>
                <a:ext uri="{FF2B5EF4-FFF2-40B4-BE49-F238E27FC236}">
                  <a16:creationId xmlns:a16="http://schemas.microsoft.com/office/drawing/2014/main" xmlns="" id="{3540906D-57EC-065A-DD85-C23DC64BAF01}"/>
                </a:ext>
              </a:extLst>
            </p:cNvPr>
            <p:cNvSpPr>
              <a:spLocks/>
            </p:cNvSpPr>
            <p:nvPr/>
          </p:nvSpPr>
          <p:spPr bwMode="hidden">
            <a:xfrm>
              <a:off x="0" y="524"/>
              <a:ext cx="973" cy="1195"/>
            </a:xfrm>
            <a:custGeom>
              <a:avLst/>
              <a:gdLst>
                <a:gd name="T0" fmla="*/ 327 w 969"/>
                <a:gd name="T1" fmla="*/ 1198 h 1192"/>
                <a:gd name="T2" fmla="*/ 498 w 969"/>
                <a:gd name="T3" fmla="*/ 1204 h 1192"/>
                <a:gd name="T4" fmla="*/ 588 w 969"/>
                <a:gd name="T5" fmla="*/ 1162 h 1192"/>
                <a:gd name="T6" fmla="*/ 825 w 969"/>
                <a:gd name="T7" fmla="*/ 1097 h 1192"/>
                <a:gd name="T8" fmla="*/ 949 w 969"/>
                <a:gd name="T9" fmla="*/ 1067 h 1192"/>
                <a:gd name="T10" fmla="*/ 771 w 969"/>
                <a:gd name="T11" fmla="*/ 998 h 1192"/>
                <a:gd name="T12" fmla="*/ 564 w 969"/>
                <a:gd name="T13" fmla="*/ 961 h 1192"/>
                <a:gd name="T14" fmla="*/ 201 w 969"/>
                <a:gd name="T15" fmla="*/ 979 h 1192"/>
                <a:gd name="T16" fmla="*/ 303 w 969"/>
                <a:gd name="T17" fmla="*/ 901 h 1192"/>
                <a:gd name="T18" fmla="*/ 504 w 969"/>
                <a:gd name="T19" fmla="*/ 811 h 1192"/>
                <a:gd name="T20" fmla="*/ 706 w 969"/>
                <a:gd name="T21" fmla="*/ 679 h 1192"/>
                <a:gd name="T22" fmla="*/ 712 w 969"/>
                <a:gd name="T23" fmla="*/ 679 h 1192"/>
                <a:gd name="T24" fmla="*/ 724 w 969"/>
                <a:gd name="T25" fmla="*/ 673 h 1192"/>
                <a:gd name="T26" fmla="*/ 765 w 969"/>
                <a:gd name="T27" fmla="*/ 655 h 1192"/>
                <a:gd name="T28" fmla="*/ 789 w 969"/>
                <a:gd name="T29" fmla="*/ 649 h 1192"/>
                <a:gd name="T30" fmla="*/ 801 w 969"/>
                <a:gd name="T31" fmla="*/ 637 h 1192"/>
                <a:gd name="T32" fmla="*/ 807 w 969"/>
                <a:gd name="T33" fmla="*/ 625 h 1192"/>
                <a:gd name="T34" fmla="*/ 801 w 969"/>
                <a:gd name="T35" fmla="*/ 619 h 1192"/>
                <a:gd name="T36" fmla="*/ 795 w 969"/>
                <a:gd name="T37" fmla="*/ 607 h 1192"/>
                <a:gd name="T38" fmla="*/ 795 w 969"/>
                <a:gd name="T39" fmla="*/ 579 h 1192"/>
                <a:gd name="T40" fmla="*/ 807 w 969"/>
                <a:gd name="T41" fmla="*/ 549 h 1192"/>
                <a:gd name="T42" fmla="*/ 819 w 969"/>
                <a:gd name="T43" fmla="*/ 519 h 1192"/>
                <a:gd name="T44" fmla="*/ 837 w 969"/>
                <a:gd name="T45" fmla="*/ 489 h 1192"/>
                <a:gd name="T46" fmla="*/ 849 w 969"/>
                <a:gd name="T47" fmla="*/ 459 h 1192"/>
                <a:gd name="T48" fmla="*/ 857 w 969"/>
                <a:gd name="T49" fmla="*/ 441 h 1192"/>
                <a:gd name="T50" fmla="*/ 865 w 969"/>
                <a:gd name="T51" fmla="*/ 435 h 1192"/>
                <a:gd name="T52" fmla="*/ 865 w 969"/>
                <a:gd name="T53" fmla="*/ 351 h 1192"/>
                <a:gd name="T54" fmla="*/ 865 w 969"/>
                <a:gd name="T55" fmla="*/ 345 h 1192"/>
                <a:gd name="T56" fmla="*/ 871 w 969"/>
                <a:gd name="T57" fmla="*/ 339 h 1192"/>
                <a:gd name="T58" fmla="*/ 889 w 969"/>
                <a:gd name="T59" fmla="*/ 309 h 1192"/>
                <a:gd name="T60" fmla="*/ 901 w 969"/>
                <a:gd name="T61" fmla="*/ 273 h 1192"/>
                <a:gd name="T62" fmla="*/ 913 w 969"/>
                <a:gd name="T63" fmla="*/ 243 h 1192"/>
                <a:gd name="T64" fmla="*/ 919 w 969"/>
                <a:gd name="T65" fmla="*/ 231 h 1192"/>
                <a:gd name="T66" fmla="*/ 925 w 969"/>
                <a:gd name="T67" fmla="*/ 219 h 1192"/>
                <a:gd name="T68" fmla="*/ 943 w 969"/>
                <a:gd name="T69" fmla="*/ 173 h 1192"/>
                <a:gd name="T70" fmla="*/ 961 w 969"/>
                <a:gd name="T71" fmla="*/ 137 h 1192"/>
                <a:gd name="T72" fmla="*/ 967 w 969"/>
                <a:gd name="T73" fmla="*/ 125 h 1192"/>
                <a:gd name="T74" fmla="*/ 967 w 969"/>
                <a:gd name="T75" fmla="*/ 119 h 1192"/>
                <a:gd name="T76" fmla="*/ 985 w 969"/>
                <a:gd name="T77" fmla="*/ 0 h 1192"/>
                <a:gd name="T78" fmla="*/ 961 w 969"/>
                <a:gd name="T79" fmla="*/ 47 h 1192"/>
                <a:gd name="T80" fmla="*/ 795 w 969"/>
                <a:gd name="T81" fmla="*/ 113 h 1192"/>
                <a:gd name="T82" fmla="*/ 718 w 969"/>
                <a:gd name="T83" fmla="*/ 161 h 1192"/>
                <a:gd name="T84" fmla="*/ 468 w 969"/>
                <a:gd name="T85" fmla="*/ 237 h 1192"/>
                <a:gd name="T86" fmla="*/ 285 w 969"/>
                <a:gd name="T87" fmla="*/ 291 h 1192"/>
                <a:gd name="T88" fmla="*/ 177 w 969"/>
                <a:gd name="T89" fmla="*/ 297 h 1192"/>
                <a:gd name="T90" fmla="*/ 12 w 969"/>
                <a:gd name="T91" fmla="*/ 489 h 1192"/>
                <a:gd name="T92" fmla="*/ 0 w 969"/>
                <a:gd name="T93" fmla="*/ 513 h 1192"/>
                <a:gd name="T94" fmla="*/ 0 w 969"/>
                <a:gd name="T95" fmla="*/ 1198 h 1192"/>
                <a:gd name="T96" fmla="*/ 96 w 969"/>
                <a:gd name="T97" fmla="*/ 1192 h 1192"/>
                <a:gd name="T98" fmla="*/ 327 w 969"/>
                <a:gd name="T99" fmla="*/ 1198 h 1192"/>
                <a:gd name="T100" fmla="*/ 327 w 969"/>
                <a:gd name="T101" fmla="*/ 1198 h 11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US">
                <a:cs typeface="Arial" charset="0"/>
              </a:endParaRPr>
            </a:p>
          </p:txBody>
        </p:sp>
        <p:sp>
          <p:nvSpPr>
            <p:cNvPr id="7" name="Freeform 7">
              <a:extLst>
                <a:ext uri="{FF2B5EF4-FFF2-40B4-BE49-F238E27FC236}">
                  <a16:creationId xmlns:a16="http://schemas.microsoft.com/office/drawing/2014/main" xmlns="" id="{AFFA4DD2-B9CF-A964-1DFB-187EAB7B534F}"/>
                </a:ext>
              </a:extLst>
            </p:cNvPr>
            <p:cNvSpPr>
              <a:spLocks/>
            </p:cNvSpPr>
            <p:nvPr/>
          </p:nvSpPr>
          <p:spPr bwMode="hidden">
            <a:xfrm>
              <a:off x="3188" y="1"/>
              <a:ext cx="2570" cy="2266"/>
            </a:xfrm>
            <a:custGeom>
              <a:avLst/>
              <a:gdLst>
                <a:gd name="T0" fmla="*/ 859 w 2570"/>
                <a:gd name="T1" fmla="*/ 612 h 2266"/>
                <a:gd name="T2" fmla="*/ 1087 w 2570"/>
                <a:gd name="T3" fmla="*/ 853 h 2266"/>
                <a:gd name="T4" fmla="*/ 961 w 2570"/>
                <a:gd name="T5" fmla="*/ 913 h 2266"/>
                <a:gd name="T6" fmla="*/ 786 w 2570"/>
                <a:gd name="T7" fmla="*/ 883 h 2266"/>
                <a:gd name="T8" fmla="*/ 450 w 2570"/>
                <a:gd name="T9" fmla="*/ 931 h 2266"/>
                <a:gd name="T10" fmla="*/ 150 w 2570"/>
                <a:gd name="T11" fmla="*/ 1075 h 2266"/>
                <a:gd name="T12" fmla="*/ 78 w 2570"/>
                <a:gd name="T13" fmla="*/ 1165 h 2266"/>
                <a:gd name="T14" fmla="*/ 361 w 2570"/>
                <a:gd name="T15" fmla="*/ 1256 h 2266"/>
                <a:gd name="T16" fmla="*/ 444 w 2570"/>
                <a:gd name="T17" fmla="*/ 1316 h 2266"/>
                <a:gd name="T18" fmla="*/ 697 w 2570"/>
                <a:gd name="T19" fmla="*/ 1400 h 2266"/>
                <a:gd name="T20" fmla="*/ 1026 w 2570"/>
                <a:gd name="T21" fmla="*/ 1346 h 2266"/>
                <a:gd name="T22" fmla="*/ 991 w 2570"/>
                <a:gd name="T23" fmla="*/ 1412 h 2266"/>
                <a:gd name="T24" fmla="*/ 804 w 2570"/>
                <a:gd name="T25" fmla="*/ 1574 h 2266"/>
                <a:gd name="T26" fmla="*/ 726 w 2570"/>
                <a:gd name="T27" fmla="*/ 1718 h 2266"/>
                <a:gd name="T28" fmla="*/ 768 w 2570"/>
                <a:gd name="T29" fmla="*/ 1742 h 2266"/>
                <a:gd name="T30" fmla="*/ 865 w 2570"/>
                <a:gd name="T31" fmla="*/ 1693 h 2266"/>
                <a:gd name="T32" fmla="*/ 991 w 2570"/>
                <a:gd name="T33" fmla="*/ 1699 h 2266"/>
                <a:gd name="T34" fmla="*/ 1135 w 2570"/>
                <a:gd name="T35" fmla="*/ 1627 h 2266"/>
                <a:gd name="T36" fmla="*/ 1183 w 2570"/>
                <a:gd name="T37" fmla="*/ 1669 h 2266"/>
                <a:gd name="T38" fmla="*/ 1399 w 2570"/>
                <a:gd name="T39" fmla="*/ 1436 h 2266"/>
                <a:gd name="T40" fmla="*/ 1615 w 2570"/>
                <a:gd name="T41" fmla="*/ 1334 h 2266"/>
                <a:gd name="T42" fmla="*/ 1645 w 2570"/>
                <a:gd name="T43" fmla="*/ 1370 h 2266"/>
                <a:gd name="T44" fmla="*/ 1681 w 2570"/>
                <a:gd name="T45" fmla="*/ 1430 h 2266"/>
                <a:gd name="T46" fmla="*/ 1699 w 2570"/>
                <a:gd name="T47" fmla="*/ 1466 h 2266"/>
                <a:gd name="T48" fmla="*/ 1747 w 2570"/>
                <a:gd name="T49" fmla="*/ 1550 h 2266"/>
                <a:gd name="T50" fmla="*/ 1772 w 2570"/>
                <a:gd name="T51" fmla="*/ 1586 h 2266"/>
                <a:gd name="T52" fmla="*/ 2124 w 2570"/>
                <a:gd name="T53" fmla="*/ 2248 h 2266"/>
                <a:gd name="T54" fmla="*/ 1693 w 2570"/>
                <a:gd name="T55" fmla="*/ 1322 h 2266"/>
                <a:gd name="T56" fmla="*/ 1861 w 2570"/>
                <a:gd name="T57" fmla="*/ 1165 h 2266"/>
                <a:gd name="T58" fmla="*/ 2173 w 2570"/>
                <a:gd name="T59" fmla="*/ 1099 h 2266"/>
                <a:gd name="T60" fmla="*/ 2390 w 2570"/>
                <a:gd name="T61" fmla="*/ 1009 h 2266"/>
                <a:gd name="T62" fmla="*/ 2570 w 2570"/>
                <a:gd name="T63" fmla="*/ 805 h 2266"/>
                <a:gd name="T64" fmla="*/ 2342 w 2570"/>
                <a:gd name="T65" fmla="*/ 781 h 2266"/>
                <a:gd name="T66" fmla="*/ 2114 w 2570"/>
                <a:gd name="T67" fmla="*/ 763 h 2266"/>
                <a:gd name="T68" fmla="*/ 2408 w 2570"/>
                <a:gd name="T69" fmla="*/ 433 h 2266"/>
                <a:gd name="T70" fmla="*/ 2426 w 2570"/>
                <a:gd name="T71" fmla="*/ 421 h 2266"/>
                <a:gd name="T72" fmla="*/ 2474 w 2570"/>
                <a:gd name="T73" fmla="*/ 379 h 2266"/>
                <a:gd name="T74" fmla="*/ 2492 w 2570"/>
                <a:gd name="T75" fmla="*/ 355 h 2266"/>
                <a:gd name="T76" fmla="*/ 2474 w 2570"/>
                <a:gd name="T77" fmla="*/ 337 h 2266"/>
                <a:gd name="T78" fmla="*/ 2474 w 2570"/>
                <a:gd name="T79" fmla="*/ 271 h 2266"/>
                <a:gd name="T80" fmla="*/ 2492 w 2570"/>
                <a:gd name="T81" fmla="*/ 192 h 2266"/>
                <a:gd name="T82" fmla="*/ 2504 w 2570"/>
                <a:gd name="T83" fmla="*/ 132 h 2266"/>
                <a:gd name="T84" fmla="*/ 2492 w 2570"/>
                <a:gd name="T85" fmla="*/ 36 h 2266"/>
                <a:gd name="T86" fmla="*/ 2492 w 2570"/>
                <a:gd name="T87" fmla="*/ 24 h 2266"/>
                <a:gd name="T88" fmla="*/ 2102 w 2570"/>
                <a:gd name="T89" fmla="*/ 0 h 2266"/>
                <a:gd name="T90" fmla="*/ 1909 w 2570"/>
                <a:gd name="T91" fmla="*/ 90 h 2266"/>
                <a:gd name="T92" fmla="*/ 1747 w 2570"/>
                <a:gd name="T93" fmla="*/ 535 h 2266"/>
                <a:gd name="T94" fmla="*/ 1711 w 2570"/>
                <a:gd name="T95" fmla="*/ 469 h 2266"/>
                <a:gd name="T96" fmla="*/ 1633 w 2570"/>
                <a:gd name="T97" fmla="*/ 144 h 2266"/>
                <a:gd name="T98" fmla="*/ 1579 w 2570"/>
                <a:gd name="T99" fmla="*/ 0 h 2266"/>
                <a:gd name="T100" fmla="*/ 738 w 2570"/>
                <a:gd name="T101" fmla="*/ 186 h 2266"/>
                <a:gd name="T102" fmla="*/ 756 w 2570"/>
                <a:gd name="T103" fmla="*/ 463 h 226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US">
                <a:cs typeface="Arial" charset="0"/>
              </a:endParaRPr>
            </a:p>
          </p:txBody>
        </p:sp>
        <p:sp>
          <p:nvSpPr>
            <p:cNvPr id="8" name="Freeform 8">
              <a:extLst>
                <a:ext uri="{FF2B5EF4-FFF2-40B4-BE49-F238E27FC236}">
                  <a16:creationId xmlns:a16="http://schemas.microsoft.com/office/drawing/2014/main" xmlns="" id="{DA539D62-7C52-4AE0-319D-057AC574FC4F}"/>
                </a:ext>
              </a:extLst>
            </p:cNvPr>
            <p:cNvSpPr>
              <a:spLocks/>
            </p:cNvSpPr>
            <p:nvPr/>
          </p:nvSpPr>
          <p:spPr bwMode="hidden">
            <a:xfrm>
              <a:off x="3525" y="1"/>
              <a:ext cx="2185" cy="1508"/>
            </a:xfrm>
            <a:custGeom>
              <a:avLst/>
              <a:gdLst>
                <a:gd name="T0" fmla="*/ 1050 w 2176"/>
                <a:gd name="T1" fmla="*/ 775 h 1505"/>
                <a:gd name="T2" fmla="*/ 1210 w 2176"/>
                <a:gd name="T3" fmla="*/ 1243 h 1505"/>
                <a:gd name="T4" fmla="*/ 972 w 2176"/>
                <a:gd name="T5" fmla="*/ 1201 h 1505"/>
                <a:gd name="T6" fmla="*/ 735 w 2176"/>
                <a:gd name="T7" fmla="*/ 1135 h 1505"/>
                <a:gd name="T8" fmla="*/ 450 w 2176"/>
                <a:gd name="T9" fmla="*/ 1117 h 1505"/>
                <a:gd name="T10" fmla="*/ 0 w 2176"/>
                <a:gd name="T11" fmla="*/ 1087 h 1505"/>
                <a:gd name="T12" fmla="*/ 30 w 2176"/>
                <a:gd name="T13" fmla="*/ 1123 h 1505"/>
                <a:gd name="T14" fmla="*/ 504 w 2176"/>
                <a:gd name="T15" fmla="*/ 1141 h 1505"/>
                <a:gd name="T16" fmla="*/ 789 w 2176"/>
                <a:gd name="T17" fmla="*/ 1195 h 1505"/>
                <a:gd name="T18" fmla="*/ 1150 w 2176"/>
                <a:gd name="T19" fmla="*/ 1313 h 1505"/>
                <a:gd name="T20" fmla="*/ 1086 w 2176"/>
                <a:gd name="T21" fmla="*/ 1331 h 1505"/>
                <a:gd name="T22" fmla="*/ 723 w 2176"/>
                <a:gd name="T23" fmla="*/ 1517 h 1505"/>
                <a:gd name="T24" fmla="*/ 777 w 2176"/>
                <a:gd name="T25" fmla="*/ 1493 h 1505"/>
                <a:gd name="T26" fmla="*/ 877 w 2176"/>
                <a:gd name="T27" fmla="*/ 1451 h 1505"/>
                <a:gd name="T28" fmla="*/ 1038 w 2176"/>
                <a:gd name="T29" fmla="*/ 1367 h 1505"/>
                <a:gd name="T30" fmla="*/ 1234 w 2176"/>
                <a:gd name="T31" fmla="*/ 1307 h 1505"/>
                <a:gd name="T32" fmla="*/ 1287 w 2176"/>
                <a:gd name="T33" fmla="*/ 1231 h 1505"/>
                <a:gd name="T34" fmla="*/ 1660 w 2176"/>
                <a:gd name="T35" fmla="*/ 1051 h 1505"/>
                <a:gd name="T36" fmla="*/ 1963 w 2176"/>
                <a:gd name="T37" fmla="*/ 961 h 1505"/>
                <a:gd name="T38" fmla="*/ 2212 w 2176"/>
                <a:gd name="T39" fmla="*/ 829 h 1505"/>
                <a:gd name="T40" fmla="*/ 1993 w 2176"/>
                <a:gd name="T41" fmla="*/ 919 h 1505"/>
                <a:gd name="T42" fmla="*/ 1684 w 2176"/>
                <a:gd name="T43" fmla="*/ 997 h 1505"/>
                <a:gd name="T44" fmla="*/ 1363 w 2176"/>
                <a:gd name="T45" fmla="*/ 1159 h 1505"/>
                <a:gd name="T46" fmla="*/ 1525 w 2176"/>
                <a:gd name="T47" fmla="*/ 913 h 1505"/>
                <a:gd name="T48" fmla="*/ 1648 w 2176"/>
                <a:gd name="T49" fmla="*/ 549 h 1505"/>
                <a:gd name="T50" fmla="*/ 1768 w 2176"/>
                <a:gd name="T51" fmla="*/ 376 h 1505"/>
                <a:gd name="T52" fmla="*/ 2011 w 2176"/>
                <a:gd name="T53" fmla="*/ 60 h 1505"/>
                <a:gd name="T54" fmla="*/ 2035 w 2176"/>
                <a:gd name="T55" fmla="*/ 0 h 1505"/>
                <a:gd name="T56" fmla="*/ 2005 w 2176"/>
                <a:gd name="T57" fmla="*/ 0 h 1505"/>
                <a:gd name="T58" fmla="*/ 1624 w 2176"/>
                <a:gd name="T59" fmla="*/ 484 h 1505"/>
                <a:gd name="T60" fmla="*/ 1501 w 2176"/>
                <a:gd name="T61" fmla="*/ 895 h 1505"/>
                <a:gd name="T62" fmla="*/ 1275 w 2176"/>
                <a:gd name="T63" fmla="*/ 1183 h 1505"/>
                <a:gd name="T64" fmla="*/ 1150 w 2176"/>
                <a:gd name="T65" fmla="*/ 913 h 1505"/>
                <a:gd name="T66" fmla="*/ 1026 w 2176"/>
                <a:gd name="T67" fmla="*/ 544 h 1505"/>
                <a:gd name="T68" fmla="*/ 901 w 2176"/>
                <a:gd name="T69" fmla="*/ 222 h 1505"/>
                <a:gd name="T70" fmla="*/ 801 w 2176"/>
                <a:gd name="T71" fmla="*/ 0 h 1505"/>
                <a:gd name="T72" fmla="*/ 765 w 2176"/>
                <a:gd name="T73" fmla="*/ 0 h 1505"/>
                <a:gd name="T74" fmla="*/ 919 w 2176"/>
                <a:gd name="T75" fmla="*/ 358 h 1505"/>
                <a:gd name="T76" fmla="*/ 1050 w 2176"/>
                <a:gd name="T77" fmla="*/ 775 h 1505"/>
                <a:gd name="T78" fmla="*/ 1050 w 2176"/>
                <a:gd name="T79" fmla="*/ 775 h 150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a:cs typeface="Arial" charset="0"/>
              </a:endParaRPr>
            </a:p>
          </p:txBody>
        </p:sp>
        <p:sp>
          <p:nvSpPr>
            <p:cNvPr id="9" name="Freeform 9">
              <a:extLst>
                <a:ext uri="{FF2B5EF4-FFF2-40B4-BE49-F238E27FC236}">
                  <a16:creationId xmlns:a16="http://schemas.microsoft.com/office/drawing/2014/main" xmlns="" id="{D4A2F86B-B9B6-FC7B-C267-F6550F615A14}"/>
                </a:ext>
              </a:extLst>
            </p:cNvPr>
            <p:cNvSpPr>
              <a:spLocks/>
            </p:cNvSpPr>
            <p:nvPr/>
          </p:nvSpPr>
          <p:spPr bwMode="hidden">
            <a:xfrm>
              <a:off x="0" y="649"/>
              <a:ext cx="816" cy="806"/>
            </a:xfrm>
            <a:custGeom>
              <a:avLst/>
              <a:gdLst>
                <a:gd name="T0" fmla="*/ 165 w 813"/>
                <a:gd name="T1" fmla="*/ 568 h 804"/>
                <a:gd name="T2" fmla="*/ 333 w 813"/>
                <a:gd name="T3" fmla="*/ 442 h 804"/>
                <a:gd name="T4" fmla="*/ 654 w 813"/>
                <a:gd name="T5" fmla="*/ 220 h 804"/>
                <a:gd name="T6" fmla="*/ 825 w 813"/>
                <a:gd name="T7" fmla="*/ 0 h 804"/>
                <a:gd name="T8" fmla="*/ 687 w 813"/>
                <a:gd name="T9" fmla="*/ 150 h 804"/>
                <a:gd name="T10" fmla="*/ 148 w 813"/>
                <a:gd name="T11" fmla="*/ 508 h 804"/>
                <a:gd name="T12" fmla="*/ 0 w 813"/>
                <a:gd name="T13" fmla="*/ 740 h 804"/>
                <a:gd name="T14" fmla="*/ 0 w 813"/>
                <a:gd name="T15" fmla="*/ 812 h 804"/>
                <a:gd name="T16" fmla="*/ 165 w 813"/>
                <a:gd name="T17" fmla="*/ 568 h 804"/>
                <a:gd name="T18" fmla="*/ 165 w 813"/>
                <a:gd name="T19" fmla="*/ 568 h 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a:cs typeface="Arial" charset="0"/>
              </a:endParaRPr>
            </a:p>
          </p:txBody>
        </p:sp>
        <p:sp>
          <p:nvSpPr>
            <p:cNvPr id="10" name="Freeform 10">
              <a:extLst>
                <a:ext uri="{FF2B5EF4-FFF2-40B4-BE49-F238E27FC236}">
                  <a16:creationId xmlns:a16="http://schemas.microsoft.com/office/drawing/2014/main" xmlns="" id="{52845B8D-CED6-96A1-C911-2E01DAD76981}"/>
                </a:ext>
              </a:extLst>
            </p:cNvPr>
            <p:cNvSpPr>
              <a:spLocks/>
            </p:cNvSpPr>
            <p:nvPr/>
          </p:nvSpPr>
          <p:spPr bwMode="hidden">
            <a:xfrm>
              <a:off x="0" y="1545"/>
              <a:ext cx="762" cy="107"/>
            </a:xfrm>
            <a:custGeom>
              <a:avLst/>
              <a:gdLst>
                <a:gd name="T0" fmla="*/ 468 w 759"/>
                <a:gd name="T1" fmla="*/ 66 h 107"/>
                <a:gd name="T2" fmla="*/ 771 w 759"/>
                <a:gd name="T3" fmla="*/ 0 h 107"/>
                <a:gd name="T4" fmla="*/ 504 w 759"/>
                <a:gd name="T5" fmla="*/ 36 h 107"/>
                <a:gd name="T6" fmla="*/ 142 w 759"/>
                <a:gd name="T7" fmla="*/ 48 h 107"/>
                <a:gd name="T8" fmla="*/ 0 w 759"/>
                <a:gd name="T9" fmla="*/ 78 h 107"/>
                <a:gd name="T10" fmla="*/ 0 w 759"/>
                <a:gd name="T11" fmla="*/ 107 h 107"/>
                <a:gd name="T12" fmla="*/ 96 w 759"/>
                <a:gd name="T13" fmla="*/ 89 h 107"/>
                <a:gd name="T14" fmla="*/ 468 w 759"/>
                <a:gd name="T15" fmla="*/ 66 h 107"/>
                <a:gd name="T16" fmla="*/ 468 w 759"/>
                <a:gd name="T17" fmla="*/ 66 h 1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59" h="107">
                  <a:moveTo>
                    <a:pt x="460" y="66"/>
                  </a:moveTo>
                  <a:lnTo>
                    <a:pt x="759" y="0"/>
                  </a:lnTo>
                  <a:lnTo>
                    <a:pt x="496" y="36"/>
                  </a:lnTo>
                  <a:lnTo>
                    <a:pt x="138" y="48"/>
                  </a:lnTo>
                  <a:lnTo>
                    <a:pt x="0" y="78"/>
                  </a:lnTo>
                  <a:lnTo>
                    <a:pt x="0" y="107"/>
                  </a:lnTo>
                  <a:lnTo>
                    <a:pt x="96" y="89"/>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a:cs typeface="Arial" charset="0"/>
              </a:endParaRPr>
            </a:p>
          </p:txBody>
        </p:sp>
        <p:sp>
          <p:nvSpPr>
            <p:cNvPr id="11" name="Freeform 11">
              <a:extLst>
                <a:ext uri="{FF2B5EF4-FFF2-40B4-BE49-F238E27FC236}">
                  <a16:creationId xmlns:a16="http://schemas.microsoft.com/office/drawing/2014/main" xmlns="" id="{912B0344-BEE4-0F1F-B36A-8C1F53DF7B24}"/>
                </a:ext>
              </a:extLst>
            </p:cNvPr>
            <p:cNvSpPr>
              <a:spLocks/>
            </p:cNvSpPr>
            <p:nvPr/>
          </p:nvSpPr>
          <p:spPr bwMode="hidden">
            <a:xfrm>
              <a:off x="2314" y="3431"/>
              <a:ext cx="3182" cy="745"/>
            </a:xfrm>
            <a:custGeom>
              <a:avLst/>
              <a:gdLst>
                <a:gd name="T0" fmla="*/ 1411 w 3169"/>
                <a:gd name="T1" fmla="*/ 243 h 743"/>
                <a:gd name="T2" fmla="*/ 1762 w 3169"/>
                <a:gd name="T3" fmla="*/ 237 h 743"/>
                <a:gd name="T4" fmla="*/ 2123 w 3169"/>
                <a:gd name="T5" fmla="*/ 255 h 743"/>
                <a:gd name="T6" fmla="*/ 2545 w 3169"/>
                <a:gd name="T7" fmla="*/ 237 h 743"/>
                <a:gd name="T8" fmla="*/ 3221 w 3169"/>
                <a:gd name="T9" fmla="*/ 208 h 743"/>
                <a:gd name="T10" fmla="*/ 3167 w 3169"/>
                <a:gd name="T11" fmla="*/ 190 h 743"/>
                <a:gd name="T12" fmla="*/ 2462 w 3169"/>
                <a:gd name="T13" fmla="*/ 225 h 743"/>
                <a:gd name="T14" fmla="*/ 2035 w 3169"/>
                <a:gd name="T15" fmla="*/ 225 h 743"/>
                <a:gd name="T16" fmla="*/ 1483 w 3169"/>
                <a:gd name="T17" fmla="*/ 190 h 743"/>
                <a:gd name="T18" fmla="*/ 1567 w 3169"/>
                <a:gd name="T19" fmla="*/ 168 h 743"/>
                <a:gd name="T20" fmla="*/ 2071 w 3169"/>
                <a:gd name="T21" fmla="*/ 0 h 743"/>
                <a:gd name="T22" fmla="*/ 1993 w 3169"/>
                <a:gd name="T23" fmla="*/ 24 h 743"/>
                <a:gd name="T24" fmla="*/ 1868 w 3169"/>
                <a:gd name="T25" fmla="*/ 66 h 743"/>
                <a:gd name="T26" fmla="*/ 1630 w 3169"/>
                <a:gd name="T27" fmla="*/ 138 h 743"/>
                <a:gd name="T28" fmla="*/ 1362 w 3169"/>
                <a:gd name="T29" fmla="*/ 202 h 743"/>
                <a:gd name="T30" fmla="*/ 1288 w 3169"/>
                <a:gd name="T31" fmla="*/ 255 h 743"/>
                <a:gd name="T32" fmla="*/ 777 w 3169"/>
                <a:gd name="T33" fmla="*/ 417 h 743"/>
                <a:gd name="T34" fmla="*/ 339 w 3169"/>
                <a:gd name="T35" fmla="*/ 507 h 743"/>
                <a:gd name="T36" fmla="*/ 0 w 3169"/>
                <a:gd name="T37" fmla="*/ 625 h 743"/>
                <a:gd name="T38" fmla="*/ 303 w 3169"/>
                <a:gd name="T39" fmla="*/ 543 h 743"/>
                <a:gd name="T40" fmla="*/ 747 w 3169"/>
                <a:gd name="T41" fmla="*/ 453 h 743"/>
                <a:gd name="T42" fmla="*/ 1198 w 3169"/>
                <a:gd name="T43" fmla="*/ 315 h 743"/>
                <a:gd name="T44" fmla="*/ 997 w 3169"/>
                <a:gd name="T45" fmla="*/ 495 h 743"/>
                <a:gd name="T46" fmla="*/ 883 w 3169"/>
                <a:gd name="T47" fmla="*/ 751 h 743"/>
                <a:gd name="T48" fmla="*/ 877 w 3169"/>
                <a:gd name="T49" fmla="*/ 751 h 743"/>
                <a:gd name="T50" fmla="*/ 949 w 3169"/>
                <a:gd name="T51" fmla="*/ 751 h 743"/>
                <a:gd name="T52" fmla="*/ 1038 w 3169"/>
                <a:gd name="T53" fmla="*/ 501 h 743"/>
                <a:gd name="T54" fmla="*/ 1317 w 3169"/>
                <a:gd name="T55" fmla="*/ 285 h 743"/>
                <a:gd name="T56" fmla="*/ 1555 w 3169"/>
                <a:gd name="T57" fmla="*/ 453 h 743"/>
                <a:gd name="T58" fmla="*/ 1798 w 3169"/>
                <a:gd name="T59" fmla="*/ 685 h 743"/>
                <a:gd name="T60" fmla="*/ 1886 w 3169"/>
                <a:gd name="T61" fmla="*/ 751 h 743"/>
                <a:gd name="T62" fmla="*/ 1951 w 3169"/>
                <a:gd name="T63" fmla="*/ 751 h 743"/>
                <a:gd name="T64" fmla="*/ 1720 w 3169"/>
                <a:gd name="T65" fmla="*/ 531 h 743"/>
                <a:gd name="T66" fmla="*/ 1411 w 3169"/>
                <a:gd name="T67" fmla="*/ 243 h 743"/>
                <a:gd name="T68" fmla="*/ 1411 w 3169"/>
                <a:gd name="T69" fmla="*/ 243 h 7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a:defRPr/>
              </a:pPr>
              <a:endParaRPr lang="en-US">
                <a:cs typeface="Arial" charset="0"/>
              </a:endParaRPr>
            </a:p>
          </p:txBody>
        </p:sp>
        <p:sp>
          <p:nvSpPr>
            <p:cNvPr id="12" name="Rectangle 12">
              <a:extLst>
                <a:ext uri="{FF2B5EF4-FFF2-40B4-BE49-F238E27FC236}">
                  <a16:creationId xmlns:a16="http://schemas.microsoft.com/office/drawing/2014/main" xmlns="" id="{3F2DD10F-4BF8-FD2E-D35F-3D686816696D}"/>
                </a:ext>
              </a:extLst>
            </p:cNvPr>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a:defRPr/>
              </a:pPr>
              <a:endParaRPr lang="en-IN">
                <a:cs typeface="Arial" charset="0"/>
              </a:endParaRPr>
            </a:p>
          </p:txBody>
        </p:sp>
        <p:sp>
          <p:nvSpPr>
            <p:cNvPr id="13" name="Rectangle 13">
              <a:extLst>
                <a:ext uri="{FF2B5EF4-FFF2-40B4-BE49-F238E27FC236}">
                  <a16:creationId xmlns:a16="http://schemas.microsoft.com/office/drawing/2014/main" xmlns="" id="{54C2C139-68D4-45E0-9029-3BDD32CE0F57}"/>
                </a:ext>
              </a:extLst>
            </p:cNvPr>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a:defRPr/>
              </a:pPr>
              <a:endParaRPr lang="en-IN">
                <a:cs typeface="Arial" charset="0"/>
              </a:endParaRPr>
            </a:p>
          </p:txBody>
        </p:sp>
        <p:sp>
          <p:nvSpPr>
            <p:cNvPr id="14" name="Freeform 14">
              <a:extLst>
                <a:ext uri="{FF2B5EF4-FFF2-40B4-BE49-F238E27FC236}">
                  <a16:creationId xmlns:a16="http://schemas.microsoft.com/office/drawing/2014/main" xmlns="" id="{26077227-9D9D-9514-2CAD-A5409752E6EF}"/>
                </a:ext>
              </a:extLst>
            </p:cNvPr>
            <p:cNvSpPr>
              <a:spLocks/>
            </p:cNvSpPr>
            <p:nvPr/>
          </p:nvSpPr>
          <p:spPr bwMode="hidden">
            <a:xfrm>
              <a:off x="0" y="4032"/>
              <a:ext cx="5760" cy="288"/>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a:noFill/>
            </a:ln>
          </p:spPr>
          <p:txBody>
            <a:bodyPr/>
            <a:lstStyle/>
            <a:p>
              <a:pPr>
                <a:defRPr/>
              </a:pPr>
              <a:endParaRPr lang="en-IN">
                <a:cs typeface="Arial" charset="0"/>
              </a:endParaRPr>
            </a:p>
          </p:txBody>
        </p:sp>
        <p:sp>
          <p:nvSpPr>
            <p:cNvPr id="15" name="Freeform 15">
              <a:extLst>
                <a:ext uri="{FF2B5EF4-FFF2-40B4-BE49-F238E27FC236}">
                  <a16:creationId xmlns:a16="http://schemas.microsoft.com/office/drawing/2014/main" xmlns="" id="{C060751E-FD1F-B641-1963-696F0FD521A9}"/>
                </a:ext>
              </a:extLst>
            </p:cNvPr>
            <p:cNvSpPr>
              <a:spLocks/>
            </p:cNvSpPr>
            <p:nvPr/>
          </p:nvSpPr>
          <p:spPr bwMode="hidden">
            <a:xfrm>
              <a:off x="0" y="4032"/>
              <a:ext cx="5760" cy="336"/>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a:noFill/>
            </a:ln>
          </p:spPr>
          <p:txBody>
            <a:bodyPr/>
            <a:lstStyle/>
            <a:p>
              <a:pPr>
                <a:defRPr/>
              </a:pPr>
              <a:endParaRPr lang="en-IN">
                <a:cs typeface="Arial" charset="0"/>
              </a:endParaRPr>
            </a:p>
          </p:txBody>
        </p:sp>
        <p:sp>
          <p:nvSpPr>
            <p:cNvPr id="16" name="Freeform 16">
              <a:extLst>
                <a:ext uri="{FF2B5EF4-FFF2-40B4-BE49-F238E27FC236}">
                  <a16:creationId xmlns:a16="http://schemas.microsoft.com/office/drawing/2014/main" xmlns="" id="{79F8B27A-7477-BED8-A1CC-E675C59CC33C}"/>
                </a:ext>
              </a:extLst>
            </p:cNvPr>
            <p:cNvSpPr>
              <a:spLocks/>
            </p:cNvSpPr>
            <p:nvPr/>
          </p:nvSpPr>
          <p:spPr bwMode="hidden">
            <a:xfrm>
              <a:off x="0" y="0"/>
              <a:ext cx="5760" cy="288"/>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a:noFill/>
            </a:ln>
          </p:spPr>
          <p:txBody>
            <a:bodyPr/>
            <a:lstStyle/>
            <a:p>
              <a:pPr>
                <a:defRPr/>
              </a:pPr>
              <a:endParaRPr lang="en-IN">
                <a:cs typeface="Arial" charset="0"/>
              </a:endParaRPr>
            </a:p>
          </p:txBody>
        </p:sp>
        <p:sp>
          <p:nvSpPr>
            <p:cNvPr id="17" name="Freeform 17">
              <a:extLst>
                <a:ext uri="{FF2B5EF4-FFF2-40B4-BE49-F238E27FC236}">
                  <a16:creationId xmlns:a16="http://schemas.microsoft.com/office/drawing/2014/main" xmlns="" id="{586B944E-2BA8-9597-85F5-C812B6D81BFD}"/>
                </a:ext>
              </a:extLst>
            </p:cNvPr>
            <p:cNvSpPr>
              <a:spLocks/>
            </p:cNvSpPr>
            <p:nvPr/>
          </p:nvSpPr>
          <p:spPr bwMode="hidden">
            <a:xfrm>
              <a:off x="509" y="229"/>
              <a:ext cx="3188" cy="2024"/>
            </a:xfrm>
            <a:custGeom>
              <a:avLst/>
              <a:gdLst>
                <a:gd name="T0" fmla="*/ 871 w 3188"/>
                <a:gd name="T1" fmla="*/ 1423 h 2024"/>
                <a:gd name="T2" fmla="*/ 907 w 3188"/>
                <a:gd name="T3" fmla="*/ 1393 h 2024"/>
                <a:gd name="T4" fmla="*/ 991 w 3188"/>
                <a:gd name="T5" fmla="*/ 1320 h 2024"/>
                <a:gd name="T6" fmla="*/ 1033 w 3188"/>
                <a:gd name="T7" fmla="*/ 1297 h 2024"/>
                <a:gd name="T8" fmla="*/ 1086 w 3188"/>
                <a:gd name="T9" fmla="*/ 1249 h 2024"/>
                <a:gd name="T10" fmla="*/ 1123 w 3188"/>
                <a:gd name="T11" fmla="*/ 1219 h 2024"/>
                <a:gd name="T12" fmla="*/ 1057 w 3188"/>
                <a:gd name="T13" fmla="*/ 1153 h 2024"/>
                <a:gd name="T14" fmla="*/ 877 w 3188"/>
                <a:gd name="T15" fmla="*/ 1021 h 2024"/>
                <a:gd name="T16" fmla="*/ 655 w 3188"/>
                <a:gd name="T17" fmla="*/ 907 h 2024"/>
                <a:gd name="T18" fmla="*/ 655 w 3188"/>
                <a:gd name="T19" fmla="*/ 846 h 2024"/>
                <a:gd name="T20" fmla="*/ 643 w 3188"/>
                <a:gd name="T21" fmla="*/ 708 h 2024"/>
                <a:gd name="T22" fmla="*/ 552 w 3188"/>
                <a:gd name="T23" fmla="*/ 642 h 2024"/>
                <a:gd name="T24" fmla="*/ 510 w 3188"/>
                <a:gd name="T25" fmla="*/ 570 h 2024"/>
                <a:gd name="T26" fmla="*/ 637 w 3188"/>
                <a:gd name="T27" fmla="*/ 564 h 2024"/>
                <a:gd name="T28" fmla="*/ 763 w 3188"/>
                <a:gd name="T29" fmla="*/ 570 h 2024"/>
                <a:gd name="T30" fmla="*/ 1091 w 3188"/>
                <a:gd name="T31" fmla="*/ 850 h 2024"/>
                <a:gd name="T32" fmla="*/ 1009 w 3188"/>
                <a:gd name="T33" fmla="*/ 566 h 2024"/>
                <a:gd name="T34" fmla="*/ 1054 w 3188"/>
                <a:gd name="T35" fmla="*/ 265 h 2024"/>
                <a:gd name="T36" fmla="*/ 1249 w 3188"/>
                <a:gd name="T37" fmla="*/ 0 h 2024"/>
                <a:gd name="T38" fmla="*/ 1466 w 3188"/>
                <a:gd name="T39" fmla="*/ 292 h 2024"/>
                <a:gd name="T40" fmla="*/ 1475 w 3188"/>
                <a:gd name="T41" fmla="*/ 548 h 2024"/>
                <a:gd name="T42" fmla="*/ 1567 w 3188"/>
                <a:gd name="T43" fmla="*/ 630 h 2024"/>
                <a:gd name="T44" fmla="*/ 1795 w 3188"/>
                <a:gd name="T45" fmla="*/ 365 h 2024"/>
                <a:gd name="T46" fmla="*/ 2245 w 3188"/>
                <a:gd name="T47" fmla="*/ 150 h 2024"/>
                <a:gd name="T48" fmla="*/ 2618 w 3188"/>
                <a:gd name="T49" fmla="*/ 180 h 2024"/>
                <a:gd name="T50" fmla="*/ 3050 w 3188"/>
                <a:gd name="T51" fmla="*/ 150 h 2024"/>
                <a:gd name="T52" fmla="*/ 3140 w 3188"/>
                <a:gd name="T53" fmla="*/ 210 h 2024"/>
                <a:gd name="T54" fmla="*/ 2990 w 3188"/>
                <a:gd name="T55" fmla="*/ 210 h 2024"/>
                <a:gd name="T56" fmla="*/ 2834 w 3188"/>
                <a:gd name="T57" fmla="*/ 377 h 2024"/>
                <a:gd name="T58" fmla="*/ 2702 w 3188"/>
                <a:gd name="T59" fmla="*/ 648 h 2024"/>
                <a:gd name="T60" fmla="*/ 2582 w 3188"/>
                <a:gd name="T61" fmla="*/ 828 h 2024"/>
                <a:gd name="T62" fmla="*/ 2234 w 3188"/>
                <a:gd name="T63" fmla="*/ 1009 h 2024"/>
                <a:gd name="T64" fmla="*/ 1963 w 3188"/>
                <a:gd name="T65" fmla="*/ 1075 h 2024"/>
                <a:gd name="T66" fmla="*/ 2257 w 3188"/>
                <a:gd name="T67" fmla="*/ 1111 h 2024"/>
                <a:gd name="T68" fmla="*/ 2600 w 3188"/>
                <a:gd name="T69" fmla="*/ 1207 h 2024"/>
                <a:gd name="T70" fmla="*/ 2894 w 3188"/>
                <a:gd name="T71" fmla="*/ 1441 h 2024"/>
                <a:gd name="T72" fmla="*/ 3122 w 3188"/>
                <a:gd name="T73" fmla="*/ 1555 h 2024"/>
                <a:gd name="T74" fmla="*/ 3032 w 3188"/>
                <a:gd name="T75" fmla="*/ 1585 h 2024"/>
                <a:gd name="T76" fmla="*/ 3008 w 3188"/>
                <a:gd name="T77" fmla="*/ 1591 h 2024"/>
                <a:gd name="T78" fmla="*/ 2960 w 3188"/>
                <a:gd name="T79" fmla="*/ 1597 h 2024"/>
                <a:gd name="T80" fmla="*/ 2882 w 3188"/>
                <a:gd name="T81" fmla="*/ 1609 h 2024"/>
                <a:gd name="T82" fmla="*/ 2846 w 3188"/>
                <a:gd name="T83" fmla="*/ 1609 h 2024"/>
                <a:gd name="T84" fmla="*/ 2774 w 3188"/>
                <a:gd name="T85" fmla="*/ 1615 h 2024"/>
                <a:gd name="T86" fmla="*/ 2726 w 3188"/>
                <a:gd name="T87" fmla="*/ 1621 h 2024"/>
                <a:gd name="T88" fmla="*/ 2708 w 3188"/>
                <a:gd name="T89" fmla="*/ 1621 h 2024"/>
                <a:gd name="T90" fmla="*/ 2594 w 3188"/>
                <a:gd name="T91" fmla="*/ 1657 h 2024"/>
                <a:gd name="T92" fmla="*/ 2533 w 3188"/>
                <a:gd name="T93" fmla="*/ 1663 h 2024"/>
                <a:gd name="T94" fmla="*/ 2444 w 3188"/>
                <a:gd name="T95" fmla="*/ 1675 h 2024"/>
                <a:gd name="T96" fmla="*/ 2378 w 3188"/>
                <a:gd name="T97" fmla="*/ 1687 h 2024"/>
                <a:gd name="T98" fmla="*/ 2360 w 3188"/>
                <a:gd name="T99" fmla="*/ 1705 h 2024"/>
                <a:gd name="T100" fmla="*/ 2305 w 3188"/>
                <a:gd name="T101" fmla="*/ 1687 h 2024"/>
                <a:gd name="T102" fmla="*/ 2263 w 3188"/>
                <a:gd name="T103" fmla="*/ 1663 h 2024"/>
                <a:gd name="T104" fmla="*/ 2017 w 3188"/>
                <a:gd name="T105" fmla="*/ 1585 h 2024"/>
                <a:gd name="T106" fmla="*/ 1711 w 3188"/>
                <a:gd name="T107" fmla="*/ 1453 h 2024"/>
                <a:gd name="T108" fmla="*/ 1880 w 3188"/>
                <a:gd name="T109" fmla="*/ 1844 h 2024"/>
                <a:gd name="T110" fmla="*/ 1771 w 3188"/>
                <a:gd name="T111" fmla="*/ 1922 h 2024"/>
                <a:gd name="T112" fmla="*/ 1531 w 3188"/>
                <a:gd name="T113" fmla="*/ 1753 h 2024"/>
                <a:gd name="T114" fmla="*/ 1411 w 3188"/>
                <a:gd name="T115" fmla="*/ 1477 h 2024"/>
                <a:gd name="T116" fmla="*/ 1219 w 3188"/>
                <a:gd name="T117" fmla="*/ 1291 h 2024"/>
                <a:gd name="T118" fmla="*/ 127 w 3188"/>
                <a:gd name="T119" fmla="*/ 2006 h 2024"/>
                <a:gd name="T120" fmla="*/ 865 w 3188"/>
                <a:gd name="T121" fmla="*/ 1429 h 202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a:defRPr/>
              </a:pPr>
              <a:endParaRPr lang="en-US">
                <a:cs typeface="Arial" charset="0"/>
              </a:endParaRPr>
            </a:p>
          </p:txBody>
        </p:sp>
        <p:sp>
          <p:nvSpPr>
            <p:cNvPr id="18" name="Freeform 18">
              <a:extLst>
                <a:ext uri="{FF2B5EF4-FFF2-40B4-BE49-F238E27FC236}">
                  <a16:creationId xmlns:a16="http://schemas.microsoft.com/office/drawing/2014/main" xmlns="" id="{592A7300-5F13-1827-8DB7-E9CE618F256F}"/>
                </a:ext>
              </a:extLst>
            </p:cNvPr>
            <p:cNvSpPr>
              <a:spLocks/>
            </p:cNvSpPr>
            <p:nvPr/>
          </p:nvSpPr>
          <p:spPr bwMode="hidden">
            <a:xfrm>
              <a:off x="1344" y="293"/>
              <a:ext cx="2144" cy="1787"/>
            </a:xfrm>
            <a:custGeom>
              <a:avLst/>
              <a:gdLst>
                <a:gd name="T0" fmla="*/ 318 w 2144"/>
                <a:gd name="T1" fmla="*/ 1078 h 1787"/>
                <a:gd name="T2" fmla="*/ 217 w 2144"/>
                <a:gd name="T3" fmla="*/ 928 h 1787"/>
                <a:gd name="T4" fmla="*/ 102 w 2144"/>
                <a:gd name="T5" fmla="*/ 808 h 1787"/>
                <a:gd name="T6" fmla="*/ 36 w 2144"/>
                <a:gd name="T7" fmla="*/ 742 h 1787"/>
                <a:gd name="T8" fmla="*/ 0 w 2144"/>
                <a:gd name="T9" fmla="*/ 700 h 1787"/>
                <a:gd name="T10" fmla="*/ 270 w 2144"/>
                <a:gd name="T11" fmla="*/ 958 h 1787"/>
                <a:gd name="T12" fmla="*/ 294 w 2144"/>
                <a:gd name="T13" fmla="*/ 1006 h 1787"/>
                <a:gd name="T14" fmla="*/ 367 w 2144"/>
                <a:gd name="T15" fmla="*/ 670 h 1787"/>
                <a:gd name="T16" fmla="*/ 379 w 2144"/>
                <a:gd name="T17" fmla="*/ 411 h 1787"/>
                <a:gd name="T18" fmla="*/ 347 w 2144"/>
                <a:gd name="T19" fmla="*/ 118 h 1787"/>
                <a:gd name="T20" fmla="*/ 393 w 2144"/>
                <a:gd name="T21" fmla="*/ 0 h 1787"/>
                <a:gd name="T22" fmla="*/ 397 w 2144"/>
                <a:gd name="T23" fmla="*/ 357 h 1787"/>
                <a:gd name="T24" fmla="*/ 421 w 2144"/>
                <a:gd name="T25" fmla="*/ 609 h 1787"/>
                <a:gd name="T26" fmla="*/ 385 w 2144"/>
                <a:gd name="T27" fmla="*/ 826 h 1787"/>
                <a:gd name="T28" fmla="*/ 385 w 2144"/>
                <a:gd name="T29" fmla="*/ 1036 h 1787"/>
                <a:gd name="T30" fmla="*/ 877 w 2144"/>
                <a:gd name="T31" fmla="*/ 784 h 1787"/>
                <a:gd name="T32" fmla="*/ 1309 w 2144"/>
                <a:gd name="T33" fmla="*/ 555 h 1787"/>
                <a:gd name="T34" fmla="*/ 1802 w 2144"/>
                <a:gd name="T35" fmla="*/ 249 h 1787"/>
                <a:gd name="T36" fmla="*/ 2096 w 2144"/>
                <a:gd name="T37" fmla="*/ 69 h 1787"/>
                <a:gd name="T38" fmla="*/ 1814 w 2144"/>
                <a:gd name="T39" fmla="*/ 279 h 1787"/>
                <a:gd name="T40" fmla="*/ 1453 w 2144"/>
                <a:gd name="T41" fmla="*/ 501 h 1787"/>
                <a:gd name="T42" fmla="*/ 1123 w 2144"/>
                <a:gd name="T43" fmla="*/ 700 h 1787"/>
                <a:gd name="T44" fmla="*/ 739 w 2144"/>
                <a:gd name="T45" fmla="*/ 898 h 1787"/>
                <a:gd name="T46" fmla="*/ 463 w 2144"/>
                <a:gd name="T47" fmla="*/ 1084 h 1787"/>
                <a:gd name="T48" fmla="*/ 817 w 2144"/>
                <a:gd name="T49" fmla="*/ 1193 h 1787"/>
                <a:gd name="T50" fmla="*/ 1285 w 2144"/>
                <a:gd name="T51" fmla="*/ 1187 h 1787"/>
                <a:gd name="T52" fmla="*/ 1916 w 2144"/>
                <a:gd name="T53" fmla="*/ 1396 h 1787"/>
                <a:gd name="T54" fmla="*/ 2144 w 2144"/>
                <a:gd name="T55" fmla="*/ 1420 h 1787"/>
                <a:gd name="T56" fmla="*/ 1814 w 2144"/>
                <a:gd name="T57" fmla="*/ 1408 h 1787"/>
                <a:gd name="T58" fmla="*/ 1435 w 2144"/>
                <a:gd name="T59" fmla="*/ 1288 h 1787"/>
                <a:gd name="T60" fmla="*/ 1219 w 2144"/>
                <a:gd name="T61" fmla="*/ 1229 h 1787"/>
                <a:gd name="T62" fmla="*/ 799 w 2144"/>
                <a:gd name="T63" fmla="*/ 1223 h 1787"/>
                <a:gd name="T64" fmla="*/ 505 w 2144"/>
                <a:gd name="T65" fmla="*/ 1145 h 1787"/>
                <a:gd name="T66" fmla="*/ 733 w 2144"/>
                <a:gd name="T67" fmla="*/ 1378 h 1787"/>
                <a:gd name="T68" fmla="*/ 877 w 2144"/>
                <a:gd name="T69" fmla="*/ 1619 h 1787"/>
                <a:gd name="T70" fmla="*/ 1009 w 2144"/>
                <a:gd name="T71" fmla="*/ 1787 h 1787"/>
                <a:gd name="T72" fmla="*/ 817 w 2144"/>
                <a:gd name="T73" fmla="*/ 1607 h 1787"/>
                <a:gd name="T74" fmla="*/ 673 w 2144"/>
                <a:gd name="T75" fmla="*/ 1372 h 1787"/>
                <a:gd name="T76" fmla="*/ 415 w 2144"/>
                <a:gd name="T77" fmla="*/ 1109 h 1787"/>
                <a:gd name="T78" fmla="*/ 318 w 2144"/>
                <a:gd name="T79" fmla="*/ 1078 h 1787"/>
                <a:gd name="T80" fmla="*/ 318 w 2144"/>
                <a:gd name="T81" fmla="*/ 1078 h 178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a:cs typeface="Arial" charset="0"/>
              </a:endParaRPr>
            </a:p>
          </p:txBody>
        </p:sp>
        <p:sp>
          <p:nvSpPr>
            <p:cNvPr id="19" name="Freeform 19">
              <a:extLst>
                <a:ext uri="{FF2B5EF4-FFF2-40B4-BE49-F238E27FC236}">
                  <a16:creationId xmlns:a16="http://schemas.microsoft.com/office/drawing/2014/main" xmlns="" id="{A3AF23C5-8B70-9100-5056-39FE30AF4163}"/>
                </a:ext>
              </a:extLst>
            </p:cNvPr>
            <p:cNvSpPr>
              <a:spLocks/>
            </p:cNvSpPr>
            <p:nvPr/>
          </p:nvSpPr>
          <p:spPr bwMode="hidden">
            <a:xfrm>
              <a:off x="2932" y="1728"/>
              <a:ext cx="2828" cy="2366"/>
            </a:xfrm>
            <a:custGeom>
              <a:avLst/>
              <a:gdLst>
                <a:gd name="T0" fmla="*/ 1814 w 2828"/>
                <a:gd name="T1" fmla="*/ 606 h 2366"/>
                <a:gd name="T2" fmla="*/ 1615 w 2828"/>
                <a:gd name="T3" fmla="*/ 252 h 2366"/>
                <a:gd name="T4" fmla="*/ 1345 w 2828"/>
                <a:gd name="T5" fmla="*/ 132 h 2366"/>
                <a:gd name="T6" fmla="*/ 1381 w 2828"/>
                <a:gd name="T7" fmla="*/ 492 h 2366"/>
                <a:gd name="T8" fmla="*/ 955 w 2828"/>
                <a:gd name="T9" fmla="*/ 221 h 2366"/>
                <a:gd name="T10" fmla="*/ 877 w 2828"/>
                <a:gd name="T11" fmla="*/ 161 h 2366"/>
                <a:gd name="T12" fmla="*/ 841 w 2828"/>
                <a:gd name="T13" fmla="*/ 167 h 2366"/>
                <a:gd name="T14" fmla="*/ 720 w 2828"/>
                <a:gd name="T15" fmla="*/ 161 h 2366"/>
                <a:gd name="T16" fmla="*/ 613 w 2828"/>
                <a:gd name="T17" fmla="*/ 144 h 2366"/>
                <a:gd name="T18" fmla="*/ 492 w 2828"/>
                <a:gd name="T19" fmla="*/ 161 h 2366"/>
                <a:gd name="T20" fmla="*/ 432 w 2828"/>
                <a:gd name="T21" fmla="*/ 150 h 2366"/>
                <a:gd name="T22" fmla="*/ 342 w 2828"/>
                <a:gd name="T23" fmla="*/ 138 h 2366"/>
                <a:gd name="T24" fmla="*/ 246 w 2828"/>
                <a:gd name="T25" fmla="*/ 126 h 2366"/>
                <a:gd name="T26" fmla="*/ 174 w 2828"/>
                <a:gd name="T27" fmla="*/ 114 h 2366"/>
                <a:gd name="T28" fmla="*/ 216 w 2828"/>
                <a:gd name="T29" fmla="*/ 240 h 2366"/>
                <a:gd name="T30" fmla="*/ 607 w 2828"/>
                <a:gd name="T31" fmla="*/ 588 h 2366"/>
                <a:gd name="T32" fmla="*/ 1177 w 2828"/>
                <a:gd name="T33" fmla="*/ 817 h 2366"/>
                <a:gd name="T34" fmla="*/ 972 w 2828"/>
                <a:gd name="T35" fmla="*/ 871 h 2366"/>
                <a:gd name="T36" fmla="*/ 492 w 2828"/>
                <a:gd name="T37" fmla="*/ 1111 h 2366"/>
                <a:gd name="T38" fmla="*/ 276 w 2828"/>
                <a:gd name="T39" fmla="*/ 1441 h 2366"/>
                <a:gd name="T40" fmla="*/ 42 w 2828"/>
                <a:gd name="T41" fmla="*/ 1441 h 2366"/>
                <a:gd name="T42" fmla="*/ 367 w 2828"/>
                <a:gd name="T43" fmla="*/ 1585 h 2366"/>
                <a:gd name="T44" fmla="*/ 949 w 2828"/>
                <a:gd name="T45" fmla="*/ 1712 h 2366"/>
                <a:gd name="T46" fmla="*/ 1519 w 2828"/>
                <a:gd name="T47" fmla="*/ 1537 h 2366"/>
                <a:gd name="T48" fmla="*/ 1735 w 2828"/>
                <a:gd name="T49" fmla="*/ 1513 h 2366"/>
                <a:gd name="T50" fmla="*/ 1723 w 2828"/>
                <a:gd name="T51" fmla="*/ 1802 h 2366"/>
                <a:gd name="T52" fmla="*/ 2042 w 2828"/>
                <a:gd name="T53" fmla="*/ 2229 h 2366"/>
                <a:gd name="T54" fmla="*/ 2191 w 2828"/>
                <a:gd name="T55" fmla="*/ 2133 h 2366"/>
                <a:gd name="T56" fmla="*/ 2270 w 2828"/>
                <a:gd name="T57" fmla="*/ 1970 h 2366"/>
                <a:gd name="T58" fmla="*/ 2233 w 2828"/>
                <a:gd name="T59" fmla="*/ 1573 h 2366"/>
                <a:gd name="T60" fmla="*/ 2294 w 2828"/>
                <a:gd name="T61" fmla="*/ 1483 h 2366"/>
                <a:gd name="T62" fmla="*/ 2588 w 2828"/>
                <a:gd name="T63" fmla="*/ 1688 h 2366"/>
                <a:gd name="T64" fmla="*/ 2695 w 2828"/>
                <a:gd name="T65" fmla="*/ 1682 h 2366"/>
                <a:gd name="T66" fmla="*/ 2588 w 2828"/>
                <a:gd name="T67" fmla="*/ 1543 h 2366"/>
                <a:gd name="T68" fmla="*/ 2510 w 2828"/>
                <a:gd name="T69" fmla="*/ 1357 h 2366"/>
                <a:gd name="T70" fmla="*/ 2354 w 2828"/>
                <a:gd name="T71" fmla="*/ 1184 h 2366"/>
                <a:gd name="T72" fmla="*/ 2102 w 2828"/>
                <a:gd name="T73" fmla="*/ 931 h 2366"/>
                <a:gd name="T74" fmla="*/ 2137 w 2828"/>
                <a:gd name="T75" fmla="*/ 907 h 2366"/>
                <a:gd name="T76" fmla="*/ 2215 w 2828"/>
                <a:gd name="T77" fmla="*/ 871 h 2366"/>
                <a:gd name="T78" fmla="*/ 2324 w 2828"/>
                <a:gd name="T79" fmla="*/ 817 h 2366"/>
                <a:gd name="T80" fmla="*/ 2372 w 2828"/>
                <a:gd name="T81" fmla="*/ 787 h 2366"/>
                <a:gd name="T82" fmla="*/ 2078 w 2828"/>
                <a:gd name="T83" fmla="*/ 865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a:noFill/>
            </a:ln>
          </p:spPr>
          <p:txBody>
            <a:bodyPr/>
            <a:lstStyle/>
            <a:p>
              <a:pPr>
                <a:defRPr/>
              </a:pPr>
              <a:endParaRPr lang="en-IN">
                <a:cs typeface="Arial" charset="0"/>
              </a:endParaRPr>
            </a:p>
          </p:txBody>
        </p:sp>
        <p:sp>
          <p:nvSpPr>
            <p:cNvPr id="20" name="Freeform 20">
              <a:extLst>
                <a:ext uri="{FF2B5EF4-FFF2-40B4-BE49-F238E27FC236}">
                  <a16:creationId xmlns:a16="http://schemas.microsoft.com/office/drawing/2014/main" xmlns="" id="{3463002D-3083-36BA-5DBA-BA5E350CCBC2}"/>
                </a:ext>
              </a:extLst>
            </p:cNvPr>
            <p:cNvSpPr>
              <a:spLocks/>
            </p:cNvSpPr>
            <p:nvPr/>
          </p:nvSpPr>
          <p:spPr bwMode="hidden">
            <a:xfrm>
              <a:off x="3160" y="1860"/>
              <a:ext cx="2162" cy="1934"/>
            </a:xfrm>
            <a:custGeom>
              <a:avLst/>
              <a:gdLst>
                <a:gd name="T0" fmla="*/ 1874 w 2153"/>
                <a:gd name="T1" fmla="*/ 859 h 1930"/>
                <a:gd name="T2" fmla="*/ 1969 w 2153"/>
                <a:gd name="T3" fmla="*/ 1027 h 1930"/>
                <a:gd name="T4" fmla="*/ 2087 w 2153"/>
                <a:gd name="T5" fmla="*/ 1176 h 1930"/>
                <a:gd name="T6" fmla="*/ 2153 w 2153"/>
                <a:gd name="T7" fmla="*/ 1258 h 1930"/>
                <a:gd name="T8" fmla="*/ 2189 w 2153"/>
                <a:gd name="T9" fmla="*/ 1306 h 1930"/>
                <a:gd name="T10" fmla="*/ 1921 w 2153"/>
                <a:gd name="T11" fmla="*/ 985 h 1930"/>
                <a:gd name="T12" fmla="*/ 1892 w 2153"/>
                <a:gd name="T13" fmla="*/ 937 h 1930"/>
                <a:gd name="T14" fmla="*/ 1812 w 2153"/>
                <a:gd name="T15" fmla="*/ 1252 h 1930"/>
                <a:gd name="T16" fmla="*/ 1798 w 2153"/>
                <a:gd name="T17" fmla="*/ 1498 h 1930"/>
                <a:gd name="T18" fmla="*/ 1850 w 2153"/>
                <a:gd name="T19" fmla="*/ 1922 h 1930"/>
                <a:gd name="T20" fmla="*/ 1819 w 2153"/>
                <a:gd name="T21" fmla="*/ 1946 h 1930"/>
                <a:gd name="T22" fmla="*/ 1774 w 2153"/>
                <a:gd name="T23" fmla="*/ 1546 h 1930"/>
                <a:gd name="T24" fmla="*/ 1756 w 2153"/>
                <a:gd name="T25" fmla="*/ 1300 h 1930"/>
                <a:gd name="T26" fmla="*/ 1792 w 2153"/>
                <a:gd name="T27" fmla="*/ 1093 h 1930"/>
                <a:gd name="T28" fmla="*/ 1798 w 2153"/>
                <a:gd name="T29" fmla="*/ 883 h 1930"/>
                <a:gd name="T30" fmla="*/ 1288 w 2153"/>
                <a:gd name="T31" fmla="*/ 1015 h 1930"/>
                <a:gd name="T32" fmla="*/ 837 w 2153"/>
                <a:gd name="T33" fmla="*/ 1140 h 1930"/>
                <a:gd name="T34" fmla="*/ 327 w 2153"/>
                <a:gd name="T35" fmla="*/ 1324 h 1930"/>
                <a:gd name="T36" fmla="*/ 18 w 2153"/>
                <a:gd name="T37" fmla="*/ 1432 h 1930"/>
                <a:gd name="T38" fmla="*/ 315 w 2153"/>
                <a:gd name="T39" fmla="*/ 1294 h 1930"/>
                <a:gd name="T40" fmla="*/ 694 w 2153"/>
                <a:gd name="T41" fmla="*/ 1152 h 1930"/>
                <a:gd name="T42" fmla="*/ 1038 w 2153"/>
                <a:gd name="T43" fmla="*/ 1045 h 1930"/>
                <a:gd name="T44" fmla="*/ 1435 w 2153"/>
                <a:gd name="T45" fmla="*/ 937 h 1930"/>
                <a:gd name="T46" fmla="*/ 1720 w 2153"/>
                <a:gd name="T47" fmla="*/ 823 h 1930"/>
                <a:gd name="T48" fmla="*/ 1357 w 2153"/>
                <a:gd name="T49" fmla="*/ 627 h 1930"/>
                <a:gd name="T50" fmla="*/ 877 w 2153"/>
                <a:gd name="T51" fmla="*/ 519 h 1930"/>
                <a:gd name="T52" fmla="*/ 231 w 2153"/>
                <a:gd name="T53" fmla="*/ 161 h 1930"/>
                <a:gd name="T54" fmla="*/ 0 w 2153"/>
                <a:gd name="T55" fmla="*/ 83 h 1930"/>
                <a:gd name="T56" fmla="*/ 333 w 2153"/>
                <a:gd name="T57" fmla="*/ 179 h 1930"/>
                <a:gd name="T58" fmla="*/ 724 w 2153"/>
                <a:gd name="T59" fmla="*/ 387 h 1930"/>
                <a:gd name="T60" fmla="*/ 949 w 2153"/>
                <a:gd name="T61" fmla="*/ 495 h 1930"/>
                <a:gd name="T62" fmla="*/ 1375 w 2153"/>
                <a:gd name="T63" fmla="*/ 597 h 1930"/>
                <a:gd name="T64" fmla="*/ 1678 w 2153"/>
                <a:gd name="T65" fmla="*/ 751 h 1930"/>
                <a:gd name="T66" fmla="*/ 1447 w 2153"/>
                <a:gd name="T67" fmla="*/ 465 h 1930"/>
                <a:gd name="T68" fmla="*/ 1306 w 2153"/>
                <a:gd name="T69" fmla="*/ 191 h 1930"/>
                <a:gd name="T70" fmla="*/ 1174 w 2153"/>
                <a:gd name="T71" fmla="*/ 0 h 1930"/>
                <a:gd name="T72" fmla="*/ 1363 w 2153"/>
                <a:gd name="T73" fmla="*/ 215 h 1930"/>
                <a:gd name="T74" fmla="*/ 1513 w 2153"/>
                <a:gd name="T75" fmla="*/ 489 h 1930"/>
                <a:gd name="T76" fmla="*/ 1774 w 2153"/>
                <a:gd name="T77" fmla="*/ 811 h 1930"/>
                <a:gd name="T78" fmla="*/ 1874 w 2153"/>
                <a:gd name="T79" fmla="*/ 859 h 1930"/>
                <a:gd name="T80" fmla="*/ 1874 w 2153"/>
                <a:gd name="T81" fmla="*/ 859 h 19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a:cs typeface="Arial" charset="0"/>
              </a:endParaRPr>
            </a:p>
          </p:txBody>
        </p:sp>
      </p:grpSp>
      <p:sp>
        <p:nvSpPr>
          <p:cNvPr id="8213" name="Rectangle 21"/>
          <p:cNvSpPr>
            <a:spLocks noGrp="1" noChangeArrowheads="1"/>
          </p:cNvSpPr>
          <p:nvPr>
            <p:ph type="ctrTitle" sz="quarter"/>
          </p:nvPr>
        </p:nvSpPr>
        <p:spPr>
          <a:xfrm>
            <a:off x="914400" y="1828801"/>
            <a:ext cx="10363200" cy="1736725"/>
          </a:xfrm>
        </p:spPr>
        <p:txBody>
          <a:bodyPr/>
          <a:lstStyle>
            <a:lvl1pPr>
              <a:defRPr sz="5400"/>
            </a:lvl1pPr>
          </a:lstStyle>
          <a:p>
            <a:pPr lvl="0"/>
            <a:r>
              <a:rPr lang="en-US" noProof="0"/>
              <a:t>Click to edit Master title style</a:t>
            </a:r>
          </a:p>
        </p:txBody>
      </p:sp>
      <p:sp>
        <p:nvSpPr>
          <p:cNvPr id="8214" name="Rectangle 22"/>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21" name="Rectangle 23">
            <a:extLst>
              <a:ext uri="{FF2B5EF4-FFF2-40B4-BE49-F238E27FC236}">
                <a16:creationId xmlns:a16="http://schemas.microsoft.com/office/drawing/2014/main" xmlns="" id="{B79AC635-0C3F-326D-F056-5AE6944F2954}"/>
              </a:ext>
            </a:extLst>
          </p:cNvPr>
          <p:cNvSpPr>
            <a:spLocks noGrp="1" noChangeArrowheads="1"/>
          </p:cNvSpPr>
          <p:nvPr>
            <p:ph type="dt" sz="quarter" idx="10"/>
          </p:nvPr>
        </p:nvSpPr>
        <p:spPr/>
        <p:txBody>
          <a:bodyPr/>
          <a:lstStyle>
            <a:lvl1pPr>
              <a:defRPr/>
            </a:lvl1pPr>
          </a:lstStyle>
          <a:p>
            <a:pPr>
              <a:defRPr/>
            </a:pPr>
            <a:fld id="{2A208D81-F356-4807-8D0F-6F3D73D8CAF5}" type="datetime1">
              <a:rPr lang="en-US" smtClean="0"/>
              <a:t>9/12/2024</a:t>
            </a:fld>
            <a:endParaRPr lang="en-US"/>
          </a:p>
        </p:txBody>
      </p:sp>
      <p:sp>
        <p:nvSpPr>
          <p:cNvPr id="22" name="Rectangle 24">
            <a:extLst>
              <a:ext uri="{FF2B5EF4-FFF2-40B4-BE49-F238E27FC236}">
                <a16:creationId xmlns:a16="http://schemas.microsoft.com/office/drawing/2014/main" xmlns="" id="{4B8D86D1-F9D5-ADA8-31E0-861DF030E95E}"/>
              </a:ext>
            </a:extLst>
          </p:cNvPr>
          <p:cNvSpPr>
            <a:spLocks noGrp="1" noChangeArrowheads="1"/>
          </p:cNvSpPr>
          <p:nvPr>
            <p:ph type="ftr" sz="quarter" idx="11"/>
          </p:nvPr>
        </p:nvSpPr>
        <p:spPr/>
        <p:txBody>
          <a:bodyPr/>
          <a:lstStyle>
            <a:lvl1pPr>
              <a:defRPr/>
            </a:lvl1pPr>
          </a:lstStyle>
          <a:p>
            <a:pPr>
              <a:defRPr/>
            </a:pPr>
            <a:r>
              <a:rPr lang="en-US" smtClean="0"/>
              <a:t>RDP</a:t>
            </a:r>
            <a:endParaRPr lang="en-US"/>
          </a:p>
        </p:txBody>
      </p:sp>
      <p:sp>
        <p:nvSpPr>
          <p:cNvPr id="23" name="Rectangle 25">
            <a:extLst>
              <a:ext uri="{FF2B5EF4-FFF2-40B4-BE49-F238E27FC236}">
                <a16:creationId xmlns:a16="http://schemas.microsoft.com/office/drawing/2014/main" xmlns="" id="{5DC2DF4D-047C-BF91-07EE-2410830BA0F7}"/>
              </a:ext>
            </a:extLst>
          </p:cNvPr>
          <p:cNvSpPr>
            <a:spLocks noGrp="1" noChangeArrowheads="1"/>
          </p:cNvSpPr>
          <p:nvPr>
            <p:ph type="sldNum" sz="quarter" idx="12"/>
          </p:nvPr>
        </p:nvSpPr>
        <p:spPr/>
        <p:txBody>
          <a:bodyPr/>
          <a:lstStyle>
            <a:lvl1pPr>
              <a:defRPr/>
            </a:lvl1pPr>
          </a:lstStyle>
          <a:p>
            <a:fld id="{FFC6E69A-4E1B-43B7-A99C-C45F3C517832}" type="slidenum">
              <a:rPr lang="en-US" altLang="en-US"/>
              <a:pPr/>
              <a:t>‹#›</a:t>
            </a:fld>
            <a:endParaRPr lang="en-US" altLang="en-US"/>
          </a:p>
        </p:txBody>
      </p:sp>
    </p:spTree>
    <p:extLst>
      <p:ext uri="{BB962C8B-B14F-4D97-AF65-F5344CB8AC3E}">
        <p14:creationId xmlns:p14="http://schemas.microsoft.com/office/powerpoint/2010/main" val="2119155101"/>
      </p:ext>
    </p:extLst>
  </p:cSld>
  <p:clrMapOvr>
    <a:masterClrMapping/>
  </p:clrMapOvr>
  <p:transition spd="slow">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23">
            <a:extLst>
              <a:ext uri="{FF2B5EF4-FFF2-40B4-BE49-F238E27FC236}">
                <a16:creationId xmlns:a16="http://schemas.microsoft.com/office/drawing/2014/main" xmlns="" id="{C55E26CA-2638-A826-72B0-82EA6513667F}"/>
              </a:ext>
            </a:extLst>
          </p:cNvPr>
          <p:cNvSpPr>
            <a:spLocks noGrp="1" noChangeArrowheads="1"/>
          </p:cNvSpPr>
          <p:nvPr>
            <p:ph type="dt" sz="half" idx="10"/>
          </p:nvPr>
        </p:nvSpPr>
        <p:spPr>
          <a:ln/>
        </p:spPr>
        <p:txBody>
          <a:bodyPr/>
          <a:lstStyle>
            <a:lvl1pPr>
              <a:defRPr/>
            </a:lvl1pPr>
          </a:lstStyle>
          <a:p>
            <a:pPr>
              <a:defRPr/>
            </a:pPr>
            <a:fld id="{DCA77C49-B878-4034-A5DC-5573B32298A2}" type="datetime1">
              <a:rPr lang="en-US" smtClean="0"/>
              <a:t>9/12/2024</a:t>
            </a:fld>
            <a:endParaRPr lang="en-US"/>
          </a:p>
        </p:txBody>
      </p:sp>
      <p:sp>
        <p:nvSpPr>
          <p:cNvPr id="5" name="Rectangle 24">
            <a:extLst>
              <a:ext uri="{FF2B5EF4-FFF2-40B4-BE49-F238E27FC236}">
                <a16:creationId xmlns:a16="http://schemas.microsoft.com/office/drawing/2014/main" xmlns="" id="{4EAF4276-1359-7D56-1748-E5D3F62B24BB}"/>
              </a:ext>
            </a:extLst>
          </p:cNvPr>
          <p:cNvSpPr>
            <a:spLocks noGrp="1" noChangeArrowheads="1"/>
          </p:cNvSpPr>
          <p:nvPr>
            <p:ph type="ftr" sz="quarter" idx="11"/>
          </p:nvPr>
        </p:nvSpPr>
        <p:spPr>
          <a:ln/>
        </p:spPr>
        <p:txBody>
          <a:bodyPr/>
          <a:lstStyle>
            <a:lvl1pPr>
              <a:defRPr/>
            </a:lvl1pPr>
          </a:lstStyle>
          <a:p>
            <a:pPr>
              <a:defRPr/>
            </a:pPr>
            <a:r>
              <a:rPr lang="en-US" smtClean="0"/>
              <a:t>RDP</a:t>
            </a:r>
            <a:endParaRPr lang="en-US"/>
          </a:p>
        </p:txBody>
      </p:sp>
      <p:sp>
        <p:nvSpPr>
          <p:cNvPr id="6" name="Rectangle 25">
            <a:extLst>
              <a:ext uri="{FF2B5EF4-FFF2-40B4-BE49-F238E27FC236}">
                <a16:creationId xmlns:a16="http://schemas.microsoft.com/office/drawing/2014/main" xmlns="" id="{EEEA58A5-18E6-C968-5E47-714DC1F1B7EA}"/>
              </a:ext>
            </a:extLst>
          </p:cNvPr>
          <p:cNvSpPr>
            <a:spLocks noGrp="1" noChangeArrowheads="1"/>
          </p:cNvSpPr>
          <p:nvPr>
            <p:ph type="sldNum" sz="quarter" idx="12"/>
          </p:nvPr>
        </p:nvSpPr>
        <p:spPr>
          <a:ln/>
        </p:spPr>
        <p:txBody>
          <a:bodyPr/>
          <a:lstStyle>
            <a:lvl1pPr>
              <a:defRPr/>
            </a:lvl1pPr>
          </a:lstStyle>
          <a:p>
            <a:fld id="{0F15594F-FA3C-4FF0-877B-A52A0678005D}" type="slidenum">
              <a:rPr lang="en-US" altLang="en-US"/>
              <a:pPr/>
              <a:t>‹#›</a:t>
            </a:fld>
            <a:endParaRPr lang="en-US" altLang="en-US"/>
          </a:p>
        </p:txBody>
      </p:sp>
    </p:spTree>
    <p:extLst>
      <p:ext uri="{BB962C8B-B14F-4D97-AF65-F5344CB8AC3E}">
        <p14:creationId xmlns:p14="http://schemas.microsoft.com/office/powerpoint/2010/main" val="2852069170"/>
      </p:ext>
    </p:extLst>
  </p:cSld>
  <p:clrMapOvr>
    <a:masterClrMapping/>
  </p:clrMapOvr>
  <p:transition spd="slow">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3">
            <a:extLst>
              <a:ext uri="{FF2B5EF4-FFF2-40B4-BE49-F238E27FC236}">
                <a16:creationId xmlns:a16="http://schemas.microsoft.com/office/drawing/2014/main" xmlns="" id="{4E30DD87-44C5-A513-14D7-CF1A5DB895CD}"/>
              </a:ext>
            </a:extLst>
          </p:cNvPr>
          <p:cNvSpPr>
            <a:spLocks noGrp="1" noChangeArrowheads="1"/>
          </p:cNvSpPr>
          <p:nvPr>
            <p:ph type="dt" sz="half" idx="10"/>
          </p:nvPr>
        </p:nvSpPr>
        <p:spPr>
          <a:ln/>
        </p:spPr>
        <p:txBody>
          <a:bodyPr/>
          <a:lstStyle>
            <a:lvl1pPr>
              <a:defRPr/>
            </a:lvl1pPr>
          </a:lstStyle>
          <a:p>
            <a:pPr>
              <a:defRPr/>
            </a:pPr>
            <a:fld id="{0EC8F731-36D5-44E2-8EBB-4F5C831F20FF}" type="datetime1">
              <a:rPr lang="en-US" smtClean="0"/>
              <a:t>9/12/2024</a:t>
            </a:fld>
            <a:endParaRPr lang="en-US"/>
          </a:p>
        </p:txBody>
      </p:sp>
      <p:sp>
        <p:nvSpPr>
          <p:cNvPr id="5" name="Rectangle 24">
            <a:extLst>
              <a:ext uri="{FF2B5EF4-FFF2-40B4-BE49-F238E27FC236}">
                <a16:creationId xmlns:a16="http://schemas.microsoft.com/office/drawing/2014/main" xmlns="" id="{404BC594-C2FD-D146-9004-C5DF3801374A}"/>
              </a:ext>
            </a:extLst>
          </p:cNvPr>
          <p:cNvSpPr>
            <a:spLocks noGrp="1" noChangeArrowheads="1"/>
          </p:cNvSpPr>
          <p:nvPr>
            <p:ph type="ftr" sz="quarter" idx="11"/>
          </p:nvPr>
        </p:nvSpPr>
        <p:spPr>
          <a:ln/>
        </p:spPr>
        <p:txBody>
          <a:bodyPr/>
          <a:lstStyle>
            <a:lvl1pPr>
              <a:defRPr/>
            </a:lvl1pPr>
          </a:lstStyle>
          <a:p>
            <a:pPr>
              <a:defRPr/>
            </a:pPr>
            <a:r>
              <a:rPr lang="en-US" smtClean="0"/>
              <a:t>RDP</a:t>
            </a:r>
            <a:endParaRPr lang="en-US"/>
          </a:p>
        </p:txBody>
      </p:sp>
      <p:sp>
        <p:nvSpPr>
          <p:cNvPr id="6" name="Rectangle 25">
            <a:extLst>
              <a:ext uri="{FF2B5EF4-FFF2-40B4-BE49-F238E27FC236}">
                <a16:creationId xmlns:a16="http://schemas.microsoft.com/office/drawing/2014/main" xmlns="" id="{4629DCD3-D4FC-B134-D995-02E7C8309E60}"/>
              </a:ext>
            </a:extLst>
          </p:cNvPr>
          <p:cNvSpPr>
            <a:spLocks noGrp="1" noChangeArrowheads="1"/>
          </p:cNvSpPr>
          <p:nvPr>
            <p:ph type="sldNum" sz="quarter" idx="12"/>
          </p:nvPr>
        </p:nvSpPr>
        <p:spPr>
          <a:ln/>
        </p:spPr>
        <p:txBody>
          <a:bodyPr/>
          <a:lstStyle>
            <a:lvl1pPr>
              <a:defRPr/>
            </a:lvl1pPr>
          </a:lstStyle>
          <a:p>
            <a:fld id="{F9E85F45-638D-4F91-92F0-B8D737B09812}" type="slidenum">
              <a:rPr lang="en-US" altLang="en-US"/>
              <a:pPr/>
              <a:t>‹#›</a:t>
            </a:fld>
            <a:endParaRPr lang="en-US" altLang="en-US"/>
          </a:p>
        </p:txBody>
      </p:sp>
    </p:spTree>
    <p:extLst>
      <p:ext uri="{BB962C8B-B14F-4D97-AF65-F5344CB8AC3E}">
        <p14:creationId xmlns:p14="http://schemas.microsoft.com/office/powerpoint/2010/main" val="3277686432"/>
      </p:ext>
    </p:extLst>
  </p:cSld>
  <p:clrMapOvr>
    <a:masterClrMapping/>
  </p:clrMapOvr>
  <p:transition spd="slow">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23">
            <a:extLst>
              <a:ext uri="{FF2B5EF4-FFF2-40B4-BE49-F238E27FC236}">
                <a16:creationId xmlns:a16="http://schemas.microsoft.com/office/drawing/2014/main" xmlns="" id="{EDEE2F07-3DEB-6D9C-1EF7-57B0F8396BA2}"/>
              </a:ext>
            </a:extLst>
          </p:cNvPr>
          <p:cNvSpPr>
            <a:spLocks noGrp="1" noChangeArrowheads="1"/>
          </p:cNvSpPr>
          <p:nvPr>
            <p:ph type="dt" sz="half" idx="10"/>
          </p:nvPr>
        </p:nvSpPr>
        <p:spPr>
          <a:ln/>
        </p:spPr>
        <p:txBody>
          <a:bodyPr/>
          <a:lstStyle>
            <a:lvl1pPr>
              <a:defRPr/>
            </a:lvl1pPr>
          </a:lstStyle>
          <a:p>
            <a:pPr>
              <a:defRPr/>
            </a:pPr>
            <a:fld id="{C7515149-4E84-456C-B3F7-B91B5F39F617}" type="datetime1">
              <a:rPr lang="en-US" smtClean="0"/>
              <a:t>9/12/2024</a:t>
            </a:fld>
            <a:endParaRPr lang="en-US"/>
          </a:p>
        </p:txBody>
      </p:sp>
      <p:sp>
        <p:nvSpPr>
          <p:cNvPr id="6" name="Rectangle 24">
            <a:extLst>
              <a:ext uri="{FF2B5EF4-FFF2-40B4-BE49-F238E27FC236}">
                <a16:creationId xmlns:a16="http://schemas.microsoft.com/office/drawing/2014/main" xmlns="" id="{77B43112-DF55-B253-18C9-F8E7548D5AA2}"/>
              </a:ext>
            </a:extLst>
          </p:cNvPr>
          <p:cNvSpPr>
            <a:spLocks noGrp="1" noChangeArrowheads="1"/>
          </p:cNvSpPr>
          <p:nvPr>
            <p:ph type="ftr" sz="quarter" idx="11"/>
          </p:nvPr>
        </p:nvSpPr>
        <p:spPr>
          <a:ln/>
        </p:spPr>
        <p:txBody>
          <a:bodyPr/>
          <a:lstStyle>
            <a:lvl1pPr>
              <a:defRPr/>
            </a:lvl1pPr>
          </a:lstStyle>
          <a:p>
            <a:pPr>
              <a:defRPr/>
            </a:pPr>
            <a:r>
              <a:rPr lang="en-US" smtClean="0"/>
              <a:t>RDP</a:t>
            </a:r>
            <a:endParaRPr lang="en-US"/>
          </a:p>
        </p:txBody>
      </p:sp>
      <p:sp>
        <p:nvSpPr>
          <p:cNvPr id="7" name="Rectangle 25">
            <a:extLst>
              <a:ext uri="{FF2B5EF4-FFF2-40B4-BE49-F238E27FC236}">
                <a16:creationId xmlns:a16="http://schemas.microsoft.com/office/drawing/2014/main" xmlns="" id="{AD063057-151D-5BB0-29BE-877997E1FED2}"/>
              </a:ext>
            </a:extLst>
          </p:cNvPr>
          <p:cNvSpPr>
            <a:spLocks noGrp="1" noChangeArrowheads="1"/>
          </p:cNvSpPr>
          <p:nvPr>
            <p:ph type="sldNum" sz="quarter" idx="12"/>
          </p:nvPr>
        </p:nvSpPr>
        <p:spPr>
          <a:ln/>
        </p:spPr>
        <p:txBody>
          <a:bodyPr/>
          <a:lstStyle>
            <a:lvl1pPr>
              <a:defRPr/>
            </a:lvl1pPr>
          </a:lstStyle>
          <a:p>
            <a:fld id="{D1B3E3C0-31FF-4D5C-8DD0-A7B3ACADC2DC}" type="slidenum">
              <a:rPr lang="en-US" altLang="en-US"/>
              <a:pPr/>
              <a:t>‹#›</a:t>
            </a:fld>
            <a:endParaRPr lang="en-US" altLang="en-US"/>
          </a:p>
        </p:txBody>
      </p:sp>
    </p:spTree>
    <p:extLst>
      <p:ext uri="{BB962C8B-B14F-4D97-AF65-F5344CB8AC3E}">
        <p14:creationId xmlns:p14="http://schemas.microsoft.com/office/powerpoint/2010/main" val="1878189435"/>
      </p:ext>
    </p:extLst>
  </p:cSld>
  <p:clrMapOvr>
    <a:masterClrMapping/>
  </p:clrMapOvr>
  <p:transition spd="slow">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23">
            <a:extLst>
              <a:ext uri="{FF2B5EF4-FFF2-40B4-BE49-F238E27FC236}">
                <a16:creationId xmlns:a16="http://schemas.microsoft.com/office/drawing/2014/main" xmlns="" id="{41CE8773-1E66-DB97-08B2-45E670273BF3}"/>
              </a:ext>
            </a:extLst>
          </p:cNvPr>
          <p:cNvSpPr>
            <a:spLocks noGrp="1" noChangeArrowheads="1"/>
          </p:cNvSpPr>
          <p:nvPr>
            <p:ph type="dt" sz="half" idx="10"/>
          </p:nvPr>
        </p:nvSpPr>
        <p:spPr>
          <a:ln/>
        </p:spPr>
        <p:txBody>
          <a:bodyPr/>
          <a:lstStyle>
            <a:lvl1pPr>
              <a:defRPr/>
            </a:lvl1pPr>
          </a:lstStyle>
          <a:p>
            <a:pPr>
              <a:defRPr/>
            </a:pPr>
            <a:fld id="{01C81545-FD42-41C2-B189-3634CBCC7642}" type="datetime1">
              <a:rPr lang="en-US" smtClean="0"/>
              <a:t>9/12/2024</a:t>
            </a:fld>
            <a:endParaRPr lang="en-US"/>
          </a:p>
        </p:txBody>
      </p:sp>
      <p:sp>
        <p:nvSpPr>
          <p:cNvPr id="8" name="Rectangle 24">
            <a:extLst>
              <a:ext uri="{FF2B5EF4-FFF2-40B4-BE49-F238E27FC236}">
                <a16:creationId xmlns:a16="http://schemas.microsoft.com/office/drawing/2014/main" xmlns="" id="{1003DF83-3063-29A7-E2FD-D441A2A19549}"/>
              </a:ext>
            </a:extLst>
          </p:cNvPr>
          <p:cNvSpPr>
            <a:spLocks noGrp="1" noChangeArrowheads="1"/>
          </p:cNvSpPr>
          <p:nvPr>
            <p:ph type="ftr" sz="quarter" idx="11"/>
          </p:nvPr>
        </p:nvSpPr>
        <p:spPr>
          <a:ln/>
        </p:spPr>
        <p:txBody>
          <a:bodyPr/>
          <a:lstStyle>
            <a:lvl1pPr>
              <a:defRPr/>
            </a:lvl1pPr>
          </a:lstStyle>
          <a:p>
            <a:pPr>
              <a:defRPr/>
            </a:pPr>
            <a:r>
              <a:rPr lang="en-US" smtClean="0"/>
              <a:t>RDP</a:t>
            </a:r>
            <a:endParaRPr lang="en-US"/>
          </a:p>
        </p:txBody>
      </p:sp>
      <p:sp>
        <p:nvSpPr>
          <p:cNvPr id="9" name="Rectangle 25">
            <a:extLst>
              <a:ext uri="{FF2B5EF4-FFF2-40B4-BE49-F238E27FC236}">
                <a16:creationId xmlns:a16="http://schemas.microsoft.com/office/drawing/2014/main" xmlns="" id="{543CD79F-0467-2A71-787F-29B549A8929F}"/>
              </a:ext>
            </a:extLst>
          </p:cNvPr>
          <p:cNvSpPr>
            <a:spLocks noGrp="1" noChangeArrowheads="1"/>
          </p:cNvSpPr>
          <p:nvPr>
            <p:ph type="sldNum" sz="quarter" idx="12"/>
          </p:nvPr>
        </p:nvSpPr>
        <p:spPr>
          <a:ln/>
        </p:spPr>
        <p:txBody>
          <a:bodyPr/>
          <a:lstStyle>
            <a:lvl1pPr>
              <a:defRPr/>
            </a:lvl1pPr>
          </a:lstStyle>
          <a:p>
            <a:fld id="{85CD5E9C-C511-4AA1-9877-EA14740DBBCF}" type="slidenum">
              <a:rPr lang="en-US" altLang="en-US"/>
              <a:pPr/>
              <a:t>‹#›</a:t>
            </a:fld>
            <a:endParaRPr lang="en-US" altLang="en-US"/>
          </a:p>
        </p:txBody>
      </p:sp>
    </p:spTree>
    <p:extLst>
      <p:ext uri="{BB962C8B-B14F-4D97-AF65-F5344CB8AC3E}">
        <p14:creationId xmlns:p14="http://schemas.microsoft.com/office/powerpoint/2010/main" val="2459719752"/>
      </p:ext>
    </p:extLst>
  </p:cSld>
  <p:clrMapOvr>
    <a:masterClrMapping/>
  </p:clrMapOvr>
  <p:transition spd="slow">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23">
            <a:extLst>
              <a:ext uri="{FF2B5EF4-FFF2-40B4-BE49-F238E27FC236}">
                <a16:creationId xmlns:a16="http://schemas.microsoft.com/office/drawing/2014/main" xmlns="" id="{C55E50A3-89B4-766E-A664-3FB09FBDFE7A}"/>
              </a:ext>
            </a:extLst>
          </p:cNvPr>
          <p:cNvSpPr>
            <a:spLocks noGrp="1" noChangeArrowheads="1"/>
          </p:cNvSpPr>
          <p:nvPr>
            <p:ph type="dt" sz="half" idx="10"/>
          </p:nvPr>
        </p:nvSpPr>
        <p:spPr>
          <a:ln/>
        </p:spPr>
        <p:txBody>
          <a:bodyPr/>
          <a:lstStyle>
            <a:lvl1pPr>
              <a:defRPr/>
            </a:lvl1pPr>
          </a:lstStyle>
          <a:p>
            <a:pPr>
              <a:defRPr/>
            </a:pPr>
            <a:fld id="{E1104C39-5C53-451D-9933-82D380CE60E1}" type="datetime1">
              <a:rPr lang="en-US" smtClean="0"/>
              <a:t>9/12/2024</a:t>
            </a:fld>
            <a:endParaRPr lang="en-US"/>
          </a:p>
        </p:txBody>
      </p:sp>
      <p:sp>
        <p:nvSpPr>
          <p:cNvPr id="4" name="Rectangle 24">
            <a:extLst>
              <a:ext uri="{FF2B5EF4-FFF2-40B4-BE49-F238E27FC236}">
                <a16:creationId xmlns:a16="http://schemas.microsoft.com/office/drawing/2014/main" xmlns="" id="{D69B477F-B26D-E0AE-8F5C-84B15131D17A}"/>
              </a:ext>
            </a:extLst>
          </p:cNvPr>
          <p:cNvSpPr>
            <a:spLocks noGrp="1" noChangeArrowheads="1"/>
          </p:cNvSpPr>
          <p:nvPr>
            <p:ph type="ftr" sz="quarter" idx="11"/>
          </p:nvPr>
        </p:nvSpPr>
        <p:spPr>
          <a:ln/>
        </p:spPr>
        <p:txBody>
          <a:bodyPr/>
          <a:lstStyle>
            <a:lvl1pPr>
              <a:defRPr/>
            </a:lvl1pPr>
          </a:lstStyle>
          <a:p>
            <a:pPr>
              <a:defRPr/>
            </a:pPr>
            <a:r>
              <a:rPr lang="en-US" smtClean="0"/>
              <a:t>RDP</a:t>
            </a:r>
            <a:endParaRPr lang="en-US"/>
          </a:p>
        </p:txBody>
      </p:sp>
      <p:sp>
        <p:nvSpPr>
          <p:cNvPr id="5" name="Rectangle 25">
            <a:extLst>
              <a:ext uri="{FF2B5EF4-FFF2-40B4-BE49-F238E27FC236}">
                <a16:creationId xmlns:a16="http://schemas.microsoft.com/office/drawing/2014/main" xmlns="" id="{41ADC0B5-AE47-339D-96D7-DC9843752B36}"/>
              </a:ext>
            </a:extLst>
          </p:cNvPr>
          <p:cNvSpPr>
            <a:spLocks noGrp="1" noChangeArrowheads="1"/>
          </p:cNvSpPr>
          <p:nvPr>
            <p:ph type="sldNum" sz="quarter" idx="12"/>
          </p:nvPr>
        </p:nvSpPr>
        <p:spPr>
          <a:ln/>
        </p:spPr>
        <p:txBody>
          <a:bodyPr/>
          <a:lstStyle>
            <a:lvl1pPr>
              <a:defRPr/>
            </a:lvl1pPr>
          </a:lstStyle>
          <a:p>
            <a:fld id="{176A177D-2FEF-412A-BDAB-289BEE657121}" type="slidenum">
              <a:rPr lang="en-US" altLang="en-US"/>
              <a:pPr/>
              <a:t>‹#›</a:t>
            </a:fld>
            <a:endParaRPr lang="en-US" altLang="en-US"/>
          </a:p>
        </p:txBody>
      </p:sp>
    </p:spTree>
    <p:extLst>
      <p:ext uri="{BB962C8B-B14F-4D97-AF65-F5344CB8AC3E}">
        <p14:creationId xmlns:p14="http://schemas.microsoft.com/office/powerpoint/2010/main" val="3400093138"/>
      </p:ext>
    </p:extLst>
  </p:cSld>
  <p:clrMapOvr>
    <a:masterClrMapping/>
  </p:clrMapOvr>
  <p:transition spd="slow">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3">
            <a:extLst>
              <a:ext uri="{FF2B5EF4-FFF2-40B4-BE49-F238E27FC236}">
                <a16:creationId xmlns:a16="http://schemas.microsoft.com/office/drawing/2014/main" xmlns="" id="{DFCEA9E6-30D0-59A5-832B-48CEB69917D4}"/>
              </a:ext>
            </a:extLst>
          </p:cNvPr>
          <p:cNvSpPr>
            <a:spLocks noGrp="1" noChangeArrowheads="1"/>
          </p:cNvSpPr>
          <p:nvPr>
            <p:ph type="dt" sz="half" idx="10"/>
          </p:nvPr>
        </p:nvSpPr>
        <p:spPr>
          <a:ln/>
        </p:spPr>
        <p:txBody>
          <a:bodyPr/>
          <a:lstStyle>
            <a:lvl1pPr>
              <a:defRPr/>
            </a:lvl1pPr>
          </a:lstStyle>
          <a:p>
            <a:pPr>
              <a:defRPr/>
            </a:pPr>
            <a:fld id="{C734A119-8DE7-4EB7-92D3-E79D6F35F713}" type="datetime1">
              <a:rPr lang="en-US" smtClean="0"/>
              <a:t>9/12/2024</a:t>
            </a:fld>
            <a:endParaRPr lang="en-US"/>
          </a:p>
        </p:txBody>
      </p:sp>
      <p:sp>
        <p:nvSpPr>
          <p:cNvPr id="3" name="Rectangle 24">
            <a:extLst>
              <a:ext uri="{FF2B5EF4-FFF2-40B4-BE49-F238E27FC236}">
                <a16:creationId xmlns:a16="http://schemas.microsoft.com/office/drawing/2014/main" xmlns="" id="{715EB338-C441-9847-71A9-82B145B6A2F5}"/>
              </a:ext>
            </a:extLst>
          </p:cNvPr>
          <p:cNvSpPr>
            <a:spLocks noGrp="1" noChangeArrowheads="1"/>
          </p:cNvSpPr>
          <p:nvPr>
            <p:ph type="ftr" sz="quarter" idx="11"/>
          </p:nvPr>
        </p:nvSpPr>
        <p:spPr>
          <a:ln/>
        </p:spPr>
        <p:txBody>
          <a:bodyPr/>
          <a:lstStyle>
            <a:lvl1pPr>
              <a:defRPr/>
            </a:lvl1pPr>
          </a:lstStyle>
          <a:p>
            <a:pPr>
              <a:defRPr/>
            </a:pPr>
            <a:r>
              <a:rPr lang="en-US" smtClean="0"/>
              <a:t>RDP</a:t>
            </a:r>
            <a:endParaRPr lang="en-US"/>
          </a:p>
        </p:txBody>
      </p:sp>
      <p:sp>
        <p:nvSpPr>
          <p:cNvPr id="4" name="Rectangle 25">
            <a:extLst>
              <a:ext uri="{FF2B5EF4-FFF2-40B4-BE49-F238E27FC236}">
                <a16:creationId xmlns:a16="http://schemas.microsoft.com/office/drawing/2014/main" xmlns="" id="{E47CDCF6-599C-20BC-2FFD-761BCF3A4150}"/>
              </a:ext>
            </a:extLst>
          </p:cNvPr>
          <p:cNvSpPr>
            <a:spLocks noGrp="1" noChangeArrowheads="1"/>
          </p:cNvSpPr>
          <p:nvPr>
            <p:ph type="sldNum" sz="quarter" idx="12"/>
          </p:nvPr>
        </p:nvSpPr>
        <p:spPr>
          <a:ln/>
        </p:spPr>
        <p:txBody>
          <a:bodyPr/>
          <a:lstStyle>
            <a:lvl1pPr>
              <a:defRPr/>
            </a:lvl1pPr>
          </a:lstStyle>
          <a:p>
            <a:fld id="{80583839-73AA-43F9-9454-134F842B33BA}" type="slidenum">
              <a:rPr lang="en-US" altLang="en-US"/>
              <a:pPr/>
              <a:t>‹#›</a:t>
            </a:fld>
            <a:endParaRPr lang="en-US" altLang="en-US"/>
          </a:p>
        </p:txBody>
      </p:sp>
    </p:spTree>
    <p:extLst>
      <p:ext uri="{BB962C8B-B14F-4D97-AF65-F5344CB8AC3E}">
        <p14:creationId xmlns:p14="http://schemas.microsoft.com/office/powerpoint/2010/main" val="3493825025"/>
      </p:ext>
    </p:extLst>
  </p:cSld>
  <p:clrMapOvr>
    <a:masterClrMapping/>
  </p:clrMapOvr>
  <p:transition spd="slow">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3">
            <a:extLst>
              <a:ext uri="{FF2B5EF4-FFF2-40B4-BE49-F238E27FC236}">
                <a16:creationId xmlns:a16="http://schemas.microsoft.com/office/drawing/2014/main" xmlns="" id="{54D85BA5-4574-3393-C6B6-F95E170F8FF4}"/>
              </a:ext>
            </a:extLst>
          </p:cNvPr>
          <p:cNvSpPr>
            <a:spLocks noGrp="1" noChangeArrowheads="1"/>
          </p:cNvSpPr>
          <p:nvPr>
            <p:ph type="dt" sz="half" idx="10"/>
          </p:nvPr>
        </p:nvSpPr>
        <p:spPr>
          <a:ln/>
        </p:spPr>
        <p:txBody>
          <a:bodyPr/>
          <a:lstStyle>
            <a:lvl1pPr>
              <a:defRPr/>
            </a:lvl1pPr>
          </a:lstStyle>
          <a:p>
            <a:pPr>
              <a:defRPr/>
            </a:pPr>
            <a:fld id="{4E1B0B6E-6948-4139-9749-476F73DD4EC6}" type="datetime1">
              <a:rPr lang="en-US" smtClean="0"/>
              <a:t>9/12/2024</a:t>
            </a:fld>
            <a:endParaRPr lang="en-US"/>
          </a:p>
        </p:txBody>
      </p:sp>
      <p:sp>
        <p:nvSpPr>
          <p:cNvPr id="6" name="Rectangle 24">
            <a:extLst>
              <a:ext uri="{FF2B5EF4-FFF2-40B4-BE49-F238E27FC236}">
                <a16:creationId xmlns:a16="http://schemas.microsoft.com/office/drawing/2014/main" xmlns="" id="{62286370-B968-C1B2-6FD1-3C6A265CD94E}"/>
              </a:ext>
            </a:extLst>
          </p:cNvPr>
          <p:cNvSpPr>
            <a:spLocks noGrp="1" noChangeArrowheads="1"/>
          </p:cNvSpPr>
          <p:nvPr>
            <p:ph type="ftr" sz="quarter" idx="11"/>
          </p:nvPr>
        </p:nvSpPr>
        <p:spPr>
          <a:ln/>
        </p:spPr>
        <p:txBody>
          <a:bodyPr/>
          <a:lstStyle>
            <a:lvl1pPr>
              <a:defRPr/>
            </a:lvl1pPr>
          </a:lstStyle>
          <a:p>
            <a:pPr>
              <a:defRPr/>
            </a:pPr>
            <a:r>
              <a:rPr lang="en-US" smtClean="0"/>
              <a:t>RDP</a:t>
            </a:r>
            <a:endParaRPr lang="en-US"/>
          </a:p>
        </p:txBody>
      </p:sp>
      <p:sp>
        <p:nvSpPr>
          <p:cNvPr id="7" name="Rectangle 25">
            <a:extLst>
              <a:ext uri="{FF2B5EF4-FFF2-40B4-BE49-F238E27FC236}">
                <a16:creationId xmlns:a16="http://schemas.microsoft.com/office/drawing/2014/main" xmlns="" id="{4DD5C10E-5174-97D4-4097-3E62A649C5FE}"/>
              </a:ext>
            </a:extLst>
          </p:cNvPr>
          <p:cNvSpPr>
            <a:spLocks noGrp="1" noChangeArrowheads="1"/>
          </p:cNvSpPr>
          <p:nvPr>
            <p:ph type="sldNum" sz="quarter" idx="12"/>
          </p:nvPr>
        </p:nvSpPr>
        <p:spPr>
          <a:ln/>
        </p:spPr>
        <p:txBody>
          <a:bodyPr/>
          <a:lstStyle>
            <a:lvl1pPr>
              <a:defRPr/>
            </a:lvl1pPr>
          </a:lstStyle>
          <a:p>
            <a:fld id="{9E425D63-F4F5-43B6-A773-529833F18D7E}" type="slidenum">
              <a:rPr lang="en-US" altLang="en-US"/>
              <a:pPr/>
              <a:t>‹#›</a:t>
            </a:fld>
            <a:endParaRPr lang="en-US" altLang="en-US"/>
          </a:p>
        </p:txBody>
      </p:sp>
    </p:spTree>
    <p:extLst>
      <p:ext uri="{BB962C8B-B14F-4D97-AF65-F5344CB8AC3E}">
        <p14:creationId xmlns:p14="http://schemas.microsoft.com/office/powerpoint/2010/main" val="2770814383"/>
      </p:ext>
    </p:extLst>
  </p:cSld>
  <p:clrMapOvr>
    <a:masterClrMapping/>
  </p:clrMapOvr>
  <p:transition spd="slow">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3">
            <a:extLst>
              <a:ext uri="{FF2B5EF4-FFF2-40B4-BE49-F238E27FC236}">
                <a16:creationId xmlns:a16="http://schemas.microsoft.com/office/drawing/2014/main" xmlns="" id="{55DC9908-0D40-6CC5-DED7-5138811E6E49}"/>
              </a:ext>
            </a:extLst>
          </p:cNvPr>
          <p:cNvSpPr>
            <a:spLocks noGrp="1" noChangeArrowheads="1"/>
          </p:cNvSpPr>
          <p:nvPr>
            <p:ph type="dt" sz="half" idx="10"/>
          </p:nvPr>
        </p:nvSpPr>
        <p:spPr>
          <a:ln/>
        </p:spPr>
        <p:txBody>
          <a:bodyPr/>
          <a:lstStyle>
            <a:lvl1pPr>
              <a:defRPr/>
            </a:lvl1pPr>
          </a:lstStyle>
          <a:p>
            <a:pPr>
              <a:defRPr/>
            </a:pPr>
            <a:fld id="{970D953E-10FE-4781-B484-709F43523B41}" type="datetime1">
              <a:rPr lang="en-US" smtClean="0"/>
              <a:t>9/12/2024</a:t>
            </a:fld>
            <a:endParaRPr lang="en-US"/>
          </a:p>
        </p:txBody>
      </p:sp>
      <p:sp>
        <p:nvSpPr>
          <p:cNvPr id="6" name="Rectangle 24">
            <a:extLst>
              <a:ext uri="{FF2B5EF4-FFF2-40B4-BE49-F238E27FC236}">
                <a16:creationId xmlns:a16="http://schemas.microsoft.com/office/drawing/2014/main" xmlns="" id="{70929EAD-C0F1-CC17-ED6D-922FB859F90C}"/>
              </a:ext>
            </a:extLst>
          </p:cNvPr>
          <p:cNvSpPr>
            <a:spLocks noGrp="1" noChangeArrowheads="1"/>
          </p:cNvSpPr>
          <p:nvPr>
            <p:ph type="ftr" sz="quarter" idx="11"/>
          </p:nvPr>
        </p:nvSpPr>
        <p:spPr>
          <a:ln/>
        </p:spPr>
        <p:txBody>
          <a:bodyPr/>
          <a:lstStyle>
            <a:lvl1pPr>
              <a:defRPr/>
            </a:lvl1pPr>
          </a:lstStyle>
          <a:p>
            <a:pPr>
              <a:defRPr/>
            </a:pPr>
            <a:r>
              <a:rPr lang="en-US" smtClean="0"/>
              <a:t>RDP</a:t>
            </a:r>
            <a:endParaRPr lang="en-US"/>
          </a:p>
        </p:txBody>
      </p:sp>
      <p:sp>
        <p:nvSpPr>
          <p:cNvPr id="7" name="Rectangle 25">
            <a:extLst>
              <a:ext uri="{FF2B5EF4-FFF2-40B4-BE49-F238E27FC236}">
                <a16:creationId xmlns:a16="http://schemas.microsoft.com/office/drawing/2014/main" xmlns="" id="{E396AAB0-4872-B947-B6CF-20B84A0E3472}"/>
              </a:ext>
            </a:extLst>
          </p:cNvPr>
          <p:cNvSpPr>
            <a:spLocks noGrp="1" noChangeArrowheads="1"/>
          </p:cNvSpPr>
          <p:nvPr>
            <p:ph type="sldNum" sz="quarter" idx="12"/>
          </p:nvPr>
        </p:nvSpPr>
        <p:spPr>
          <a:ln/>
        </p:spPr>
        <p:txBody>
          <a:bodyPr/>
          <a:lstStyle>
            <a:lvl1pPr>
              <a:defRPr/>
            </a:lvl1pPr>
          </a:lstStyle>
          <a:p>
            <a:fld id="{C797E705-BE87-457B-A8A4-9726C47C5965}" type="slidenum">
              <a:rPr lang="en-US" altLang="en-US"/>
              <a:pPr/>
              <a:t>‹#›</a:t>
            </a:fld>
            <a:endParaRPr lang="en-US" altLang="en-US"/>
          </a:p>
        </p:txBody>
      </p:sp>
    </p:spTree>
    <p:extLst>
      <p:ext uri="{BB962C8B-B14F-4D97-AF65-F5344CB8AC3E}">
        <p14:creationId xmlns:p14="http://schemas.microsoft.com/office/powerpoint/2010/main" val="2912883360"/>
      </p:ext>
    </p:extLst>
  </p:cSld>
  <p:clrMapOvr>
    <a:masterClrMapping/>
  </p:clrMapOvr>
  <p:transition spd="slow">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23">
            <a:extLst>
              <a:ext uri="{FF2B5EF4-FFF2-40B4-BE49-F238E27FC236}">
                <a16:creationId xmlns:a16="http://schemas.microsoft.com/office/drawing/2014/main" xmlns="" id="{F8687C33-76EC-7CE3-7993-B8D73369EDFD}"/>
              </a:ext>
            </a:extLst>
          </p:cNvPr>
          <p:cNvSpPr>
            <a:spLocks noGrp="1" noChangeArrowheads="1"/>
          </p:cNvSpPr>
          <p:nvPr>
            <p:ph type="dt" sz="half" idx="10"/>
          </p:nvPr>
        </p:nvSpPr>
        <p:spPr>
          <a:ln/>
        </p:spPr>
        <p:txBody>
          <a:bodyPr/>
          <a:lstStyle>
            <a:lvl1pPr>
              <a:defRPr/>
            </a:lvl1pPr>
          </a:lstStyle>
          <a:p>
            <a:pPr>
              <a:defRPr/>
            </a:pPr>
            <a:fld id="{BD74241E-A47F-4113-8D8E-E884E982D97D}" type="datetime1">
              <a:rPr lang="en-US" smtClean="0"/>
              <a:t>9/12/2024</a:t>
            </a:fld>
            <a:endParaRPr lang="en-US"/>
          </a:p>
        </p:txBody>
      </p:sp>
      <p:sp>
        <p:nvSpPr>
          <p:cNvPr id="5" name="Rectangle 24">
            <a:extLst>
              <a:ext uri="{FF2B5EF4-FFF2-40B4-BE49-F238E27FC236}">
                <a16:creationId xmlns:a16="http://schemas.microsoft.com/office/drawing/2014/main" xmlns="" id="{92DA4F16-B56B-CCCC-7BE7-FBD6ECED0839}"/>
              </a:ext>
            </a:extLst>
          </p:cNvPr>
          <p:cNvSpPr>
            <a:spLocks noGrp="1" noChangeArrowheads="1"/>
          </p:cNvSpPr>
          <p:nvPr>
            <p:ph type="ftr" sz="quarter" idx="11"/>
          </p:nvPr>
        </p:nvSpPr>
        <p:spPr>
          <a:ln/>
        </p:spPr>
        <p:txBody>
          <a:bodyPr/>
          <a:lstStyle>
            <a:lvl1pPr>
              <a:defRPr/>
            </a:lvl1pPr>
          </a:lstStyle>
          <a:p>
            <a:pPr>
              <a:defRPr/>
            </a:pPr>
            <a:r>
              <a:rPr lang="en-US" smtClean="0"/>
              <a:t>RDP</a:t>
            </a:r>
            <a:endParaRPr lang="en-US"/>
          </a:p>
        </p:txBody>
      </p:sp>
      <p:sp>
        <p:nvSpPr>
          <p:cNvPr id="6" name="Rectangle 25">
            <a:extLst>
              <a:ext uri="{FF2B5EF4-FFF2-40B4-BE49-F238E27FC236}">
                <a16:creationId xmlns:a16="http://schemas.microsoft.com/office/drawing/2014/main" xmlns="" id="{E729B46C-1345-763E-C734-8E20FC5526F5}"/>
              </a:ext>
            </a:extLst>
          </p:cNvPr>
          <p:cNvSpPr>
            <a:spLocks noGrp="1" noChangeArrowheads="1"/>
          </p:cNvSpPr>
          <p:nvPr>
            <p:ph type="sldNum" sz="quarter" idx="12"/>
          </p:nvPr>
        </p:nvSpPr>
        <p:spPr>
          <a:ln/>
        </p:spPr>
        <p:txBody>
          <a:bodyPr/>
          <a:lstStyle>
            <a:lvl1pPr>
              <a:defRPr/>
            </a:lvl1pPr>
          </a:lstStyle>
          <a:p>
            <a:fld id="{43FCED85-2D03-44B8-8B63-133DB894A50C}" type="slidenum">
              <a:rPr lang="en-US" altLang="en-US"/>
              <a:pPr/>
              <a:t>‹#›</a:t>
            </a:fld>
            <a:endParaRPr lang="en-US" altLang="en-US"/>
          </a:p>
        </p:txBody>
      </p:sp>
    </p:spTree>
    <p:extLst>
      <p:ext uri="{BB962C8B-B14F-4D97-AF65-F5344CB8AC3E}">
        <p14:creationId xmlns:p14="http://schemas.microsoft.com/office/powerpoint/2010/main" val="136751849"/>
      </p:ext>
    </p:extLst>
  </p:cSld>
  <p:clrMapOvr>
    <a:masterClrMapping/>
  </p:clrMapOvr>
  <p:transition spd="slow">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7813"/>
            <a:ext cx="2743200" cy="5853112"/>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09600" y="277813"/>
            <a:ext cx="80264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23">
            <a:extLst>
              <a:ext uri="{FF2B5EF4-FFF2-40B4-BE49-F238E27FC236}">
                <a16:creationId xmlns:a16="http://schemas.microsoft.com/office/drawing/2014/main" xmlns="" id="{05F37711-094A-9EE0-41D2-2AB7AEC47295}"/>
              </a:ext>
            </a:extLst>
          </p:cNvPr>
          <p:cNvSpPr>
            <a:spLocks noGrp="1" noChangeArrowheads="1"/>
          </p:cNvSpPr>
          <p:nvPr>
            <p:ph type="dt" sz="half" idx="10"/>
          </p:nvPr>
        </p:nvSpPr>
        <p:spPr>
          <a:ln/>
        </p:spPr>
        <p:txBody>
          <a:bodyPr/>
          <a:lstStyle>
            <a:lvl1pPr>
              <a:defRPr/>
            </a:lvl1pPr>
          </a:lstStyle>
          <a:p>
            <a:pPr>
              <a:defRPr/>
            </a:pPr>
            <a:fld id="{11222761-6428-4E13-BE4D-6D2E955E9B68}" type="datetime1">
              <a:rPr lang="en-US" smtClean="0"/>
              <a:t>9/12/2024</a:t>
            </a:fld>
            <a:endParaRPr lang="en-US"/>
          </a:p>
        </p:txBody>
      </p:sp>
      <p:sp>
        <p:nvSpPr>
          <p:cNvPr id="5" name="Rectangle 24">
            <a:extLst>
              <a:ext uri="{FF2B5EF4-FFF2-40B4-BE49-F238E27FC236}">
                <a16:creationId xmlns:a16="http://schemas.microsoft.com/office/drawing/2014/main" xmlns="" id="{16B0DC11-0BC5-73FC-39FE-80935DC579FC}"/>
              </a:ext>
            </a:extLst>
          </p:cNvPr>
          <p:cNvSpPr>
            <a:spLocks noGrp="1" noChangeArrowheads="1"/>
          </p:cNvSpPr>
          <p:nvPr>
            <p:ph type="ftr" sz="quarter" idx="11"/>
          </p:nvPr>
        </p:nvSpPr>
        <p:spPr>
          <a:ln/>
        </p:spPr>
        <p:txBody>
          <a:bodyPr/>
          <a:lstStyle>
            <a:lvl1pPr>
              <a:defRPr/>
            </a:lvl1pPr>
          </a:lstStyle>
          <a:p>
            <a:pPr>
              <a:defRPr/>
            </a:pPr>
            <a:r>
              <a:rPr lang="en-US" smtClean="0"/>
              <a:t>RDP</a:t>
            </a:r>
            <a:endParaRPr lang="en-US"/>
          </a:p>
        </p:txBody>
      </p:sp>
      <p:sp>
        <p:nvSpPr>
          <p:cNvPr id="6" name="Rectangle 25">
            <a:extLst>
              <a:ext uri="{FF2B5EF4-FFF2-40B4-BE49-F238E27FC236}">
                <a16:creationId xmlns:a16="http://schemas.microsoft.com/office/drawing/2014/main" xmlns="" id="{FE3EE3A4-75ED-6211-D0A7-2D8F47578BC6}"/>
              </a:ext>
            </a:extLst>
          </p:cNvPr>
          <p:cNvSpPr>
            <a:spLocks noGrp="1" noChangeArrowheads="1"/>
          </p:cNvSpPr>
          <p:nvPr>
            <p:ph type="sldNum" sz="quarter" idx="12"/>
          </p:nvPr>
        </p:nvSpPr>
        <p:spPr>
          <a:ln/>
        </p:spPr>
        <p:txBody>
          <a:bodyPr/>
          <a:lstStyle>
            <a:lvl1pPr>
              <a:defRPr/>
            </a:lvl1pPr>
          </a:lstStyle>
          <a:p>
            <a:fld id="{A8348E43-DB31-4DE7-A470-3571D8518FEF}" type="slidenum">
              <a:rPr lang="en-US" altLang="en-US"/>
              <a:pPr/>
              <a:t>‹#›</a:t>
            </a:fld>
            <a:endParaRPr lang="en-US" altLang="en-US"/>
          </a:p>
        </p:txBody>
      </p:sp>
    </p:spTree>
    <p:extLst>
      <p:ext uri="{BB962C8B-B14F-4D97-AF65-F5344CB8AC3E}">
        <p14:creationId xmlns:p14="http://schemas.microsoft.com/office/powerpoint/2010/main" val="2641078119"/>
      </p:ext>
    </p:extLst>
  </p:cSld>
  <p:clrMapOvr>
    <a:masterClrMapping/>
  </p:clrMapOvr>
  <p:transition spd="slow">
    <p:wedg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xmlns="" id="{CD232870-2B33-9E1F-1853-1C0838C65D65}"/>
              </a:ext>
            </a:extLst>
          </p:cNvPr>
          <p:cNvSpPr>
            <a:spLocks noGrp="1"/>
          </p:cNvSpPr>
          <p:nvPr>
            <p:ph type="dt" sz="half" idx="10"/>
          </p:nvPr>
        </p:nvSpPr>
        <p:spPr/>
        <p:txBody>
          <a:bodyPr/>
          <a:lstStyle>
            <a:lvl1pPr>
              <a:defRPr/>
            </a:lvl1pPr>
          </a:lstStyle>
          <a:p>
            <a:pPr>
              <a:defRPr/>
            </a:pPr>
            <a:fld id="{C46C2215-287B-406F-A6D2-3CCF52FEDB45}" type="datetime1">
              <a:rPr lang="en-US" smtClean="0"/>
              <a:t>9/12/2024</a:t>
            </a:fld>
            <a:endParaRPr lang="en-US"/>
          </a:p>
        </p:txBody>
      </p:sp>
      <p:sp>
        <p:nvSpPr>
          <p:cNvPr id="5" name="Footer Placeholder 4">
            <a:extLst>
              <a:ext uri="{FF2B5EF4-FFF2-40B4-BE49-F238E27FC236}">
                <a16:creationId xmlns:a16="http://schemas.microsoft.com/office/drawing/2014/main" xmlns="" id="{FECE2C3A-8E04-BBE6-A970-B7D136DFA57F}"/>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6" name="Slide Number Placeholder 5">
            <a:extLst>
              <a:ext uri="{FF2B5EF4-FFF2-40B4-BE49-F238E27FC236}">
                <a16:creationId xmlns:a16="http://schemas.microsoft.com/office/drawing/2014/main" xmlns="" id="{9C8C294C-2FC2-775B-1CCB-E7A76A6BCB18}"/>
              </a:ext>
            </a:extLst>
          </p:cNvPr>
          <p:cNvSpPr>
            <a:spLocks noGrp="1"/>
          </p:cNvSpPr>
          <p:nvPr>
            <p:ph type="sldNum" sz="quarter" idx="12"/>
          </p:nvPr>
        </p:nvSpPr>
        <p:spPr/>
        <p:txBody>
          <a:bodyPr/>
          <a:lstStyle>
            <a:lvl1pPr>
              <a:defRPr/>
            </a:lvl1pPr>
          </a:lstStyle>
          <a:p>
            <a:fld id="{3CA6467E-6467-43E7-BBBC-541052FD2494}" type="slidenum">
              <a:rPr lang="en-US" altLang="en-US"/>
              <a:pPr/>
              <a:t>‹#›</a:t>
            </a:fld>
            <a:endParaRPr lang="en-US" altLang="en-US"/>
          </a:p>
        </p:txBody>
      </p:sp>
    </p:spTree>
    <p:extLst>
      <p:ext uri="{BB962C8B-B14F-4D97-AF65-F5344CB8AC3E}">
        <p14:creationId xmlns:p14="http://schemas.microsoft.com/office/powerpoint/2010/main" val="1766831005"/>
      </p:ext>
    </p:extLst>
  </p:cSld>
  <p:clrMapOvr>
    <a:masterClrMapping/>
  </p:clrMapOvr>
  <p:transition spd="slow">
    <p:wedg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D089241-8E10-266F-745A-589F5C28B8B8}"/>
              </a:ext>
            </a:extLst>
          </p:cNvPr>
          <p:cNvSpPr>
            <a:spLocks noGrp="1"/>
          </p:cNvSpPr>
          <p:nvPr>
            <p:ph type="dt" sz="half" idx="10"/>
          </p:nvPr>
        </p:nvSpPr>
        <p:spPr/>
        <p:txBody>
          <a:bodyPr/>
          <a:lstStyle>
            <a:lvl1pPr>
              <a:defRPr/>
            </a:lvl1pPr>
          </a:lstStyle>
          <a:p>
            <a:pPr>
              <a:defRPr/>
            </a:pPr>
            <a:fld id="{2100C97D-C95A-44E1-90D5-E62D7886545A}" type="datetime1">
              <a:rPr lang="en-US" smtClean="0"/>
              <a:t>9/12/2024</a:t>
            </a:fld>
            <a:endParaRPr lang="en-US"/>
          </a:p>
        </p:txBody>
      </p:sp>
      <p:sp>
        <p:nvSpPr>
          <p:cNvPr id="5" name="Footer Placeholder 4">
            <a:extLst>
              <a:ext uri="{FF2B5EF4-FFF2-40B4-BE49-F238E27FC236}">
                <a16:creationId xmlns:a16="http://schemas.microsoft.com/office/drawing/2014/main" xmlns="" id="{06C9F041-D411-74FE-905C-96212DE480F0}"/>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6" name="Slide Number Placeholder 5">
            <a:extLst>
              <a:ext uri="{FF2B5EF4-FFF2-40B4-BE49-F238E27FC236}">
                <a16:creationId xmlns:a16="http://schemas.microsoft.com/office/drawing/2014/main" xmlns="" id="{D9408E20-856F-23B9-7A50-77FA1EA881C8}"/>
              </a:ext>
            </a:extLst>
          </p:cNvPr>
          <p:cNvSpPr>
            <a:spLocks noGrp="1"/>
          </p:cNvSpPr>
          <p:nvPr>
            <p:ph type="sldNum" sz="quarter" idx="12"/>
          </p:nvPr>
        </p:nvSpPr>
        <p:spPr/>
        <p:txBody>
          <a:bodyPr/>
          <a:lstStyle>
            <a:lvl1pPr>
              <a:defRPr/>
            </a:lvl1pPr>
          </a:lstStyle>
          <a:p>
            <a:fld id="{B3FDED0C-5C37-447A-BBC4-130129CDC582}" type="slidenum">
              <a:rPr lang="en-US" altLang="en-US"/>
              <a:pPr/>
              <a:t>‹#›</a:t>
            </a:fld>
            <a:endParaRPr lang="en-US" altLang="en-US"/>
          </a:p>
        </p:txBody>
      </p:sp>
    </p:spTree>
    <p:extLst>
      <p:ext uri="{BB962C8B-B14F-4D97-AF65-F5344CB8AC3E}">
        <p14:creationId xmlns:p14="http://schemas.microsoft.com/office/powerpoint/2010/main" val="2837169895"/>
      </p:ext>
    </p:extLst>
  </p:cSld>
  <p:clrMapOvr>
    <a:masterClrMapping/>
  </p:clrMapOvr>
  <p:transition spd="slow">
    <p:wedg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54DC684D-38C2-CDCB-D55E-76CEA5C61153}"/>
              </a:ext>
            </a:extLst>
          </p:cNvPr>
          <p:cNvSpPr>
            <a:spLocks noGrp="1"/>
          </p:cNvSpPr>
          <p:nvPr>
            <p:ph type="dt" sz="half" idx="10"/>
          </p:nvPr>
        </p:nvSpPr>
        <p:spPr/>
        <p:txBody>
          <a:bodyPr/>
          <a:lstStyle>
            <a:lvl1pPr>
              <a:defRPr/>
            </a:lvl1pPr>
          </a:lstStyle>
          <a:p>
            <a:pPr>
              <a:defRPr/>
            </a:pPr>
            <a:fld id="{A60DC2C8-6CFE-4D4F-BA3B-C94629B91229}" type="datetime1">
              <a:rPr lang="en-US" smtClean="0"/>
              <a:t>9/12/2024</a:t>
            </a:fld>
            <a:endParaRPr lang="en-US"/>
          </a:p>
        </p:txBody>
      </p:sp>
      <p:sp>
        <p:nvSpPr>
          <p:cNvPr id="5" name="Footer Placeholder 4">
            <a:extLst>
              <a:ext uri="{FF2B5EF4-FFF2-40B4-BE49-F238E27FC236}">
                <a16:creationId xmlns:a16="http://schemas.microsoft.com/office/drawing/2014/main" xmlns="" id="{DDC5D194-1EA2-1287-1E11-05FDAAC291FC}"/>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6" name="Slide Number Placeholder 5">
            <a:extLst>
              <a:ext uri="{FF2B5EF4-FFF2-40B4-BE49-F238E27FC236}">
                <a16:creationId xmlns:a16="http://schemas.microsoft.com/office/drawing/2014/main" xmlns="" id="{354A6F1B-C5C6-3158-22EF-79DE55340A49}"/>
              </a:ext>
            </a:extLst>
          </p:cNvPr>
          <p:cNvSpPr>
            <a:spLocks noGrp="1"/>
          </p:cNvSpPr>
          <p:nvPr>
            <p:ph type="sldNum" sz="quarter" idx="12"/>
          </p:nvPr>
        </p:nvSpPr>
        <p:spPr/>
        <p:txBody>
          <a:bodyPr/>
          <a:lstStyle>
            <a:lvl1pPr>
              <a:defRPr/>
            </a:lvl1pPr>
          </a:lstStyle>
          <a:p>
            <a:fld id="{417F6492-318A-4095-B9ED-008DFD8DBEC7}" type="slidenum">
              <a:rPr lang="en-US" altLang="en-US"/>
              <a:pPr/>
              <a:t>‹#›</a:t>
            </a:fld>
            <a:endParaRPr lang="en-US" altLang="en-US"/>
          </a:p>
        </p:txBody>
      </p:sp>
    </p:spTree>
    <p:extLst>
      <p:ext uri="{BB962C8B-B14F-4D97-AF65-F5344CB8AC3E}">
        <p14:creationId xmlns:p14="http://schemas.microsoft.com/office/powerpoint/2010/main" val="4185367295"/>
      </p:ext>
    </p:extLst>
  </p:cSld>
  <p:clrMapOvr>
    <a:masterClrMapping/>
  </p:clrMapOvr>
  <p:transition spd="slow">
    <p:wedg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CD559DF2-3AE6-C1A5-0E76-10B38917742B}"/>
              </a:ext>
            </a:extLst>
          </p:cNvPr>
          <p:cNvSpPr>
            <a:spLocks noGrp="1"/>
          </p:cNvSpPr>
          <p:nvPr>
            <p:ph type="dt" sz="half" idx="10"/>
          </p:nvPr>
        </p:nvSpPr>
        <p:spPr/>
        <p:txBody>
          <a:bodyPr/>
          <a:lstStyle>
            <a:lvl1pPr>
              <a:defRPr/>
            </a:lvl1pPr>
          </a:lstStyle>
          <a:p>
            <a:pPr>
              <a:defRPr/>
            </a:pPr>
            <a:fld id="{5267B650-FF59-4CF5-BF5B-6E5229E62224}" type="datetime1">
              <a:rPr lang="en-US" smtClean="0"/>
              <a:t>9/12/2024</a:t>
            </a:fld>
            <a:endParaRPr lang="en-US"/>
          </a:p>
        </p:txBody>
      </p:sp>
      <p:sp>
        <p:nvSpPr>
          <p:cNvPr id="6" name="Footer Placeholder 4">
            <a:extLst>
              <a:ext uri="{FF2B5EF4-FFF2-40B4-BE49-F238E27FC236}">
                <a16:creationId xmlns:a16="http://schemas.microsoft.com/office/drawing/2014/main" xmlns="" id="{CCF74EB0-07C6-38C5-9240-A76104B92A8F}"/>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7" name="Slide Number Placeholder 5">
            <a:extLst>
              <a:ext uri="{FF2B5EF4-FFF2-40B4-BE49-F238E27FC236}">
                <a16:creationId xmlns:a16="http://schemas.microsoft.com/office/drawing/2014/main" xmlns="" id="{8345DDB4-2578-01F8-BDE9-47577DF92794}"/>
              </a:ext>
            </a:extLst>
          </p:cNvPr>
          <p:cNvSpPr>
            <a:spLocks noGrp="1"/>
          </p:cNvSpPr>
          <p:nvPr>
            <p:ph type="sldNum" sz="quarter" idx="12"/>
          </p:nvPr>
        </p:nvSpPr>
        <p:spPr/>
        <p:txBody>
          <a:bodyPr/>
          <a:lstStyle>
            <a:lvl1pPr>
              <a:defRPr/>
            </a:lvl1pPr>
          </a:lstStyle>
          <a:p>
            <a:fld id="{E3BFCD82-AF4C-432A-B088-D5FCD87A2F42}" type="slidenum">
              <a:rPr lang="en-US" altLang="en-US"/>
              <a:pPr/>
              <a:t>‹#›</a:t>
            </a:fld>
            <a:endParaRPr lang="en-US" altLang="en-US"/>
          </a:p>
        </p:txBody>
      </p:sp>
    </p:spTree>
    <p:extLst>
      <p:ext uri="{BB962C8B-B14F-4D97-AF65-F5344CB8AC3E}">
        <p14:creationId xmlns:p14="http://schemas.microsoft.com/office/powerpoint/2010/main" val="3053885507"/>
      </p:ext>
    </p:extLst>
  </p:cSld>
  <p:clrMapOvr>
    <a:masterClrMapping/>
  </p:clrMapOvr>
  <p:transition spd="slow">
    <p:wedg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xmlns="" id="{CD5DED4E-9339-3187-DC4E-91687673030E}"/>
              </a:ext>
            </a:extLst>
          </p:cNvPr>
          <p:cNvSpPr>
            <a:spLocks noGrp="1"/>
          </p:cNvSpPr>
          <p:nvPr>
            <p:ph type="dt" sz="half" idx="10"/>
          </p:nvPr>
        </p:nvSpPr>
        <p:spPr/>
        <p:txBody>
          <a:bodyPr/>
          <a:lstStyle>
            <a:lvl1pPr>
              <a:defRPr/>
            </a:lvl1pPr>
          </a:lstStyle>
          <a:p>
            <a:pPr>
              <a:defRPr/>
            </a:pPr>
            <a:fld id="{02CB9CAA-8C77-4F8F-95FE-0063BA28844D}" type="datetime1">
              <a:rPr lang="en-US" smtClean="0"/>
              <a:t>9/12/2024</a:t>
            </a:fld>
            <a:endParaRPr lang="en-US"/>
          </a:p>
        </p:txBody>
      </p:sp>
      <p:sp>
        <p:nvSpPr>
          <p:cNvPr id="8" name="Footer Placeholder 4">
            <a:extLst>
              <a:ext uri="{FF2B5EF4-FFF2-40B4-BE49-F238E27FC236}">
                <a16:creationId xmlns:a16="http://schemas.microsoft.com/office/drawing/2014/main" xmlns="" id="{6B63F01B-F1DA-1AB3-F083-AA1977B1CE75}"/>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9" name="Slide Number Placeholder 5">
            <a:extLst>
              <a:ext uri="{FF2B5EF4-FFF2-40B4-BE49-F238E27FC236}">
                <a16:creationId xmlns:a16="http://schemas.microsoft.com/office/drawing/2014/main" xmlns="" id="{D28E66F6-663F-DE9D-743A-E200094D1EA6}"/>
              </a:ext>
            </a:extLst>
          </p:cNvPr>
          <p:cNvSpPr>
            <a:spLocks noGrp="1"/>
          </p:cNvSpPr>
          <p:nvPr>
            <p:ph type="sldNum" sz="quarter" idx="12"/>
          </p:nvPr>
        </p:nvSpPr>
        <p:spPr/>
        <p:txBody>
          <a:bodyPr/>
          <a:lstStyle>
            <a:lvl1pPr>
              <a:defRPr/>
            </a:lvl1pPr>
          </a:lstStyle>
          <a:p>
            <a:fld id="{32B35B7E-2910-481C-8D83-8A0BB92B2A86}" type="slidenum">
              <a:rPr lang="en-US" altLang="en-US"/>
              <a:pPr/>
              <a:t>‹#›</a:t>
            </a:fld>
            <a:endParaRPr lang="en-US" altLang="en-US"/>
          </a:p>
        </p:txBody>
      </p:sp>
    </p:spTree>
    <p:extLst>
      <p:ext uri="{BB962C8B-B14F-4D97-AF65-F5344CB8AC3E}">
        <p14:creationId xmlns:p14="http://schemas.microsoft.com/office/powerpoint/2010/main" val="1107922259"/>
      </p:ext>
    </p:extLst>
  </p:cSld>
  <p:clrMapOvr>
    <a:masterClrMapping/>
  </p:clrMapOvr>
  <p:transition spd="slow">
    <p:wedg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xmlns="" id="{42AAEBB8-223D-CE78-AEE7-29CB799FA812}"/>
              </a:ext>
            </a:extLst>
          </p:cNvPr>
          <p:cNvSpPr>
            <a:spLocks noGrp="1"/>
          </p:cNvSpPr>
          <p:nvPr>
            <p:ph type="dt" sz="half" idx="10"/>
          </p:nvPr>
        </p:nvSpPr>
        <p:spPr/>
        <p:txBody>
          <a:bodyPr/>
          <a:lstStyle>
            <a:lvl1pPr>
              <a:defRPr/>
            </a:lvl1pPr>
          </a:lstStyle>
          <a:p>
            <a:pPr>
              <a:defRPr/>
            </a:pPr>
            <a:fld id="{F292C244-A71B-41C3-912D-C3D4D97BFB51}" type="datetime1">
              <a:rPr lang="en-US" smtClean="0"/>
              <a:t>9/12/2024</a:t>
            </a:fld>
            <a:endParaRPr lang="en-US"/>
          </a:p>
        </p:txBody>
      </p:sp>
      <p:sp>
        <p:nvSpPr>
          <p:cNvPr id="4" name="Footer Placeholder 4">
            <a:extLst>
              <a:ext uri="{FF2B5EF4-FFF2-40B4-BE49-F238E27FC236}">
                <a16:creationId xmlns:a16="http://schemas.microsoft.com/office/drawing/2014/main" xmlns="" id="{B7E75227-4B80-B4E3-FB37-1FD8C8A74556}"/>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5" name="Slide Number Placeholder 5">
            <a:extLst>
              <a:ext uri="{FF2B5EF4-FFF2-40B4-BE49-F238E27FC236}">
                <a16:creationId xmlns:a16="http://schemas.microsoft.com/office/drawing/2014/main" xmlns="" id="{29F9D148-42CE-01C0-8B5B-0D3A364E9FCE}"/>
              </a:ext>
            </a:extLst>
          </p:cNvPr>
          <p:cNvSpPr>
            <a:spLocks noGrp="1"/>
          </p:cNvSpPr>
          <p:nvPr>
            <p:ph type="sldNum" sz="quarter" idx="12"/>
          </p:nvPr>
        </p:nvSpPr>
        <p:spPr/>
        <p:txBody>
          <a:bodyPr/>
          <a:lstStyle>
            <a:lvl1pPr>
              <a:defRPr/>
            </a:lvl1pPr>
          </a:lstStyle>
          <a:p>
            <a:fld id="{234B9EFC-2FBF-47E8-915F-308733E0D320}" type="slidenum">
              <a:rPr lang="en-US" altLang="en-US"/>
              <a:pPr/>
              <a:t>‹#›</a:t>
            </a:fld>
            <a:endParaRPr lang="en-US" altLang="en-US"/>
          </a:p>
        </p:txBody>
      </p:sp>
    </p:spTree>
    <p:extLst>
      <p:ext uri="{BB962C8B-B14F-4D97-AF65-F5344CB8AC3E}">
        <p14:creationId xmlns:p14="http://schemas.microsoft.com/office/powerpoint/2010/main" val="386440798"/>
      </p:ext>
    </p:extLst>
  </p:cSld>
  <p:clrMapOvr>
    <a:masterClrMapping/>
  </p:clrMapOvr>
  <p:transition spd="slow">
    <p:wedg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xmlns="" id="{56045139-3284-2424-7E04-B74DC431E499}"/>
              </a:ext>
            </a:extLst>
          </p:cNvPr>
          <p:cNvSpPr>
            <a:spLocks noGrp="1"/>
          </p:cNvSpPr>
          <p:nvPr>
            <p:ph type="dt" sz="half" idx="10"/>
          </p:nvPr>
        </p:nvSpPr>
        <p:spPr/>
        <p:txBody>
          <a:bodyPr/>
          <a:lstStyle>
            <a:lvl1pPr>
              <a:defRPr/>
            </a:lvl1pPr>
          </a:lstStyle>
          <a:p>
            <a:pPr>
              <a:defRPr/>
            </a:pPr>
            <a:fld id="{C96993FE-3D9F-4532-88D9-388216B6E8AA}" type="datetime1">
              <a:rPr lang="en-US" smtClean="0"/>
              <a:t>9/12/2024</a:t>
            </a:fld>
            <a:endParaRPr lang="en-US"/>
          </a:p>
        </p:txBody>
      </p:sp>
      <p:sp>
        <p:nvSpPr>
          <p:cNvPr id="3" name="Footer Placeholder 4">
            <a:extLst>
              <a:ext uri="{FF2B5EF4-FFF2-40B4-BE49-F238E27FC236}">
                <a16:creationId xmlns:a16="http://schemas.microsoft.com/office/drawing/2014/main" xmlns="" id="{AD3D9E0B-161D-9CB5-0EF9-1249348876F0}"/>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4" name="Slide Number Placeholder 5">
            <a:extLst>
              <a:ext uri="{FF2B5EF4-FFF2-40B4-BE49-F238E27FC236}">
                <a16:creationId xmlns:a16="http://schemas.microsoft.com/office/drawing/2014/main" xmlns="" id="{C0CFB7F1-CBF4-DD58-8C83-C6013F6D983D}"/>
              </a:ext>
            </a:extLst>
          </p:cNvPr>
          <p:cNvSpPr>
            <a:spLocks noGrp="1"/>
          </p:cNvSpPr>
          <p:nvPr>
            <p:ph type="sldNum" sz="quarter" idx="12"/>
          </p:nvPr>
        </p:nvSpPr>
        <p:spPr/>
        <p:txBody>
          <a:bodyPr/>
          <a:lstStyle>
            <a:lvl1pPr>
              <a:defRPr/>
            </a:lvl1pPr>
          </a:lstStyle>
          <a:p>
            <a:fld id="{BF484E52-1801-4521-BD5D-18594F226649}" type="slidenum">
              <a:rPr lang="en-US" altLang="en-US"/>
              <a:pPr/>
              <a:t>‹#›</a:t>
            </a:fld>
            <a:endParaRPr lang="en-US" altLang="en-US"/>
          </a:p>
        </p:txBody>
      </p:sp>
    </p:spTree>
    <p:extLst>
      <p:ext uri="{BB962C8B-B14F-4D97-AF65-F5344CB8AC3E}">
        <p14:creationId xmlns:p14="http://schemas.microsoft.com/office/powerpoint/2010/main" val="2672602077"/>
      </p:ext>
    </p:extLst>
  </p:cSld>
  <p:clrMapOvr>
    <a:masterClrMapping/>
  </p:clrMapOvr>
  <p:transition spd="slow">
    <p:wedg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xmlns="" id="{91519CA2-1269-CFF5-874F-4EB39A2364BC}"/>
              </a:ext>
            </a:extLst>
          </p:cNvPr>
          <p:cNvSpPr>
            <a:spLocks noGrp="1"/>
          </p:cNvSpPr>
          <p:nvPr>
            <p:ph type="dt" sz="half" idx="10"/>
          </p:nvPr>
        </p:nvSpPr>
        <p:spPr/>
        <p:txBody>
          <a:bodyPr/>
          <a:lstStyle>
            <a:lvl1pPr>
              <a:defRPr/>
            </a:lvl1pPr>
          </a:lstStyle>
          <a:p>
            <a:pPr>
              <a:defRPr/>
            </a:pPr>
            <a:fld id="{57A47A2A-8A3D-4F7D-A405-D7D6D4996632}" type="datetime1">
              <a:rPr lang="en-US" smtClean="0"/>
              <a:t>9/12/2024</a:t>
            </a:fld>
            <a:endParaRPr lang="en-US"/>
          </a:p>
        </p:txBody>
      </p:sp>
      <p:sp>
        <p:nvSpPr>
          <p:cNvPr id="6" name="Footer Placeholder 4">
            <a:extLst>
              <a:ext uri="{FF2B5EF4-FFF2-40B4-BE49-F238E27FC236}">
                <a16:creationId xmlns:a16="http://schemas.microsoft.com/office/drawing/2014/main" xmlns="" id="{322E0D49-7159-FCA1-0C88-715336628F5F}"/>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7" name="Slide Number Placeholder 5">
            <a:extLst>
              <a:ext uri="{FF2B5EF4-FFF2-40B4-BE49-F238E27FC236}">
                <a16:creationId xmlns:a16="http://schemas.microsoft.com/office/drawing/2014/main" xmlns="" id="{94850149-EC3E-CBB2-CE2C-099C5E288A39}"/>
              </a:ext>
            </a:extLst>
          </p:cNvPr>
          <p:cNvSpPr>
            <a:spLocks noGrp="1"/>
          </p:cNvSpPr>
          <p:nvPr>
            <p:ph type="sldNum" sz="quarter" idx="12"/>
          </p:nvPr>
        </p:nvSpPr>
        <p:spPr/>
        <p:txBody>
          <a:bodyPr/>
          <a:lstStyle>
            <a:lvl1pPr>
              <a:defRPr/>
            </a:lvl1pPr>
          </a:lstStyle>
          <a:p>
            <a:fld id="{8E1FA0D5-B277-41DF-875D-3B66DF3C8878}" type="slidenum">
              <a:rPr lang="en-US" altLang="en-US"/>
              <a:pPr/>
              <a:t>‹#›</a:t>
            </a:fld>
            <a:endParaRPr lang="en-US" altLang="en-US"/>
          </a:p>
        </p:txBody>
      </p:sp>
    </p:spTree>
    <p:extLst>
      <p:ext uri="{BB962C8B-B14F-4D97-AF65-F5344CB8AC3E}">
        <p14:creationId xmlns:p14="http://schemas.microsoft.com/office/powerpoint/2010/main" val="3140509210"/>
      </p:ext>
    </p:extLst>
  </p:cSld>
  <p:clrMapOvr>
    <a:masterClrMapping/>
  </p:clrMapOvr>
  <p:transition spd="slow">
    <p:wedg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xmlns="" id="{0119F6BB-8872-0269-F736-41FD83680F38}"/>
              </a:ext>
            </a:extLst>
          </p:cNvPr>
          <p:cNvSpPr>
            <a:spLocks noGrp="1"/>
          </p:cNvSpPr>
          <p:nvPr>
            <p:ph type="dt" sz="half" idx="10"/>
          </p:nvPr>
        </p:nvSpPr>
        <p:spPr/>
        <p:txBody>
          <a:bodyPr/>
          <a:lstStyle>
            <a:lvl1pPr>
              <a:defRPr/>
            </a:lvl1pPr>
          </a:lstStyle>
          <a:p>
            <a:pPr>
              <a:defRPr/>
            </a:pPr>
            <a:fld id="{F36D24F7-173A-4F41-AB79-492F53A0EB35}" type="datetime1">
              <a:rPr lang="en-US" smtClean="0"/>
              <a:t>9/12/2024</a:t>
            </a:fld>
            <a:endParaRPr lang="en-US"/>
          </a:p>
        </p:txBody>
      </p:sp>
      <p:sp>
        <p:nvSpPr>
          <p:cNvPr id="6" name="Footer Placeholder 4">
            <a:extLst>
              <a:ext uri="{FF2B5EF4-FFF2-40B4-BE49-F238E27FC236}">
                <a16:creationId xmlns:a16="http://schemas.microsoft.com/office/drawing/2014/main" xmlns="" id="{932FA5F4-CBB7-76FD-233E-6FD5E3A7FAF1}"/>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7" name="Slide Number Placeholder 5">
            <a:extLst>
              <a:ext uri="{FF2B5EF4-FFF2-40B4-BE49-F238E27FC236}">
                <a16:creationId xmlns:a16="http://schemas.microsoft.com/office/drawing/2014/main" xmlns="" id="{07CBAB9E-419D-7A22-EC69-715B517A26A4}"/>
              </a:ext>
            </a:extLst>
          </p:cNvPr>
          <p:cNvSpPr>
            <a:spLocks noGrp="1"/>
          </p:cNvSpPr>
          <p:nvPr>
            <p:ph type="sldNum" sz="quarter" idx="12"/>
          </p:nvPr>
        </p:nvSpPr>
        <p:spPr/>
        <p:txBody>
          <a:bodyPr/>
          <a:lstStyle>
            <a:lvl1pPr>
              <a:defRPr/>
            </a:lvl1pPr>
          </a:lstStyle>
          <a:p>
            <a:fld id="{1E9D3685-3E33-414F-A2A3-AA1853D44F38}" type="slidenum">
              <a:rPr lang="en-US" altLang="en-US"/>
              <a:pPr/>
              <a:t>‹#›</a:t>
            </a:fld>
            <a:endParaRPr lang="en-US" altLang="en-US"/>
          </a:p>
        </p:txBody>
      </p:sp>
    </p:spTree>
    <p:extLst>
      <p:ext uri="{BB962C8B-B14F-4D97-AF65-F5344CB8AC3E}">
        <p14:creationId xmlns:p14="http://schemas.microsoft.com/office/powerpoint/2010/main" val="182451465"/>
      </p:ext>
    </p:extLst>
  </p:cSld>
  <p:clrMapOvr>
    <a:masterClrMapping/>
  </p:clrMapOvr>
  <p:transition spd="slow">
    <p:wedg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D4ECE60-9252-D2F1-0154-B8EB5DBDC6A0}"/>
              </a:ext>
            </a:extLst>
          </p:cNvPr>
          <p:cNvSpPr>
            <a:spLocks noGrp="1"/>
          </p:cNvSpPr>
          <p:nvPr>
            <p:ph type="dt" sz="half" idx="10"/>
          </p:nvPr>
        </p:nvSpPr>
        <p:spPr/>
        <p:txBody>
          <a:bodyPr/>
          <a:lstStyle>
            <a:lvl1pPr>
              <a:defRPr/>
            </a:lvl1pPr>
          </a:lstStyle>
          <a:p>
            <a:pPr>
              <a:defRPr/>
            </a:pPr>
            <a:fld id="{B4902D5D-8969-4891-9383-92FE963A5582}" type="datetime1">
              <a:rPr lang="en-US" smtClean="0"/>
              <a:t>9/12/2024</a:t>
            </a:fld>
            <a:endParaRPr lang="en-US"/>
          </a:p>
        </p:txBody>
      </p:sp>
      <p:sp>
        <p:nvSpPr>
          <p:cNvPr id="5" name="Footer Placeholder 4">
            <a:extLst>
              <a:ext uri="{FF2B5EF4-FFF2-40B4-BE49-F238E27FC236}">
                <a16:creationId xmlns:a16="http://schemas.microsoft.com/office/drawing/2014/main" xmlns="" id="{B40DABCA-1D2E-AA4B-8EC5-1BA5FC1A9181}"/>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6" name="Slide Number Placeholder 5">
            <a:extLst>
              <a:ext uri="{FF2B5EF4-FFF2-40B4-BE49-F238E27FC236}">
                <a16:creationId xmlns:a16="http://schemas.microsoft.com/office/drawing/2014/main" xmlns="" id="{EFBEB5BA-6479-52A1-BE84-1C1BBC866A64}"/>
              </a:ext>
            </a:extLst>
          </p:cNvPr>
          <p:cNvSpPr>
            <a:spLocks noGrp="1"/>
          </p:cNvSpPr>
          <p:nvPr>
            <p:ph type="sldNum" sz="quarter" idx="12"/>
          </p:nvPr>
        </p:nvSpPr>
        <p:spPr/>
        <p:txBody>
          <a:bodyPr/>
          <a:lstStyle>
            <a:lvl1pPr>
              <a:defRPr/>
            </a:lvl1pPr>
          </a:lstStyle>
          <a:p>
            <a:fld id="{E998163E-F485-4073-BBDF-C90DFB157FAD}" type="slidenum">
              <a:rPr lang="en-US" altLang="en-US"/>
              <a:pPr/>
              <a:t>‹#›</a:t>
            </a:fld>
            <a:endParaRPr lang="en-US" altLang="en-US"/>
          </a:p>
        </p:txBody>
      </p:sp>
    </p:spTree>
    <p:extLst>
      <p:ext uri="{BB962C8B-B14F-4D97-AF65-F5344CB8AC3E}">
        <p14:creationId xmlns:p14="http://schemas.microsoft.com/office/powerpoint/2010/main" val="2509163453"/>
      </p:ext>
    </p:extLst>
  </p:cSld>
  <p:clrMapOvr>
    <a:masterClrMapping/>
  </p:clrMapOvr>
  <p:transition spd="slow">
    <p:wedg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7FDCACE-C570-8D62-486F-4086D55FBC20}"/>
              </a:ext>
            </a:extLst>
          </p:cNvPr>
          <p:cNvSpPr>
            <a:spLocks noGrp="1"/>
          </p:cNvSpPr>
          <p:nvPr>
            <p:ph type="dt" sz="half" idx="10"/>
          </p:nvPr>
        </p:nvSpPr>
        <p:spPr/>
        <p:txBody>
          <a:bodyPr/>
          <a:lstStyle>
            <a:lvl1pPr>
              <a:defRPr/>
            </a:lvl1pPr>
          </a:lstStyle>
          <a:p>
            <a:pPr>
              <a:defRPr/>
            </a:pPr>
            <a:fld id="{D065F874-C9E2-4A79-A965-BB30DFBC1FBD}" type="datetime1">
              <a:rPr lang="en-US" smtClean="0"/>
              <a:t>9/12/2024</a:t>
            </a:fld>
            <a:endParaRPr lang="en-US"/>
          </a:p>
        </p:txBody>
      </p:sp>
      <p:sp>
        <p:nvSpPr>
          <p:cNvPr id="5" name="Footer Placeholder 4">
            <a:extLst>
              <a:ext uri="{FF2B5EF4-FFF2-40B4-BE49-F238E27FC236}">
                <a16:creationId xmlns:a16="http://schemas.microsoft.com/office/drawing/2014/main" xmlns="" id="{E59D8EFC-DC9B-22E4-9338-6E2FF190221E}"/>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6" name="Slide Number Placeholder 5">
            <a:extLst>
              <a:ext uri="{FF2B5EF4-FFF2-40B4-BE49-F238E27FC236}">
                <a16:creationId xmlns:a16="http://schemas.microsoft.com/office/drawing/2014/main" xmlns="" id="{AB34252E-ECDC-F594-B1AB-53B5774B5770}"/>
              </a:ext>
            </a:extLst>
          </p:cNvPr>
          <p:cNvSpPr>
            <a:spLocks noGrp="1"/>
          </p:cNvSpPr>
          <p:nvPr>
            <p:ph type="sldNum" sz="quarter" idx="12"/>
          </p:nvPr>
        </p:nvSpPr>
        <p:spPr/>
        <p:txBody>
          <a:bodyPr/>
          <a:lstStyle>
            <a:lvl1pPr>
              <a:defRPr/>
            </a:lvl1pPr>
          </a:lstStyle>
          <a:p>
            <a:fld id="{2F2BC02C-6497-4854-A6AE-A8AAB2574DDB}" type="slidenum">
              <a:rPr lang="en-US" altLang="en-US"/>
              <a:pPr/>
              <a:t>‹#›</a:t>
            </a:fld>
            <a:endParaRPr lang="en-US" altLang="en-US"/>
          </a:p>
        </p:txBody>
      </p:sp>
    </p:spTree>
    <p:extLst>
      <p:ext uri="{BB962C8B-B14F-4D97-AF65-F5344CB8AC3E}">
        <p14:creationId xmlns:p14="http://schemas.microsoft.com/office/powerpoint/2010/main" val="3541355730"/>
      </p:ext>
    </p:extLst>
  </p:cSld>
  <p:clrMapOvr>
    <a:masterClrMapping/>
  </p:clrMapOvr>
  <p:transition spd="slow">
    <p:wedg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xmlns="" id="{E6584A2F-F399-FF1E-95D1-2FC284228388}"/>
              </a:ext>
            </a:extLst>
          </p:cNvPr>
          <p:cNvSpPr>
            <a:spLocks noGrp="1"/>
          </p:cNvSpPr>
          <p:nvPr>
            <p:ph type="dt" sz="half" idx="10"/>
          </p:nvPr>
        </p:nvSpPr>
        <p:spPr/>
        <p:txBody>
          <a:bodyPr/>
          <a:lstStyle>
            <a:lvl1pPr>
              <a:defRPr/>
            </a:lvl1pPr>
          </a:lstStyle>
          <a:p>
            <a:pPr>
              <a:defRPr/>
            </a:pPr>
            <a:fld id="{5DF3ADC6-707E-4B84-ABE2-148E884CE7CE}" type="datetime1">
              <a:rPr lang="en-US" smtClean="0"/>
              <a:t>9/12/2024</a:t>
            </a:fld>
            <a:endParaRPr lang="en-US"/>
          </a:p>
        </p:txBody>
      </p:sp>
      <p:sp>
        <p:nvSpPr>
          <p:cNvPr id="5" name="Footer Placeholder 4">
            <a:extLst>
              <a:ext uri="{FF2B5EF4-FFF2-40B4-BE49-F238E27FC236}">
                <a16:creationId xmlns:a16="http://schemas.microsoft.com/office/drawing/2014/main" xmlns="" id="{AA4B937E-7437-60E8-3F85-4E2D7ED0F1AD}"/>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6" name="Slide Number Placeholder 5">
            <a:extLst>
              <a:ext uri="{FF2B5EF4-FFF2-40B4-BE49-F238E27FC236}">
                <a16:creationId xmlns:a16="http://schemas.microsoft.com/office/drawing/2014/main" xmlns="" id="{F51448CF-41A5-16CD-40DE-C30573D5F360}"/>
              </a:ext>
            </a:extLst>
          </p:cNvPr>
          <p:cNvSpPr>
            <a:spLocks noGrp="1"/>
          </p:cNvSpPr>
          <p:nvPr>
            <p:ph type="sldNum" sz="quarter" idx="12"/>
          </p:nvPr>
        </p:nvSpPr>
        <p:spPr/>
        <p:txBody>
          <a:bodyPr/>
          <a:lstStyle>
            <a:lvl1pPr>
              <a:defRPr/>
            </a:lvl1pPr>
          </a:lstStyle>
          <a:p>
            <a:fld id="{8808DD36-243D-4825-921C-B7B23C2101D6}" type="slidenum">
              <a:rPr lang="en-US" altLang="en-US"/>
              <a:pPr/>
              <a:t>‹#›</a:t>
            </a:fld>
            <a:endParaRPr lang="en-US" altLang="en-US"/>
          </a:p>
        </p:txBody>
      </p:sp>
    </p:spTree>
    <p:extLst>
      <p:ext uri="{BB962C8B-B14F-4D97-AF65-F5344CB8AC3E}">
        <p14:creationId xmlns:p14="http://schemas.microsoft.com/office/powerpoint/2010/main" val="345732307"/>
      </p:ext>
    </p:extLst>
  </p:cSld>
  <p:clrMapOvr>
    <a:masterClrMapping/>
  </p:clrMapOvr>
  <p:transition spd="slow">
    <p:wedg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57FEB6B-7C13-FB1E-8A3A-EA9D9625A50C}"/>
              </a:ext>
            </a:extLst>
          </p:cNvPr>
          <p:cNvSpPr>
            <a:spLocks noGrp="1"/>
          </p:cNvSpPr>
          <p:nvPr>
            <p:ph type="dt" sz="half" idx="10"/>
          </p:nvPr>
        </p:nvSpPr>
        <p:spPr/>
        <p:txBody>
          <a:bodyPr/>
          <a:lstStyle>
            <a:lvl1pPr>
              <a:defRPr/>
            </a:lvl1pPr>
          </a:lstStyle>
          <a:p>
            <a:pPr>
              <a:defRPr/>
            </a:pPr>
            <a:fld id="{D639E11B-3CE3-4790-BB8C-1CE08D95D7BD}" type="datetime1">
              <a:rPr lang="en-US" smtClean="0"/>
              <a:t>9/12/2024</a:t>
            </a:fld>
            <a:endParaRPr lang="en-US"/>
          </a:p>
        </p:txBody>
      </p:sp>
      <p:sp>
        <p:nvSpPr>
          <p:cNvPr id="5" name="Footer Placeholder 4">
            <a:extLst>
              <a:ext uri="{FF2B5EF4-FFF2-40B4-BE49-F238E27FC236}">
                <a16:creationId xmlns:a16="http://schemas.microsoft.com/office/drawing/2014/main" xmlns="" id="{C5A88CC8-8882-B47C-7545-76BF75956C26}"/>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6" name="Slide Number Placeholder 5">
            <a:extLst>
              <a:ext uri="{FF2B5EF4-FFF2-40B4-BE49-F238E27FC236}">
                <a16:creationId xmlns:a16="http://schemas.microsoft.com/office/drawing/2014/main" xmlns="" id="{9E2FD02F-11CC-9C8D-2346-9190E85BF620}"/>
              </a:ext>
            </a:extLst>
          </p:cNvPr>
          <p:cNvSpPr>
            <a:spLocks noGrp="1"/>
          </p:cNvSpPr>
          <p:nvPr>
            <p:ph type="sldNum" sz="quarter" idx="12"/>
          </p:nvPr>
        </p:nvSpPr>
        <p:spPr/>
        <p:txBody>
          <a:bodyPr/>
          <a:lstStyle>
            <a:lvl1pPr>
              <a:defRPr/>
            </a:lvl1pPr>
          </a:lstStyle>
          <a:p>
            <a:fld id="{ACFF3A08-4931-4CAB-8AB5-49C6ED1FE6EA}" type="slidenum">
              <a:rPr lang="en-US" altLang="en-US"/>
              <a:pPr/>
              <a:t>‹#›</a:t>
            </a:fld>
            <a:endParaRPr lang="en-US" altLang="en-US"/>
          </a:p>
        </p:txBody>
      </p:sp>
    </p:spTree>
    <p:extLst>
      <p:ext uri="{BB962C8B-B14F-4D97-AF65-F5344CB8AC3E}">
        <p14:creationId xmlns:p14="http://schemas.microsoft.com/office/powerpoint/2010/main" val="45275206"/>
      </p:ext>
    </p:extLst>
  </p:cSld>
  <p:clrMapOvr>
    <a:masterClrMapping/>
  </p:clrMapOvr>
  <p:transition spd="slow">
    <p:wedg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2A9D5FD8-B791-285A-703D-916CA0E17CC1}"/>
              </a:ext>
            </a:extLst>
          </p:cNvPr>
          <p:cNvSpPr>
            <a:spLocks noGrp="1"/>
          </p:cNvSpPr>
          <p:nvPr>
            <p:ph type="dt" sz="half" idx="10"/>
          </p:nvPr>
        </p:nvSpPr>
        <p:spPr/>
        <p:txBody>
          <a:bodyPr/>
          <a:lstStyle>
            <a:lvl1pPr>
              <a:defRPr/>
            </a:lvl1pPr>
          </a:lstStyle>
          <a:p>
            <a:pPr>
              <a:defRPr/>
            </a:pPr>
            <a:fld id="{ECCB3955-BA83-48D0-99B7-E710CF4D44E7}" type="datetime1">
              <a:rPr lang="en-US" smtClean="0"/>
              <a:t>9/12/2024</a:t>
            </a:fld>
            <a:endParaRPr lang="en-US"/>
          </a:p>
        </p:txBody>
      </p:sp>
      <p:sp>
        <p:nvSpPr>
          <p:cNvPr id="5" name="Footer Placeholder 4">
            <a:extLst>
              <a:ext uri="{FF2B5EF4-FFF2-40B4-BE49-F238E27FC236}">
                <a16:creationId xmlns:a16="http://schemas.microsoft.com/office/drawing/2014/main" xmlns="" id="{BA15FB81-5CD0-26EE-8E4D-20B1D2E92849}"/>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6" name="Slide Number Placeholder 5">
            <a:extLst>
              <a:ext uri="{FF2B5EF4-FFF2-40B4-BE49-F238E27FC236}">
                <a16:creationId xmlns:a16="http://schemas.microsoft.com/office/drawing/2014/main" xmlns="" id="{147F91F6-39B2-BBA7-3B1C-E0140FD49737}"/>
              </a:ext>
            </a:extLst>
          </p:cNvPr>
          <p:cNvSpPr>
            <a:spLocks noGrp="1"/>
          </p:cNvSpPr>
          <p:nvPr>
            <p:ph type="sldNum" sz="quarter" idx="12"/>
          </p:nvPr>
        </p:nvSpPr>
        <p:spPr/>
        <p:txBody>
          <a:bodyPr/>
          <a:lstStyle>
            <a:lvl1pPr>
              <a:defRPr/>
            </a:lvl1pPr>
          </a:lstStyle>
          <a:p>
            <a:fld id="{B7B29C63-F729-4BCF-AE22-077FA8218C5B}" type="slidenum">
              <a:rPr lang="en-US" altLang="en-US"/>
              <a:pPr/>
              <a:t>‹#›</a:t>
            </a:fld>
            <a:endParaRPr lang="en-US" altLang="en-US"/>
          </a:p>
        </p:txBody>
      </p:sp>
    </p:spTree>
    <p:extLst>
      <p:ext uri="{BB962C8B-B14F-4D97-AF65-F5344CB8AC3E}">
        <p14:creationId xmlns:p14="http://schemas.microsoft.com/office/powerpoint/2010/main" val="4201398971"/>
      </p:ext>
    </p:extLst>
  </p:cSld>
  <p:clrMapOvr>
    <a:masterClrMapping/>
  </p:clrMapOvr>
  <p:transition spd="slow">
    <p:wedg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xmlns="" id="{1D284612-246B-91BA-4059-0862257FA835}"/>
              </a:ext>
            </a:extLst>
          </p:cNvPr>
          <p:cNvSpPr>
            <a:spLocks noGrp="1"/>
          </p:cNvSpPr>
          <p:nvPr>
            <p:ph type="dt" sz="half" idx="10"/>
          </p:nvPr>
        </p:nvSpPr>
        <p:spPr/>
        <p:txBody>
          <a:bodyPr/>
          <a:lstStyle>
            <a:lvl1pPr>
              <a:defRPr/>
            </a:lvl1pPr>
          </a:lstStyle>
          <a:p>
            <a:pPr>
              <a:defRPr/>
            </a:pPr>
            <a:fld id="{86BB1712-6D57-4434-A0E6-627970B17008}" type="datetime1">
              <a:rPr lang="en-US" smtClean="0"/>
              <a:t>9/12/2024</a:t>
            </a:fld>
            <a:endParaRPr lang="en-US"/>
          </a:p>
        </p:txBody>
      </p:sp>
      <p:sp>
        <p:nvSpPr>
          <p:cNvPr id="6" name="Footer Placeholder 4">
            <a:extLst>
              <a:ext uri="{FF2B5EF4-FFF2-40B4-BE49-F238E27FC236}">
                <a16:creationId xmlns:a16="http://schemas.microsoft.com/office/drawing/2014/main" xmlns="" id="{6EA51EC4-E47D-B767-462A-74B5ADB49AE4}"/>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7" name="Slide Number Placeholder 5">
            <a:extLst>
              <a:ext uri="{FF2B5EF4-FFF2-40B4-BE49-F238E27FC236}">
                <a16:creationId xmlns:a16="http://schemas.microsoft.com/office/drawing/2014/main" xmlns="" id="{550B14D1-D68D-1243-7C97-3C317CC2AA6A}"/>
              </a:ext>
            </a:extLst>
          </p:cNvPr>
          <p:cNvSpPr>
            <a:spLocks noGrp="1"/>
          </p:cNvSpPr>
          <p:nvPr>
            <p:ph type="sldNum" sz="quarter" idx="12"/>
          </p:nvPr>
        </p:nvSpPr>
        <p:spPr/>
        <p:txBody>
          <a:bodyPr/>
          <a:lstStyle>
            <a:lvl1pPr>
              <a:defRPr/>
            </a:lvl1pPr>
          </a:lstStyle>
          <a:p>
            <a:fld id="{6B06D840-B66B-4C36-847C-A616134054A7}" type="slidenum">
              <a:rPr lang="en-US" altLang="en-US"/>
              <a:pPr/>
              <a:t>‹#›</a:t>
            </a:fld>
            <a:endParaRPr lang="en-US" altLang="en-US"/>
          </a:p>
        </p:txBody>
      </p:sp>
    </p:spTree>
    <p:extLst>
      <p:ext uri="{BB962C8B-B14F-4D97-AF65-F5344CB8AC3E}">
        <p14:creationId xmlns:p14="http://schemas.microsoft.com/office/powerpoint/2010/main" val="841282774"/>
      </p:ext>
    </p:extLst>
  </p:cSld>
  <p:clrMapOvr>
    <a:masterClrMapping/>
  </p:clrMapOvr>
  <p:transition spd="slow">
    <p:wedg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xmlns="" id="{41DA068E-4FB1-1B0C-5CCF-72078211D63D}"/>
              </a:ext>
            </a:extLst>
          </p:cNvPr>
          <p:cNvSpPr>
            <a:spLocks noGrp="1"/>
          </p:cNvSpPr>
          <p:nvPr>
            <p:ph type="dt" sz="half" idx="10"/>
          </p:nvPr>
        </p:nvSpPr>
        <p:spPr/>
        <p:txBody>
          <a:bodyPr/>
          <a:lstStyle>
            <a:lvl1pPr>
              <a:defRPr/>
            </a:lvl1pPr>
          </a:lstStyle>
          <a:p>
            <a:pPr>
              <a:defRPr/>
            </a:pPr>
            <a:fld id="{6531C3BD-332F-4C00-8B30-838C48CCE0B3}" type="datetime1">
              <a:rPr lang="en-US" smtClean="0"/>
              <a:t>9/12/2024</a:t>
            </a:fld>
            <a:endParaRPr lang="en-US"/>
          </a:p>
        </p:txBody>
      </p:sp>
      <p:sp>
        <p:nvSpPr>
          <p:cNvPr id="8" name="Footer Placeholder 4">
            <a:extLst>
              <a:ext uri="{FF2B5EF4-FFF2-40B4-BE49-F238E27FC236}">
                <a16:creationId xmlns:a16="http://schemas.microsoft.com/office/drawing/2014/main" xmlns="" id="{73D9AA30-8D68-7A1B-C556-F16F13C96968}"/>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9" name="Slide Number Placeholder 5">
            <a:extLst>
              <a:ext uri="{FF2B5EF4-FFF2-40B4-BE49-F238E27FC236}">
                <a16:creationId xmlns:a16="http://schemas.microsoft.com/office/drawing/2014/main" xmlns="" id="{F9DC7E4A-6909-CDC1-8433-16A38096B40B}"/>
              </a:ext>
            </a:extLst>
          </p:cNvPr>
          <p:cNvSpPr>
            <a:spLocks noGrp="1"/>
          </p:cNvSpPr>
          <p:nvPr>
            <p:ph type="sldNum" sz="quarter" idx="12"/>
          </p:nvPr>
        </p:nvSpPr>
        <p:spPr/>
        <p:txBody>
          <a:bodyPr/>
          <a:lstStyle>
            <a:lvl1pPr>
              <a:defRPr/>
            </a:lvl1pPr>
          </a:lstStyle>
          <a:p>
            <a:fld id="{7637EEA7-24DC-43C7-AFD8-4A45D3FCE42E}" type="slidenum">
              <a:rPr lang="en-US" altLang="en-US"/>
              <a:pPr/>
              <a:t>‹#›</a:t>
            </a:fld>
            <a:endParaRPr lang="en-US" altLang="en-US"/>
          </a:p>
        </p:txBody>
      </p:sp>
    </p:spTree>
    <p:extLst>
      <p:ext uri="{BB962C8B-B14F-4D97-AF65-F5344CB8AC3E}">
        <p14:creationId xmlns:p14="http://schemas.microsoft.com/office/powerpoint/2010/main" val="2475705321"/>
      </p:ext>
    </p:extLst>
  </p:cSld>
  <p:clrMapOvr>
    <a:masterClrMapping/>
  </p:clrMapOvr>
  <p:transition spd="slow">
    <p:wedg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xmlns="" id="{E64EE4F2-CFC2-08C6-BC21-06650BE0EE6F}"/>
              </a:ext>
            </a:extLst>
          </p:cNvPr>
          <p:cNvSpPr>
            <a:spLocks noGrp="1"/>
          </p:cNvSpPr>
          <p:nvPr>
            <p:ph type="dt" sz="half" idx="10"/>
          </p:nvPr>
        </p:nvSpPr>
        <p:spPr/>
        <p:txBody>
          <a:bodyPr/>
          <a:lstStyle>
            <a:lvl1pPr>
              <a:defRPr/>
            </a:lvl1pPr>
          </a:lstStyle>
          <a:p>
            <a:pPr>
              <a:defRPr/>
            </a:pPr>
            <a:fld id="{C89322D5-220E-4950-B30B-606167D603D4}" type="datetime1">
              <a:rPr lang="en-US" smtClean="0"/>
              <a:t>9/12/2024</a:t>
            </a:fld>
            <a:endParaRPr lang="en-US"/>
          </a:p>
        </p:txBody>
      </p:sp>
      <p:sp>
        <p:nvSpPr>
          <p:cNvPr id="4" name="Footer Placeholder 4">
            <a:extLst>
              <a:ext uri="{FF2B5EF4-FFF2-40B4-BE49-F238E27FC236}">
                <a16:creationId xmlns:a16="http://schemas.microsoft.com/office/drawing/2014/main" xmlns="" id="{10312649-90E0-2FE8-3BDF-00038C9122EF}"/>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5" name="Slide Number Placeholder 5">
            <a:extLst>
              <a:ext uri="{FF2B5EF4-FFF2-40B4-BE49-F238E27FC236}">
                <a16:creationId xmlns:a16="http://schemas.microsoft.com/office/drawing/2014/main" xmlns="" id="{15FBF54F-BC18-3130-29FC-EE4F44E8EC15}"/>
              </a:ext>
            </a:extLst>
          </p:cNvPr>
          <p:cNvSpPr>
            <a:spLocks noGrp="1"/>
          </p:cNvSpPr>
          <p:nvPr>
            <p:ph type="sldNum" sz="quarter" idx="12"/>
          </p:nvPr>
        </p:nvSpPr>
        <p:spPr/>
        <p:txBody>
          <a:bodyPr/>
          <a:lstStyle>
            <a:lvl1pPr>
              <a:defRPr/>
            </a:lvl1pPr>
          </a:lstStyle>
          <a:p>
            <a:fld id="{90CCA4F6-A30F-4EDD-9853-3BB06060AC12}" type="slidenum">
              <a:rPr lang="en-US" altLang="en-US"/>
              <a:pPr/>
              <a:t>‹#›</a:t>
            </a:fld>
            <a:endParaRPr lang="en-US" altLang="en-US"/>
          </a:p>
        </p:txBody>
      </p:sp>
    </p:spTree>
    <p:extLst>
      <p:ext uri="{BB962C8B-B14F-4D97-AF65-F5344CB8AC3E}">
        <p14:creationId xmlns:p14="http://schemas.microsoft.com/office/powerpoint/2010/main" val="92913877"/>
      </p:ext>
    </p:extLst>
  </p:cSld>
  <p:clrMapOvr>
    <a:masterClrMapping/>
  </p:clrMapOvr>
  <p:transition spd="slow">
    <p:wedg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xmlns="" id="{E8E6FBDF-31C6-ADC2-05AF-32B1DBE6030B}"/>
              </a:ext>
            </a:extLst>
          </p:cNvPr>
          <p:cNvSpPr>
            <a:spLocks noGrp="1"/>
          </p:cNvSpPr>
          <p:nvPr>
            <p:ph type="dt" sz="half" idx="10"/>
          </p:nvPr>
        </p:nvSpPr>
        <p:spPr/>
        <p:txBody>
          <a:bodyPr/>
          <a:lstStyle>
            <a:lvl1pPr>
              <a:defRPr/>
            </a:lvl1pPr>
          </a:lstStyle>
          <a:p>
            <a:pPr>
              <a:defRPr/>
            </a:pPr>
            <a:fld id="{76B87C8E-BE8C-40AA-A109-C3F9A87BE1BF}" type="datetime1">
              <a:rPr lang="en-US" smtClean="0"/>
              <a:t>9/12/2024</a:t>
            </a:fld>
            <a:endParaRPr lang="en-US"/>
          </a:p>
        </p:txBody>
      </p:sp>
      <p:sp>
        <p:nvSpPr>
          <p:cNvPr id="3" name="Footer Placeholder 4">
            <a:extLst>
              <a:ext uri="{FF2B5EF4-FFF2-40B4-BE49-F238E27FC236}">
                <a16:creationId xmlns:a16="http://schemas.microsoft.com/office/drawing/2014/main" xmlns="" id="{6D9779B1-1F02-49DE-14CB-EB79D9D2D924}"/>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4" name="Slide Number Placeholder 5">
            <a:extLst>
              <a:ext uri="{FF2B5EF4-FFF2-40B4-BE49-F238E27FC236}">
                <a16:creationId xmlns:a16="http://schemas.microsoft.com/office/drawing/2014/main" xmlns="" id="{86C9DAED-B618-F279-1C0B-6CBD70833906}"/>
              </a:ext>
            </a:extLst>
          </p:cNvPr>
          <p:cNvSpPr>
            <a:spLocks noGrp="1"/>
          </p:cNvSpPr>
          <p:nvPr>
            <p:ph type="sldNum" sz="quarter" idx="12"/>
          </p:nvPr>
        </p:nvSpPr>
        <p:spPr/>
        <p:txBody>
          <a:bodyPr/>
          <a:lstStyle>
            <a:lvl1pPr>
              <a:defRPr/>
            </a:lvl1pPr>
          </a:lstStyle>
          <a:p>
            <a:fld id="{7D905D0D-8165-42D6-9752-F912FC2CF7C9}" type="slidenum">
              <a:rPr lang="en-US" altLang="en-US"/>
              <a:pPr/>
              <a:t>‹#›</a:t>
            </a:fld>
            <a:endParaRPr lang="en-US" altLang="en-US"/>
          </a:p>
        </p:txBody>
      </p:sp>
    </p:spTree>
    <p:extLst>
      <p:ext uri="{BB962C8B-B14F-4D97-AF65-F5344CB8AC3E}">
        <p14:creationId xmlns:p14="http://schemas.microsoft.com/office/powerpoint/2010/main" val="3319403657"/>
      </p:ext>
    </p:extLst>
  </p:cSld>
  <p:clrMapOvr>
    <a:masterClrMapping/>
  </p:clrMapOvr>
  <p:transition spd="slow">
    <p:wedg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xmlns="" id="{B1791B1D-87B3-4DA7-0A18-3929C1F2D8EE}"/>
              </a:ext>
            </a:extLst>
          </p:cNvPr>
          <p:cNvSpPr>
            <a:spLocks noGrp="1"/>
          </p:cNvSpPr>
          <p:nvPr>
            <p:ph type="dt" sz="half" idx="10"/>
          </p:nvPr>
        </p:nvSpPr>
        <p:spPr/>
        <p:txBody>
          <a:bodyPr/>
          <a:lstStyle>
            <a:lvl1pPr>
              <a:defRPr/>
            </a:lvl1pPr>
          </a:lstStyle>
          <a:p>
            <a:pPr>
              <a:defRPr/>
            </a:pPr>
            <a:fld id="{FBCFE894-6E60-4127-B955-AA985A841C2D}" type="datetime1">
              <a:rPr lang="en-US" smtClean="0"/>
              <a:t>9/12/2024</a:t>
            </a:fld>
            <a:endParaRPr lang="en-US"/>
          </a:p>
        </p:txBody>
      </p:sp>
      <p:sp>
        <p:nvSpPr>
          <p:cNvPr id="6" name="Footer Placeholder 4">
            <a:extLst>
              <a:ext uri="{FF2B5EF4-FFF2-40B4-BE49-F238E27FC236}">
                <a16:creationId xmlns:a16="http://schemas.microsoft.com/office/drawing/2014/main" xmlns="" id="{0357AA16-2DB8-5ADB-D0B7-653B5F07F26E}"/>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7" name="Slide Number Placeholder 5">
            <a:extLst>
              <a:ext uri="{FF2B5EF4-FFF2-40B4-BE49-F238E27FC236}">
                <a16:creationId xmlns:a16="http://schemas.microsoft.com/office/drawing/2014/main" xmlns="" id="{412F49F6-8E1E-8858-CE19-D9CA87BE6BF8}"/>
              </a:ext>
            </a:extLst>
          </p:cNvPr>
          <p:cNvSpPr>
            <a:spLocks noGrp="1"/>
          </p:cNvSpPr>
          <p:nvPr>
            <p:ph type="sldNum" sz="quarter" idx="12"/>
          </p:nvPr>
        </p:nvSpPr>
        <p:spPr/>
        <p:txBody>
          <a:bodyPr/>
          <a:lstStyle>
            <a:lvl1pPr>
              <a:defRPr/>
            </a:lvl1pPr>
          </a:lstStyle>
          <a:p>
            <a:fld id="{3EBFECEB-87AC-4D16-AE2B-717877B8AE08}" type="slidenum">
              <a:rPr lang="en-US" altLang="en-US"/>
              <a:pPr/>
              <a:t>‹#›</a:t>
            </a:fld>
            <a:endParaRPr lang="en-US" altLang="en-US"/>
          </a:p>
        </p:txBody>
      </p:sp>
    </p:spTree>
    <p:extLst>
      <p:ext uri="{BB962C8B-B14F-4D97-AF65-F5344CB8AC3E}">
        <p14:creationId xmlns:p14="http://schemas.microsoft.com/office/powerpoint/2010/main" val="3109478211"/>
      </p:ext>
    </p:extLst>
  </p:cSld>
  <p:clrMapOvr>
    <a:masterClrMapping/>
  </p:clrMapOvr>
  <p:transition spd="slow">
    <p:wedg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xmlns="" id="{3688BCEE-CF8E-A050-8C74-08C6F866C915}"/>
              </a:ext>
            </a:extLst>
          </p:cNvPr>
          <p:cNvSpPr>
            <a:spLocks noGrp="1"/>
          </p:cNvSpPr>
          <p:nvPr>
            <p:ph type="dt" sz="half" idx="10"/>
          </p:nvPr>
        </p:nvSpPr>
        <p:spPr/>
        <p:txBody>
          <a:bodyPr/>
          <a:lstStyle>
            <a:lvl1pPr>
              <a:defRPr/>
            </a:lvl1pPr>
          </a:lstStyle>
          <a:p>
            <a:pPr>
              <a:defRPr/>
            </a:pPr>
            <a:fld id="{3DD52D0D-FBBD-4094-958C-1D3525E48780}" type="datetime1">
              <a:rPr lang="en-US" smtClean="0"/>
              <a:t>9/12/2024</a:t>
            </a:fld>
            <a:endParaRPr lang="en-US"/>
          </a:p>
        </p:txBody>
      </p:sp>
      <p:sp>
        <p:nvSpPr>
          <p:cNvPr id="6" name="Footer Placeholder 4">
            <a:extLst>
              <a:ext uri="{FF2B5EF4-FFF2-40B4-BE49-F238E27FC236}">
                <a16:creationId xmlns:a16="http://schemas.microsoft.com/office/drawing/2014/main" xmlns="" id="{ECD7052B-D01D-C28C-D261-EE2537BB3318}"/>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7" name="Slide Number Placeholder 5">
            <a:extLst>
              <a:ext uri="{FF2B5EF4-FFF2-40B4-BE49-F238E27FC236}">
                <a16:creationId xmlns:a16="http://schemas.microsoft.com/office/drawing/2014/main" xmlns="" id="{007614D4-38BB-26A9-F398-121CD5680975}"/>
              </a:ext>
            </a:extLst>
          </p:cNvPr>
          <p:cNvSpPr>
            <a:spLocks noGrp="1"/>
          </p:cNvSpPr>
          <p:nvPr>
            <p:ph type="sldNum" sz="quarter" idx="12"/>
          </p:nvPr>
        </p:nvSpPr>
        <p:spPr/>
        <p:txBody>
          <a:bodyPr/>
          <a:lstStyle>
            <a:lvl1pPr>
              <a:defRPr/>
            </a:lvl1pPr>
          </a:lstStyle>
          <a:p>
            <a:fld id="{BBCB582E-F4C4-4AA1-8884-FF11ECB60989}" type="slidenum">
              <a:rPr lang="en-US" altLang="en-US"/>
              <a:pPr/>
              <a:t>‹#›</a:t>
            </a:fld>
            <a:endParaRPr lang="en-US" altLang="en-US"/>
          </a:p>
        </p:txBody>
      </p:sp>
    </p:spTree>
    <p:extLst>
      <p:ext uri="{BB962C8B-B14F-4D97-AF65-F5344CB8AC3E}">
        <p14:creationId xmlns:p14="http://schemas.microsoft.com/office/powerpoint/2010/main" val="501984271"/>
      </p:ext>
    </p:extLst>
  </p:cSld>
  <p:clrMapOvr>
    <a:masterClrMapping/>
  </p:clrMapOvr>
  <p:transition spd="slow">
    <p:wedg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750513E-DAB0-3F54-ECE6-BCD6B91C6A23}"/>
              </a:ext>
            </a:extLst>
          </p:cNvPr>
          <p:cNvSpPr>
            <a:spLocks noGrp="1"/>
          </p:cNvSpPr>
          <p:nvPr>
            <p:ph type="dt" sz="half" idx="10"/>
          </p:nvPr>
        </p:nvSpPr>
        <p:spPr/>
        <p:txBody>
          <a:bodyPr/>
          <a:lstStyle>
            <a:lvl1pPr>
              <a:defRPr/>
            </a:lvl1pPr>
          </a:lstStyle>
          <a:p>
            <a:pPr>
              <a:defRPr/>
            </a:pPr>
            <a:fld id="{62027DF2-46E3-4213-8739-97FEDD8524BD}" type="datetime1">
              <a:rPr lang="en-US" smtClean="0"/>
              <a:t>9/12/2024</a:t>
            </a:fld>
            <a:endParaRPr lang="en-US"/>
          </a:p>
        </p:txBody>
      </p:sp>
      <p:sp>
        <p:nvSpPr>
          <p:cNvPr id="5" name="Footer Placeholder 4">
            <a:extLst>
              <a:ext uri="{FF2B5EF4-FFF2-40B4-BE49-F238E27FC236}">
                <a16:creationId xmlns:a16="http://schemas.microsoft.com/office/drawing/2014/main" xmlns="" id="{A0CC19BD-7596-3D4E-1AF5-94777B040668}"/>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6" name="Slide Number Placeholder 5">
            <a:extLst>
              <a:ext uri="{FF2B5EF4-FFF2-40B4-BE49-F238E27FC236}">
                <a16:creationId xmlns:a16="http://schemas.microsoft.com/office/drawing/2014/main" xmlns="" id="{ECE44119-4164-8A19-D50E-243901389E44}"/>
              </a:ext>
            </a:extLst>
          </p:cNvPr>
          <p:cNvSpPr>
            <a:spLocks noGrp="1"/>
          </p:cNvSpPr>
          <p:nvPr>
            <p:ph type="sldNum" sz="quarter" idx="12"/>
          </p:nvPr>
        </p:nvSpPr>
        <p:spPr/>
        <p:txBody>
          <a:bodyPr/>
          <a:lstStyle>
            <a:lvl1pPr>
              <a:defRPr/>
            </a:lvl1pPr>
          </a:lstStyle>
          <a:p>
            <a:fld id="{73D7E058-1DBD-44AB-B62B-858B2E15F3D7}" type="slidenum">
              <a:rPr lang="en-US" altLang="en-US"/>
              <a:pPr/>
              <a:t>‹#›</a:t>
            </a:fld>
            <a:endParaRPr lang="en-US" altLang="en-US"/>
          </a:p>
        </p:txBody>
      </p:sp>
    </p:spTree>
    <p:extLst>
      <p:ext uri="{BB962C8B-B14F-4D97-AF65-F5344CB8AC3E}">
        <p14:creationId xmlns:p14="http://schemas.microsoft.com/office/powerpoint/2010/main" val="3575798535"/>
      </p:ext>
    </p:extLst>
  </p:cSld>
  <p:clrMapOvr>
    <a:masterClrMapping/>
  </p:clrMapOvr>
  <p:transition spd="slow">
    <p:wedg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F255A1A-F718-A913-0B04-CB3423B3BF1D}"/>
              </a:ext>
            </a:extLst>
          </p:cNvPr>
          <p:cNvSpPr>
            <a:spLocks noGrp="1"/>
          </p:cNvSpPr>
          <p:nvPr>
            <p:ph type="dt" sz="half" idx="10"/>
          </p:nvPr>
        </p:nvSpPr>
        <p:spPr/>
        <p:txBody>
          <a:bodyPr/>
          <a:lstStyle>
            <a:lvl1pPr>
              <a:defRPr/>
            </a:lvl1pPr>
          </a:lstStyle>
          <a:p>
            <a:pPr>
              <a:defRPr/>
            </a:pPr>
            <a:fld id="{1B8D2988-5AB7-44E2-B06E-E353FD08CE1D}" type="datetime1">
              <a:rPr lang="en-US" smtClean="0"/>
              <a:t>9/12/2024</a:t>
            </a:fld>
            <a:endParaRPr lang="en-US"/>
          </a:p>
        </p:txBody>
      </p:sp>
      <p:sp>
        <p:nvSpPr>
          <p:cNvPr id="5" name="Footer Placeholder 4">
            <a:extLst>
              <a:ext uri="{FF2B5EF4-FFF2-40B4-BE49-F238E27FC236}">
                <a16:creationId xmlns:a16="http://schemas.microsoft.com/office/drawing/2014/main" xmlns="" id="{B7A5AC29-E0F6-B5CD-90B4-39665EA4F879}"/>
              </a:ext>
            </a:extLst>
          </p:cNvPr>
          <p:cNvSpPr>
            <a:spLocks noGrp="1"/>
          </p:cNvSpPr>
          <p:nvPr>
            <p:ph type="ftr" sz="quarter" idx="11"/>
          </p:nvPr>
        </p:nvSpPr>
        <p:spPr/>
        <p:txBody>
          <a:bodyPr/>
          <a:lstStyle>
            <a:lvl1pPr>
              <a:defRPr/>
            </a:lvl1pPr>
          </a:lstStyle>
          <a:p>
            <a:pPr>
              <a:defRPr/>
            </a:pPr>
            <a:r>
              <a:rPr lang="en-US" smtClean="0"/>
              <a:t>RDP</a:t>
            </a:r>
            <a:endParaRPr lang="en-US"/>
          </a:p>
        </p:txBody>
      </p:sp>
      <p:sp>
        <p:nvSpPr>
          <p:cNvPr id="6" name="Slide Number Placeholder 5">
            <a:extLst>
              <a:ext uri="{FF2B5EF4-FFF2-40B4-BE49-F238E27FC236}">
                <a16:creationId xmlns:a16="http://schemas.microsoft.com/office/drawing/2014/main" xmlns="" id="{88342286-CAE7-6A56-4E71-7CF46C8EB280}"/>
              </a:ext>
            </a:extLst>
          </p:cNvPr>
          <p:cNvSpPr>
            <a:spLocks noGrp="1"/>
          </p:cNvSpPr>
          <p:nvPr>
            <p:ph type="sldNum" sz="quarter" idx="12"/>
          </p:nvPr>
        </p:nvSpPr>
        <p:spPr/>
        <p:txBody>
          <a:bodyPr/>
          <a:lstStyle>
            <a:lvl1pPr>
              <a:defRPr/>
            </a:lvl1pPr>
          </a:lstStyle>
          <a:p>
            <a:fld id="{F1B48B05-2872-4279-A815-26FEF67D16FC}" type="slidenum">
              <a:rPr lang="en-US" altLang="en-US"/>
              <a:pPr/>
              <a:t>‹#›</a:t>
            </a:fld>
            <a:endParaRPr lang="en-US" altLang="en-US"/>
          </a:p>
        </p:txBody>
      </p:sp>
    </p:spTree>
    <p:extLst>
      <p:ext uri="{BB962C8B-B14F-4D97-AF65-F5344CB8AC3E}">
        <p14:creationId xmlns:p14="http://schemas.microsoft.com/office/powerpoint/2010/main" val="1262826137"/>
      </p:ext>
    </p:extLst>
  </p:cSld>
  <p:clrMapOvr>
    <a:masterClrMapping/>
  </p:clrMapOvr>
  <p:transition spd="slow">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xmlns="" id="{F02D8575-B7B6-1E54-729F-6BBC8EBBE282}"/>
              </a:ext>
            </a:extLst>
          </p:cNvPr>
          <p:cNvGrpSpPr>
            <a:grpSpLocks/>
          </p:cNvGrpSpPr>
          <p:nvPr/>
        </p:nvGrpSpPr>
        <p:grpSpPr bwMode="auto">
          <a:xfrm>
            <a:off x="0" y="0"/>
            <a:ext cx="12192000" cy="6934200"/>
            <a:chOff x="0" y="0"/>
            <a:chExt cx="5760" cy="4368"/>
          </a:xfrm>
        </p:grpSpPr>
        <p:sp>
          <p:nvSpPr>
            <p:cNvPr id="7171" name="Freeform 3">
              <a:extLst>
                <a:ext uri="{FF2B5EF4-FFF2-40B4-BE49-F238E27FC236}">
                  <a16:creationId xmlns:a16="http://schemas.microsoft.com/office/drawing/2014/main" xmlns="" id="{EC6C1959-5299-6737-EEBA-629AF86964E7}"/>
                </a:ext>
              </a:extLst>
            </p:cNvPr>
            <p:cNvSpPr>
              <a:spLocks/>
            </p:cNvSpPr>
            <p:nvPr/>
          </p:nvSpPr>
          <p:spPr bwMode="hidden">
            <a:xfrm>
              <a:off x="0" y="2208"/>
              <a:ext cx="2515" cy="1970"/>
            </a:xfrm>
            <a:custGeom>
              <a:avLst/>
              <a:gdLst>
                <a:gd name="T0" fmla="*/ 744 w 2515"/>
                <a:gd name="T1" fmla="*/ 1669 h 1970"/>
                <a:gd name="T2" fmla="*/ 852 w 2515"/>
                <a:gd name="T3" fmla="*/ 1400 h 1970"/>
                <a:gd name="T4" fmla="*/ 876 w 2515"/>
                <a:gd name="T5" fmla="*/ 1171 h 1970"/>
                <a:gd name="T6" fmla="*/ 979 w 2515"/>
                <a:gd name="T7" fmla="*/ 1370 h 1970"/>
                <a:gd name="T8" fmla="*/ 1231 w 2515"/>
                <a:gd name="T9" fmla="*/ 1621 h 1970"/>
                <a:gd name="T10" fmla="*/ 1471 w 2515"/>
                <a:gd name="T11" fmla="*/ 1693 h 1970"/>
                <a:gd name="T12" fmla="*/ 1819 w 2515"/>
                <a:gd name="T13" fmla="*/ 1678 h 1970"/>
                <a:gd name="T14" fmla="*/ 1893 w 2515"/>
                <a:gd name="T15" fmla="*/ 1513 h 1970"/>
                <a:gd name="T16" fmla="*/ 1874 w 2515"/>
                <a:gd name="T17" fmla="*/ 1285 h 1970"/>
                <a:gd name="T18" fmla="*/ 1783 w 2515"/>
                <a:gd name="T19" fmla="*/ 967 h 1970"/>
                <a:gd name="T20" fmla="*/ 1289 w 2515"/>
                <a:gd name="T21" fmla="*/ 873 h 1970"/>
                <a:gd name="T22" fmla="*/ 1549 w 2515"/>
                <a:gd name="T23" fmla="*/ 745 h 1970"/>
                <a:gd name="T24" fmla="*/ 1753 w 2515"/>
                <a:gd name="T25" fmla="*/ 732 h 1970"/>
                <a:gd name="T26" fmla="*/ 2107 w 2515"/>
                <a:gd name="T27" fmla="*/ 618 h 1970"/>
                <a:gd name="T28" fmla="*/ 2377 w 2515"/>
                <a:gd name="T29" fmla="*/ 438 h 1970"/>
                <a:gd name="T30" fmla="*/ 2420 w 2515"/>
                <a:gd name="T31" fmla="*/ 343 h 1970"/>
                <a:gd name="T32" fmla="*/ 2077 w 2515"/>
                <a:gd name="T33" fmla="*/ 331 h 1970"/>
                <a:gd name="T34" fmla="*/ 1951 w 2515"/>
                <a:gd name="T35" fmla="*/ 301 h 1970"/>
                <a:gd name="T36" fmla="*/ 1645 w 2515"/>
                <a:gd name="T37" fmla="*/ 289 h 1970"/>
                <a:gd name="T38" fmla="*/ 1297 w 2515"/>
                <a:gd name="T39" fmla="*/ 408 h 1970"/>
                <a:gd name="T40" fmla="*/ 1308 w 2515"/>
                <a:gd name="T41" fmla="*/ 337 h 1970"/>
                <a:gd name="T42" fmla="*/ 1453 w 2515"/>
                <a:gd name="T43" fmla="*/ 168 h 1970"/>
                <a:gd name="T44" fmla="*/ 1477 w 2515"/>
                <a:gd name="T45" fmla="*/ 36 h 1970"/>
                <a:gd name="T46" fmla="*/ 1417 w 2515"/>
                <a:gd name="T47" fmla="*/ 24 h 1970"/>
                <a:gd name="T48" fmla="*/ 1189 w 2515"/>
                <a:gd name="T49" fmla="*/ 102 h 1970"/>
                <a:gd name="T50" fmla="*/ 1026 w 2515"/>
                <a:gd name="T51" fmla="*/ 144 h 1970"/>
                <a:gd name="T52" fmla="*/ 889 w 2515"/>
                <a:gd name="T53" fmla="*/ 331 h 1970"/>
                <a:gd name="T54" fmla="*/ 726 w 2515"/>
                <a:gd name="T55" fmla="*/ 480 h 1970"/>
                <a:gd name="T56" fmla="*/ 643 w 2515"/>
                <a:gd name="T57" fmla="*/ 540 h 1970"/>
                <a:gd name="T58" fmla="*/ 600 w 2515"/>
                <a:gd name="T59" fmla="*/ 516 h 1970"/>
                <a:gd name="T60" fmla="*/ 552 w 2515"/>
                <a:gd name="T61" fmla="*/ 486 h 1970"/>
                <a:gd name="T62" fmla="*/ 528 w 2515"/>
                <a:gd name="T63" fmla="*/ 462 h 1970"/>
                <a:gd name="T64" fmla="*/ 474 w 2515"/>
                <a:gd name="T65" fmla="*/ 426 h 1970"/>
                <a:gd name="T66" fmla="*/ 415 w 2515"/>
                <a:gd name="T67" fmla="*/ 390 h 1970"/>
                <a:gd name="T68" fmla="*/ 366 w 2515"/>
                <a:gd name="T69" fmla="*/ 366 h 1970"/>
                <a:gd name="T70" fmla="*/ 192 w 2515"/>
                <a:gd name="T71" fmla="*/ 234 h 1970"/>
                <a:gd name="T72" fmla="*/ 570 w 2515"/>
                <a:gd name="T73" fmla="*/ 564 h 1970"/>
                <a:gd name="T74" fmla="*/ 444 w 2515"/>
                <a:gd name="T75" fmla="*/ 732 h 1970"/>
                <a:gd name="T76" fmla="*/ 318 w 2515"/>
                <a:gd name="T77" fmla="*/ 787 h 1970"/>
                <a:gd name="T78" fmla="*/ 127 w 2515"/>
                <a:gd name="T79" fmla="*/ 853 h 1970"/>
                <a:gd name="T80" fmla="*/ 0 w 2515"/>
                <a:gd name="T81" fmla="*/ 1165 h 1970"/>
                <a:gd name="T82" fmla="*/ 372 w 2515"/>
                <a:gd name="T83" fmla="*/ 1015 h 1970"/>
                <a:gd name="T84" fmla="*/ 222 w 2515"/>
                <a:gd name="T85" fmla="*/ 1262 h 1970"/>
                <a:gd name="T86" fmla="*/ 139 w 2515"/>
                <a:gd name="T87" fmla="*/ 1459 h 1970"/>
                <a:gd name="T88" fmla="*/ 102 w 2515"/>
                <a:gd name="T89" fmla="*/ 1495 h 1970"/>
                <a:gd name="T90" fmla="*/ 84 w 2515"/>
                <a:gd name="T91" fmla="*/ 1519 h 1970"/>
                <a:gd name="T92" fmla="*/ 96 w 2515"/>
                <a:gd name="T93" fmla="*/ 1537 h 1970"/>
                <a:gd name="T94" fmla="*/ 127 w 2515"/>
                <a:gd name="T95" fmla="*/ 1567 h 1970"/>
                <a:gd name="T96" fmla="*/ 145 w 2515"/>
                <a:gd name="T97" fmla="*/ 1633 h 1970"/>
                <a:gd name="T98" fmla="*/ 156 w 2515"/>
                <a:gd name="T99" fmla="*/ 1693 h 1970"/>
                <a:gd name="T100" fmla="*/ 162 w 2515"/>
                <a:gd name="T101" fmla="*/ 1723 h 1970"/>
                <a:gd name="T102" fmla="*/ 216 w 2515"/>
                <a:gd name="T103" fmla="*/ 1802 h 1970"/>
                <a:gd name="T104" fmla="*/ 228 w 2515"/>
                <a:gd name="T105" fmla="*/ 1850 h 1970"/>
                <a:gd name="T106" fmla="*/ 240 w 2515"/>
                <a:gd name="T107" fmla="*/ 1904 h 1970"/>
                <a:gd name="T108" fmla="*/ 246 w 2515"/>
                <a:gd name="T109" fmla="*/ 1922 h 1970"/>
                <a:gd name="T110" fmla="*/ 258 w 2515"/>
                <a:gd name="T111" fmla="*/ 1970 h 1970"/>
                <a:gd name="T112" fmla="*/ 462 w 2515"/>
                <a:gd name="T113" fmla="*/ 1922 h 1970"/>
                <a:gd name="T114" fmla="*/ 624 w 2515"/>
                <a:gd name="T115" fmla="*/ 1778 h 1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a:noFill/>
            </a:ln>
          </p:spPr>
          <p:txBody>
            <a:bodyPr/>
            <a:lstStyle/>
            <a:p>
              <a:pPr>
                <a:defRPr/>
              </a:pPr>
              <a:endParaRPr lang="en-IN">
                <a:cs typeface="Arial" charset="0"/>
              </a:endParaRPr>
            </a:p>
          </p:txBody>
        </p:sp>
        <p:sp>
          <p:nvSpPr>
            <p:cNvPr id="1033" name="Freeform 4">
              <a:extLst>
                <a:ext uri="{FF2B5EF4-FFF2-40B4-BE49-F238E27FC236}">
                  <a16:creationId xmlns:a16="http://schemas.microsoft.com/office/drawing/2014/main" xmlns="" id="{BC15D984-1C41-7AF9-4AE3-5CF8671FCA7E}"/>
                </a:ext>
              </a:extLst>
            </p:cNvPr>
            <p:cNvSpPr>
              <a:spLocks/>
            </p:cNvSpPr>
            <p:nvPr/>
          </p:nvSpPr>
          <p:spPr bwMode="hidden">
            <a:xfrm>
              <a:off x="0" y="2496"/>
              <a:ext cx="2112" cy="1604"/>
            </a:xfrm>
            <a:custGeom>
              <a:avLst/>
              <a:gdLst>
                <a:gd name="T0" fmla="*/ 568 w 2123"/>
                <a:gd name="T1" fmla="*/ 834 h 1696"/>
                <a:gd name="T2" fmla="*/ 532 w 2123"/>
                <a:gd name="T3" fmla="*/ 547 h 1696"/>
                <a:gd name="T4" fmla="*/ 658 w 2123"/>
                <a:gd name="T5" fmla="*/ 317 h 1696"/>
                <a:gd name="T6" fmla="*/ 907 w 2123"/>
                <a:gd name="T7" fmla="*/ 470 h 1696"/>
                <a:gd name="T8" fmla="*/ 1190 w 2123"/>
                <a:gd name="T9" fmla="*/ 695 h 1696"/>
                <a:gd name="T10" fmla="*/ 1451 w 2123"/>
                <a:gd name="T11" fmla="*/ 887 h 1696"/>
                <a:gd name="T12" fmla="*/ 1764 w 2123"/>
                <a:gd name="T13" fmla="*/ 1088 h 1696"/>
                <a:gd name="T14" fmla="*/ 1843 w 2123"/>
                <a:gd name="T15" fmla="*/ 1130 h 1696"/>
                <a:gd name="T16" fmla="*/ 1799 w 2123"/>
                <a:gd name="T17" fmla="*/ 1084 h 1696"/>
                <a:gd name="T18" fmla="*/ 1383 w 2123"/>
                <a:gd name="T19" fmla="*/ 801 h 1696"/>
                <a:gd name="T20" fmla="*/ 1064 w 2123"/>
                <a:gd name="T21" fmla="*/ 547 h 1696"/>
                <a:gd name="T22" fmla="*/ 707 w 2123"/>
                <a:gd name="T23" fmla="*/ 263 h 1696"/>
                <a:gd name="T24" fmla="*/ 979 w 2123"/>
                <a:gd name="T25" fmla="*/ 249 h 1696"/>
                <a:gd name="T26" fmla="*/ 1258 w 2123"/>
                <a:gd name="T27" fmla="*/ 254 h 1696"/>
                <a:gd name="T28" fmla="*/ 1582 w 2123"/>
                <a:gd name="T29" fmla="*/ 215 h 1696"/>
                <a:gd name="T30" fmla="*/ 2079 w 2123"/>
                <a:gd name="T31" fmla="*/ 157 h 1696"/>
                <a:gd name="T32" fmla="*/ 2031 w 2123"/>
                <a:gd name="T33" fmla="*/ 139 h 1696"/>
                <a:gd name="T34" fmla="*/ 1511 w 2123"/>
                <a:gd name="T35" fmla="*/ 206 h 1696"/>
                <a:gd name="T36" fmla="*/ 1184 w 2123"/>
                <a:gd name="T37" fmla="*/ 220 h 1696"/>
                <a:gd name="T38" fmla="*/ 743 w 2123"/>
                <a:gd name="T39" fmla="*/ 206 h 1696"/>
                <a:gd name="T40" fmla="*/ 803 w 2123"/>
                <a:gd name="T41" fmla="*/ 182 h 1696"/>
                <a:gd name="T42" fmla="*/ 1118 w 2123"/>
                <a:gd name="T43" fmla="*/ 0 h 1696"/>
                <a:gd name="T44" fmla="*/ 1064 w 2123"/>
                <a:gd name="T45" fmla="*/ 24 h 1696"/>
                <a:gd name="T46" fmla="*/ 990 w 2123"/>
                <a:gd name="T47" fmla="*/ 67 h 1696"/>
                <a:gd name="T48" fmla="*/ 839 w 2123"/>
                <a:gd name="T49" fmla="*/ 153 h 1696"/>
                <a:gd name="T50" fmla="*/ 658 w 2123"/>
                <a:gd name="T51" fmla="*/ 225 h 1696"/>
                <a:gd name="T52" fmla="*/ 622 w 2123"/>
                <a:gd name="T53" fmla="*/ 288 h 1696"/>
                <a:gd name="T54" fmla="*/ 297 w 2123"/>
                <a:gd name="T55" fmla="*/ 470 h 1696"/>
                <a:gd name="T56" fmla="*/ 0 w 2123"/>
                <a:gd name="T57" fmla="*/ 581 h 1696"/>
                <a:gd name="T58" fmla="*/ 0 w 2123"/>
                <a:gd name="T59" fmla="*/ 585 h 1696"/>
                <a:gd name="T60" fmla="*/ 0 w 2123"/>
                <a:gd name="T61" fmla="*/ 614 h 1696"/>
                <a:gd name="T62" fmla="*/ 291 w 2123"/>
                <a:gd name="T63" fmla="*/ 508 h 1696"/>
                <a:gd name="T64" fmla="*/ 580 w 2123"/>
                <a:gd name="T65" fmla="*/ 345 h 1696"/>
                <a:gd name="T66" fmla="*/ 496 w 2123"/>
                <a:gd name="T67" fmla="*/ 537 h 1696"/>
                <a:gd name="T68" fmla="*/ 514 w 2123"/>
                <a:gd name="T69" fmla="*/ 796 h 1696"/>
                <a:gd name="T70" fmla="*/ 452 w 2123"/>
                <a:gd name="T71" fmla="*/ 934 h 1696"/>
                <a:gd name="T72" fmla="*/ 321 w 2123"/>
                <a:gd name="T73" fmla="*/ 1184 h 1696"/>
                <a:gd name="T74" fmla="*/ 315 w 2123"/>
                <a:gd name="T75" fmla="*/ 1357 h 1696"/>
                <a:gd name="T76" fmla="*/ 321 w 2123"/>
                <a:gd name="T77" fmla="*/ 1357 h 1696"/>
                <a:gd name="T78" fmla="*/ 339 w 2123"/>
                <a:gd name="T79" fmla="*/ 1242 h 1696"/>
                <a:gd name="T80" fmla="*/ 568 w 2123"/>
                <a:gd name="T81" fmla="*/ 834 h 1696"/>
                <a:gd name="T82" fmla="*/ 568 w 2123"/>
                <a:gd name="T83" fmla="*/ 834 h 169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a:cs typeface="Arial" charset="0"/>
              </a:endParaRPr>
            </a:p>
          </p:txBody>
        </p:sp>
        <p:sp>
          <p:nvSpPr>
            <p:cNvPr id="1034" name="Freeform 5">
              <a:extLst>
                <a:ext uri="{FF2B5EF4-FFF2-40B4-BE49-F238E27FC236}">
                  <a16:creationId xmlns:a16="http://schemas.microsoft.com/office/drawing/2014/main" xmlns="" id="{2B62448E-F4A1-67C8-75FC-2CB92E2AB2B4}"/>
                </a:ext>
              </a:extLst>
            </p:cNvPr>
            <p:cNvSpPr>
              <a:spLocks/>
            </p:cNvSpPr>
            <p:nvPr/>
          </p:nvSpPr>
          <p:spPr bwMode="hidden">
            <a:xfrm>
              <a:off x="2092" y="3233"/>
              <a:ext cx="3668" cy="943"/>
            </a:xfrm>
            <a:custGeom>
              <a:avLst/>
              <a:gdLst>
                <a:gd name="T0" fmla="*/ 3338 w 3668"/>
                <a:gd name="T1" fmla="*/ 288 h 943"/>
                <a:gd name="T2" fmla="*/ 3194 w 3668"/>
                <a:gd name="T3" fmla="*/ 258 h 943"/>
                <a:gd name="T4" fmla="*/ 2816 w 3668"/>
                <a:gd name="T5" fmla="*/ 234 h 943"/>
                <a:gd name="T6" fmla="*/ 2330 w 3668"/>
                <a:gd name="T7" fmla="*/ 306 h 943"/>
                <a:gd name="T8" fmla="*/ 2372 w 3668"/>
                <a:gd name="T9" fmla="*/ 258 h 943"/>
                <a:gd name="T10" fmla="*/ 2624 w 3668"/>
                <a:gd name="T11" fmla="*/ 132 h 943"/>
                <a:gd name="T12" fmla="*/ 2707 w 3668"/>
                <a:gd name="T13" fmla="*/ 24 h 943"/>
                <a:gd name="T14" fmla="*/ 2642 w 3668"/>
                <a:gd name="T15" fmla="*/ 12 h 943"/>
                <a:gd name="T16" fmla="*/ 2515 w 3668"/>
                <a:gd name="T17" fmla="*/ 54 h 943"/>
                <a:gd name="T18" fmla="*/ 2324 w 3668"/>
                <a:gd name="T19" fmla="*/ 66 h 943"/>
                <a:gd name="T20" fmla="*/ 2101 w 3668"/>
                <a:gd name="T21" fmla="*/ 90 h 943"/>
                <a:gd name="T22" fmla="*/ 1855 w 3668"/>
                <a:gd name="T23" fmla="*/ 228 h 943"/>
                <a:gd name="T24" fmla="*/ 1591 w 3668"/>
                <a:gd name="T25" fmla="*/ 337 h 943"/>
                <a:gd name="T26" fmla="*/ 1459 w 3668"/>
                <a:gd name="T27" fmla="*/ 379 h 943"/>
                <a:gd name="T28" fmla="*/ 1417 w 3668"/>
                <a:gd name="T29" fmla="*/ 361 h 943"/>
                <a:gd name="T30" fmla="*/ 1363 w 3668"/>
                <a:gd name="T31" fmla="*/ 331 h 943"/>
                <a:gd name="T32" fmla="*/ 1344 w 3668"/>
                <a:gd name="T33" fmla="*/ 312 h 943"/>
                <a:gd name="T34" fmla="*/ 1290 w 3668"/>
                <a:gd name="T35" fmla="*/ 288 h 943"/>
                <a:gd name="T36" fmla="*/ 1230 w 3668"/>
                <a:gd name="T37" fmla="*/ 252 h 943"/>
                <a:gd name="T38" fmla="*/ 1119 w 3668"/>
                <a:gd name="T39" fmla="*/ 227 h 943"/>
                <a:gd name="T40" fmla="*/ 1320 w 3668"/>
                <a:gd name="T41" fmla="*/ 438 h 943"/>
                <a:gd name="T42" fmla="*/ 960 w 3668"/>
                <a:gd name="T43" fmla="*/ 558 h 943"/>
                <a:gd name="T44" fmla="*/ 474 w 3668"/>
                <a:gd name="T45" fmla="*/ 630 h 943"/>
                <a:gd name="T46" fmla="*/ 132 w 3668"/>
                <a:gd name="T47" fmla="*/ 781 h 943"/>
                <a:gd name="T48" fmla="*/ 234 w 3668"/>
                <a:gd name="T49" fmla="*/ 847 h 943"/>
                <a:gd name="T50" fmla="*/ 925 w 3668"/>
                <a:gd name="T51" fmla="*/ 739 h 943"/>
                <a:gd name="T52" fmla="*/ 637 w 3668"/>
                <a:gd name="T53" fmla="*/ 925 h 943"/>
                <a:gd name="T54" fmla="*/ 1405 w 3668"/>
                <a:gd name="T55" fmla="*/ 943 h 943"/>
                <a:gd name="T56" fmla="*/ 1447 w 3668"/>
                <a:gd name="T57" fmla="*/ 943 h 943"/>
                <a:gd name="T58" fmla="*/ 2888 w 3668"/>
                <a:gd name="T59" fmla="*/ 859 h 943"/>
                <a:gd name="T60" fmla="*/ 2582 w 3668"/>
                <a:gd name="T61" fmla="*/ 708 h 943"/>
                <a:gd name="T62" fmla="*/ 2299 w 3668"/>
                <a:gd name="T63" fmla="*/ 606 h 943"/>
                <a:gd name="T64" fmla="*/ 2606 w 3668"/>
                <a:gd name="T65" fmla="*/ 588 h 943"/>
                <a:gd name="T66" fmla="*/ 3001 w 3668"/>
                <a:gd name="T67" fmla="*/ 582 h 943"/>
                <a:gd name="T68" fmla="*/ 3452 w 3668"/>
                <a:gd name="T69" fmla="*/ 438 h 943"/>
                <a:gd name="T70" fmla="*/ 3668 w 3668"/>
                <a:gd name="T71" fmla="*/ 312 h 943"/>
                <a:gd name="T72" fmla="*/ 3482 w 3668"/>
                <a:gd name="T73" fmla="*/ 300 h 9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US">
                <a:cs typeface="Arial" charset="0"/>
              </a:endParaRPr>
            </a:p>
          </p:txBody>
        </p:sp>
        <p:sp>
          <p:nvSpPr>
            <p:cNvPr id="1035" name="Freeform 6">
              <a:extLst>
                <a:ext uri="{FF2B5EF4-FFF2-40B4-BE49-F238E27FC236}">
                  <a16:creationId xmlns:a16="http://schemas.microsoft.com/office/drawing/2014/main" xmlns="" id="{2CF29CB3-6834-9AEE-CAA2-3FD64EB42D71}"/>
                </a:ext>
              </a:extLst>
            </p:cNvPr>
            <p:cNvSpPr>
              <a:spLocks/>
            </p:cNvSpPr>
            <p:nvPr/>
          </p:nvSpPr>
          <p:spPr bwMode="hidden">
            <a:xfrm>
              <a:off x="0" y="524"/>
              <a:ext cx="973" cy="1195"/>
            </a:xfrm>
            <a:custGeom>
              <a:avLst/>
              <a:gdLst>
                <a:gd name="T0" fmla="*/ 327 w 969"/>
                <a:gd name="T1" fmla="*/ 1198 h 1192"/>
                <a:gd name="T2" fmla="*/ 498 w 969"/>
                <a:gd name="T3" fmla="*/ 1204 h 1192"/>
                <a:gd name="T4" fmla="*/ 588 w 969"/>
                <a:gd name="T5" fmla="*/ 1162 h 1192"/>
                <a:gd name="T6" fmla="*/ 825 w 969"/>
                <a:gd name="T7" fmla="*/ 1097 h 1192"/>
                <a:gd name="T8" fmla="*/ 949 w 969"/>
                <a:gd name="T9" fmla="*/ 1067 h 1192"/>
                <a:gd name="T10" fmla="*/ 771 w 969"/>
                <a:gd name="T11" fmla="*/ 998 h 1192"/>
                <a:gd name="T12" fmla="*/ 564 w 969"/>
                <a:gd name="T13" fmla="*/ 961 h 1192"/>
                <a:gd name="T14" fmla="*/ 201 w 969"/>
                <a:gd name="T15" fmla="*/ 979 h 1192"/>
                <a:gd name="T16" fmla="*/ 303 w 969"/>
                <a:gd name="T17" fmla="*/ 901 h 1192"/>
                <a:gd name="T18" fmla="*/ 504 w 969"/>
                <a:gd name="T19" fmla="*/ 811 h 1192"/>
                <a:gd name="T20" fmla="*/ 706 w 969"/>
                <a:gd name="T21" fmla="*/ 679 h 1192"/>
                <a:gd name="T22" fmla="*/ 712 w 969"/>
                <a:gd name="T23" fmla="*/ 679 h 1192"/>
                <a:gd name="T24" fmla="*/ 724 w 969"/>
                <a:gd name="T25" fmla="*/ 673 h 1192"/>
                <a:gd name="T26" fmla="*/ 765 w 969"/>
                <a:gd name="T27" fmla="*/ 655 h 1192"/>
                <a:gd name="T28" fmla="*/ 789 w 969"/>
                <a:gd name="T29" fmla="*/ 649 h 1192"/>
                <a:gd name="T30" fmla="*/ 801 w 969"/>
                <a:gd name="T31" fmla="*/ 637 h 1192"/>
                <a:gd name="T32" fmla="*/ 807 w 969"/>
                <a:gd name="T33" fmla="*/ 625 h 1192"/>
                <a:gd name="T34" fmla="*/ 801 w 969"/>
                <a:gd name="T35" fmla="*/ 619 h 1192"/>
                <a:gd name="T36" fmla="*/ 795 w 969"/>
                <a:gd name="T37" fmla="*/ 607 h 1192"/>
                <a:gd name="T38" fmla="*/ 795 w 969"/>
                <a:gd name="T39" fmla="*/ 579 h 1192"/>
                <a:gd name="T40" fmla="*/ 807 w 969"/>
                <a:gd name="T41" fmla="*/ 549 h 1192"/>
                <a:gd name="T42" fmla="*/ 819 w 969"/>
                <a:gd name="T43" fmla="*/ 519 h 1192"/>
                <a:gd name="T44" fmla="*/ 837 w 969"/>
                <a:gd name="T45" fmla="*/ 489 h 1192"/>
                <a:gd name="T46" fmla="*/ 849 w 969"/>
                <a:gd name="T47" fmla="*/ 459 h 1192"/>
                <a:gd name="T48" fmla="*/ 857 w 969"/>
                <a:gd name="T49" fmla="*/ 441 h 1192"/>
                <a:gd name="T50" fmla="*/ 865 w 969"/>
                <a:gd name="T51" fmla="*/ 435 h 1192"/>
                <a:gd name="T52" fmla="*/ 865 w 969"/>
                <a:gd name="T53" fmla="*/ 351 h 1192"/>
                <a:gd name="T54" fmla="*/ 865 w 969"/>
                <a:gd name="T55" fmla="*/ 345 h 1192"/>
                <a:gd name="T56" fmla="*/ 871 w 969"/>
                <a:gd name="T57" fmla="*/ 339 h 1192"/>
                <a:gd name="T58" fmla="*/ 889 w 969"/>
                <a:gd name="T59" fmla="*/ 309 h 1192"/>
                <a:gd name="T60" fmla="*/ 901 w 969"/>
                <a:gd name="T61" fmla="*/ 273 h 1192"/>
                <a:gd name="T62" fmla="*/ 913 w 969"/>
                <a:gd name="T63" fmla="*/ 243 h 1192"/>
                <a:gd name="T64" fmla="*/ 919 w 969"/>
                <a:gd name="T65" fmla="*/ 231 h 1192"/>
                <a:gd name="T66" fmla="*/ 925 w 969"/>
                <a:gd name="T67" fmla="*/ 219 h 1192"/>
                <a:gd name="T68" fmla="*/ 943 w 969"/>
                <a:gd name="T69" fmla="*/ 173 h 1192"/>
                <a:gd name="T70" fmla="*/ 961 w 969"/>
                <a:gd name="T71" fmla="*/ 137 h 1192"/>
                <a:gd name="T72" fmla="*/ 967 w 969"/>
                <a:gd name="T73" fmla="*/ 125 h 1192"/>
                <a:gd name="T74" fmla="*/ 967 w 969"/>
                <a:gd name="T75" fmla="*/ 119 h 1192"/>
                <a:gd name="T76" fmla="*/ 985 w 969"/>
                <a:gd name="T77" fmla="*/ 0 h 1192"/>
                <a:gd name="T78" fmla="*/ 961 w 969"/>
                <a:gd name="T79" fmla="*/ 47 h 1192"/>
                <a:gd name="T80" fmla="*/ 795 w 969"/>
                <a:gd name="T81" fmla="*/ 113 h 1192"/>
                <a:gd name="T82" fmla="*/ 718 w 969"/>
                <a:gd name="T83" fmla="*/ 161 h 1192"/>
                <a:gd name="T84" fmla="*/ 468 w 969"/>
                <a:gd name="T85" fmla="*/ 237 h 1192"/>
                <a:gd name="T86" fmla="*/ 285 w 969"/>
                <a:gd name="T87" fmla="*/ 291 h 1192"/>
                <a:gd name="T88" fmla="*/ 177 w 969"/>
                <a:gd name="T89" fmla="*/ 297 h 1192"/>
                <a:gd name="T90" fmla="*/ 12 w 969"/>
                <a:gd name="T91" fmla="*/ 489 h 1192"/>
                <a:gd name="T92" fmla="*/ 0 w 969"/>
                <a:gd name="T93" fmla="*/ 513 h 1192"/>
                <a:gd name="T94" fmla="*/ 0 w 969"/>
                <a:gd name="T95" fmla="*/ 1198 h 1192"/>
                <a:gd name="T96" fmla="*/ 96 w 969"/>
                <a:gd name="T97" fmla="*/ 1192 h 1192"/>
                <a:gd name="T98" fmla="*/ 327 w 969"/>
                <a:gd name="T99" fmla="*/ 1198 h 1192"/>
                <a:gd name="T100" fmla="*/ 327 w 969"/>
                <a:gd name="T101" fmla="*/ 1198 h 11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US">
                <a:cs typeface="Arial" charset="0"/>
              </a:endParaRPr>
            </a:p>
          </p:txBody>
        </p:sp>
        <p:sp>
          <p:nvSpPr>
            <p:cNvPr id="1036" name="Freeform 7">
              <a:extLst>
                <a:ext uri="{FF2B5EF4-FFF2-40B4-BE49-F238E27FC236}">
                  <a16:creationId xmlns:a16="http://schemas.microsoft.com/office/drawing/2014/main" xmlns="" id="{D1B26922-0F35-A8AB-FDFE-861D771AC81C}"/>
                </a:ext>
              </a:extLst>
            </p:cNvPr>
            <p:cNvSpPr>
              <a:spLocks/>
            </p:cNvSpPr>
            <p:nvPr/>
          </p:nvSpPr>
          <p:spPr bwMode="hidden">
            <a:xfrm>
              <a:off x="3188" y="1"/>
              <a:ext cx="2570" cy="2266"/>
            </a:xfrm>
            <a:custGeom>
              <a:avLst/>
              <a:gdLst>
                <a:gd name="T0" fmla="*/ 859 w 2570"/>
                <a:gd name="T1" fmla="*/ 612 h 2266"/>
                <a:gd name="T2" fmla="*/ 1087 w 2570"/>
                <a:gd name="T3" fmla="*/ 853 h 2266"/>
                <a:gd name="T4" fmla="*/ 961 w 2570"/>
                <a:gd name="T5" fmla="*/ 913 h 2266"/>
                <a:gd name="T6" fmla="*/ 786 w 2570"/>
                <a:gd name="T7" fmla="*/ 883 h 2266"/>
                <a:gd name="T8" fmla="*/ 450 w 2570"/>
                <a:gd name="T9" fmla="*/ 931 h 2266"/>
                <a:gd name="T10" fmla="*/ 150 w 2570"/>
                <a:gd name="T11" fmla="*/ 1075 h 2266"/>
                <a:gd name="T12" fmla="*/ 78 w 2570"/>
                <a:gd name="T13" fmla="*/ 1165 h 2266"/>
                <a:gd name="T14" fmla="*/ 361 w 2570"/>
                <a:gd name="T15" fmla="*/ 1256 h 2266"/>
                <a:gd name="T16" fmla="*/ 444 w 2570"/>
                <a:gd name="T17" fmla="*/ 1316 h 2266"/>
                <a:gd name="T18" fmla="*/ 697 w 2570"/>
                <a:gd name="T19" fmla="*/ 1400 h 2266"/>
                <a:gd name="T20" fmla="*/ 1026 w 2570"/>
                <a:gd name="T21" fmla="*/ 1346 h 2266"/>
                <a:gd name="T22" fmla="*/ 991 w 2570"/>
                <a:gd name="T23" fmla="*/ 1412 h 2266"/>
                <a:gd name="T24" fmla="*/ 804 w 2570"/>
                <a:gd name="T25" fmla="*/ 1574 h 2266"/>
                <a:gd name="T26" fmla="*/ 726 w 2570"/>
                <a:gd name="T27" fmla="*/ 1718 h 2266"/>
                <a:gd name="T28" fmla="*/ 768 w 2570"/>
                <a:gd name="T29" fmla="*/ 1742 h 2266"/>
                <a:gd name="T30" fmla="*/ 865 w 2570"/>
                <a:gd name="T31" fmla="*/ 1693 h 2266"/>
                <a:gd name="T32" fmla="*/ 991 w 2570"/>
                <a:gd name="T33" fmla="*/ 1699 h 2266"/>
                <a:gd name="T34" fmla="*/ 1135 w 2570"/>
                <a:gd name="T35" fmla="*/ 1627 h 2266"/>
                <a:gd name="T36" fmla="*/ 1183 w 2570"/>
                <a:gd name="T37" fmla="*/ 1669 h 2266"/>
                <a:gd name="T38" fmla="*/ 1399 w 2570"/>
                <a:gd name="T39" fmla="*/ 1436 h 2266"/>
                <a:gd name="T40" fmla="*/ 1615 w 2570"/>
                <a:gd name="T41" fmla="*/ 1334 h 2266"/>
                <a:gd name="T42" fmla="*/ 1645 w 2570"/>
                <a:gd name="T43" fmla="*/ 1370 h 2266"/>
                <a:gd name="T44" fmla="*/ 1681 w 2570"/>
                <a:gd name="T45" fmla="*/ 1430 h 2266"/>
                <a:gd name="T46" fmla="*/ 1699 w 2570"/>
                <a:gd name="T47" fmla="*/ 1466 h 2266"/>
                <a:gd name="T48" fmla="*/ 1747 w 2570"/>
                <a:gd name="T49" fmla="*/ 1550 h 2266"/>
                <a:gd name="T50" fmla="*/ 1772 w 2570"/>
                <a:gd name="T51" fmla="*/ 1586 h 2266"/>
                <a:gd name="T52" fmla="*/ 2124 w 2570"/>
                <a:gd name="T53" fmla="*/ 2248 h 2266"/>
                <a:gd name="T54" fmla="*/ 1693 w 2570"/>
                <a:gd name="T55" fmla="*/ 1322 h 2266"/>
                <a:gd name="T56" fmla="*/ 1861 w 2570"/>
                <a:gd name="T57" fmla="*/ 1165 h 2266"/>
                <a:gd name="T58" fmla="*/ 2173 w 2570"/>
                <a:gd name="T59" fmla="*/ 1099 h 2266"/>
                <a:gd name="T60" fmla="*/ 2390 w 2570"/>
                <a:gd name="T61" fmla="*/ 1009 h 2266"/>
                <a:gd name="T62" fmla="*/ 2570 w 2570"/>
                <a:gd name="T63" fmla="*/ 805 h 2266"/>
                <a:gd name="T64" fmla="*/ 2342 w 2570"/>
                <a:gd name="T65" fmla="*/ 781 h 2266"/>
                <a:gd name="T66" fmla="*/ 2114 w 2570"/>
                <a:gd name="T67" fmla="*/ 763 h 2266"/>
                <a:gd name="T68" fmla="*/ 2408 w 2570"/>
                <a:gd name="T69" fmla="*/ 433 h 2266"/>
                <a:gd name="T70" fmla="*/ 2426 w 2570"/>
                <a:gd name="T71" fmla="*/ 421 h 2266"/>
                <a:gd name="T72" fmla="*/ 2474 w 2570"/>
                <a:gd name="T73" fmla="*/ 379 h 2266"/>
                <a:gd name="T74" fmla="*/ 2492 w 2570"/>
                <a:gd name="T75" fmla="*/ 355 h 2266"/>
                <a:gd name="T76" fmla="*/ 2474 w 2570"/>
                <a:gd name="T77" fmla="*/ 337 h 2266"/>
                <a:gd name="T78" fmla="*/ 2474 w 2570"/>
                <a:gd name="T79" fmla="*/ 271 h 2266"/>
                <a:gd name="T80" fmla="*/ 2492 w 2570"/>
                <a:gd name="T81" fmla="*/ 192 h 2266"/>
                <a:gd name="T82" fmla="*/ 2504 w 2570"/>
                <a:gd name="T83" fmla="*/ 132 h 2266"/>
                <a:gd name="T84" fmla="*/ 2492 w 2570"/>
                <a:gd name="T85" fmla="*/ 36 h 2266"/>
                <a:gd name="T86" fmla="*/ 2492 w 2570"/>
                <a:gd name="T87" fmla="*/ 24 h 2266"/>
                <a:gd name="T88" fmla="*/ 2102 w 2570"/>
                <a:gd name="T89" fmla="*/ 0 h 2266"/>
                <a:gd name="T90" fmla="*/ 1909 w 2570"/>
                <a:gd name="T91" fmla="*/ 90 h 2266"/>
                <a:gd name="T92" fmla="*/ 1747 w 2570"/>
                <a:gd name="T93" fmla="*/ 535 h 2266"/>
                <a:gd name="T94" fmla="*/ 1711 w 2570"/>
                <a:gd name="T95" fmla="*/ 469 h 2266"/>
                <a:gd name="T96" fmla="*/ 1633 w 2570"/>
                <a:gd name="T97" fmla="*/ 144 h 2266"/>
                <a:gd name="T98" fmla="*/ 1579 w 2570"/>
                <a:gd name="T99" fmla="*/ 0 h 2266"/>
                <a:gd name="T100" fmla="*/ 738 w 2570"/>
                <a:gd name="T101" fmla="*/ 186 h 2266"/>
                <a:gd name="T102" fmla="*/ 756 w 2570"/>
                <a:gd name="T103" fmla="*/ 463 h 226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US">
                <a:cs typeface="Arial" charset="0"/>
              </a:endParaRPr>
            </a:p>
          </p:txBody>
        </p:sp>
        <p:sp>
          <p:nvSpPr>
            <p:cNvPr id="1037" name="Freeform 8">
              <a:extLst>
                <a:ext uri="{FF2B5EF4-FFF2-40B4-BE49-F238E27FC236}">
                  <a16:creationId xmlns:a16="http://schemas.microsoft.com/office/drawing/2014/main" xmlns="" id="{66D33337-C039-1511-60ED-38E966F6D203}"/>
                </a:ext>
              </a:extLst>
            </p:cNvPr>
            <p:cNvSpPr>
              <a:spLocks/>
            </p:cNvSpPr>
            <p:nvPr/>
          </p:nvSpPr>
          <p:spPr bwMode="hidden">
            <a:xfrm>
              <a:off x="3525" y="1"/>
              <a:ext cx="2185" cy="1508"/>
            </a:xfrm>
            <a:custGeom>
              <a:avLst/>
              <a:gdLst>
                <a:gd name="T0" fmla="*/ 1050 w 2176"/>
                <a:gd name="T1" fmla="*/ 775 h 1505"/>
                <a:gd name="T2" fmla="*/ 1210 w 2176"/>
                <a:gd name="T3" fmla="*/ 1243 h 1505"/>
                <a:gd name="T4" fmla="*/ 972 w 2176"/>
                <a:gd name="T5" fmla="*/ 1201 h 1505"/>
                <a:gd name="T6" fmla="*/ 735 w 2176"/>
                <a:gd name="T7" fmla="*/ 1135 h 1505"/>
                <a:gd name="T8" fmla="*/ 450 w 2176"/>
                <a:gd name="T9" fmla="*/ 1117 h 1505"/>
                <a:gd name="T10" fmla="*/ 0 w 2176"/>
                <a:gd name="T11" fmla="*/ 1087 h 1505"/>
                <a:gd name="T12" fmla="*/ 30 w 2176"/>
                <a:gd name="T13" fmla="*/ 1123 h 1505"/>
                <a:gd name="T14" fmla="*/ 504 w 2176"/>
                <a:gd name="T15" fmla="*/ 1141 h 1505"/>
                <a:gd name="T16" fmla="*/ 789 w 2176"/>
                <a:gd name="T17" fmla="*/ 1195 h 1505"/>
                <a:gd name="T18" fmla="*/ 1150 w 2176"/>
                <a:gd name="T19" fmla="*/ 1313 h 1505"/>
                <a:gd name="T20" fmla="*/ 1086 w 2176"/>
                <a:gd name="T21" fmla="*/ 1331 h 1505"/>
                <a:gd name="T22" fmla="*/ 723 w 2176"/>
                <a:gd name="T23" fmla="*/ 1517 h 1505"/>
                <a:gd name="T24" fmla="*/ 777 w 2176"/>
                <a:gd name="T25" fmla="*/ 1493 h 1505"/>
                <a:gd name="T26" fmla="*/ 877 w 2176"/>
                <a:gd name="T27" fmla="*/ 1451 h 1505"/>
                <a:gd name="T28" fmla="*/ 1038 w 2176"/>
                <a:gd name="T29" fmla="*/ 1367 h 1505"/>
                <a:gd name="T30" fmla="*/ 1234 w 2176"/>
                <a:gd name="T31" fmla="*/ 1307 h 1505"/>
                <a:gd name="T32" fmla="*/ 1287 w 2176"/>
                <a:gd name="T33" fmla="*/ 1231 h 1505"/>
                <a:gd name="T34" fmla="*/ 1660 w 2176"/>
                <a:gd name="T35" fmla="*/ 1051 h 1505"/>
                <a:gd name="T36" fmla="*/ 1963 w 2176"/>
                <a:gd name="T37" fmla="*/ 961 h 1505"/>
                <a:gd name="T38" fmla="*/ 2212 w 2176"/>
                <a:gd name="T39" fmla="*/ 829 h 1505"/>
                <a:gd name="T40" fmla="*/ 1993 w 2176"/>
                <a:gd name="T41" fmla="*/ 919 h 1505"/>
                <a:gd name="T42" fmla="*/ 1684 w 2176"/>
                <a:gd name="T43" fmla="*/ 997 h 1505"/>
                <a:gd name="T44" fmla="*/ 1363 w 2176"/>
                <a:gd name="T45" fmla="*/ 1159 h 1505"/>
                <a:gd name="T46" fmla="*/ 1525 w 2176"/>
                <a:gd name="T47" fmla="*/ 913 h 1505"/>
                <a:gd name="T48" fmla="*/ 1648 w 2176"/>
                <a:gd name="T49" fmla="*/ 549 h 1505"/>
                <a:gd name="T50" fmla="*/ 1768 w 2176"/>
                <a:gd name="T51" fmla="*/ 376 h 1505"/>
                <a:gd name="T52" fmla="*/ 2011 w 2176"/>
                <a:gd name="T53" fmla="*/ 60 h 1505"/>
                <a:gd name="T54" fmla="*/ 2035 w 2176"/>
                <a:gd name="T55" fmla="*/ 0 h 1505"/>
                <a:gd name="T56" fmla="*/ 2005 w 2176"/>
                <a:gd name="T57" fmla="*/ 0 h 1505"/>
                <a:gd name="T58" fmla="*/ 1624 w 2176"/>
                <a:gd name="T59" fmla="*/ 484 h 1505"/>
                <a:gd name="T60" fmla="*/ 1501 w 2176"/>
                <a:gd name="T61" fmla="*/ 895 h 1505"/>
                <a:gd name="T62" fmla="*/ 1275 w 2176"/>
                <a:gd name="T63" fmla="*/ 1183 h 1505"/>
                <a:gd name="T64" fmla="*/ 1150 w 2176"/>
                <a:gd name="T65" fmla="*/ 913 h 1505"/>
                <a:gd name="T66" fmla="*/ 1026 w 2176"/>
                <a:gd name="T67" fmla="*/ 544 h 1505"/>
                <a:gd name="T68" fmla="*/ 901 w 2176"/>
                <a:gd name="T69" fmla="*/ 222 h 1505"/>
                <a:gd name="T70" fmla="*/ 801 w 2176"/>
                <a:gd name="T71" fmla="*/ 0 h 1505"/>
                <a:gd name="T72" fmla="*/ 765 w 2176"/>
                <a:gd name="T73" fmla="*/ 0 h 1505"/>
                <a:gd name="T74" fmla="*/ 919 w 2176"/>
                <a:gd name="T75" fmla="*/ 358 h 1505"/>
                <a:gd name="T76" fmla="*/ 1050 w 2176"/>
                <a:gd name="T77" fmla="*/ 775 h 1505"/>
                <a:gd name="T78" fmla="*/ 1050 w 2176"/>
                <a:gd name="T79" fmla="*/ 775 h 150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a:cs typeface="Arial" charset="0"/>
              </a:endParaRPr>
            </a:p>
          </p:txBody>
        </p:sp>
        <p:sp>
          <p:nvSpPr>
            <p:cNvPr id="1038" name="Freeform 9">
              <a:extLst>
                <a:ext uri="{FF2B5EF4-FFF2-40B4-BE49-F238E27FC236}">
                  <a16:creationId xmlns:a16="http://schemas.microsoft.com/office/drawing/2014/main" xmlns="" id="{F277F0B0-1507-F944-653E-F7D425AC7FEF}"/>
                </a:ext>
              </a:extLst>
            </p:cNvPr>
            <p:cNvSpPr>
              <a:spLocks/>
            </p:cNvSpPr>
            <p:nvPr/>
          </p:nvSpPr>
          <p:spPr bwMode="hidden">
            <a:xfrm>
              <a:off x="0" y="649"/>
              <a:ext cx="816" cy="806"/>
            </a:xfrm>
            <a:custGeom>
              <a:avLst/>
              <a:gdLst>
                <a:gd name="T0" fmla="*/ 165 w 813"/>
                <a:gd name="T1" fmla="*/ 568 h 804"/>
                <a:gd name="T2" fmla="*/ 333 w 813"/>
                <a:gd name="T3" fmla="*/ 442 h 804"/>
                <a:gd name="T4" fmla="*/ 654 w 813"/>
                <a:gd name="T5" fmla="*/ 220 h 804"/>
                <a:gd name="T6" fmla="*/ 825 w 813"/>
                <a:gd name="T7" fmla="*/ 0 h 804"/>
                <a:gd name="T8" fmla="*/ 687 w 813"/>
                <a:gd name="T9" fmla="*/ 150 h 804"/>
                <a:gd name="T10" fmla="*/ 148 w 813"/>
                <a:gd name="T11" fmla="*/ 508 h 804"/>
                <a:gd name="T12" fmla="*/ 0 w 813"/>
                <a:gd name="T13" fmla="*/ 740 h 804"/>
                <a:gd name="T14" fmla="*/ 0 w 813"/>
                <a:gd name="T15" fmla="*/ 812 h 804"/>
                <a:gd name="T16" fmla="*/ 165 w 813"/>
                <a:gd name="T17" fmla="*/ 568 h 804"/>
                <a:gd name="T18" fmla="*/ 165 w 813"/>
                <a:gd name="T19" fmla="*/ 568 h 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a:cs typeface="Arial" charset="0"/>
              </a:endParaRPr>
            </a:p>
          </p:txBody>
        </p:sp>
        <p:sp>
          <p:nvSpPr>
            <p:cNvPr id="1039" name="Freeform 10">
              <a:extLst>
                <a:ext uri="{FF2B5EF4-FFF2-40B4-BE49-F238E27FC236}">
                  <a16:creationId xmlns:a16="http://schemas.microsoft.com/office/drawing/2014/main" xmlns="" id="{C9B9CDF4-1A0B-B7FF-34A5-7517E35B6A44}"/>
                </a:ext>
              </a:extLst>
            </p:cNvPr>
            <p:cNvSpPr>
              <a:spLocks/>
            </p:cNvSpPr>
            <p:nvPr/>
          </p:nvSpPr>
          <p:spPr bwMode="hidden">
            <a:xfrm>
              <a:off x="0" y="1545"/>
              <a:ext cx="762" cy="107"/>
            </a:xfrm>
            <a:custGeom>
              <a:avLst/>
              <a:gdLst>
                <a:gd name="T0" fmla="*/ 468 w 759"/>
                <a:gd name="T1" fmla="*/ 66 h 107"/>
                <a:gd name="T2" fmla="*/ 771 w 759"/>
                <a:gd name="T3" fmla="*/ 0 h 107"/>
                <a:gd name="T4" fmla="*/ 504 w 759"/>
                <a:gd name="T5" fmla="*/ 36 h 107"/>
                <a:gd name="T6" fmla="*/ 142 w 759"/>
                <a:gd name="T7" fmla="*/ 48 h 107"/>
                <a:gd name="T8" fmla="*/ 0 w 759"/>
                <a:gd name="T9" fmla="*/ 78 h 107"/>
                <a:gd name="T10" fmla="*/ 0 w 759"/>
                <a:gd name="T11" fmla="*/ 107 h 107"/>
                <a:gd name="T12" fmla="*/ 96 w 759"/>
                <a:gd name="T13" fmla="*/ 89 h 107"/>
                <a:gd name="T14" fmla="*/ 468 w 759"/>
                <a:gd name="T15" fmla="*/ 66 h 107"/>
                <a:gd name="T16" fmla="*/ 468 w 759"/>
                <a:gd name="T17" fmla="*/ 66 h 1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59" h="107">
                  <a:moveTo>
                    <a:pt x="460" y="66"/>
                  </a:moveTo>
                  <a:lnTo>
                    <a:pt x="759" y="0"/>
                  </a:lnTo>
                  <a:lnTo>
                    <a:pt x="496" y="36"/>
                  </a:lnTo>
                  <a:lnTo>
                    <a:pt x="138" y="48"/>
                  </a:lnTo>
                  <a:lnTo>
                    <a:pt x="0" y="78"/>
                  </a:lnTo>
                  <a:lnTo>
                    <a:pt x="0" y="107"/>
                  </a:lnTo>
                  <a:lnTo>
                    <a:pt x="96" y="89"/>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a:cs typeface="Arial" charset="0"/>
              </a:endParaRPr>
            </a:p>
          </p:txBody>
        </p:sp>
        <p:sp>
          <p:nvSpPr>
            <p:cNvPr id="1040" name="Freeform 11">
              <a:extLst>
                <a:ext uri="{FF2B5EF4-FFF2-40B4-BE49-F238E27FC236}">
                  <a16:creationId xmlns:a16="http://schemas.microsoft.com/office/drawing/2014/main" xmlns="" id="{2E3489C1-9E5B-CFF3-144A-8F2871608572}"/>
                </a:ext>
              </a:extLst>
            </p:cNvPr>
            <p:cNvSpPr>
              <a:spLocks/>
            </p:cNvSpPr>
            <p:nvPr/>
          </p:nvSpPr>
          <p:spPr bwMode="hidden">
            <a:xfrm>
              <a:off x="2314" y="3431"/>
              <a:ext cx="3182" cy="745"/>
            </a:xfrm>
            <a:custGeom>
              <a:avLst/>
              <a:gdLst>
                <a:gd name="T0" fmla="*/ 1411 w 3169"/>
                <a:gd name="T1" fmla="*/ 243 h 743"/>
                <a:gd name="T2" fmla="*/ 1762 w 3169"/>
                <a:gd name="T3" fmla="*/ 237 h 743"/>
                <a:gd name="T4" fmla="*/ 2123 w 3169"/>
                <a:gd name="T5" fmla="*/ 255 h 743"/>
                <a:gd name="T6" fmla="*/ 2545 w 3169"/>
                <a:gd name="T7" fmla="*/ 237 h 743"/>
                <a:gd name="T8" fmla="*/ 3221 w 3169"/>
                <a:gd name="T9" fmla="*/ 208 h 743"/>
                <a:gd name="T10" fmla="*/ 3167 w 3169"/>
                <a:gd name="T11" fmla="*/ 190 h 743"/>
                <a:gd name="T12" fmla="*/ 2462 w 3169"/>
                <a:gd name="T13" fmla="*/ 225 h 743"/>
                <a:gd name="T14" fmla="*/ 2035 w 3169"/>
                <a:gd name="T15" fmla="*/ 225 h 743"/>
                <a:gd name="T16" fmla="*/ 1483 w 3169"/>
                <a:gd name="T17" fmla="*/ 190 h 743"/>
                <a:gd name="T18" fmla="*/ 1567 w 3169"/>
                <a:gd name="T19" fmla="*/ 168 h 743"/>
                <a:gd name="T20" fmla="*/ 2071 w 3169"/>
                <a:gd name="T21" fmla="*/ 0 h 743"/>
                <a:gd name="T22" fmla="*/ 1993 w 3169"/>
                <a:gd name="T23" fmla="*/ 24 h 743"/>
                <a:gd name="T24" fmla="*/ 1868 w 3169"/>
                <a:gd name="T25" fmla="*/ 66 h 743"/>
                <a:gd name="T26" fmla="*/ 1630 w 3169"/>
                <a:gd name="T27" fmla="*/ 138 h 743"/>
                <a:gd name="T28" fmla="*/ 1362 w 3169"/>
                <a:gd name="T29" fmla="*/ 202 h 743"/>
                <a:gd name="T30" fmla="*/ 1288 w 3169"/>
                <a:gd name="T31" fmla="*/ 255 h 743"/>
                <a:gd name="T32" fmla="*/ 777 w 3169"/>
                <a:gd name="T33" fmla="*/ 417 h 743"/>
                <a:gd name="T34" fmla="*/ 339 w 3169"/>
                <a:gd name="T35" fmla="*/ 507 h 743"/>
                <a:gd name="T36" fmla="*/ 0 w 3169"/>
                <a:gd name="T37" fmla="*/ 625 h 743"/>
                <a:gd name="T38" fmla="*/ 303 w 3169"/>
                <a:gd name="T39" fmla="*/ 543 h 743"/>
                <a:gd name="T40" fmla="*/ 747 w 3169"/>
                <a:gd name="T41" fmla="*/ 453 h 743"/>
                <a:gd name="T42" fmla="*/ 1198 w 3169"/>
                <a:gd name="T43" fmla="*/ 315 h 743"/>
                <a:gd name="T44" fmla="*/ 997 w 3169"/>
                <a:gd name="T45" fmla="*/ 495 h 743"/>
                <a:gd name="T46" fmla="*/ 883 w 3169"/>
                <a:gd name="T47" fmla="*/ 751 h 743"/>
                <a:gd name="T48" fmla="*/ 877 w 3169"/>
                <a:gd name="T49" fmla="*/ 751 h 743"/>
                <a:gd name="T50" fmla="*/ 949 w 3169"/>
                <a:gd name="T51" fmla="*/ 751 h 743"/>
                <a:gd name="T52" fmla="*/ 1038 w 3169"/>
                <a:gd name="T53" fmla="*/ 501 h 743"/>
                <a:gd name="T54" fmla="*/ 1317 w 3169"/>
                <a:gd name="T55" fmla="*/ 285 h 743"/>
                <a:gd name="T56" fmla="*/ 1555 w 3169"/>
                <a:gd name="T57" fmla="*/ 453 h 743"/>
                <a:gd name="T58" fmla="*/ 1798 w 3169"/>
                <a:gd name="T59" fmla="*/ 685 h 743"/>
                <a:gd name="T60" fmla="*/ 1886 w 3169"/>
                <a:gd name="T61" fmla="*/ 751 h 743"/>
                <a:gd name="T62" fmla="*/ 1951 w 3169"/>
                <a:gd name="T63" fmla="*/ 751 h 743"/>
                <a:gd name="T64" fmla="*/ 1720 w 3169"/>
                <a:gd name="T65" fmla="*/ 531 h 743"/>
                <a:gd name="T66" fmla="*/ 1411 w 3169"/>
                <a:gd name="T67" fmla="*/ 243 h 743"/>
                <a:gd name="T68" fmla="*/ 1411 w 3169"/>
                <a:gd name="T69" fmla="*/ 243 h 7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a:defRPr/>
              </a:pPr>
              <a:endParaRPr lang="en-US">
                <a:cs typeface="Arial" charset="0"/>
              </a:endParaRPr>
            </a:p>
          </p:txBody>
        </p:sp>
        <p:sp>
          <p:nvSpPr>
            <p:cNvPr id="1041" name="Rectangle 12">
              <a:extLst>
                <a:ext uri="{FF2B5EF4-FFF2-40B4-BE49-F238E27FC236}">
                  <a16:creationId xmlns:a16="http://schemas.microsoft.com/office/drawing/2014/main" xmlns="" id="{E69FE6F4-98BB-31EB-01F9-F32DF7BA56E3}"/>
                </a:ext>
              </a:extLst>
            </p:cNvPr>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a:defRPr/>
              </a:pPr>
              <a:endParaRPr lang="en-IN">
                <a:cs typeface="Arial" charset="0"/>
              </a:endParaRPr>
            </a:p>
          </p:txBody>
        </p:sp>
        <p:sp>
          <p:nvSpPr>
            <p:cNvPr id="1042" name="Rectangle 13">
              <a:extLst>
                <a:ext uri="{FF2B5EF4-FFF2-40B4-BE49-F238E27FC236}">
                  <a16:creationId xmlns:a16="http://schemas.microsoft.com/office/drawing/2014/main" xmlns="" id="{448E1B9C-28BA-DA2F-2F88-5C34F24631E1}"/>
                </a:ext>
              </a:extLst>
            </p:cNvPr>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a:defRPr/>
              </a:pPr>
              <a:endParaRPr lang="en-IN">
                <a:cs typeface="Arial" charset="0"/>
              </a:endParaRPr>
            </a:p>
          </p:txBody>
        </p:sp>
        <p:sp>
          <p:nvSpPr>
            <p:cNvPr id="7182" name="Freeform 14">
              <a:extLst>
                <a:ext uri="{FF2B5EF4-FFF2-40B4-BE49-F238E27FC236}">
                  <a16:creationId xmlns:a16="http://schemas.microsoft.com/office/drawing/2014/main" xmlns="" id="{CB9B4DCB-4C2A-4A2E-2B70-0D295040F234}"/>
                </a:ext>
              </a:extLst>
            </p:cNvPr>
            <p:cNvSpPr>
              <a:spLocks/>
            </p:cNvSpPr>
            <p:nvPr/>
          </p:nvSpPr>
          <p:spPr bwMode="hidden">
            <a:xfrm>
              <a:off x="0" y="4032"/>
              <a:ext cx="5760" cy="288"/>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a:noFill/>
            </a:ln>
          </p:spPr>
          <p:txBody>
            <a:bodyPr/>
            <a:lstStyle/>
            <a:p>
              <a:pPr>
                <a:defRPr/>
              </a:pPr>
              <a:endParaRPr lang="en-IN">
                <a:cs typeface="Arial" charset="0"/>
              </a:endParaRPr>
            </a:p>
          </p:txBody>
        </p:sp>
        <p:sp>
          <p:nvSpPr>
            <p:cNvPr id="7183" name="Freeform 15">
              <a:extLst>
                <a:ext uri="{FF2B5EF4-FFF2-40B4-BE49-F238E27FC236}">
                  <a16:creationId xmlns:a16="http://schemas.microsoft.com/office/drawing/2014/main" xmlns="" id="{25BC3A3F-C7B5-DCD6-F06A-28048FBCE059}"/>
                </a:ext>
              </a:extLst>
            </p:cNvPr>
            <p:cNvSpPr>
              <a:spLocks/>
            </p:cNvSpPr>
            <p:nvPr/>
          </p:nvSpPr>
          <p:spPr bwMode="hidden">
            <a:xfrm>
              <a:off x="0" y="4032"/>
              <a:ext cx="5760" cy="336"/>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a:noFill/>
            </a:ln>
          </p:spPr>
          <p:txBody>
            <a:bodyPr/>
            <a:lstStyle/>
            <a:p>
              <a:pPr>
                <a:defRPr/>
              </a:pPr>
              <a:endParaRPr lang="en-IN">
                <a:cs typeface="Arial" charset="0"/>
              </a:endParaRPr>
            </a:p>
          </p:txBody>
        </p:sp>
        <p:sp>
          <p:nvSpPr>
            <p:cNvPr id="7184" name="Freeform 16">
              <a:extLst>
                <a:ext uri="{FF2B5EF4-FFF2-40B4-BE49-F238E27FC236}">
                  <a16:creationId xmlns:a16="http://schemas.microsoft.com/office/drawing/2014/main" xmlns="" id="{1C4404BB-C6A2-3A9F-BAE5-13D14E3403FE}"/>
                </a:ext>
              </a:extLst>
            </p:cNvPr>
            <p:cNvSpPr>
              <a:spLocks/>
            </p:cNvSpPr>
            <p:nvPr/>
          </p:nvSpPr>
          <p:spPr bwMode="hidden">
            <a:xfrm>
              <a:off x="0" y="0"/>
              <a:ext cx="5760" cy="288"/>
            </a:xfrm>
            <a:custGeom>
              <a:avLst/>
              <a:gdLst>
                <a:gd name="T0" fmla="*/ 5740 w 5740"/>
                <a:gd name="T1" fmla="*/ 288 h 288"/>
                <a:gd name="T2" fmla="*/ 0 w 5740"/>
                <a:gd name="T3" fmla="*/ 288 h 288"/>
                <a:gd name="T4" fmla="*/ 0 w 5740"/>
                <a:gd name="T5" fmla="*/ 0 h 288"/>
                <a:gd name="T6" fmla="*/ 5740 w 5740"/>
                <a:gd name="T7" fmla="*/ 0 h 288"/>
                <a:gd name="T8" fmla="*/ 5740 w 5740"/>
                <a:gd name="T9" fmla="*/ 288 h 288"/>
                <a:gd name="T10" fmla="*/ 5740 w 5740"/>
                <a:gd name="T11" fmla="*/ 288 h 288"/>
              </a:gdLst>
              <a:ahLst/>
              <a:cxnLst>
                <a:cxn ang="0">
                  <a:pos x="T0" y="T1"/>
                </a:cxn>
                <a:cxn ang="0">
                  <a:pos x="T2" y="T3"/>
                </a:cxn>
                <a:cxn ang="0">
                  <a:pos x="T4" y="T5"/>
                </a:cxn>
                <a:cxn ang="0">
                  <a:pos x="T6" y="T7"/>
                </a:cxn>
                <a:cxn ang="0">
                  <a:pos x="T8" y="T9"/>
                </a:cxn>
                <a:cxn ang="0">
                  <a:pos x="T10" y="T11"/>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a:noFill/>
            </a:ln>
          </p:spPr>
          <p:txBody>
            <a:bodyPr/>
            <a:lstStyle/>
            <a:p>
              <a:pPr>
                <a:defRPr/>
              </a:pPr>
              <a:endParaRPr lang="en-IN">
                <a:cs typeface="Arial" charset="0"/>
              </a:endParaRPr>
            </a:p>
          </p:txBody>
        </p:sp>
        <p:sp>
          <p:nvSpPr>
            <p:cNvPr id="1046" name="Freeform 17">
              <a:extLst>
                <a:ext uri="{FF2B5EF4-FFF2-40B4-BE49-F238E27FC236}">
                  <a16:creationId xmlns:a16="http://schemas.microsoft.com/office/drawing/2014/main" xmlns="" id="{A2670E5D-34F5-EE11-BFF1-4340D376005C}"/>
                </a:ext>
              </a:extLst>
            </p:cNvPr>
            <p:cNvSpPr>
              <a:spLocks/>
            </p:cNvSpPr>
            <p:nvPr/>
          </p:nvSpPr>
          <p:spPr bwMode="hidden">
            <a:xfrm>
              <a:off x="509" y="229"/>
              <a:ext cx="3188" cy="2024"/>
            </a:xfrm>
            <a:custGeom>
              <a:avLst/>
              <a:gdLst>
                <a:gd name="T0" fmla="*/ 871 w 3188"/>
                <a:gd name="T1" fmla="*/ 1423 h 2024"/>
                <a:gd name="T2" fmla="*/ 907 w 3188"/>
                <a:gd name="T3" fmla="*/ 1393 h 2024"/>
                <a:gd name="T4" fmla="*/ 991 w 3188"/>
                <a:gd name="T5" fmla="*/ 1320 h 2024"/>
                <a:gd name="T6" fmla="*/ 1033 w 3188"/>
                <a:gd name="T7" fmla="*/ 1297 h 2024"/>
                <a:gd name="T8" fmla="*/ 1086 w 3188"/>
                <a:gd name="T9" fmla="*/ 1249 h 2024"/>
                <a:gd name="T10" fmla="*/ 1123 w 3188"/>
                <a:gd name="T11" fmla="*/ 1219 h 2024"/>
                <a:gd name="T12" fmla="*/ 1057 w 3188"/>
                <a:gd name="T13" fmla="*/ 1153 h 2024"/>
                <a:gd name="T14" fmla="*/ 877 w 3188"/>
                <a:gd name="T15" fmla="*/ 1021 h 2024"/>
                <a:gd name="T16" fmla="*/ 655 w 3188"/>
                <a:gd name="T17" fmla="*/ 907 h 2024"/>
                <a:gd name="T18" fmla="*/ 655 w 3188"/>
                <a:gd name="T19" fmla="*/ 846 h 2024"/>
                <a:gd name="T20" fmla="*/ 643 w 3188"/>
                <a:gd name="T21" fmla="*/ 708 h 2024"/>
                <a:gd name="T22" fmla="*/ 552 w 3188"/>
                <a:gd name="T23" fmla="*/ 642 h 2024"/>
                <a:gd name="T24" fmla="*/ 510 w 3188"/>
                <a:gd name="T25" fmla="*/ 570 h 2024"/>
                <a:gd name="T26" fmla="*/ 637 w 3188"/>
                <a:gd name="T27" fmla="*/ 564 h 2024"/>
                <a:gd name="T28" fmla="*/ 763 w 3188"/>
                <a:gd name="T29" fmla="*/ 570 h 2024"/>
                <a:gd name="T30" fmla="*/ 1091 w 3188"/>
                <a:gd name="T31" fmla="*/ 850 h 2024"/>
                <a:gd name="T32" fmla="*/ 1009 w 3188"/>
                <a:gd name="T33" fmla="*/ 566 h 2024"/>
                <a:gd name="T34" fmla="*/ 1054 w 3188"/>
                <a:gd name="T35" fmla="*/ 265 h 2024"/>
                <a:gd name="T36" fmla="*/ 1249 w 3188"/>
                <a:gd name="T37" fmla="*/ 0 h 2024"/>
                <a:gd name="T38" fmla="*/ 1466 w 3188"/>
                <a:gd name="T39" fmla="*/ 292 h 2024"/>
                <a:gd name="T40" fmla="*/ 1475 w 3188"/>
                <a:gd name="T41" fmla="*/ 548 h 2024"/>
                <a:gd name="T42" fmla="*/ 1567 w 3188"/>
                <a:gd name="T43" fmla="*/ 630 h 2024"/>
                <a:gd name="T44" fmla="*/ 1795 w 3188"/>
                <a:gd name="T45" fmla="*/ 365 h 2024"/>
                <a:gd name="T46" fmla="*/ 2245 w 3188"/>
                <a:gd name="T47" fmla="*/ 150 h 2024"/>
                <a:gd name="T48" fmla="*/ 2618 w 3188"/>
                <a:gd name="T49" fmla="*/ 180 h 2024"/>
                <a:gd name="T50" fmla="*/ 3050 w 3188"/>
                <a:gd name="T51" fmla="*/ 150 h 2024"/>
                <a:gd name="T52" fmla="*/ 3140 w 3188"/>
                <a:gd name="T53" fmla="*/ 210 h 2024"/>
                <a:gd name="T54" fmla="*/ 2990 w 3188"/>
                <a:gd name="T55" fmla="*/ 210 h 2024"/>
                <a:gd name="T56" fmla="*/ 2834 w 3188"/>
                <a:gd name="T57" fmla="*/ 377 h 2024"/>
                <a:gd name="T58" fmla="*/ 2702 w 3188"/>
                <a:gd name="T59" fmla="*/ 648 h 2024"/>
                <a:gd name="T60" fmla="*/ 2582 w 3188"/>
                <a:gd name="T61" fmla="*/ 828 h 2024"/>
                <a:gd name="T62" fmla="*/ 2234 w 3188"/>
                <a:gd name="T63" fmla="*/ 1009 h 2024"/>
                <a:gd name="T64" fmla="*/ 1963 w 3188"/>
                <a:gd name="T65" fmla="*/ 1075 h 2024"/>
                <a:gd name="T66" fmla="*/ 2257 w 3188"/>
                <a:gd name="T67" fmla="*/ 1111 h 2024"/>
                <a:gd name="T68" fmla="*/ 2600 w 3188"/>
                <a:gd name="T69" fmla="*/ 1207 h 2024"/>
                <a:gd name="T70" fmla="*/ 2894 w 3188"/>
                <a:gd name="T71" fmla="*/ 1441 h 2024"/>
                <a:gd name="T72" fmla="*/ 3122 w 3188"/>
                <a:gd name="T73" fmla="*/ 1555 h 2024"/>
                <a:gd name="T74" fmla="*/ 3032 w 3188"/>
                <a:gd name="T75" fmla="*/ 1585 h 2024"/>
                <a:gd name="T76" fmla="*/ 3008 w 3188"/>
                <a:gd name="T77" fmla="*/ 1591 h 2024"/>
                <a:gd name="T78" fmla="*/ 2960 w 3188"/>
                <a:gd name="T79" fmla="*/ 1597 h 2024"/>
                <a:gd name="T80" fmla="*/ 2882 w 3188"/>
                <a:gd name="T81" fmla="*/ 1609 h 2024"/>
                <a:gd name="T82" fmla="*/ 2846 w 3188"/>
                <a:gd name="T83" fmla="*/ 1609 h 2024"/>
                <a:gd name="T84" fmla="*/ 2774 w 3188"/>
                <a:gd name="T85" fmla="*/ 1615 h 2024"/>
                <a:gd name="T86" fmla="*/ 2726 w 3188"/>
                <a:gd name="T87" fmla="*/ 1621 h 2024"/>
                <a:gd name="T88" fmla="*/ 2708 w 3188"/>
                <a:gd name="T89" fmla="*/ 1621 h 2024"/>
                <a:gd name="T90" fmla="*/ 2594 w 3188"/>
                <a:gd name="T91" fmla="*/ 1657 h 2024"/>
                <a:gd name="T92" fmla="*/ 2533 w 3188"/>
                <a:gd name="T93" fmla="*/ 1663 h 2024"/>
                <a:gd name="T94" fmla="*/ 2444 w 3188"/>
                <a:gd name="T95" fmla="*/ 1675 h 2024"/>
                <a:gd name="T96" fmla="*/ 2378 w 3188"/>
                <a:gd name="T97" fmla="*/ 1687 h 2024"/>
                <a:gd name="T98" fmla="*/ 2360 w 3188"/>
                <a:gd name="T99" fmla="*/ 1705 h 2024"/>
                <a:gd name="T100" fmla="*/ 2305 w 3188"/>
                <a:gd name="T101" fmla="*/ 1687 h 2024"/>
                <a:gd name="T102" fmla="*/ 2263 w 3188"/>
                <a:gd name="T103" fmla="*/ 1663 h 2024"/>
                <a:gd name="T104" fmla="*/ 2017 w 3188"/>
                <a:gd name="T105" fmla="*/ 1585 h 2024"/>
                <a:gd name="T106" fmla="*/ 1711 w 3188"/>
                <a:gd name="T107" fmla="*/ 1453 h 2024"/>
                <a:gd name="T108" fmla="*/ 1880 w 3188"/>
                <a:gd name="T109" fmla="*/ 1844 h 2024"/>
                <a:gd name="T110" fmla="*/ 1771 w 3188"/>
                <a:gd name="T111" fmla="*/ 1922 h 2024"/>
                <a:gd name="T112" fmla="*/ 1531 w 3188"/>
                <a:gd name="T113" fmla="*/ 1753 h 2024"/>
                <a:gd name="T114" fmla="*/ 1411 w 3188"/>
                <a:gd name="T115" fmla="*/ 1477 h 2024"/>
                <a:gd name="T116" fmla="*/ 1219 w 3188"/>
                <a:gd name="T117" fmla="*/ 1291 h 2024"/>
                <a:gd name="T118" fmla="*/ 127 w 3188"/>
                <a:gd name="T119" fmla="*/ 2006 h 2024"/>
                <a:gd name="T120" fmla="*/ 865 w 3188"/>
                <a:gd name="T121" fmla="*/ 1429 h 202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a:defRPr/>
              </a:pPr>
              <a:endParaRPr lang="en-US">
                <a:cs typeface="Arial" charset="0"/>
              </a:endParaRPr>
            </a:p>
          </p:txBody>
        </p:sp>
        <p:sp>
          <p:nvSpPr>
            <p:cNvPr id="1047" name="Freeform 18">
              <a:extLst>
                <a:ext uri="{FF2B5EF4-FFF2-40B4-BE49-F238E27FC236}">
                  <a16:creationId xmlns:a16="http://schemas.microsoft.com/office/drawing/2014/main" xmlns="" id="{62F0F0E0-895D-A874-76CE-5FFAB431FCBC}"/>
                </a:ext>
              </a:extLst>
            </p:cNvPr>
            <p:cNvSpPr>
              <a:spLocks/>
            </p:cNvSpPr>
            <p:nvPr/>
          </p:nvSpPr>
          <p:spPr bwMode="hidden">
            <a:xfrm>
              <a:off x="1344" y="293"/>
              <a:ext cx="2144" cy="1787"/>
            </a:xfrm>
            <a:custGeom>
              <a:avLst/>
              <a:gdLst>
                <a:gd name="T0" fmla="*/ 318 w 2144"/>
                <a:gd name="T1" fmla="*/ 1078 h 1787"/>
                <a:gd name="T2" fmla="*/ 217 w 2144"/>
                <a:gd name="T3" fmla="*/ 928 h 1787"/>
                <a:gd name="T4" fmla="*/ 102 w 2144"/>
                <a:gd name="T5" fmla="*/ 808 h 1787"/>
                <a:gd name="T6" fmla="*/ 36 w 2144"/>
                <a:gd name="T7" fmla="*/ 742 h 1787"/>
                <a:gd name="T8" fmla="*/ 0 w 2144"/>
                <a:gd name="T9" fmla="*/ 700 h 1787"/>
                <a:gd name="T10" fmla="*/ 270 w 2144"/>
                <a:gd name="T11" fmla="*/ 958 h 1787"/>
                <a:gd name="T12" fmla="*/ 294 w 2144"/>
                <a:gd name="T13" fmla="*/ 1006 h 1787"/>
                <a:gd name="T14" fmla="*/ 367 w 2144"/>
                <a:gd name="T15" fmla="*/ 670 h 1787"/>
                <a:gd name="T16" fmla="*/ 379 w 2144"/>
                <a:gd name="T17" fmla="*/ 411 h 1787"/>
                <a:gd name="T18" fmla="*/ 347 w 2144"/>
                <a:gd name="T19" fmla="*/ 118 h 1787"/>
                <a:gd name="T20" fmla="*/ 393 w 2144"/>
                <a:gd name="T21" fmla="*/ 0 h 1787"/>
                <a:gd name="T22" fmla="*/ 397 w 2144"/>
                <a:gd name="T23" fmla="*/ 357 h 1787"/>
                <a:gd name="T24" fmla="*/ 421 w 2144"/>
                <a:gd name="T25" fmla="*/ 609 h 1787"/>
                <a:gd name="T26" fmla="*/ 385 w 2144"/>
                <a:gd name="T27" fmla="*/ 826 h 1787"/>
                <a:gd name="T28" fmla="*/ 385 w 2144"/>
                <a:gd name="T29" fmla="*/ 1036 h 1787"/>
                <a:gd name="T30" fmla="*/ 877 w 2144"/>
                <a:gd name="T31" fmla="*/ 784 h 1787"/>
                <a:gd name="T32" fmla="*/ 1309 w 2144"/>
                <a:gd name="T33" fmla="*/ 555 h 1787"/>
                <a:gd name="T34" fmla="*/ 1802 w 2144"/>
                <a:gd name="T35" fmla="*/ 249 h 1787"/>
                <a:gd name="T36" fmla="*/ 2096 w 2144"/>
                <a:gd name="T37" fmla="*/ 69 h 1787"/>
                <a:gd name="T38" fmla="*/ 1814 w 2144"/>
                <a:gd name="T39" fmla="*/ 279 h 1787"/>
                <a:gd name="T40" fmla="*/ 1453 w 2144"/>
                <a:gd name="T41" fmla="*/ 501 h 1787"/>
                <a:gd name="T42" fmla="*/ 1123 w 2144"/>
                <a:gd name="T43" fmla="*/ 700 h 1787"/>
                <a:gd name="T44" fmla="*/ 739 w 2144"/>
                <a:gd name="T45" fmla="*/ 898 h 1787"/>
                <a:gd name="T46" fmla="*/ 463 w 2144"/>
                <a:gd name="T47" fmla="*/ 1084 h 1787"/>
                <a:gd name="T48" fmla="*/ 817 w 2144"/>
                <a:gd name="T49" fmla="*/ 1193 h 1787"/>
                <a:gd name="T50" fmla="*/ 1285 w 2144"/>
                <a:gd name="T51" fmla="*/ 1187 h 1787"/>
                <a:gd name="T52" fmla="*/ 1916 w 2144"/>
                <a:gd name="T53" fmla="*/ 1396 h 1787"/>
                <a:gd name="T54" fmla="*/ 2144 w 2144"/>
                <a:gd name="T55" fmla="*/ 1420 h 1787"/>
                <a:gd name="T56" fmla="*/ 1814 w 2144"/>
                <a:gd name="T57" fmla="*/ 1408 h 1787"/>
                <a:gd name="T58" fmla="*/ 1435 w 2144"/>
                <a:gd name="T59" fmla="*/ 1288 h 1787"/>
                <a:gd name="T60" fmla="*/ 1219 w 2144"/>
                <a:gd name="T61" fmla="*/ 1229 h 1787"/>
                <a:gd name="T62" fmla="*/ 799 w 2144"/>
                <a:gd name="T63" fmla="*/ 1223 h 1787"/>
                <a:gd name="T64" fmla="*/ 505 w 2144"/>
                <a:gd name="T65" fmla="*/ 1145 h 1787"/>
                <a:gd name="T66" fmla="*/ 733 w 2144"/>
                <a:gd name="T67" fmla="*/ 1378 h 1787"/>
                <a:gd name="T68" fmla="*/ 877 w 2144"/>
                <a:gd name="T69" fmla="*/ 1619 h 1787"/>
                <a:gd name="T70" fmla="*/ 1009 w 2144"/>
                <a:gd name="T71" fmla="*/ 1787 h 1787"/>
                <a:gd name="T72" fmla="*/ 817 w 2144"/>
                <a:gd name="T73" fmla="*/ 1607 h 1787"/>
                <a:gd name="T74" fmla="*/ 673 w 2144"/>
                <a:gd name="T75" fmla="*/ 1372 h 1787"/>
                <a:gd name="T76" fmla="*/ 415 w 2144"/>
                <a:gd name="T77" fmla="*/ 1109 h 1787"/>
                <a:gd name="T78" fmla="*/ 318 w 2144"/>
                <a:gd name="T79" fmla="*/ 1078 h 1787"/>
                <a:gd name="T80" fmla="*/ 318 w 2144"/>
                <a:gd name="T81" fmla="*/ 1078 h 178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a:cs typeface="Arial" charset="0"/>
              </a:endParaRPr>
            </a:p>
          </p:txBody>
        </p:sp>
        <p:sp>
          <p:nvSpPr>
            <p:cNvPr id="7187" name="Freeform 19">
              <a:extLst>
                <a:ext uri="{FF2B5EF4-FFF2-40B4-BE49-F238E27FC236}">
                  <a16:creationId xmlns:a16="http://schemas.microsoft.com/office/drawing/2014/main" xmlns="" id="{1CC86210-99B9-5921-7AD5-BE9353B0552C}"/>
                </a:ext>
              </a:extLst>
            </p:cNvPr>
            <p:cNvSpPr>
              <a:spLocks/>
            </p:cNvSpPr>
            <p:nvPr/>
          </p:nvSpPr>
          <p:spPr bwMode="hidden">
            <a:xfrm>
              <a:off x="2932" y="1728"/>
              <a:ext cx="2828" cy="2366"/>
            </a:xfrm>
            <a:custGeom>
              <a:avLst/>
              <a:gdLst>
                <a:gd name="T0" fmla="*/ 1814 w 2828"/>
                <a:gd name="T1" fmla="*/ 606 h 2366"/>
                <a:gd name="T2" fmla="*/ 1615 w 2828"/>
                <a:gd name="T3" fmla="*/ 252 h 2366"/>
                <a:gd name="T4" fmla="*/ 1345 w 2828"/>
                <a:gd name="T5" fmla="*/ 132 h 2366"/>
                <a:gd name="T6" fmla="*/ 1381 w 2828"/>
                <a:gd name="T7" fmla="*/ 492 h 2366"/>
                <a:gd name="T8" fmla="*/ 955 w 2828"/>
                <a:gd name="T9" fmla="*/ 221 h 2366"/>
                <a:gd name="T10" fmla="*/ 877 w 2828"/>
                <a:gd name="T11" fmla="*/ 161 h 2366"/>
                <a:gd name="T12" fmla="*/ 841 w 2828"/>
                <a:gd name="T13" fmla="*/ 167 h 2366"/>
                <a:gd name="T14" fmla="*/ 720 w 2828"/>
                <a:gd name="T15" fmla="*/ 161 h 2366"/>
                <a:gd name="T16" fmla="*/ 613 w 2828"/>
                <a:gd name="T17" fmla="*/ 144 h 2366"/>
                <a:gd name="T18" fmla="*/ 492 w 2828"/>
                <a:gd name="T19" fmla="*/ 161 h 2366"/>
                <a:gd name="T20" fmla="*/ 432 w 2828"/>
                <a:gd name="T21" fmla="*/ 150 h 2366"/>
                <a:gd name="T22" fmla="*/ 342 w 2828"/>
                <a:gd name="T23" fmla="*/ 138 h 2366"/>
                <a:gd name="T24" fmla="*/ 246 w 2828"/>
                <a:gd name="T25" fmla="*/ 126 h 2366"/>
                <a:gd name="T26" fmla="*/ 174 w 2828"/>
                <a:gd name="T27" fmla="*/ 114 h 2366"/>
                <a:gd name="T28" fmla="*/ 216 w 2828"/>
                <a:gd name="T29" fmla="*/ 240 h 2366"/>
                <a:gd name="T30" fmla="*/ 607 w 2828"/>
                <a:gd name="T31" fmla="*/ 588 h 2366"/>
                <a:gd name="T32" fmla="*/ 1177 w 2828"/>
                <a:gd name="T33" fmla="*/ 817 h 2366"/>
                <a:gd name="T34" fmla="*/ 972 w 2828"/>
                <a:gd name="T35" fmla="*/ 871 h 2366"/>
                <a:gd name="T36" fmla="*/ 492 w 2828"/>
                <a:gd name="T37" fmla="*/ 1111 h 2366"/>
                <a:gd name="T38" fmla="*/ 276 w 2828"/>
                <a:gd name="T39" fmla="*/ 1441 h 2366"/>
                <a:gd name="T40" fmla="*/ 42 w 2828"/>
                <a:gd name="T41" fmla="*/ 1441 h 2366"/>
                <a:gd name="T42" fmla="*/ 367 w 2828"/>
                <a:gd name="T43" fmla="*/ 1585 h 2366"/>
                <a:gd name="T44" fmla="*/ 949 w 2828"/>
                <a:gd name="T45" fmla="*/ 1712 h 2366"/>
                <a:gd name="T46" fmla="*/ 1519 w 2828"/>
                <a:gd name="T47" fmla="*/ 1537 h 2366"/>
                <a:gd name="T48" fmla="*/ 1735 w 2828"/>
                <a:gd name="T49" fmla="*/ 1513 h 2366"/>
                <a:gd name="T50" fmla="*/ 1723 w 2828"/>
                <a:gd name="T51" fmla="*/ 1802 h 2366"/>
                <a:gd name="T52" fmla="*/ 2042 w 2828"/>
                <a:gd name="T53" fmla="*/ 2229 h 2366"/>
                <a:gd name="T54" fmla="*/ 2191 w 2828"/>
                <a:gd name="T55" fmla="*/ 2133 h 2366"/>
                <a:gd name="T56" fmla="*/ 2270 w 2828"/>
                <a:gd name="T57" fmla="*/ 1970 h 2366"/>
                <a:gd name="T58" fmla="*/ 2233 w 2828"/>
                <a:gd name="T59" fmla="*/ 1573 h 2366"/>
                <a:gd name="T60" fmla="*/ 2294 w 2828"/>
                <a:gd name="T61" fmla="*/ 1483 h 2366"/>
                <a:gd name="T62" fmla="*/ 2588 w 2828"/>
                <a:gd name="T63" fmla="*/ 1688 h 2366"/>
                <a:gd name="T64" fmla="*/ 2695 w 2828"/>
                <a:gd name="T65" fmla="*/ 1682 h 2366"/>
                <a:gd name="T66" fmla="*/ 2588 w 2828"/>
                <a:gd name="T67" fmla="*/ 1543 h 2366"/>
                <a:gd name="T68" fmla="*/ 2510 w 2828"/>
                <a:gd name="T69" fmla="*/ 1357 h 2366"/>
                <a:gd name="T70" fmla="*/ 2354 w 2828"/>
                <a:gd name="T71" fmla="*/ 1184 h 2366"/>
                <a:gd name="T72" fmla="*/ 2102 w 2828"/>
                <a:gd name="T73" fmla="*/ 931 h 2366"/>
                <a:gd name="T74" fmla="*/ 2137 w 2828"/>
                <a:gd name="T75" fmla="*/ 907 h 2366"/>
                <a:gd name="T76" fmla="*/ 2215 w 2828"/>
                <a:gd name="T77" fmla="*/ 871 h 2366"/>
                <a:gd name="T78" fmla="*/ 2324 w 2828"/>
                <a:gd name="T79" fmla="*/ 817 h 2366"/>
                <a:gd name="T80" fmla="*/ 2372 w 2828"/>
                <a:gd name="T81" fmla="*/ 787 h 2366"/>
                <a:gd name="T82" fmla="*/ 2078 w 2828"/>
                <a:gd name="T83" fmla="*/ 865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a:noFill/>
            </a:ln>
          </p:spPr>
          <p:txBody>
            <a:bodyPr/>
            <a:lstStyle/>
            <a:p>
              <a:pPr>
                <a:defRPr/>
              </a:pPr>
              <a:endParaRPr lang="en-IN">
                <a:cs typeface="Arial" charset="0"/>
              </a:endParaRPr>
            </a:p>
          </p:txBody>
        </p:sp>
        <p:sp>
          <p:nvSpPr>
            <p:cNvPr id="1049" name="Freeform 20">
              <a:extLst>
                <a:ext uri="{FF2B5EF4-FFF2-40B4-BE49-F238E27FC236}">
                  <a16:creationId xmlns:a16="http://schemas.microsoft.com/office/drawing/2014/main" xmlns="" id="{FC158577-63E9-E368-2567-7EBD7B1DC5C7}"/>
                </a:ext>
              </a:extLst>
            </p:cNvPr>
            <p:cNvSpPr>
              <a:spLocks/>
            </p:cNvSpPr>
            <p:nvPr/>
          </p:nvSpPr>
          <p:spPr bwMode="hidden">
            <a:xfrm>
              <a:off x="3160" y="1860"/>
              <a:ext cx="2162" cy="1934"/>
            </a:xfrm>
            <a:custGeom>
              <a:avLst/>
              <a:gdLst>
                <a:gd name="T0" fmla="*/ 1874 w 2153"/>
                <a:gd name="T1" fmla="*/ 859 h 1930"/>
                <a:gd name="T2" fmla="*/ 1969 w 2153"/>
                <a:gd name="T3" fmla="*/ 1027 h 1930"/>
                <a:gd name="T4" fmla="*/ 2087 w 2153"/>
                <a:gd name="T5" fmla="*/ 1176 h 1930"/>
                <a:gd name="T6" fmla="*/ 2153 w 2153"/>
                <a:gd name="T7" fmla="*/ 1258 h 1930"/>
                <a:gd name="T8" fmla="*/ 2189 w 2153"/>
                <a:gd name="T9" fmla="*/ 1306 h 1930"/>
                <a:gd name="T10" fmla="*/ 1921 w 2153"/>
                <a:gd name="T11" fmla="*/ 985 h 1930"/>
                <a:gd name="T12" fmla="*/ 1892 w 2153"/>
                <a:gd name="T13" fmla="*/ 937 h 1930"/>
                <a:gd name="T14" fmla="*/ 1812 w 2153"/>
                <a:gd name="T15" fmla="*/ 1252 h 1930"/>
                <a:gd name="T16" fmla="*/ 1798 w 2153"/>
                <a:gd name="T17" fmla="*/ 1498 h 1930"/>
                <a:gd name="T18" fmla="*/ 1850 w 2153"/>
                <a:gd name="T19" fmla="*/ 1922 h 1930"/>
                <a:gd name="T20" fmla="*/ 1819 w 2153"/>
                <a:gd name="T21" fmla="*/ 1946 h 1930"/>
                <a:gd name="T22" fmla="*/ 1774 w 2153"/>
                <a:gd name="T23" fmla="*/ 1546 h 1930"/>
                <a:gd name="T24" fmla="*/ 1756 w 2153"/>
                <a:gd name="T25" fmla="*/ 1300 h 1930"/>
                <a:gd name="T26" fmla="*/ 1792 w 2153"/>
                <a:gd name="T27" fmla="*/ 1093 h 1930"/>
                <a:gd name="T28" fmla="*/ 1798 w 2153"/>
                <a:gd name="T29" fmla="*/ 883 h 1930"/>
                <a:gd name="T30" fmla="*/ 1288 w 2153"/>
                <a:gd name="T31" fmla="*/ 1015 h 1930"/>
                <a:gd name="T32" fmla="*/ 837 w 2153"/>
                <a:gd name="T33" fmla="*/ 1140 h 1930"/>
                <a:gd name="T34" fmla="*/ 327 w 2153"/>
                <a:gd name="T35" fmla="*/ 1324 h 1930"/>
                <a:gd name="T36" fmla="*/ 18 w 2153"/>
                <a:gd name="T37" fmla="*/ 1432 h 1930"/>
                <a:gd name="T38" fmla="*/ 315 w 2153"/>
                <a:gd name="T39" fmla="*/ 1294 h 1930"/>
                <a:gd name="T40" fmla="*/ 694 w 2153"/>
                <a:gd name="T41" fmla="*/ 1152 h 1930"/>
                <a:gd name="T42" fmla="*/ 1038 w 2153"/>
                <a:gd name="T43" fmla="*/ 1045 h 1930"/>
                <a:gd name="T44" fmla="*/ 1435 w 2153"/>
                <a:gd name="T45" fmla="*/ 937 h 1930"/>
                <a:gd name="T46" fmla="*/ 1720 w 2153"/>
                <a:gd name="T47" fmla="*/ 823 h 1930"/>
                <a:gd name="T48" fmla="*/ 1357 w 2153"/>
                <a:gd name="T49" fmla="*/ 627 h 1930"/>
                <a:gd name="T50" fmla="*/ 877 w 2153"/>
                <a:gd name="T51" fmla="*/ 519 h 1930"/>
                <a:gd name="T52" fmla="*/ 231 w 2153"/>
                <a:gd name="T53" fmla="*/ 161 h 1930"/>
                <a:gd name="T54" fmla="*/ 0 w 2153"/>
                <a:gd name="T55" fmla="*/ 83 h 1930"/>
                <a:gd name="T56" fmla="*/ 333 w 2153"/>
                <a:gd name="T57" fmla="*/ 179 h 1930"/>
                <a:gd name="T58" fmla="*/ 724 w 2153"/>
                <a:gd name="T59" fmla="*/ 387 h 1930"/>
                <a:gd name="T60" fmla="*/ 949 w 2153"/>
                <a:gd name="T61" fmla="*/ 495 h 1930"/>
                <a:gd name="T62" fmla="*/ 1375 w 2153"/>
                <a:gd name="T63" fmla="*/ 597 h 1930"/>
                <a:gd name="T64" fmla="*/ 1678 w 2153"/>
                <a:gd name="T65" fmla="*/ 751 h 1930"/>
                <a:gd name="T66" fmla="*/ 1447 w 2153"/>
                <a:gd name="T67" fmla="*/ 465 h 1930"/>
                <a:gd name="T68" fmla="*/ 1306 w 2153"/>
                <a:gd name="T69" fmla="*/ 191 h 1930"/>
                <a:gd name="T70" fmla="*/ 1174 w 2153"/>
                <a:gd name="T71" fmla="*/ 0 h 1930"/>
                <a:gd name="T72" fmla="*/ 1363 w 2153"/>
                <a:gd name="T73" fmla="*/ 215 h 1930"/>
                <a:gd name="T74" fmla="*/ 1513 w 2153"/>
                <a:gd name="T75" fmla="*/ 489 h 1930"/>
                <a:gd name="T76" fmla="*/ 1774 w 2153"/>
                <a:gd name="T77" fmla="*/ 811 h 1930"/>
                <a:gd name="T78" fmla="*/ 1874 w 2153"/>
                <a:gd name="T79" fmla="*/ 859 h 1930"/>
                <a:gd name="T80" fmla="*/ 1874 w 2153"/>
                <a:gd name="T81" fmla="*/ 859 h 19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a:cs typeface="Arial" charset="0"/>
              </a:endParaRPr>
            </a:p>
          </p:txBody>
        </p:sp>
      </p:grpSp>
      <p:sp>
        <p:nvSpPr>
          <p:cNvPr id="7189" name="Rectangle 21">
            <a:extLst>
              <a:ext uri="{FF2B5EF4-FFF2-40B4-BE49-F238E27FC236}">
                <a16:creationId xmlns:a16="http://schemas.microsoft.com/office/drawing/2014/main" xmlns="" id="{7ED165CB-6021-DF1B-389F-6C5551AF6CE6}"/>
              </a:ext>
            </a:extLst>
          </p:cNvPr>
          <p:cNvSpPr>
            <a:spLocks noGrp="1" noChangeArrowheads="1"/>
          </p:cNvSpPr>
          <p:nvPr>
            <p:ph type="title"/>
          </p:nvPr>
        </p:nvSpPr>
        <p:spPr bwMode="auto">
          <a:xfrm>
            <a:off x="609600" y="277813"/>
            <a:ext cx="109728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7190" name="Rectangle 22">
            <a:extLst>
              <a:ext uri="{FF2B5EF4-FFF2-40B4-BE49-F238E27FC236}">
                <a16:creationId xmlns:a16="http://schemas.microsoft.com/office/drawing/2014/main" xmlns="" id="{593FFB65-3FA6-35F8-29BF-3CD00FE91510}"/>
              </a:ext>
            </a:extLst>
          </p:cNvPr>
          <p:cNvSpPr>
            <a:spLocks noGrp="1" noChangeArrowheads="1"/>
          </p:cNvSpPr>
          <p:nvPr>
            <p:ph type="body" idx="1"/>
          </p:nvPr>
        </p:nvSpPr>
        <p:spPr bwMode="auto">
          <a:xfrm>
            <a:off x="609600" y="1600201"/>
            <a:ext cx="10972800" cy="453072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191" name="Rectangle 23">
            <a:extLst>
              <a:ext uri="{FF2B5EF4-FFF2-40B4-BE49-F238E27FC236}">
                <a16:creationId xmlns:a16="http://schemas.microsoft.com/office/drawing/2014/main" xmlns="" id="{285F1BEA-7F40-C559-1766-F7FE206EED43}"/>
              </a:ext>
            </a:extLst>
          </p:cNvPr>
          <p:cNvSpPr>
            <a:spLocks noGrp="1" noChangeArrowheads="1"/>
          </p:cNvSpPr>
          <p:nvPr>
            <p:ph type="dt" sz="half" idx="2"/>
          </p:nvPr>
        </p:nvSpPr>
        <p:spPr bwMode="auto">
          <a:xfrm>
            <a:off x="609600" y="6248400"/>
            <a:ext cx="2844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effectLst>
                  <a:outerShdw blurRad="38100" dist="38100" dir="2700000" algn="tl">
                    <a:srgbClr val="FFFFFF"/>
                  </a:outerShdw>
                </a:effectLst>
                <a:cs typeface="Arial" charset="0"/>
              </a:defRPr>
            </a:lvl1pPr>
          </a:lstStyle>
          <a:p>
            <a:pPr>
              <a:defRPr/>
            </a:pPr>
            <a:fld id="{A2A2236B-2EAA-4917-B951-B757E7BC33E5}" type="datetime1">
              <a:rPr lang="en-US" smtClean="0"/>
              <a:t>9/12/2024</a:t>
            </a:fld>
            <a:endParaRPr lang="en-US"/>
          </a:p>
        </p:txBody>
      </p:sp>
      <p:sp>
        <p:nvSpPr>
          <p:cNvPr id="7192" name="Rectangle 24">
            <a:extLst>
              <a:ext uri="{FF2B5EF4-FFF2-40B4-BE49-F238E27FC236}">
                <a16:creationId xmlns:a16="http://schemas.microsoft.com/office/drawing/2014/main" xmlns="" id="{B1FBA67A-3DE4-9AFC-4698-681544463113}"/>
              </a:ext>
            </a:extLst>
          </p:cNvPr>
          <p:cNvSpPr>
            <a:spLocks noGrp="1" noChangeArrowheads="1"/>
          </p:cNvSpPr>
          <p:nvPr>
            <p:ph type="ftr" sz="quarter" idx="3"/>
          </p:nvPr>
        </p:nvSpPr>
        <p:spPr bwMode="auto">
          <a:xfrm>
            <a:off x="4165600" y="6248400"/>
            <a:ext cx="3860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effectLst>
                  <a:outerShdw blurRad="38100" dist="38100" dir="2700000" algn="tl">
                    <a:srgbClr val="FFFFFF"/>
                  </a:outerShdw>
                </a:effectLst>
                <a:cs typeface="Arial" charset="0"/>
              </a:defRPr>
            </a:lvl1pPr>
          </a:lstStyle>
          <a:p>
            <a:pPr>
              <a:defRPr/>
            </a:pPr>
            <a:r>
              <a:rPr lang="en-US" smtClean="0"/>
              <a:t>RDP</a:t>
            </a:r>
            <a:endParaRPr lang="en-US"/>
          </a:p>
        </p:txBody>
      </p:sp>
      <p:sp>
        <p:nvSpPr>
          <p:cNvPr id="7193" name="Rectangle 25">
            <a:extLst>
              <a:ext uri="{FF2B5EF4-FFF2-40B4-BE49-F238E27FC236}">
                <a16:creationId xmlns:a16="http://schemas.microsoft.com/office/drawing/2014/main" xmlns="" id="{4F5D1FD6-9F57-2CB0-F7C5-45DCDF02FD5C}"/>
              </a:ext>
            </a:extLst>
          </p:cNvPr>
          <p:cNvSpPr>
            <a:spLocks noGrp="1" noChangeArrowheads="1"/>
          </p:cNvSpPr>
          <p:nvPr>
            <p:ph type="sldNum" sz="quarter" idx="4"/>
          </p:nvPr>
        </p:nvSpPr>
        <p:spPr bwMode="auto">
          <a:xfrm>
            <a:off x="8737600" y="6248400"/>
            <a:ext cx="2844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effectLst>
                  <a:outerShdw blurRad="38100" dist="38100" dir="2700000" algn="tl">
                    <a:srgbClr val="FFFFFF"/>
                  </a:outerShdw>
                </a:effectLst>
              </a:defRPr>
            </a:lvl1pPr>
          </a:lstStyle>
          <a:p>
            <a:fld id="{13BD40DD-0AA3-4DED-922B-197772D247E7}" type="slidenum">
              <a:rPr lang="en-US" altLang="en-US"/>
              <a:pPr/>
              <a:t>‹#›</a:t>
            </a:fld>
            <a:endParaRPr lang="en-US" altLang="en-US"/>
          </a:p>
        </p:txBody>
      </p:sp>
      <p:pic>
        <p:nvPicPr>
          <p:cNvPr id="26"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60785" y="382192"/>
            <a:ext cx="1046112" cy="78458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userDrawn="1"/>
        </p:nvSpPr>
        <p:spPr>
          <a:xfrm rot="19618678">
            <a:off x="1928284" y="3047454"/>
            <a:ext cx="8805333" cy="769441"/>
          </a:xfrm>
          <a:prstGeom prst="rect">
            <a:avLst/>
          </a:prstGeom>
          <a:noFill/>
        </p:spPr>
        <p:txBody>
          <a:bodyPr wrap="square" rtlCol="0">
            <a:spAutoFit/>
          </a:bodyPr>
          <a:lstStyle/>
          <a:p>
            <a:r>
              <a:rPr lang="en-US" sz="4400" b="1" dirty="0" smtClean="0">
                <a:solidFill>
                  <a:schemeClr val="bg2"/>
                </a:solidFill>
                <a:latin typeface="+mj-lt"/>
              </a:rPr>
              <a:t>RESEARCH DOCTOR PHARMA</a:t>
            </a:r>
            <a:endParaRPr lang="en-US" sz="4400" b="1" dirty="0">
              <a:solidFill>
                <a:schemeClr val="bg2"/>
              </a:solidFill>
              <a:latin typeface="+mj-lt"/>
            </a:endParaRPr>
          </a:p>
        </p:txBody>
      </p:sp>
    </p:spTree>
  </p:cSld>
  <p:clrMap bg1="lt1" tx1="dk1" bg2="lt2" tx2="dk2" accent1="accent1" accent2="accent2" accent3="accent3" accent4="accent4" accent5="accent5" accent6="accent6" hlink="hlink" folHlink="folHlink"/>
  <p:sldLayoutIdLst>
    <p:sldLayoutId id="2147483986" r:id="rId1"/>
    <p:sldLayoutId id="2147483954" r:id="rId2"/>
    <p:sldLayoutId id="2147483955" r:id="rId3"/>
    <p:sldLayoutId id="2147483956" r:id="rId4"/>
    <p:sldLayoutId id="2147483957" r:id="rId5"/>
    <p:sldLayoutId id="2147483958" r:id="rId6"/>
    <p:sldLayoutId id="2147483959" r:id="rId7"/>
    <p:sldLayoutId id="2147483960" r:id="rId8"/>
    <p:sldLayoutId id="2147483961" r:id="rId9"/>
    <p:sldLayoutId id="2147483962" r:id="rId10"/>
    <p:sldLayoutId id="2147483963" r:id="rId11"/>
  </p:sldLayoutIdLst>
  <p:transition spd="slow">
    <p:wedge/>
  </p:transition>
  <p:hf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n"/>
        <a:defRPr sz="3200">
          <a:solidFill>
            <a:schemeClr val="tx1"/>
          </a:solidFill>
          <a:effectLst>
            <a:outerShdw blurRad="38100" dist="38100" dir="2700000" algn="tl">
              <a:srgbClr val="FFFFFF"/>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800">
          <a:solidFill>
            <a:schemeClr val="tx1"/>
          </a:solidFill>
          <a:effectLst>
            <a:outerShdw blurRad="38100" dist="38100" dir="2700000" algn="tl">
              <a:srgbClr val="FFFFFF"/>
            </a:outerShdw>
          </a:effectLst>
          <a:latin typeface="+mn-lt"/>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a:solidFill>
            <a:schemeClr val="tx1"/>
          </a:solidFill>
          <a:effectLst>
            <a:outerShdw blurRad="38100" dist="38100" dir="2700000" algn="tl">
              <a:srgbClr val="FFFFFF"/>
            </a:outerShdw>
          </a:effectLst>
          <a:latin typeface="+mn-lt"/>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a:solidFill>
            <a:schemeClr val="tx1"/>
          </a:solidFill>
          <a:effectLst>
            <a:outerShdw blurRad="38100" dist="38100" dir="2700000" algn="tl">
              <a:srgbClr val="FFFFFF"/>
            </a:outerShdw>
          </a:effectLst>
          <a:latin typeface="+mn-lt"/>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effectLst>
            <a:outerShdw blurRad="38100" dist="38100" dir="2700000" algn="tl">
              <a:srgbClr val="FFFFFF"/>
            </a:outerShdw>
          </a:effectLst>
          <a:latin typeface="+mn-lt"/>
          <a:cs typeface="+mn-cs"/>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FFFFFF"/>
            </a:outerShdw>
          </a:effectLst>
          <a:latin typeface="+mn-lt"/>
          <a:cs typeface="+mn-cs"/>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FFFFFF"/>
            </a:outerShdw>
          </a:effectLst>
          <a:latin typeface="+mn-lt"/>
          <a:cs typeface="+mn-cs"/>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FFFFFF"/>
            </a:outerShdw>
          </a:effectLst>
          <a:latin typeface="+mn-lt"/>
          <a:cs typeface="+mn-cs"/>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FFFFFF"/>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xmlns="" id="{ADCBA86B-08BF-9C61-2420-02DB3376B0D4}"/>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xmlns="" id="{69F4E96B-9C72-D247-AFD2-52678CA7F5F1}"/>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C32B0F1F-342D-06C9-7CC7-7E9869A09125}"/>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cs typeface="Arial" charset="0"/>
              </a:defRPr>
            </a:lvl1pPr>
          </a:lstStyle>
          <a:p>
            <a:pPr>
              <a:defRPr/>
            </a:pPr>
            <a:fld id="{8E7EE74B-CD63-4C7E-AC71-22C268FB997C}" type="datetime1">
              <a:rPr lang="en-US" smtClean="0"/>
              <a:t>9/12/2024</a:t>
            </a:fld>
            <a:endParaRPr lang="en-US"/>
          </a:p>
        </p:txBody>
      </p:sp>
      <p:sp>
        <p:nvSpPr>
          <p:cNvPr id="5" name="Footer Placeholder 4">
            <a:extLst>
              <a:ext uri="{FF2B5EF4-FFF2-40B4-BE49-F238E27FC236}">
                <a16:creationId xmlns:a16="http://schemas.microsoft.com/office/drawing/2014/main" xmlns="" id="{890C9BAF-E53A-97B9-8112-36DB1656D002}"/>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cs typeface="Arial" charset="0"/>
              </a:defRPr>
            </a:lvl1pPr>
          </a:lstStyle>
          <a:p>
            <a:pPr>
              <a:defRPr/>
            </a:pPr>
            <a:r>
              <a:rPr lang="en-US" smtClean="0"/>
              <a:t>RDP</a:t>
            </a:r>
            <a:endParaRPr lang="en-US"/>
          </a:p>
        </p:txBody>
      </p:sp>
      <p:sp>
        <p:nvSpPr>
          <p:cNvPr id="6" name="Slide Number Placeholder 5">
            <a:extLst>
              <a:ext uri="{FF2B5EF4-FFF2-40B4-BE49-F238E27FC236}">
                <a16:creationId xmlns:a16="http://schemas.microsoft.com/office/drawing/2014/main" xmlns="" id="{6D8ABDEA-5019-D2AC-DB8A-A371964694C8}"/>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86351026-120D-4CA6-AA4D-C93677F16F9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ransition spd="slow">
    <p:wedge/>
  </p:transition>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a16="http://schemas.microsoft.com/office/drawing/2014/main" xmlns="" id="{2B1FA438-9B73-B149-DBC1-67EF6767B5B2}"/>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a:extLst>
              <a:ext uri="{FF2B5EF4-FFF2-40B4-BE49-F238E27FC236}">
                <a16:creationId xmlns:a16="http://schemas.microsoft.com/office/drawing/2014/main" xmlns="" id="{BA0E8A14-A1C6-9784-09D1-0818D8FDEB30}"/>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xmlns="" id="{6849BF9F-6867-F49C-2390-2519A3C616DF}"/>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cs typeface="Arial" charset="0"/>
              </a:defRPr>
            </a:lvl1pPr>
          </a:lstStyle>
          <a:p>
            <a:pPr>
              <a:defRPr/>
            </a:pPr>
            <a:fld id="{C34E55CC-E8B5-4C9D-BFE5-0CE507439747}" type="datetime1">
              <a:rPr lang="en-US" smtClean="0"/>
              <a:t>9/12/2024</a:t>
            </a:fld>
            <a:endParaRPr lang="en-US"/>
          </a:p>
        </p:txBody>
      </p:sp>
      <p:sp>
        <p:nvSpPr>
          <p:cNvPr id="5" name="Footer Placeholder 4">
            <a:extLst>
              <a:ext uri="{FF2B5EF4-FFF2-40B4-BE49-F238E27FC236}">
                <a16:creationId xmlns:a16="http://schemas.microsoft.com/office/drawing/2014/main" xmlns="" id="{D250B981-FE5B-EDD4-8572-3E0688444AB1}"/>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cs typeface="Arial" charset="0"/>
              </a:defRPr>
            </a:lvl1pPr>
          </a:lstStyle>
          <a:p>
            <a:pPr>
              <a:defRPr/>
            </a:pPr>
            <a:r>
              <a:rPr lang="en-US" smtClean="0"/>
              <a:t>RDP</a:t>
            </a:r>
            <a:endParaRPr lang="en-US"/>
          </a:p>
        </p:txBody>
      </p:sp>
      <p:sp>
        <p:nvSpPr>
          <p:cNvPr id="6" name="Slide Number Placeholder 5">
            <a:extLst>
              <a:ext uri="{FF2B5EF4-FFF2-40B4-BE49-F238E27FC236}">
                <a16:creationId xmlns:a16="http://schemas.microsoft.com/office/drawing/2014/main" xmlns="" id="{5EA1F990-9A1C-A3ED-D2FD-36F3D292F99C}"/>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635E77E0-645D-43C2-A08B-2C05F8C007CC}"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Lst>
  <p:transition spd="slow">
    <p:wedge/>
  </p:transition>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2.gif"/><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62.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2.gif"/><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67.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WordArt 4">
            <a:extLst>
              <a:ext uri="{FF2B5EF4-FFF2-40B4-BE49-F238E27FC236}">
                <a16:creationId xmlns:a16="http://schemas.microsoft.com/office/drawing/2014/main" xmlns="" id="{87EAAFDF-7D57-D215-58EB-5FFE1E3BCFA4}"/>
              </a:ext>
            </a:extLst>
          </p:cNvPr>
          <p:cNvSpPr>
            <a:spLocks noChangeArrowheads="1" noChangeShapeType="1" noTextEdit="1"/>
          </p:cNvSpPr>
          <p:nvPr/>
        </p:nvSpPr>
        <p:spPr bwMode="auto">
          <a:xfrm>
            <a:off x="1752600" y="304800"/>
            <a:ext cx="8763000" cy="1143000"/>
          </a:xfrm>
          <a:prstGeom prst="rect">
            <a:avLst/>
          </a:prstGeom>
        </p:spPr>
        <p:txBody>
          <a:bodyPr wrap="none" fromWordArt="1">
            <a:prstTxWarp prst="textPlain">
              <a:avLst>
                <a:gd name="adj" fmla="val 49023"/>
              </a:avLst>
            </a:prstTxWarp>
          </a:bodyPr>
          <a:lstStyle/>
          <a:p>
            <a:pPr algn="ctr"/>
            <a:r>
              <a:rPr lang="en-US" sz="3600" b="1" i="1" kern="10">
                <a:ln w="9525">
                  <a:solidFill>
                    <a:srgbClr val="00FF00"/>
                  </a:solidFill>
                  <a:round/>
                  <a:headEnd/>
                  <a:tailEnd/>
                </a:ln>
                <a:solidFill>
                  <a:srgbClr val="000080"/>
                </a:solidFill>
                <a:effectLst>
                  <a:outerShdw dist="45791" dir="2021404" algn="ctr" rotWithShape="0">
                    <a:srgbClr val="B2B2B2">
                      <a:alpha val="79999"/>
                    </a:srgbClr>
                  </a:outerShdw>
                </a:effectLst>
                <a:latin typeface="Segoe Script" panose="030B0504020000000003" pitchFamily="66" charset="0"/>
              </a:rPr>
              <a:t>SAMPLE  HANDLING  TECHNIQUES</a:t>
            </a:r>
          </a:p>
        </p:txBody>
      </p:sp>
      <p:sp>
        <p:nvSpPr>
          <p:cNvPr id="5123" name="WordArt 5">
            <a:extLst>
              <a:ext uri="{FF2B5EF4-FFF2-40B4-BE49-F238E27FC236}">
                <a16:creationId xmlns:a16="http://schemas.microsoft.com/office/drawing/2014/main" xmlns="" id="{95B05850-0C68-D1DB-97BD-C1E5CF3CDE6E}"/>
              </a:ext>
            </a:extLst>
          </p:cNvPr>
          <p:cNvSpPr>
            <a:spLocks noChangeArrowheads="1" noChangeShapeType="1" noTextEdit="1"/>
          </p:cNvSpPr>
          <p:nvPr/>
        </p:nvSpPr>
        <p:spPr bwMode="auto">
          <a:xfrm>
            <a:off x="2514600" y="1676400"/>
            <a:ext cx="6934200" cy="971550"/>
          </a:xfrm>
          <a:prstGeom prst="rect">
            <a:avLst/>
          </a:prstGeom>
        </p:spPr>
        <p:txBody>
          <a:bodyPr wrap="none" fromWordArt="1">
            <a:prstTxWarp prst="textPlain">
              <a:avLst>
                <a:gd name="adj" fmla="val 48949"/>
              </a:avLst>
            </a:prstTxWarp>
          </a:bodyPr>
          <a:lstStyle/>
          <a:p>
            <a:pPr algn="ctr"/>
            <a:r>
              <a:rPr lang="en-US" sz="3600" b="1" i="1" kern="10">
                <a:ln w="9525">
                  <a:solidFill>
                    <a:srgbClr val="00FF00"/>
                  </a:solidFill>
                  <a:round/>
                  <a:headEnd/>
                  <a:tailEnd/>
                </a:ln>
                <a:solidFill>
                  <a:srgbClr val="000080"/>
                </a:solidFill>
                <a:effectLst>
                  <a:outerShdw dist="45791" dir="2021404" algn="ctr" rotWithShape="0">
                    <a:srgbClr val="B2B2B2">
                      <a:alpha val="79999"/>
                    </a:srgbClr>
                  </a:outerShdw>
                </a:effectLst>
                <a:latin typeface="Segoe Script" panose="030B0504020000000003" pitchFamily="66" charset="0"/>
              </a:rPr>
              <a:t>IN  IR  SPECTROSCOPY</a:t>
            </a:r>
          </a:p>
        </p:txBody>
      </p:sp>
      <p:sp>
        <p:nvSpPr>
          <p:cNvPr id="5" name="Slide Number Placeholder 4">
            <a:extLst>
              <a:ext uri="{FF2B5EF4-FFF2-40B4-BE49-F238E27FC236}">
                <a16:creationId xmlns:a16="http://schemas.microsoft.com/office/drawing/2014/main" xmlns="" id="{12481C88-DA21-04C0-8B3B-233870145B72}"/>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01309295-C081-4A50-8BDD-3F64E9FB8052}" type="slidenum">
              <a:rPr lang="en-US" altLang="en-US"/>
              <a:pPr eaLnBrk="1" hangingPunct="1"/>
              <a:t>1</a:t>
            </a:fld>
            <a:endParaRPr lang="en-US" altLang="en-US"/>
          </a:p>
        </p:txBody>
      </p:sp>
      <p:sp>
        <p:nvSpPr>
          <p:cNvPr id="6" name="Footer Placeholder 5">
            <a:extLst>
              <a:ext uri="{FF2B5EF4-FFF2-40B4-BE49-F238E27FC236}">
                <a16:creationId xmlns:a16="http://schemas.microsoft.com/office/drawing/2014/main" xmlns="" id="{84BE52E0-3065-4D85-0DA0-B42719C13662}"/>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A595BF59-D9A4-E840-3475-B255111E6B46}"/>
              </a:ext>
            </a:extLst>
          </p:cNvPr>
          <p:cNvSpPr>
            <a:spLocks noGrp="1"/>
          </p:cNvSpPr>
          <p:nvPr>
            <p:ph type="ftr" sz="quarter" idx="11"/>
          </p:nvPr>
        </p:nvSpPr>
        <p:spPr/>
        <p:txBody>
          <a:bodyPr/>
          <a:lstStyle/>
          <a:p>
            <a:pPr>
              <a:defRPr/>
            </a:pPr>
            <a:r>
              <a:rPr lang="en-US" smtClean="0"/>
              <a:t>RDP</a:t>
            </a:r>
            <a:endParaRPr lang="en-US"/>
          </a:p>
        </p:txBody>
      </p:sp>
      <p:sp>
        <p:nvSpPr>
          <p:cNvPr id="4" name="Slide Number Placeholder 3">
            <a:extLst>
              <a:ext uri="{FF2B5EF4-FFF2-40B4-BE49-F238E27FC236}">
                <a16:creationId xmlns:a16="http://schemas.microsoft.com/office/drawing/2014/main" xmlns="" id="{0DA9307C-CC4E-572E-156A-2C9B3319B58E}"/>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336B37EC-6342-41C3-8D5D-1AC07EA1A870}" type="slidenum">
              <a:rPr lang="en-US" altLang="en-US"/>
              <a:pPr eaLnBrk="1" hangingPunct="1"/>
              <a:t>2</a:t>
            </a:fld>
            <a:endParaRPr lang="en-US" altLang="en-US"/>
          </a:p>
        </p:txBody>
      </p:sp>
    </p:spTree>
  </p:cSld>
  <p:clrMapOvr>
    <a:masterClrMapping/>
  </p:clrMapOvr>
  <p:transition spd="slow">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xmlns="" id="{FC5EEAD6-C2B0-A5CE-7895-246CABF58C9B}"/>
              </a:ext>
            </a:extLst>
          </p:cNvPr>
          <p:cNvSpPr>
            <a:spLocks noGrp="1" noChangeArrowheads="1"/>
          </p:cNvSpPr>
          <p:nvPr>
            <p:ph type="title"/>
          </p:nvPr>
        </p:nvSpPr>
        <p:spPr>
          <a:xfrm>
            <a:off x="1981200" y="277814"/>
            <a:ext cx="8229600" cy="788987"/>
          </a:xfrm>
        </p:spPr>
        <p:txBody>
          <a:bodyPr/>
          <a:lstStyle/>
          <a:p>
            <a:pPr eaLnBrk="1" hangingPunct="1">
              <a:defRPr/>
            </a:pPr>
            <a:r>
              <a:rPr lang="en-US" sz="3200" i="1" u="sng">
                <a:latin typeface="Australian Sunrise" pitchFamily="2" charset="0"/>
              </a:rPr>
              <a:t>INTRODUCTION</a:t>
            </a:r>
          </a:p>
        </p:txBody>
      </p:sp>
      <p:sp>
        <p:nvSpPr>
          <p:cNvPr id="4099" name="Rectangle 3">
            <a:extLst>
              <a:ext uri="{FF2B5EF4-FFF2-40B4-BE49-F238E27FC236}">
                <a16:creationId xmlns:a16="http://schemas.microsoft.com/office/drawing/2014/main" xmlns="" id="{0FF1BDA1-9C73-A61B-800E-6747CE732A1C}"/>
              </a:ext>
            </a:extLst>
          </p:cNvPr>
          <p:cNvSpPr>
            <a:spLocks noGrp="1" noChangeArrowheads="1"/>
          </p:cNvSpPr>
          <p:nvPr>
            <p:ph type="body" idx="1"/>
          </p:nvPr>
        </p:nvSpPr>
        <p:spPr>
          <a:xfrm>
            <a:off x="1905000" y="1066800"/>
            <a:ext cx="8763000" cy="5334000"/>
          </a:xfrm>
        </p:spPr>
        <p:txBody>
          <a:bodyPr/>
          <a:lstStyle/>
          <a:p>
            <a:pPr algn="just" eaLnBrk="1" hangingPunct="1"/>
            <a:r>
              <a:rPr lang="en-US" altLang="en-US" sz="2800" b="1">
                <a:solidFill>
                  <a:srgbClr val="006600"/>
                </a:solidFill>
                <a:effectLst/>
              </a:rPr>
              <a:t>IR Spectroscopy is concerned about the absorption of IR radiation by a molecule,</a:t>
            </a:r>
          </a:p>
          <a:p>
            <a:pPr algn="just" eaLnBrk="1" hangingPunct="1"/>
            <a:r>
              <a:rPr lang="en-US" altLang="en-US" sz="2800" b="1">
                <a:solidFill>
                  <a:srgbClr val="006600"/>
                </a:solidFill>
                <a:effectLst/>
              </a:rPr>
              <a:t> which results in vibrational transitions and exhibit characteristic absorption spectra</a:t>
            </a:r>
            <a:r>
              <a:rPr lang="en-US" altLang="en-US" sz="2800" b="1" baseline="30000">
                <a:solidFill>
                  <a:srgbClr val="006600"/>
                </a:solidFill>
                <a:effectLst/>
              </a:rPr>
              <a:t>3</a:t>
            </a:r>
            <a:r>
              <a:rPr lang="en-US" altLang="en-US" sz="2800" b="1">
                <a:solidFill>
                  <a:srgbClr val="006600"/>
                </a:solidFill>
                <a:effectLst/>
              </a:rPr>
              <a:t>.</a:t>
            </a:r>
          </a:p>
          <a:p>
            <a:pPr algn="just" eaLnBrk="1" hangingPunct="1"/>
            <a:endParaRPr lang="en-US" altLang="en-US" sz="2800" b="1">
              <a:solidFill>
                <a:srgbClr val="006600"/>
              </a:solidFill>
              <a:effectLst/>
            </a:endParaRPr>
          </a:p>
          <a:p>
            <a:pPr algn="just" eaLnBrk="1" hangingPunct="1"/>
            <a:r>
              <a:rPr lang="en-US" altLang="en-US" sz="2800" b="1">
                <a:solidFill>
                  <a:srgbClr val="006600"/>
                </a:solidFill>
                <a:effectLst/>
              </a:rPr>
              <a:t>IR region range – </a:t>
            </a:r>
            <a:r>
              <a:rPr lang="en-US" altLang="en-US" sz="2800" b="1" i="1">
                <a:solidFill>
                  <a:srgbClr val="0000CC"/>
                </a:solidFill>
                <a:effectLst/>
              </a:rPr>
              <a:t>0.8-200</a:t>
            </a:r>
            <a:r>
              <a:rPr lang="en-US" altLang="en-US" sz="2800" b="1" i="1">
                <a:solidFill>
                  <a:srgbClr val="0000CC"/>
                </a:solidFill>
                <a:effectLst/>
                <a:cs typeface="Times New Roman" panose="02020603050405020304" pitchFamily="18" charset="0"/>
              </a:rPr>
              <a:t>µ</a:t>
            </a:r>
            <a:r>
              <a:rPr lang="en-US" altLang="en-US" sz="2800" b="1">
                <a:solidFill>
                  <a:srgbClr val="006600"/>
                </a:solidFill>
                <a:effectLst/>
                <a:cs typeface="Times New Roman" panose="02020603050405020304" pitchFamily="18" charset="0"/>
              </a:rPr>
              <a:t>. (12500-4000cm-1)</a:t>
            </a:r>
          </a:p>
          <a:p>
            <a:pPr algn="just" eaLnBrk="1" hangingPunct="1"/>
            <a:endParaRPr lang="en-US" altLang="en-US" sz="2800" b="1">
              <a:solidFill>
                <a:srgbClr val="006600"/>
              </a:solidFill>
              <a:effectLst/>
              <a:cs typeface="Times New Roman" panose="02020603050405020304" pitchFamily="18" charset="0"/>
            </a:endParaRPr>
          </a:p>
          <a:p>
            <a:pPr algn="just" eaLnBrk="1" hangingPunct="1"/>
            <a:r>
              <a:rPr lang="en-US" altLang="en-US" sz="2800" b="1">
                <a:solidFill>
                  <a:srgbClr val="006600"/>
                </a:solidFill>
                <a:effectLst/>
                <a:cs typeface="Times New Roman" panose="02020603050405020304" pitchFamily="18" charset="0"/>
              </a:rPr>
              <a:t>Analytical useful range –</a:t>
            </a:r>
            <a:r>
              <a:rPr lang="en-US" altLang="en-US" sz="2800" b="1" i="1">
                <a:solidFill>
                  <a:srgbClr val="0000CC"/>
                </a:solidFill>
                <a:effectLst/>
                <a:cs typeface="Times New Roman" panose="02020603050405020304" pitchFamily="18" charset="0"/>
              </a:rPr>
              <a:t>4000-400cm</a:t>
            </a:r>
            <a:r>
              <a:rPr lang="en-US" altLang="en-US" sz="2800" b="1" i="1" baseline="30000">
                <a:solidFill>
                  <a:srgbClr val="0000CC"/>
                </a:solidFill>
                <a:effectLst/>
                <a:cs typeface="Times New Roman" panose="02020603050405020304" pitchFamily="18" charset="0"/>
              </a:rPr>
              <a:t>-1     </a:t>
            </a:r>
            <a:r>
              <a:rPr lang="en-US" altLang="en-US" sz="2800" b="1" i="1">
                <a:solidFill>
                  <a:srgbClr val="006600"/>
                </a:solidFill>
                <a:effectLst/>
                <a:cs typeface="Times New Roman" panose="02020603050405020304" pitchFamily="18" charset="0"/>
              </a:rPr>
              <a:t> </a:t>
            </a:r>
            <a:r>
              <a:rPr lang="en-US" altLang="en-US" sz="2800" b="1">
                <a:solidFill>
                  <a:srgbClr val="006600"/>
                </a:solidFill>
                <a:effectLst/>
                <a:cs typeface="Times New Roman" panose="02020603050405020304" pitchFamily="18" charset="0"/>
              </a:rPr>
              <a:t>(Fundamental region).</a:t>
            </a:r>
          </a:p>
          <a:p>
            <a:pPr algn="just" eaLnBrk="1" hangingPunct="1"/>
            <a:endParaRPr lang="en-US" altLang="en-US" sz="2800" b="1">
              <a:solidFill>
                <a:srgbClr val="006600"/>
              </a:solidFill>
              <a:effectLst/>
              <a:cs typeface="Times New Roman" panose="02020603050405020304" pitchFamily="18" charset="0"/>
            </a:endParaRPr>
          </a:p>
        </p:txBody>
      </p:sp>
      <p:sp>
        <p:nvSpPr>
          <p:cNvPr id="5" name="Slide Number Placeholder 4">
            <a:extLst>
              <a:ext uri="{FF2B5EF4-FFF2-40B4-BE49-F238E27FC236}">
                <a16:creationId xmlns:a16="http://schemas.microsoft.com/office/drawing/2014/main" xmlns="" id="{E7A6F170-D0CF-5FFC-1921-50A32C23B730}"/>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F158E92C-C352-43D2-8E55-D21798281693}" type="slidenum">
              <a:rPr lang="en-US" altLang="en-US"/>
              <a:pPr eaLnBrk="1" hangingPunct="1"/>
              <a:t>3</a:t>
            </a:fld>
            <a:endParaRPr lang="en-US" altLang="en-US"/>
          </a:p>
        </p:txBody>
      </p:sp>
      <p:sp>
        <p:nvSpPr>
          <p:cNvPr id="6" name="Footer Placeholder 5">
            <a:extLst>
              <a:ext uri="{FF2B5EF4-FFF2-40B4-BE49-F238E27FC236}">
                <a16:creationId xmlns:a16="http://schemas.microsoft.com/office/drawing/2014/main" xmlns="" id="{CA4B21E0-525E-872B-733F-D56BA71622F1}"/>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099">
                                            <p:txEl>
                                              <p:pRg st="3" end="3"/>
                                            </p:txEl>
                                          </p:spTgt>
                                        </p:tgtEl>
                                        <p:attrNameLst>
                                          <p:attrName>style.visibility</p:attrName>
                                        </p:attrNameLst>
                                      </p:cBhvr>
                                      <p:to>
                                        <p:strVal val="visible"/>
                                      </p:to>
                                    </p:set>
                                    <p:anim calcmode="lin" valueType="num">
                                      <p:cBhvr additive="base">
                                        <p:cTn id="19"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099">
                                            <p:txEl>
                                              <p:pRg st="5" end="5"/>
                                            </p:txEl>
                                          </p:spTgt>
                                        </p:tgtEl>
                                        <p:attrNameLst>
                                          <p:attrName>style.visibility</p:attrName>
                                        </p:attrNameLst>
                                      </p:cBhvr>
                                      <p:to>
                                        <p:strVal val="visible"/>
                                      </p:to>
                                    </p:set>
                                    <p:anim calcmode="lin" valueType="num">
                                      <p:cBhvr additive="base">
                                        <p:cTn id="25" dur="500" fill="hold"/>
                                        <p:tgtEl>
                                          <p:spTgt spid="4099">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09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A8F27CF-503C-62AC-8CDB-F7B7C61AD9B6}"/>
              </a:ext>
            </a:extLst>
          </p:cNvPr>
          <p:cNvSpPr>
            <a:spLocks noGrp="1"/>
          </p:cNvSpPr>
          <p:nvPr>
            <p:ph idx="1"/>
          </p:nvPr>
        </p:nvSpPr>
        <p:spPr/>
        <p:txBody>
          <a:bodyPr/>
          <a:lstStyle/>
          <a:p>
            <a:pPr algn="just" eaLnBrk="1" hangingPunct="1">
              <a:defRPr/>
            </a:pPr>
            <a:r>
              <a:rPr lang="en-US" b="1" dirty="0">
                <a:solidFill>
                  <a:srgbClr val="006600"/>
                </a:solidFill>
                <a:effectLst/>
                <a:cs typeface="Times New Roman" pitchFamily="18" charset="0"/>
              </a:rPr>
              <a:t>Possibility of </a:t>
            </a:r>
            <a:r>
              <a:rPr lang="en-US" b="1" i="1" dirty="0">
                <a:solidFill>
                  <a:srgbClr val="0000CC"/>
                </a:solidFill>
                <a:effectLst/>
                <a:cs typeface="Times New Roman" pitchFamily="18" charset="0"/>
              </a:rPr>
              <a:t>chemical identification</a:t>
            </a:r>
            <a:r>
              <a:rPr lang="en-US" b="1" dirty="0">
                <a:solidFill>
                  <a:srgbClr val="006600"/>
                </a:solidFill>
                <a:effectLst/>
                <a:cs typeface="Times New Roman" pitchFamily="18" charset="0"/>
              </a:rPr>
              <a:t>.</a:t>
            </a:r>
          </a:p>
          <a:p>
            <a:pPr algn="just" eaLnBrk="1" hangingPunct="1">
              <a:defRPr/>
            </a:pPr>
            <a:endParaRPr lang="en-US" b="1" dirty="0">
              <a:solidFill>
                <a:srgbClr val="006600"/>
              </a:solidFill>
              <a:effectLst/>
              <a:cs typeface="Times New Roman" pitchFamily="18" charset="0"/>
            </a:endParaRPr>
          </a:p>
          <a:p>
            <a:pPr algn="just" eaLnBrk="1" hangingPunct="1">
              <a:defRPr/>
            </a:pPr>
            <a:r>
              <a:rPr lang="en-US" b="1" dirty="0">
                <a:solidFill>
                  <a:srgbClr val="006600"/>
                </a:solidFill>
                <a:effectLst/>
                <a:cs typeface="Times New Roman" pitchFamily="18" charset="0"/>
              </a:rPr>
              <a:t>Valuable tool  for the </a:t>
            </a:r>
            <a:r>
              <a:rPr lang="en-US" b="1" i="1" dirty="0">
                <a:solidFill>
                  <a:srgbClr val="0000CC"/>
                </a:solidFill>
                <a:effectLst/>
                <a:cs typeface="Times New Roman" pitchFamily="18" charset="0"/>
              </a:rPr>
              <a:t>determination of organic</a:t>
            </a:r>
            <a:r>
              <a:rPr lang="en-US" b="1" dirty="0">
                <a:solidFill>
                  <a:srgbClr val="006600"/>
                </a:solidFill>
                <a:effectLst/>
                <a:cs typeface="Times New Roman" pitchFamily="18" charset="0"/>
              </a:rPr>
              <a:t>, and to a </a:t>
            </a:r>
            <a:r>
              <a:rPr lang="en-US" b="1" dirty="0">
                <a:solidFill>
                  <a:srgbClr val="660033"/>
                </a:solidFill>
                <a:effectLst/>
                <a:cs typeface="Times New Roman" pitchFamily="18" charset="0"/>
              </a:rPr>
              <a:t>lesser extent</a:t>
            </a:r>
            <a:r>
              <a:rPr lang="en-US" b="1" dirty="0">
                <a:solidFill>
                  <a:srgbClr val="006600"/>
                </a:solidFill>
                <a:effectLst/>
                <a:cs typeface="Times New Roman" pitchFamily="18" charset="0"/>
              </a:rPr>
              <a:t>, </a:t>
            </a:r>
            <a:r>
              <a:rPr lang="en-US" b="1" i="1" dirty="0">
                <a:solidFill>
                  <a:srgbClr val="0000CC"/>
                </a:solidFill>
                <a:effectLst/>
                <a:cs typeface="Times New Roman" pitchFamily="18" charset="0"/>
              </a:rPr>
              <a:t>inorganic structure</a:t>
            </a:r>
            <a:r>
              <a:rPr lang="en-US" b="1" dirty="0">
                <a:solidFill>
                  <a:srgbClr val="006600"/>
                </a:solidFill>
                <a:effectLst/>
                <a:cs typeface="Times New Roman" pitchFamily="18" charset="0"/>
              </a:rPr>
              <a:t>. </a:t>
            </a:r>
          </a:p>
          <a:p>
            <a:pPr>
              <a:defRPr/>
            </a:pPr>
            <a:endParaRPr lang="en-US" dirty="0"/>
          </a:p>
        </p:txBody>
      </p:sp>
      <p:sp>
        <p:nvSpPr>
          <p:cNvPr id="5" name="Slide Number Placeholder 4">
            <a:extLst>
              <a:ext uri="{FF2B5EF4-FFF2-40B4-BE49-F238E27FC236}">
                <a16:creationId xmlns:a16="http://schemas.microsoft.com/office/drawing/2014/main" xmlns="" id="{43D4E7B0-8A12-AEBC-89F7-F5D7BCF50713}"/>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068A6DE0-9426-4CDF-AB92-6F993AC1C43E}" type="slidenum">
              <a:rPr lang="en-US" altLang="en-US"/>
              <a:pPr eaLnBrk="1" hangingPunct="1"/>
              <a:t>4</a:t>
            </a:fld>
            <a:endParaRPr lang="en-US" altLang="en-US"/>
          </a:p>
        </p:txBody>
      </p:sp>
      <p:sp>
        <p:nvSpPr>
          <p:cNvPr id="6" name="Footer Placeholder 5">
            <a:extLst>
              <a:ext uri="{FF2B5EF4-FFF2-40B4-BE49-F238E27FC236}">
                <a16:creationId xmlns:a16="http://schemas.microsoft.com/office/drawing/2014/main" xmlns="" id="{D0CBB76B-4082-0241-612D-F5609325E902}"/>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xmlns="" id="{7DA85C8A-1340-0000-836D-11C75DA3703B}"/>
              </a:ext>
            </a:extLst>
          </p:cNvPr>
          <p:cNvSpPr>
            <a:spLocks noGrp="1" noChangeArrowheads="1"/>
          </p:cNvSpPr>
          <p:nvPr>
            <p:ph type="title"/>
          </p:nvPr>
        </p:nvSpPr>
        <p:spPr>
          <a:xfrm>
            <a:off x="1981200" y="0"/>
            <a:ext cx="8229600" cy="914400"/>
          </a:xfrm>
        </p:spPr>
        <p:txBody>
          <a:bodyPr/>
          <a:lstStyle/>
          <a:p>
            <a:pPr eaLnBrk="1" hangingPunct="1">
              <a:defRPr/>
            </a:pPr>
            <a:r>
              <a:rPr lang="en-US" sz="2800" i="1" u="sng">
                <a:latin typeface="Copperplate Gothic Bold" pitchFamily="34" charset="0"/>
              </a:rPr>
              <a:t>Sample Holders &amp; Sampling of Substances</a:t>
            </a:r>
          </a:p>
        </p:txBody>
      </p:sp>
      <p:sp>
        <p:nvSpPr>
          <p:cNvPr id="5123" name="Rectangle 3">
            <a:extLst>
              <a:ext uri="{FF2B5EF4-FFF2-40B4-BE49-F238E27FC236}">
                <a16:creationId xmlns:a16="http://schemas.microsoft.com/office/drawing/2014/main" xmlns="" id="{366B7DF6-C271-CEB8-A402-BA7D891AC078}"/>
              </a:ext>
            </a:extLst>
          </p:cNvPr>
          <p:cNvSpPr>
            <a:spLocks noGrp="1" noChangeArrowheads="1"/>
          </p:cNvSpPr>
          <p:nvPr>
            <p:ph type="body" idx="1"/>
          </p:nvPr>
        </p:nvSpPr>
        <p:spPr>
          <a:xfrm>
            <a:off x="1905000" y="914400"/>
            <a:ext cx="8229600" cy="5715000"/>
          </a:xfrm>
        </p:spPr>
        <p:txBody>
          <a:bodyPr/>
          <a:lstStyle/>
          <a:p>
            <a:pPr algn="just" eaLnBrk="1" hangingPunct="1"/>
            <a:r>
              <a:rPr lang="en-US" altLang="en-US" b="1">
                <a:solidFill>
                  <a:srgbClr val="006600"/>
                </a:solidFill>
                <a:effectLst/>
              </a:rPr>
              <a:t>State of the sample i.e., </a:t>
            </a:r>
            <a:r>
              <a:rPr lang="en-US" altLang="en-US" b="1" i="1">
                <a:solidFill>
                  <a:srgbClr val="660033"/>
                </a:solidFill>
                <a:effectLst/>
              </a:rPr>
              <a:t>Solid, Liquid or Gas</a:t>
            </a:r>
            <a:r>
              <a:rPr lang="en-US" altLang="en-US" b="1">
                <a:solidFill>
                  <a:srgbClr val="006600"/>
                </a:solidFill>
                <a:effectLst/>
              </a:rPr>
              <a:t>.</a:t>
            </a:r>
          </a:p>
          <a:p>
            <a:pPr algn="just" eaLnBrk="1" hangingPunct="1"/>
            <a:endParaRPr lang="en-US" altLang="en-US" b="1">
              <a:solidFill>
                <a:srgbClr val="006600"/>
              </a:solidFill>
              <a:effectLst/>
            </a:endParaRPr>
          </a:p>
          <a:p>
            <a:pPr algn="just" eaLnBrk="1" hangingPunct="1"/>
            <a:r>
              <a:rPr lang="en-US" altLang="en-US" b="1">
                <a:solidFill>
                  <a:srgbClr val="006600"/>
                </a:solidFill>
                <a:effectLst/>
              </a:rPr>
              <a:t>The </a:t>
            </a:r>
            <a:r>
              <a:rPr lang="en-US" altLang="en-US" b="1" i="1">
                <a:solidFill>
                  <a:srgbClr val="0000CC"/>
                </a:solidFill>
                <a:effectLst/>
              </a:rPr>
              <a:t>intermolecular forces of attraction</a:t>
            </a:r>
            <a:r>
              <a:rPr lang="en-US" altLang="en-US" b="1">
                <a:solidFill>
                  <a:srgbClr val="006600"/>
                </a:solidFill>
                <a:effectLst/>
              </a:rPr>
              <a:t> are most operative in solid phase </a:t>
            </a:r>
          </a:p>
          <a:p>
            <a:pPr algn="just" eaLnBrk="1" hangingPunct="1"/>
            <a:r>
              <a:rPr lang="en-US" altLang="en-US" b="1">
                <a:solidFill>
                  <a:srgbClr val="006600"/>
                </a:solidFill>
                <a:effectLst/>
              </a:rPr>
              <a:t>least in case of gases.</a:t>
            </a:r>
          </a:p>
          <a:p>
            <a:pPr algn="just" eaLnBrk="1" hangingPunct="1"/>
            <a:endParaRPr lang="en-US" altLang="en-US" b="1">
              <a:solidFill>
                <a:srgbClr val="006600"/>
              </a:solidFill>
              <a:effectLst/>
            </a:endParaRPr>
          </a:p>
          <a:p>
            <a:pPr algn="just" eaLnBrk="1" hangingPunct="1"/>
            <a:r>
              <a:rPr lang="en-US" altLang="en-US" b="1">
                <a:solidFill>
                  <a:srgbClr val="006600"/>
                </a:solidFill>
                <a:effectLst/>
              </a:rPr>
              <a:t>The sample of same substance shows </a:t>
            </a:r>
            <a:r>
              <a:rPr lang="en-US" altLang="en-US" b="1" i="1" u="sng">
                <a:solidFill>
                  <a:srgbClr val="0000CC"/>
                </a:solidFill>
                <a:effectLst/>
              </a:rPr>
              <a:t>shift in frequencies</a:t>
            </a:r>
            <a:r>
              <a:rPr lang="en-US" altLang="en-US" b="1" u="sng">
                <a:solidFill>
                  <a:srgbClr val="006600"/>
                </a:solidFill>
                <a:effectLst/>
              </a:rPr>
              <a:t> </a:t>
            </a:r>
            <a:r>
              <a:rPr lang="en-US" altLang="en-US" b="1" i="1" u="sng">
                <a:solidFill>
                  <a:srgbClr val="0000CC"/>
                </a:solidFill>
                <a:effectLst/>
              </a:rPr>
              <a:t>of absorption</a:t>
            </a:r>
            <a:r>
              <a:rPr lang="en-US" altLang="en-US" b="1">
                <a:solidFill>
                  <a:srgbClr val="006600"/>
                </a:solidFill>
                <a:effectLst/>
              </a:rPr>
              <a:t> </a:t>
            </a:r>
          </a:p>
          <a:p>
            <a:pPr algn="just" eaLnBrk="1" hangingPunct="1"/>
            <a:r>
              <a:rPr lang="en-US" altLang="en-US" b="1">
                <a:solidFill>
                  <a:srgbClr val="006600"/>
                </a:solidFill>
                <a:effectLst/>
              </a:rPr>
              <a:t>as it passes from </a:t>
            </a:r>
            <a:r>
              <a:rPr lang="en-US" altLang="en-US" b="1" i="1">
                <a:solidFill>
                  <a:srgbClr val="660033"/>
                </a:solidFill>
                <a:effectLst/>
              </a:rPr>
              <a:t>solid to the gaseous state</a:t>
            </a:r>
            <a:r>
              <a:rPr lang="en-US" altLang="en-US" b="1">
                <a:solidFill>
                  <a:srgbClr val="006600"/>
                </a:solidFill>
                <a:effectLst/>
              </a:rPr>
              <a:t>.</a:t>
            </a:r>
          </a:p>
          <a:p>
            <a:pPr algn="just" eaLnBrk="1" hangingPunct="1"/>
            <a:endParaRPr lang="en-US" altLang="en-US" b="1">
              <a:solidFill>
                <a:srgbClr val="006600"/>
              </a:solidFill>
              <a:effectLst/>
            </a:endParaRPr>
          </a:p>
        </p:txBody>
      </p:sp>
      <p:sp>
        <p:nvSpPr>
          <p:cNvPr id="5" name="Slide Number Placeholder 4">
            <a:extLst>
              <a:ext uri="{FF2B5EF4-FFF2-40B4-BE49-F238E27FC236}">
                <a16:creationId xmlns:a16="http://schemas.microsoft.com/office/drawing/2014/main" xmlns="" id="{B8339D73-EBFA-FF3F-25A6-B472EA1DA3C3}"/>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771F697A-F454-4074-99C6-ED35A0AD4225}" type="slidenum">
              <a:rPr lang="en-US" altLang="en-US"/>
              <a:pPr eaLnBrk="1" hangingPunct="1"/>
              <a:t>5</a:t>
            </a:fld>
            <a:endParaRPr lang="en-US" altLang="en-US"/>
          </a:p>
        </p:txBody>
      </p:sp>
      <p:sp>
        <p:nvSpPr>
          <p:cNvPr id="6" name="Footer Placeholder 5">
            <a:extLst>
              <a:ext uri="{FF2B5EF4-FFF2-40B4-BE49-F238E27FC236}">
                <a16:creationId xmlns:a16="http://schemas.microsoft.com/office/drawing/2014/main" xmlns="" id="{7972EA05-894E-9500-5663-37D751FD77EE}"/>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123">
                                            <p:txEl>
                                              <p:pRg st="2" end="2"/>
                                            </p:txEl>
                                          </p:spTgt>
                                        </p:tgtEl>
                                        <p:attrNameLst>
                                          <p:attrName>style.visibility</p:attrName>
                                        </p:attrNameLst>
                                      </p:cBhvr>
                                      <p:to>
                                        <p:strVal val="visible"/>
                                      </p:to>
                                    </p:set>
                                    <p:anim calcmode="lin" valueType="num">
                                      <p:cBhvr additive="base">
                                        <p:cTn id="13" dur="500" fill="hold"/>
                                        <p:tgtEl>
                                          <p:spTgt spid="512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3">
                                            <p:txEl>
                                              <p:pRg st="3" end="3"/>
                                            </p:txEl>
                                          </p:spTgt>
                                        </p:tgtEl>
                                        <p:attrNameLst>
                                          <p:attrName>style.visibility</p:attrName>
                                        </p:attrNameLst>
                                      </p:cBhvr>
                                      <p:to>
                                        <p:strVal val="visible"/>
                                      </p:to>
                                    </p:set>
                                    <p:anim calcmode="lin" valueType="num">
                                      <p:cBhvr additive="base">
                                        <p:cTn id="19" dur="500" fill="hold"/>
                                        <p:tgtEl>
                                          <p:spTgt spid="512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1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123">
                                            <p:txEl>
                                              <p:pRg st="5" end="5"/>
                                            </p:txEl>
                                          </p:spTgt>
                                        </p:tgtEl>
                                        <p:attrNameLst>
                                          <p:attrName>style.visibility</p:attrName>
                                        </p:attrNameLst>
                                      </p:cBhvr>
                                      <p:to>
                                        <p:strVal val="visible"/>
                                      </p:to>
                                    </p:set>
                                    <p:anim calcmode="lin" valueType="num">
                                      <p:cBhvr additive="base">
                                        <p:cTn id="25" dur="500" fill="hold"/>
                                        <p:tgtEl>
                                          <p:spTgt spid="512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1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23">
                                            <p:txEl>
                                              <p:pRg st="6" end="6"/>
                                            </p:txEl>
                                          </p:spTgt>
                                        </p:tgtEl>
                                        <p:attrNameLst>
                                          <p:attrName>style.visibility</p:attrName>
                                        </p:attrNameLst>
                                      </p:cBhvr>
                                      <p:to>
                                        <p:strVal val="visible"/>
                                      </p:to>
                                    </p:set>
                                    <p:anim calcmode="lin" valueType="num">
                                      <p:cBhvr additive="base">
                                        <p:cTn id="31" dur="500" fill="hold"/>
                                        <p:tgtEl>
                                          <p:spTgt spid="512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2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C3C2361-362D-EA66-B1E8-B33ABF2802D6}"/>
              </a:ext>
            </a:extLst>
          </p:cNvPr>
          <p:cNvSpPr>
            <a:spLocks noGrp="1"/>
          </p:cNvSpPr>
          <p:nvPr>
            <p:ph idx="1"/>
          </p:nvPr>
        </p:nvSpPr>
        <p:spPr/>
        <p:txBody>
          <a:bodyPr/>
          <a:lstStyle/>
          <a:p>
            <a:pPr algn="just" eaLnBrk="1" hangingPunct="1">
              <a:defRPr/>
            </a:pPr>
            <a:r>
              <a:rPr lang="en-US" b="1" dirty="0">
                <a:solidFill>
                  <a:srgbClr val="006600"/>
                </a:solidFill>
                <a:effectLst/>
              </a:rPr>
              <a:t>In some cases </a:t>
            </a:r>
            <a:r>
              <a:rPr lang="en-US" b="1" i="1" dirty="0">
                <a:solidFill>
                  <a:srgbClr val="0000CC"/>
                </a:solidFill>
                <a:effectLst/>
              </a:rPr>
              <a:t>additional bands</a:t>
            </a:r>
            <a:r>
              <a:rPr lang="en-US" b="1" dirty="0">
                <a:solidFill>
                  <a:srgbClr val="006600"/>
                </a:solidFill>
                <a:effectLst/>
              </a:rPr>
              <a:t> are also observed with the change in state of the sample.</a:t>
            </a:r>
          </a:p>
          <a:p>
            <a:pPr algn="just" eaLnBrk="1" hangingPunct="1">
              <a:defRPr/>
            </a:pPr>
            <a:endParaRPr lang="en-US" b="1" dirty="0">
              <a:effectLst/>
            </a:endParaRPr>
          </a:p>
          <a:p>
            <a:pPr algn="just" eaLnBrk="1" hangingPunct="1">
              <a:defRPr/>
            </a:pPr>
            <a:r>
              <a:rPr lang="en-US" b="1" dirty="0">
                <a:effectLst/>
              </a:rPr>
              <a:t>Important to mention the </a:t>
            </a:r>
            <a:r>
              <a:rPr lang="en-US" b="1" i="1" u="sng" dirty="0">
                <a:effectLst/>
              </a:rPr>
              <a:t>state of the sample &amp; solvent</a:t>
            </a:r>
            <a:r>
              <a:rPr lang="en-US" b="1" dirty="0">
                <a:effectLst/>
              </a:rPr>
              <a:t> for scanning in IR region for correct interpretation of spectra.</a:t>
            </a:r>
          </a:p>
          <a:p>
            <a:pPr>
              <a:defRPr/>
            </a:pPr>
            <a:endParaRPr lang="en-US" b="1" dirty="0"/>
          </a:p>
        </p:txBody>
      </p:sp>
      <p:sp>
        <p:nvSpPr>
          <p:cNvPr id="5" name="Slide Number Placeholder 4">
            <a:extLst>
              <a:ext uri="{FF2B5EF4-FFF2-40B4-BE49-F238E27FC236}">
                <a16:creationId xmlns:a16="http://schemas.microsoft.com/office/drawing/2014/main" xmlns="" id="{B11F1730-27F4-AD4B-D3C8-8CF07305B497}"/>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BDFBF34F-472E-4BBD-B61F-9B160C0879FF}" type="slidenum">
              <a:rPr lang="en-US" altLang="en-US"/>
              <a:pPr eaLnBrk="1" hangingPunct="1"/>
              <a:t>6</a:t>
            </a:fld>
            <a:endParaRPr lang="en-US" altLang="en-US"/>
          </a:p>
        </p:txBody>
      </p:sp>
      <p:sp>
        <p:nvSpPr>
          <p:cNvPr id="6" name="Footer Placeholder 5">
            <a:extLst>
              <a:ext uri="{FF2B5EF4-FFF2-40B4-BE49-F238E27FC236}">
                <a16:creationId xmlns:a16="http://schemas.microsoft.com/office/drawing/2014/main" xmlns="" id="{D59024E7-4A1D-46BD-8930-FE826DE91C79}"/>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a:extLst>
              <a:ext uri="{FF2B5EF4-FFF2-40B4-BE49-F238E27FC236}">
                <a16:creationId xmlns:a16="http://schemas.microsoft.com/office/drawing/2014/main" xmlns="" id="{29B618B0-7D57-DD7E-3508-2B3BC2C00110}"/>
              </a:ext>
            </a:extLst>
          </p:cNvPr>
          <p:cNvSpPr>
            <a:spLocks noGrp="1" noChangeArrowheads="1"/>
          </p:cNvSpPr>
          <p:nvPr>
            <p:ph type="body" idx="1"/>
          </p:nvPr>
        </p:nvSpPr>
        <p:spPr>
          <a:xfrm>
            <a:off x="1905000" y="381000"/>
            <a:ext cx="8229600" cy="6019800"/>
          </a:xfrm>
        </p:spPr>
        <p:txBody>
          <a:bodyPr/>
          <a:lstStyle/>
          <a:p>
            <a:pPr algn="just" eaLnBrk="1" hangingPunct="1">
              <a:defRPr/>
            </a:pPr>
            <a:r>
              <a:rPr lang="en-US" b="1" dirty="0">
                <a:solidFill>
                  <a:srgbClr val="006600"/>
                </a:solidFill>
                <a:effectLst/>
              </a:rPr>
              <a:t>Sample should be placed in </a:t>
            </a:r>
            <a:r>
              <a:rPr lang="en-US" b="1" i="1" dirty="0">
                <a:solidFill>
                  <a:srgbClr val="0000CC"/>
                </a:solidFill>
                <a:effectLst/>
              </a:rPr>
              <a:t>sample holder or cell or cuvettes.</a:t>
            </a:r>
          </a:p>
          <a:p>
            <a:pPr algn="just" eaLnBrk="1" hangingPunct="1">
              <a:defRPr/>
            </a:pPr>
            <a:endParaRPr lang="en-US" b="1" i="1" dirty="0">
              <a:solidFill>
                <a:srgbClr val="0000CC"/>
              </a:solidFill>
              <a:effectLst/>
            </a:endParaRPr>
          </a:p>
          <a:p>
            <a:pPr algn="just" eaLnBrk="1" hangingPunct="1">
              <a:defRPr/>
            </a:pPr>
            <a:r>
              <a:rPr lang="en-US" b="1" dirty="0">
                <a:solidFill>
                  <a:srgbClr val="006600"/>
                </a:solidFill>
                <a:effectLst/>
              </a:rPr>
              <a:t> sample cell windows should be transparent in the spectral region</a:t>
            </a:r>
          </a:p>
          <a:p>
            <a:pPr algn="just" eaLnBrk="1" hangingPunct="1">
              <a:defRPr/>
            </a:pPr>
            <a:endParaRPr lang="en-US" b="1" dirty="0">
              <a:solidFill>
                <a:srgbClr val="006600"/>
              </a:solidFill>
              <a:effectLst/>
            </a:endParaRPr>
          </a:p>
          <a:p>
            <a:pPr algn="just" eaLnBrk="1" hangingPunct="1">
              <a:defRPr/>
            </a:pPr>
            <a:r>
              <a:rPr lang="en-US" b="1" dirty="0">
                <a:effectLst/>
              </a:rPr>
              <a:t>There is no rugged window material for cuvettes that is transparent and also inert over this region.</a:t>
            </a:r>
          </a:p>
          <a:p>
            <a:pPr algn="just" eaLnBrk="1" hangingPunct="1">
              <a:defRPr/>
            </a:pPr>
            <a:endParaRPr lang="en-US" b="1" dirty="0">
              <a:solidFill>
                <a:srgbClr val="006600"/>
              </a:solidFill>
              <a:effectLst/>
            </a:endParaRPr>
          </a:p>
        </p:txBody>
      </p:sp>
      <p:sp>
        <p:nvSpPr>
          <p:cNvPr id="4" name="Slide Number Placeholder 3">
            <a:extLst>
              <a:ext uri="{FF2B5EF4-FFF2-40B4-BE49-F238E27FC236}">
                <a16:creationId xmlns:a16="http://schemas.microsoft.com/office/drawing/2014/main" xmlns="" id="{2147A93F-AA39-1F82-954B-434B8C4D06D2}"/>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2150920C-00A7-4166-8259-01D90EDC4B99}" type="slidenum">
              <a:rPr lang="en-US" altLang="en-US"/>
              <a:pPr eaLnBrk="1" hangingPunct="1"/>
              <a:t>7</a:t>
            </a:fld>
            <a:endParaRPr lang="en-US" altLang="en-US"/>
          </a:p>
        </p:txBody>
      </p:sp>
      <p:sp>
        <p:nvSpPr>
          <p:cNvPr id="5" name="Footer Placeholder 4">
            <a:extLst>
              <a:ext uri="{FF2B5EF4-FFF2-40B4-BE49-F238E27FC236}">
                <a16:creationId xmlns:a16="http://schemas.microsoft.com/office/drawing/2014/main" xmlns="" id="{7BD77AA7-184E-737C-5853-C7067F4BDD36}"/>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 calcmode="lin" valueType="num">
                                      <p:cBhvr additive="base">
                                        <p:cTn id="7" dur="500" fill="hold"/>
                                        <p:tgtEl>
                                          <p:spTgt spid="614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6">
                                            <p:txEl>
                                              <p:pRg st="2" end="2"/>
                                            </p:txEl>
                                          </p:spTgt>
                                        </p:tgtEl>
                                        <p:attrNameLst>
                                          <p:attrName>style.visibility</p:attrName>
                                        </p:attrNameLst>
                                      </p:cBhvr>
                                      <p:to>
                                        <p:strVal val="visible"/>
                                      </p:to>
                                    </p:set>
                                    <p:anim calcmode="lin" valueType="num">
                                      <p:cBhvr additive="base">
                                        <p:cTn id="13" dur="500" fill="hold"/>
                                        <p:tgtEl>
                                          <p:spTgt spid="614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6">
                                            <p:txEl>
                                              <p:pRg st="4" end="4"/>
                                            </p:txEl>
                                          </p:spTgt>
                                        </p:tgtEl>
                                        <p:attrNameLst>
                                          <p:attrName>style.visibility</p:attrName>
                                        </p:attrNameLst>
                                      </p:cBhvr>
                                      <p:to>
                                        <p:strVal val="visible"/>
                                      </p:to>
                                    </p:set>
                                    <p:anim calcmode="lin" valueType="num">
                                      <p:cBhvr additive="base">
                                        <p:cTn id="19" dur="500" fill="hold"/>
                                        <p:tgtEl>
                                          <p:spTgt spid="614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4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20DB5B1-F24D-9DE5-4CFF-46C929D91C41}"/>
              </a:ext>
            </a:extLst>
          </p:cNvPr>
          <p:cNvSpPr>
            <a:spLocks noGrp="1"/>
          </p:cNvSpPr>
          <p:nvPr>
            <p:ph idx="1"/>
          </p:nvPr>
        </p:nvSpPr>
        <p:spPr>
          <a:xfrm>
            <a:off x="1981200" y="838201"/>
            <a:ext cx="8229600" cy="5292725"/>
          </a:xfrm>
        </p:spPr>
        <p:txBody>
          <a:bodyPr/>
          <a:lstStyle/>
          <a:p>
            <a:pPr algn="just">
              <a:defRPr/>
            </a:pPr>
            <a:r>
              <a:rPr lang="en-US" b="1" dirty="0">
                <a:solidFill>
                  <a:srgbClr val="006600"/>
                </a:solidFill>
                <a:effectLst/>
              </a:rPr>
              <a:t>The </a:t>
            </a:r>
            <a:r>
              <a:rPr lang="en-US" b="1" i="1" dirty="0">
                <a:solidFill>
                  <a:srgbClr val="0000CC"/>
                </a:solidFill>
                <a:effectLst/>
              </a:rPr>
              <a:t>alkali halides</a:t>
            </a:r>
            <a:r>
              <a:rPr lang="en-US" b="1" dirty="0">
                <a:solidFill>
                  <a:srgbClr val="006600"/>
                </a:solidFill>
                <a:effectLst/>
              </a:rPr>
              <a:t> are widely used, particularly </a:t>
            </a:r>
            <a:r>
              <a:rPr lang="en-US" b="1" i="1" dirty="0" err="1">
                <a:solidFill>
                  <a:srgbClr val="0000CC"/>
                </a:solidFill>
                <a:effectLst/>
              </a:rPr>
              <a:t>NaCl</a:t>
            </a:r>
            <a:r>
              <a:rPr lang="en-US" b="1" dirty="0">
                <a:solidFill>
                  <a:srgbClr val="006600"/>
                </a:solidFill>
                <a:effectLst/>
              </a:rPr>
              <a:t>, </a:t>
            </a:r>
          </a:p>
          <a:p>
            <a:pPr algn="just">
              <a:defRPr/>
            </a:pPr>
            <a:endParaRPr lang="en-US" b="1" dirty="0">
              <a:solidFill>
                <a:srgbClr val="006600"/>
              </a:solidFill>
              <a:effectLst/>
            </a:endParaRPr>
          </a:p>
          <a:p>
            <a:pPr algn="just">
              <a:defRPr/>
            </a:pPr>
            <a:r>
              <a:rPr lang="en-US" b="1" dirty="0">
                <a:solidFill>
                  <a:srgbClr val="006600"/>
                </a:solidFill>
                <a:effectLst/>
              </a:rPr>
              <a:t>which are transparent at wavelengths as long as 4000- 625cm</a:t>
            </a:r>
            <a:r>
              <a:rPr lang="en-US" b="1" baseline="30000" dirty="0">
                <a:solidFill>
                  <a:srgbClr val="006600"/>
                </a:solidFill>
                <a:effectLst/>
              </a:rPr>
              <a:t>-1</a:t>
            </a:r>
            <a:r>
              <a:rPr lang="en-US" b="1" dirty="0">
                <a:solidFill>
                  <a:srgbClr val="006600"/>
                </a:solidFill>
                <a:effectLst/>
              </a:rPr>
              <a:t>. (667)</a:t>
            </a:r>
          </a:p>
          <a:p>
            <a:pPr algn="just">
              <a:defRPr/>
            </a:pPr>
            <a:r>
              <a:rPr lang="en-US" b="1" dirty="0">
                <a:solidFill>
                  <a:srgbClr val="006600"/>
                </a:solidFill>
                <a:effectLst/>
              </a:rPr>
              <a:t>4000-1300cm-1    functional </a:t>
            </a:r>
            <a:r>
              <a:rPr lang="en-US" b="1" dirty="0" err="1">
                <a:solidFill>
                  <a:srgbClr val="006600"/>
                </a:solidFill>
                <a:effectLst/>
              </a:rPr>
              <a:t>gp</a:t>
            </a:r>
            <a:endParaRPr lang="en-US" b="1" dirty="0">
              <a:solidFill>
                <a:srgbClr val="006600"/>
              </a:solidFill>
              <a:effectLst/>
            </a:endParaRPr>
          </a:p>
          <a:p>
            <a:pPr algn="just">
              <a:defRPr/>
            </a:pPr>
            <a:r>
              <a:rPr lang="en-US" b="1" dirty="0">
                <a:solidFill>
                  <a:srgbClr val="006600"/>
                </a:solidFill>
                <a:effectLst/>
              </a:rPr>
              <a:t>1300-667 cm-1 --- finger print </a:t>
            </a:r>
          </a:p>
          <a:p>
            <a:pPr algn="just">
              <a:defRPr/>
            </a:pPr>
            <a:endParaRPr lang="en-US" dirty="0"/>
          </a:p>
        </p:txBody>
      </p:sp>
      <p:sp>
        <p:nvSpPr>
          <p:cNvPr id="5" name="Slide Number Placeholder 4">
            <a:extLst>
              <a:ext uri="{FF2B5EF4-FFF2-40B4-BE49-F238E27FC236}">
                <a16:creationId xmlns:a16="http://schemas.microsoft.com/office/drawing/2014/main" xmlns="" id="{71014D8E-DF79-C685-579F-78673893E8D9}"/>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D1F11105-C5C4-4209-AA24-06AFC51B727C}" type="slidenum">
              <a:rPr lang="en-US" altLang="en-US"/>
              <a:pPr eaLnBrk="1" hangingPunct="1"/>
              <a:t>8</a:t>
            </a:fld>
            <a:endParaRPr lang="en-US" altLang="en-US"/>
          </a:p>
        </p:txBody>
      </p:sp>
      <p:sp>
        <p:nvSpPr>
          <p:cNvPr id="6" name="Footer Placeholder 5">
            <a:extLst>
              <a:ext uri="{FF2B5EF4-FFF2-40B4-BE49-F238E27FC236}">
                <a16:creationId xmlns:a16="http://schemas.microsoft.com/office/drawing/2014/main" xmlns="" id="{E89AD1D4-7E95-4847-00AD-F8C114772EB3}"/>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a:extLst>
              <a:ext uri="{FF2B5EF4-FFF2-40B4-BE49-F238E27FC236}">
                <a16:creationId xmlns:a16="http://schemas.microsoft.com/office/drawing/2014/main" xmlns="" id="{19810BA7-734F-B8AC-1232-CAE897FBDC92}"/>
              </a:ext>
            </a:extLst>
          </p:cNvPr>
          <p:cNvSpPr>
            <a:spLocks noGrp="1" noChangeArrowheads="1"/>
          </p:cNvSpPr>
          <p:nvPr>
            <p:ph type="body" idx="1"/>
          </p:nvPr>
        </p:nvSpPr>
        <p:spPr>
          <a:xfrm>
            <a:off x="1981200" y="457200"/>
            <a:ext cx="8229600" cy="5791200"/>
          </a:xfrm>
        </p:spPr>
        <p:txBody>
          <a:bodyPr/>
          <a:lstStyle/>
          <a:p>
            <a:pPr algn="just" eaLnBrk="1" hangingPunct="1"/>
            <a:endParaRPr lang="en-US" altLang="en-US" sz="2800" b="1">
              <a:solidFill>
                <a:srgbClr val="006600"/>
              </a:solidFill>
              <a:effectLst/>
            </a:endParaRPr>
          </a:p>
          <a:p>
            <a:pPr algn="just" eaLnBrk="1" hangingPunct="1"/>
            <a:r>
              <a:rPr lang="en-US" altLang="en-US" sz="2800" b="1">
                <a:solidFill>
                  <a:srgbClr val="006600"/>
                </a:solidFill>
                <a:effectLst/>
              </a:rPr>
              <a:t>Cell windows are easily fogged by exposure to moisture and require frequent repolishing.</a:t>
            </a:r>
          </a:p>
          <a:p>
            <a:pPr algn="just" eaLnBrk="1" hangingPunct="1">
              <a:buFont typeface="Wingdings" panose="05000000000000000000" pitchFamily="2" charset="2"/>
              <a:buNone/>
            </a:pPr>
            <a:endParaRPr lang="en-US" altLang="en-US" sz="2800" b="1">
              <a:solidFill>
                <a:srgbClr val="006600"/>
              </a:solidFill>
              <a:effectLst/>
            </a:endParaRPr>
          </a:p>
          <a:p>
            <a:pPr algn="just" eaLnBrk="1" hangingPunct="1"/>
            <a:r>
              <a:rPr lang="en-US" altLang="en-US" sz="2800" b="1" u="sng">
                <a:solidFill>
                  <a:srgbClr val="660033"/>
                </a:solidFill>
                <a:effectLst/>
              </a:rPr>
              <a:t>AgCl</a:t>
            </a:r>
            <a:r>
              <a:rPr lang="en-US" altLang="en-US" sz="2800" b="1" u="sng" baseline="-25000">
                <a:solidFill>
                  <a:srgbClr val="660033"/>
                </a:solidFill>
                <a:effectLst/>
              </a:rPr>
              <a:t>3</a:t>
            </a:r>
            <a:r>
              <a:rPr lang="en-US" altLang="en-US" sz="2800" b="1">
                <a:solidFill>
                  <a:srgbClr val="006600"/>
                </a:solidFill>
                <a:effectLst/>
              </a:rPr>
              <a:t> is often used for </a:t>
            </a:r>
            <a:r>
              <a:rPr lang="en-US" altLang="en-US" sz="2800" b="1" i="1">
                <a:solidFill>
                  <a:srgbClr val="0000CC"/>
                </a:solidFill>
                <a:effectLst/>
              </a:rPr>
              <a:t>moist samples or aqueous solutions</a:t>
            </a:r>
            <a:r>
              <a:rPr lang="en-US" altLang="en-US" sz="2800" b="1">
                <a:solidFill>
                  <a:srgbClr val="006600"/>
                </a:solidFill>
                <a:effectLst/>
              </a:rPr>
              <a:t>.</a:t>
            </a:r>
          </a:p>
          <a:p>
            <a:pPr algn="just" eaLnBrk="1" hangingPunct="1"/>
            <a:endParaRPr lang="en-US" altLang="en-US" sz="2800" b="1">
              <a:solidFill>
                <a:srgbClr val="0070C0"/>
              </a:solidFill>
              <a:effectLst/>
            </a:endParaRPr>
          </a:p>
          <a:p>
            <a:pPr algn="just" eaLnBrk="1" hangingPunct="1"/>
            <a:r>
              <a:rPr lang="en-US" altLang="en-US" sz="2800" b="1">
                <a:solidFill>
                  <a:srgbClr val="0070C0"/>
                </a:solidFill>
                <a:effectLst/>
              </a:rPr>
              <a:t>But it is soft, is easily deformed, and darkens on exposure to visible light.</a:t>
            </a:r>
          </a:p>
          <a:p>
            <a:pPr algn="just" eaLnBrk="1" hangingPunct="1"/>
            <a:endParaRPr lang="en-US" altLang="en-US" sz="2800" b="1">
              <a:solidFill>
                <a:srgbClr val="0070C0"/>
              </a:solidFill>
              <a:effectLst/>
            </a:endParaRPr>
          </a:p>
        </p:txBody>
      </p:sp>
      <p:sp>
        <p:nvSpPr>
          <p:cNvPr id="4" name="Slide Number Placeholder 3">
            <a:extLst>
              <a:ext uri="{FF2B5EF4-FFF2-40B4-BE49-F238E27FC236}">
                <a16:creationId xmlns:a16="http://schemas.microsoft.com/office/drawing/2014/main" xmlns="" id="{EF588C6E-8785-18A0-F8E9-64659BA5EEF0}"/>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C0312615-5E4D-40D4-A02B-2457A1D9C622}" type="slidenum">
              <a:rPr lang="en-US" altLang="en-US"/>
              <a:pPr eaLnBrk="1" hangingPunct="1"/>
              <a:t>9</a:t>
            </a:fld>
            <a:endParaRPr lang="en-US" altLang="en-US"/>
          </a:p>
        </p:txBody>
      </p:sp>
      <p:sp>
        <p:nvSpPr>
          <p:cNvPr id="5" name="Footer Placeholder 4">
            <a:extLst>
              <a:ext uri="{FF2B5EF4-FFF2-40B4-BE49-F238E27FC236}">
                <a16:creationId xmlns:a16="http://schemas.microsoft.com/office/drawing/2014/main" xmlns="" id="{80367EAE-A7A5-42CF-A1DE-AEE3F3CDDB3E}"/>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242">
                                            <p:txEl>
                                              <p:pRg st="1" end="1"/>
                                            </p:txEl>
                                          </p:spTgt>
                                        </p:tgtEl>
                                        <p:attrNameLst>
                                          <p:attrName>style.visibility</p:attrName>
                                        </p:attrNameLst>
                                      </p:cBhvr>
                                      <p:to>
                                        <p:strVal val="visible"/>
                                      </p:to>
                                    </p:set>
                                    <p:anim calcmode="lin" valueType="num">
                                      <p:cBhvr additive="base">
                                        <p:cTn id="7" dur="500" fill="hold"/>
                                        <p:tgtEl>
                                          <p:spTgt spid="1024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242">
                                            <p:txEl>
                                              <p:pRg st="3" end="3"/>
                                            </p:txEl>
                                          </p:spTgt>
                                        </p:tgtEl>
                                        <p:attrNameLst>
                                          <p:attrName>style.visibility</p:attrName>
                                        </p:attrNameLst>
                                      </p:cBhvr>
                                      <p:to>
                                        <p:strVal val="visible"/>
                                      </p:to>
                                    </p:set>
                                    <p:anim calcmode="lin" valueType="num">
                                      <p:cBhvr additive="base">
                                        <p:cTn id="13" dur="500" fill="hold"/>
                                        <p:tgtEl>
                                          <p:spTgt spid="1024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242">
                                            <p:txEl>
                                              <p:pRg st="5" end="5"/>
                                            </p:txEl>
                                          </p:spTgt>
                                        </p:tgtEl>
                                        <p:attrNameLst>
                                          <p:attrName>style.visibility</p:attrName>
                                        </p:attrNameLst>
                                      </p:cBhvr>
                                      <p:to>
                                        <p:strVal val="visible"/>
                                      </p:to>
                                    </p:set>
                                    <p:anim calcmode="lin" valueType="num">
                                      <p:cBhvr additive="base">
                                        <p:cTn id="19" dur="500" fill="hold"/>
                                        <p:tgtEl>
                                          <p:spTgt spid="1024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2A62994-2B7F-CB09-ED68-5F8C0F52EAA9}"/>
              </a:ext>
            </a:extLst>
          </p:cNvPr>
          <p:cNvSpPr>
            <a:spLocks noGrp="1"/>
          </p:cNvSpPr>
          <p:nvPr>
            <p:ph idx="1"/>
          </p:nvPr>
        </p:nvSpPr>
        <p:spPr/>
        <p:txBody>
          <a:bodyPr/>
          <a:lstStyle/>
          <a:p>
            <a:pPr algn="just" eaLnBrk="1" hangingPunct="1">
              <a:defRPr/>
            </a:pPr>
            <a:r>
              <a:rPr lang="en-US" b="1" u="sng" dirty="0">
                <a:solidFill>
                  <a:srgbClr val="660033"/>
                </a:solidFill>
                <a:effectLst/>
              </a:rPr>
              <a:t>Teflon</a:t>
            </a:r>
            <a:r>
              <a:rPr lang="en-US" b="1" dirty="0">
                <a:solidFill>
                  <a:srgbClr val="006600"/>
                </a:solidFill>
                <a:effectLst/>
              </a:rPr>
              <a:t> has only</a:t>
            </a:r>
            <a:r>
              <a:rPr lang="en-US" b="1" dirty="0">
                <a:solidFill>
                  <a:srgbClr val="0000CC"/>
                </a:solidFill>
                <a:effectLst/>
              </a:rPr>
              <a:t> C-C</a:t>
            </a:r>
            <a:r>
              <a:rPr lang="en-US" b="1" dirty="0">
                <a:solidFill>
                  <a:srgbClr val="006600"/>
                </a:solidFill>
                <a:effectLst/>
              </a:rPr>
              <a:t> and </a:t>
            </a:r>
            <a:r>
              <a:rPr lang="en-US" b="1" dirty="0">
                <a:solidFill>
                  <a:srgbClr val="0000CC"/>
                </a:solidFill>
                <a:effectLst/>
              </a:rPr>
              <a:t>C-F</a:t>
            </a:r>
            <a:r>
              <a:rPr lang="en-US" b="1" dirty="0">
                <a:solidFill>
                  <a:srgbClr val="006600"/>
                </a:solidFill>
                <a:effectLst/>
              </a:rPr>
              <a:t> absorption bands.</a:t>
            </a:r>
          </a:p>
          <a:p>
            <a:pPr algn="just" eaLnBrk="1" hangingPunct="1">
              <a:defRPr/>
            </a:pPr>
            <a:endParaRPr lang="en-US" b="1" dirty="0">
              <a:solidFill>
                <a:srgbClr val="006600"/>
              </a:solidFill>
              <a:effectLst/>
            </a:endParaRPr>
          </a:p>
          <a:p>
            <a:pPr algn="just" eaLnBrk="1" hangingPunct="1">
              <a:defRPr/>
            </a:pPr>
            <a:r>
              <a:rPr lang="en-US" b="1" dirty="0">
                <a:solidFill>
                  <a:srgbClr val="006600"/>
                </a:solidFill>
                <a:effectLst/>
              </a:rPr>
              <a:t>For frequencies less than 600cm</a:t>
            </a:r>
            <a:r>
              <a:rPr lang="en-US" b="1" baseline="30000" dirty="0">
                <a:solidFill>
                  <a:srgbClr val="006600"/>
                </a:solidFill>
                <a:effectLst/>
              </a:rPr>
              <a:t>-1</a:t>
            </a:r>
            <a:r>
              <a:rPr lang="en-US" b="1" dirty="0">
                <a:solidFill>
                  <a:srgbClr val="006600"/>
                </a:solidFill>
                <a:effectLst/>
              </a:rPr>
              <a:t>,                a </a:t>
            </a:r>
            <a:r>
              <a:rPr lang="en-US" b="1" u="sng" dirty="0">
                <a:solidFill>
                  <a:srgbClr val="660033"/>
                </a:solidFill>
                <a:effectLst/>
              </a:rPr>
              <a:t>polyethylene cell</a:t>
            </a:r>
            <a:r>
              <a:rPr lang="en-US" b="1" dirty="0">
                <a:solidFill>
                  <a:srgbClr val="006600"/>
                </a:solidFill>
                <a:effectLst/>
              </a:rPr>
              <a:t> is useful.</a:t>
            </a:r>
          </a:p>
          <a:p>
            <a:pPr>
              <a:defRPr/>
            </a:pPr>
            <a:endParaRPr lang="en-US" dirty="0"/>
          </a:p>
        </p:txBody>
      </p:sp>
      <p:sp>
        <p:nvSpPr>
          <p:cNvPr id="5" name="Slide Number Placeholder 4">
            <a:extLst>
              <a:ext uri="{FF2B5EF4-FFF2-40B4-BE49-F238E27FC236}">
                <a16:creationId xmlns:a16="http://schemas.microsoft.com/office/drawing/2014/main" xmlns="" id="{D829AEFE-9787-071A-9FB2-086BB61701E2}"/>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80A93B32-A5FC-4D5D-8F45-772BD2106238}" type="slidenum">
              <a:rPr lang="en-US" altLang="en-US"/>
              <a:pPr eaLnBrk="1" hangingPunct="1"/>
              <a:t>10</a:t>
            </a:fld>
            <a:endParaRPr lang="en-US" altLang="en-US"/>
          </a:p>
        </p:txBody>
      </p:sp>
      <p:sp>
        <p:nvSpPr>
          <p:cNvPr id="6" name="Footer Placeholder 5">
            <a:extLst>
              <a:ext uri="{FF2B5EF4-FFF2-40B4-BE49-F238E27FC236}">
                <a16:creationId xmlns:a16="http://schemas.microsoft.com/office/drawing/2014/main" xmlns="" id="{3310DCBA-9A73-1005-AC20-B9CAEB9152DE}"/>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a:extLst>
              <a:ext uri="{FF2B5EF4-FFF2-40B4-BE49-F238E27FC236}">
                <a16:creationId xmlns:a16="http://schemas.microsoft.com/office/drawing/2014/main" xmlns="" id="{EE9AC320-424F-FDCE-AD80-2A05039C571B}"/>
              </a:ext>
            </a:extLst>
          </p:cNvPr>
          <p:cNvSpPr>
            <a:spLocks noGrp="1" noChangeArrowheads="1"/>
          </p:cNvSpPr>
          <p:nvPr>
            <p:ph type="title"/>
          </p:nvPr>
        </p:nvSpPr>
        <p:spPr>
          <a:xfrm>
            <a:off x="1981200" y="277814"/>
            <a:ext cx="8229600" cy="865187"/>
          </a:xfrm>
        </p:spPr>
        <p:txBody>
          <a:bodyPr/>
          <a:lstStyle/>
          <a:p>
            <a:pPr eaLnBrk="1" hangingPunct="1">
              <a:defRPr/>
            </a:pPr>
            <a:r>
              <a:rPr lang="en-US" sz="3600" i="1" u="sng" dirty="0">
                <a:latin typeface="Copperplate Gothic Bold" pitchFamily="34" charset="0"/>
              </a:rPr>
              <a:t>SAMPLING OF SOLIDS</a:t>
            </a:r>
          </a:p>
        </p:txBody>
      </p:sp>
      <p:sp>
        <p:nvSpPr>
          <p:cNvPr id="8195" name="Rectangle 5">
            <a:extLst>
              <a:ext uri="{FF2B5EF4-FFF2-40B4-BE49-F238E27FC236}">
                <a16:creationId xmlns:a16="http://schemas.microsoft.com/office/drawing/2014/main" xmlns="" id="{499FB4B9-B2C6-156E-3ABB-43FA47655FBF}"/>
              </a:ext>
            </a:extLst>
          </p:cNvPr>
          <p:cNvSpPr>
            <a:spLocks noGrp="1" noChangeArrowheads="1"/>
          </p:cNvSpPr>
          <p:nvPr>
            <p:ph type="body" idx="1"/>
          </p:nvPr>
        </p:nvSpPr>
        <p:spPr>
          <a:xfrm>
            <a:off x="1981200" y="1219200"/>
            <a:ext cx="8229600" cy="5029200"/>
          </a:xfrm>
        </p:spPr>
        <p:txBody>
          <a:bodyPr/>
          <a:lstStyle/>
          <a:p>
            <a:pPr marL="609600" indent="-609600" algn="just" eaLnBrk="1" hangingPunct="1">
              <a:lnSpc>
                <a:spcPct val="90000"/>
              </a:lnSpc>
              <a:defRPr/>
            </a:pPr>
            <a:r>
              <a:rPr lang="en-US" dirty="0">
                <a:solidFill>
                  <a:srgbClr val="006600"/>
                </a:solidFill>
                <a:effectLst/>
              </a:rPr>
              <a:t>The solid whose IR spectra are to be recorded can be sampled in various ways:</a:t>
            </a:r>
          </a:p>
          <a:p>
            <a:pPr marL="609600" indent="-609600" algn="just" eaLnBrk="1" hangingPunct="1">
              <a:lnSpc>
                <a:spcPct val="90000"/>
              </a:lnSpc>
              <a:buSzTx/>
              <a:buFont typeface="Wingdings" panose="05000000000000000000" pitchFamily="2" charset="2"/>
              <a:buAutoNum type="alphaUcPeriod"/>
              <a:defRPr/>
            </a:pPr>
            <a:r>
              <a:rPr lang="en-US" b="1" i="1" dirty="0">
                <a:solidFill>
                  <a:srgbClr val="660033"/>
                </a:solidFill>
                <a:effectLst/>
              </a:rPr>
              <a:t>Solid films</a:t>
            </a:r>
          </a:p>
          <a:p>
            <a:pPr marL="609600" indent="-609600" algn="just" eaLnBrk="1" hangingPunct="1">
              <a:lnSpc>
                <a:spcPct val="90000"/>
              </a:lnSpc>
              <a:buSzTx/>
              <a:buNone/>
              <a:defRPr/>
            </a:pPr>
            <a:endParaRPr lang="en-US" b="1" i="1" dirty="0">
              <a:solidFill>
                <a:srgbClr val="660033"/>
              </a:solidFill>
              <a:effectLst/>
            </a:endParaRPr>
          </a:p>
          <a:p>
            <a:pPr marL="609600" indent="-609600" algn="just" eaLnBrk="1" hangingPunct="1">
              <a:lnSpc>
                <a:spcPct val="90000"/>
              </a:lnSpc>
              <a:buSzTx/>
              <a:buNone/>
              <a:defRPr/>
            </a:pPr>
            <a:r>
              <a:rPr lang="en-US" b="1" i="1" dirty="0">
                <a:solidFill>
                  <a:srgbClr val="660033"/>
                </a:solidFill>
                <a:effectLst/>
              </a:rPr>
              <a:t>B. Solids run in solution</a:t>
            </a:r>
          </a:p>
          <a:p>
            <a:pPr marL="609600" indent="-609600" algn="just" eaLnBrk="1" hangingPunct="1">
              <a:lnSpc>
                <a:spcPct val="90000"/>
              </a:lnSpc>
              <a:buSzTx/>
              <a:buFont typeface="Wingdings" panose="05000000000000000000" pitchFamily="2" charset="2"/>
              <a:buAutoNum type="alphaUcPeriod"/>
              <a:defRPr/>
            </a:pPr>
            <a:endParaRPr lang="en-US" b="1" i="1" dirty="0">
              <a:solidFill>
                <a:srgbClr val="660033"/>
              </a:solidFill>
              <a:effectLst/>
            </a:endParaRPr>
          </a:p>
          <a:p>
            <a:pPr marL="609600" indent="-609600" algn="just" eaLnBrk="1" hangingPunct="1">
              <a:lnSpc>
                <a:spcPct val="90000"/>
              </a:lnSpc>
              <a:buSzTx/>
              <a:buNone/>
              <a:defRPr/>
            </a:pPr>
            <a:r>
              <a:rPr lang="en-US" b="1" i="1" dirty="0">
                <a:solidFill>
                  <a:srgbClr val="660033"/>
                </a:solidFill>
                <a:effectLst/>
              </a:rPr>
              <a:t>c. </a:t>
            </a:r>
            <a:r>
              <a:rPr lang="en-US" b="1" i="1" dirty="0" err="1">
                <a:solidFill>
                  <a:srgbClr val="660033"/>
                </a:solidFill>
                <a:effectLst/>
              </a:rPr>
              <a:t>Nujol</a:t>
            </a:r>
            <a:r>
              <a:rPr lang="en-US" b="1" i="1" dirty="0">
                <a:solidFill>
                  <a:srgbClr val="660033"/>
                </a:solidFill>
                <a:effectLst/>
              </a:rPr>
              <a:t> or Mull Technique</a:t>
            </a:r>
          </a:p>
          <a:p>
            <a:pPr marL="0" indent="0" algn="just" eaLnBrk="1" hangingPunct="1">
              <a:lnSpc>
                <a:spcPct val="90000"/>
              </a:lnSpc>
              <a:buSzTx/>
              <a:buNone/>
              <a:defRPr/>
            </a:pPr>
            <a:endParaRPr lang="en-US" b="1" i="1" dirty="0">
              <a:solidFill>
                <a:srgbClr val="660033"/>
              </a:solidFill>
              <a:effectLst/>
            </a:endParaRPr>
          </a:p>
          <a:p>
            <a:pPr marL="609600" indent="-609600" algn="just" eaLnBrk="1" hangingPunct="1">
              <a:lnSpc>
                <a:spcPct val="90000"/>
              </a:lnSpc>
              <a:buSzTx/>
              <a:buNone/>
              <a:defRPr/>
            </a:pPr>
            <a:r>
              <a:rPr lang="en-US" b="1" i="1" dirty="0">
                <a:solidFill>
                  <a:srgbClr val="660033"/>
                </a:solidFill>
                <a:effectLst/>
              </a:rPr>
              <a:t>D. Pressed Pellet Technique</a:t>
            </a:r>
          </a:p>
          <a:p>
            <a:pPr marL="609600" indent="-609600" algn="just" eaLnBrk="1" hangingPunct="1">
              <a:lnSpc>
                <a:spcPct val="90000"/>
              </a:lnSpc>
              <a:buSzTx/>
              <a:buFont typeface="Wingdings" panose="05000000000000000000" pitchFamily="2" charset="2"/>
              <a:buAutoNum type="alphaUcPeriod"/>
              <a:defRPr/>
            </a:pPr>
            <a:endParaRPr lang="en-US" dirty="0">
              <a:solidFill>
                <a:srgbClr val="660033"/>
              </a:solidFill>
              <a:effectLst/>
            </a:endParaRPr>
          </a:p>
        </p:txBody>
      </p:sp>
      <p:sp>
        <p:nvSpPr>
          <p:cNvPr id="5" name="Slide Number Placeholder 4">
            <a:extLst>
              <a:ext uri="{FF2B5EF4-FFF2-40B4-BE49-F238E27FC236}">
                <a16:creationId xmlns:a16="http://schemas.microsoft.com/office/drawing/2014/main" xmlns="" id="{35D37E9F-7DC5-2DEE-8A77-50D9FA653E1A}"/>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6363B3EF-E910-495B-A3A3-0A8FF0C8F7E4}" type="slidenum">
              <a:rPr lang="en-US" altLang="en-US"/>
              <a:pPr eaLnBrk="1" hangingPunct="1"/>
              <a:t>11</a:t>
            </a:fld>
            <a:endParaRPr lang="en-US" altLang="en-US"/>
          </a:p>
        </p:txBody>
      </p:sp>
      <p:sp>
        <p:nvSpPr>
          <p:cNvPr id="6" name="Footer Placeholder 5">
            <a:extLst>
              <a:ext uri="{FF2B5EF4-FFF2-40B4-BE49-F238E27FC236}">
                <a16:creationId xmlns:a16="http://schemas.microsoft.com/office/drawing/2014/main" xmlns="" id="{024363A6-4886-A775-592D-0FCA8174D642}"/>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wheel(1)">
                                      <p:cBhvr>
                                        <p:cTn id="7" dur="200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195">
                                            <p:txEl>
                                              <p:pRg st="0" end="0"/>
                                            </p:txEl>
                                          </p:spTgt>
                                        </p:tgtEl>
                                        <p:attrNameLst>
                                          <p:attrName>style.visibility</p:attrName>
                                        </p:attrNameLst>
                                      </p:cBhvr>
                                      <p:to>
                                        <p:strVal val="visible"/>
                                      </p:to>
                                    </p:set>
                                    <p:anim calcmode="lin" valueType="num">
                                      <p:cBhvr additive="base">
                                        <p:cTn id="12" dur="500" fill="hold"/>
                                        <p:tgtEl>
                                          <p:spTgt spid="8195">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81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8195">
                                            <p:txEl>
                                              <p:pRg st="1" end="1"/>
                                            </p:txEl>
                                          </p:spTgt>
                                        </p:tgtEl>
                                        <p:attrNameLst>
                                          <p:attrName>style.visibility</p:attrName>
                                        </p:attrNameLst>
                                      </p:cBhvr>
                                      <p:to>
                                        <p:strVal val="visible"/>
                                      </p:to>
                                    </p:set>
                                    <p:anim calcmode="lin" valueType="num">
                                      <p:cBhvr additive="base">
                                        <p:cTn id="18" dur="500" fill="hold"/>
                                        <p:tgtEl>
                                          <p:spTgt spid="8195">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81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195">
                                            <p:txEl>
                                              <p:pRg st="3" end="3"/>
                                            </p:txEl>
                                          </p:spTgt>
                                        </p:tgtEl>
                                        <p:attrNameLst>
                                          <p:attrName>style.visibility</p:attrName>
                                        </p:attrNameLst>
                                      </p:cBhvr>
                                      <p:to>
                                        <p:strVal val="visible"/>
                                      </p:to>
                                    </p:set>
                                    <p:anim calcmode="lin" valueType="num">
                                      <p:cBhvr additive="base">
                                        <p:cTn id="24" dur="500" fill="hold"/>
                                        <p:tgtEl>
                                          <p:spTgt spid="8195">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81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8195">
                                            <p:txEl>
                                              <p:pRg st="5" end="5"/>
                                            </p:txEl>
                                          </p:spTgt>
                                        </p:tgtEl>
                                        <p:attrNameLst>
                                          <p:attrName>style.visibility</p:attrName>
                                        </p:attrNameLst>
                                      </p:cBhvr>
                                      <p:to>
                                        <p:strVal val="visible"/>
                                      </p:to>
                                    </p:set>
                                    <p:anim calcmode="lin" valueType="num">
                                      <p:cBhvr additive="base">
                                        <p:cTn id="30" dur="500" fill="hold"/>
                                        <p:tgtEl>
                                          <p:spTgt spid="8195">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819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8195">
                                            <p:txEl>
                                              <p:pRg st="7" end="7"/>
                                            </p:txEl>
                                          </p:spTgt>
                                        </p:tgtEl>
                                        <p:attrNameLst>
                                          <p:attrName>style.visibility</p:attrName>
                                        </p:attrNameLst>
                                      </p:cBhvr>
                                      <p:to>
                                        <p:strVal val="visible"/>
                                      </p:to>
                                    </p:set>
                                    <p:anim calcmode="lin" valueType="num">
                                      <p:cBhvr additive="base">
                                        <p:cTn id="36" dur="500" fill="hold"/>
                                        <p:tgtEl>
                                          <p:spTgt spid="8195">
                                            <p:txEl>
                                              <p:pRg st="7" end="7"/>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819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p:bldP spid="819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xmlns="" id="{63DA41B2-3588-BA02-298C-D1D5A1CDAB54}"/>
              </a:ext>
            </a:extLst>
          </p:cNvPr>
          <p:cNvSpPr>
            <a:spLocks noGrp="1" noChangeArrowheads="1"/>
          </p:cNvSpPr>
          <p:nvPr>
            <p:ph type="title"/>
          </p:nvPr>
        </p:nvSpPr>
        <p:spPr>
          <a:xfrm>
            <a:off x="1981200" y="152400"/>
            <a:ext cx="8229600" cy="788988"/>
          </a:xfrm>
        </p:spPr>
        <p:txBody>
          <a:bodyPr/>
          <a:lstStyle/>
          <a:p>
            <a:pPr marL="838200" indent="-838200" eaLnBrk="1" hangingPunct="1">
              <a:buClr>
                <a:schemeClr val="hlink"/>
              </a:buClr>
              <a:buSzPct val="80000"/>
              <a:buFontTx/>
              <a:buAutoNum type="alphaUcPeriod"/>
              <a:defRPr/>
            </a:pPr>
            <a:r>
              <a:rPr lang="en-US" sz="3600" i="1" u="sng" dirty="0">
                <a:latin typeface="Copperplate Gothic Bold" pitchFamily="34" charset="0"/>
              </a:rPr>
              <a:t>Solid Films:-</a:t>
            </a:r>
          </a:p>
        </p:txBody>
      </p:sp>
      <p:sp>
        <p:nvSpPr>
          <p:cNvPr id="9219" name="Rectangle 3">
            <a:extLst>
              <a:ext uri="{FF2B5EF4-FFF2-40B4-BE49-F238E27FC236}">
                <a16:creationId xmlns:a16="http://schemas.microsoft.com/office/drawing/2014/main" xmlns="" id="{4C68123E-CF5E-33DE-164F-6175D680CCA0}"/>
              </a:ext>
            </a:extLst>
          </p:cNvPr>
          <p:cNvSpPr>
            <a:spLocks noGrp="1" noChangeArrowheads="1"/>
          </p:cNvSpPr>
          <p:nvPr>
            <p:ph type="body" idx="1"/>
          </p:nvPr>
        </p:nvSpPr>
        <p:spPr>
          <a:xfrm>
            <a:off x="1981200" y="914400"/>
            <a:ext cx="8229600" cy="5791200"/>
          </a:xfrm>
        </p:spPr>
        <p:txBody>
          <a:bodyPr/>
          <a:lstStyle/>
          <a:p>
            <a:pPr algn="just" eaLnBrk="1" hangingPunct="1">
              <a:lnSpc>
                <a:spcPct val="90000"/>
              </a:lnSpc>
            </a:pPr>
            <a:r>
              <a:rPr lang="en-US" altLang="en-US" sz="2400" b="1">
                <a:solidFill>
                  <a:srgbClr val="006600"/>
                </a:solidFill>
                <a:effectLst/>
              </a:rPr>
              <a:t>Useful only when the material can be deposited from solution or cooled from a melt as microcrystals or as a glassy film.</a:t>
            </a:r>
          </a:p>
          <a:p>
            <a:pPr algn="ctr" eaLnBrk="1" hangingPunct="1">
              <a:lnSpc>
                <a:spcPct val="90000"/>
              </a:lnSpc>
              <a:buFont typeface="Wingdings" panose="05000000000000000000" pitchFamily="2" charset="2"/>
              <a:buNone/>
            </a:pPr>
            <a:r>
              <a:rPr lang="en-US" altLang="en-US" sz="2400" b="1">
                <a:solidFill>
                  <a:srgbClr val="006600"/>
                </a:solidFill>
                <a:effectLst/>
              </a:rPr>
              <a:t>Polymers, resins and amorphous solids </a:t>
            </a:r>
          </a:p>
          <a:p>
            <a:pPr algn="ctr" eaLnBrk="1" hangingPunct="1">
              <a:lnSpc>
                <a:spcPct val="90000"/>
              </a:lnSpc>
              <a:buFont typeface="Wingdings" panose="05000000000000000000" pitchFamily="2" charset="2"/>
              <a:buNone/>
            </a:pPr>
            <a:endParaRPr lang="en-US" altLang="en-US" sz="2400" b="1">
              <a:solidFill>
                <a:srgbClr val="006600"/>
              </a:solidFill>
              <a:effectLst/>
            </a:endParaRPr>
          </a:p>
          <a:p>
            <a:pPr algn="ctr" eaLnBrk="1" hangingPunct="1">
              <a:lnSpc>
                <a:spcPct val="90000"/>
              </a:lnSpc>
              <a:buFont typeface="Wingdings" panose="05000000000000000000" pitchFamily="2" charset="2"/>
              <a:buNone/>
            </a:pPr>
            <a:endParaRPr lang="en-US" altLang="en-US" sz="2400" b="1">
              <a:solidFill>
                <a:srgbClr val="006600"/>
              </a:solidFill>
              <a:effectLst/>
            </a:endParaRPr>
          </a:p>
          <a:p>
            <a:pPr algn="ctr" eaLnBrk="1" hangingPunct="1">
              <a:lnSpc>
                <a:spcPct val="90000"/>
              </a:lnSpc>
              <a:buFont typeface="Wingdings" panose="05000000000000000000" pitchFamily="2" charset="2"/>
              <a:buNone/>
            </a:pPr>
            <a:r>
              <a:rPr lang="en-US" altLang="en-US" sz="2400" b="1">
                <a:solidFill>
                  <a:srgbClr val="006600"/>
                </a:solidFill>
                <a:effectLst/>
              </a:rPr>
              <a:t>Dissolve them in reasonable volatile solvent and </a:t>
            </a:r>
            <a:r>
              <a:rPr lang="en-US" altLang="en-US" sz="2400" b="1" i="1" u="sng">
                <a:solidFill>
                  <a:srgbClr val="0000CC"/>
                </a:solidFill>
                <a:effectLst/>
              </a:rPr>
              <a:t>solution</a:t>
            </a:r>
            <a:r>
              <a:rPr lang="en-US" altLang="en-US" sz="2400" b="1">
                <a:solidFill>
                  <a:srgbClr val="006600"/>
                </a:solidFill>
                <a:effectLst/>
              </a:rPr>
              <a:t> is formed.</a:t>
            </a:r>
          </a:p>
          <a:p>
            <a:pPr algn="ctr" eaLnBrk="1" hangingPunct="1">
              <a:lnSpc>
                <a:spcPct val="90000"/>
              </a:lnSpc>
              <a:buFont typeface="Wingdings" panose="05000000000000000000" pitchFamily="2" charset="2"/>
              <a:buNone/>
            </a:pPr>
            <a:endParaRPr lang="en-US" altLang="en-US" sz="2400" b="1">
              <a:solidFill>
                <a:srgbClr val="006600"/>
              </a:solidFill>
              <a:effectLst/>
            </a:endParaRPr>
          </a:p>
          <a:p>
            <a:pPr algn="ctr" eaLnBrk="1" hangingPunct="1">
              <a:lnSpc>
                <a:spcPct val="90000"/>
              </a:lnSpc>
              <a:buFont typeface="Wingdings" panose="05000000000000000000" pitchFamily="2" charset="2"/>
              <a:buNone/>
            </a:pPr>
            <a:endParaRPr lang="en-US" altLang="en-US" sz="2400" b="1">
              <a:solidFill>
                <a:srgbClr val="006600"/>
              </a:solidFill>
              <a:effectLst/>
            </a:endParaRPr>
          </a:p>
          <a:p>
            <a:pPr algn="ctr" eaLnBrk="1" hangingPunct="1">
              <a:lnSpc>
                <a:spcPct val="90000"/>
              </a:lnSpc>
              <a:buFont typeface="Wingdings" panose="05000000000000000000" pitchFamily="2" charset="2"/>
              <a:buNone/>
            </a:pPr>
            <a:r>
              <a:rPr lang="en-US" altLang="en-US" sz="2400" b="1">
                <a:solidFill>
                  <a:srgbClr val="006600"/>
                </a:solidFill>
                <a:effectLst/>
              </a:rPr>
              <a:t>Pour solution on rock-salt Plate (KBr or  Nacl)</a:t>
            </a:r>
          </a:p>
          <a:p>
            <a:pPr algn="ctr" eaLnBrk="1" hangingPunct="1">
              <a:lnSpc>
                <a:spcPct val="90000"/>
              </a:lnSpc>
              <a:buFont typeface="Wingdings" panose="05000000000000000000" pitchFamily="2" charset="2"/>
              <a:buNone/>
            </a:pPr>
            <a:endParaRPr lang="en-US" altLang="en-US" sz="2400" b="1">
              <a:solidFill>
                <a:srgbClr val="006600"/>
              </a:solidFill>
              <a:effectLst/>
            </a:endParaRPr>
          </a:p>
          <a:p>
            <a:pPr algn="ctr" eaLnBrk="1" hangingPunct="1">
              <a:lnSpc>
                <a:spcPct val="90000"/>
              </a:lnSpc>
              <a:buFont typeface="Wingdings" panose="05000000000000000000" pitchFamily="2" charset="2"/>
              <a:buNone/>
            </a:pPr>
            <a:endParaRPr lang="en-US" altLang="en-US" sz="2400" b="1">
              <a:solidFill>
                <a:srgbClr val="006600"/>
              </a:solidFill>
              <a:effectLst/>
            </a:endParaRPr>
          </a:p>
          <a:p>
            <a:pPr algn="ctr" eaLnBrk="1" hangingPunct="1">
              <a:lnSpc>
                <a:spcPct val="90000"/>
              </a:lnSpc>
              <a:buFont typeface="Wingdings" panose="05000000000000000000" pitchFamily="2" charset="2"/>
              <a:buNone/>
            </a:pPr>
            <a:r>
              <a:rPr lang="en-US" altLang="en-US" sz="2400" b="1">
                <a:solidFill>
                  <a:srgbClr val="006600"/>
                </a:solidFill>
                <a:effectLst/>
              </a:rPr>
              <a:t>Evaporate solvent by gentle heating.</a:t>
            </a:r>
          </a:p>
          <a:p>
            <a:pPr algn="just" eaLnBrk="1" hangingPunct="1">
              <a:lnSpc>
                <a:spcPct val="90000"/>
              </a:lnSpc>
            </a:pPr>
            <a:r>
              <a:rPr lang="en-US" altLang="en-US" sz="2400" b="1">
                <a:solidFill>
                  <a:srgbClr val="006600"/>
                </a:solidFill>
                <a:effectLst/>
              </a:rPr>
              <a:t>Care must be taken to free the sample from solvent.</a:t>
            </a:r>
          </a:p>
        </p:txBody>
      </p:sp>
      <p:sp>
        <p:nvSpPr>
          <p:cNvPr id="16388" name="Line 4">
            <a:extLst>
              <a:ext uri="{FF2B5EF4-FFF2-40B4-BE49-F238E27FC236}">
                <a16:creationId xmlns:a16="http://schemas.microsoft.com/office/drawing/2014/main" xmlns="" id="{7967314F-CC8E-82AE-02B5-3CC9018778E0}"/>
              </a:ext>
            </a:extLst>
          </p:cNvPr>
          <p:cNvSpPr>
            <a:spLocks noChangeShapeType="1"/>
          </p:cNvSpPr>
          <p:nvPr/>
        </p:nvSpPr>
        <p:spPr bwMode="auto">
          <a:xfrm>
            <a:off x="6172200" y="2667000"/>
            <a:ext cx="0" cy="609600"/>
          </a:xfrm>
          <a:prstGeom prst="line">
            <a:avLst/>
          </a:prstGeom>
          <a:noFill/>
          <a:ln w="76200" cmpd="tri">
            <a:solidFill>
              <a:srgbClr val="0000CC"/>
            </a:solidFill>
            <a:round/>
            <a:headEnd type="diamond" w="sm" len="me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6389" name="Line 5">
            <a:extLst>
              <a:ext uri="{FF2B5EF4-FFF2-40B4-BE49-F238E27FC236}">
                <a16:creationId xmlns:a16="http://schemas.microsoft.com/office/drawing/2014/main" xmlns="" id="{598AFFEF-8302-9837-9B03-9E3EE1284BB8}"/>
              </a:ext>
            </a:extLst>
          </p:cNvPr>
          <p:cNvSpPr>
            <a:spLocks noChangeShapeType="1"/>
          </p:cNvSpPr>
          <p:nvPr/>
        </p:nvSpPr>
        <p:spPr bwMode="auto">
          <a:xfrm flipH="1">
            <a:off x="6172200" y="4191000"/>
            <a:ext cx="0" cy="609600"/>
          </a:xfrm>
          <a:prstGeom prst="line">
            <a:avLst/>
          </a:prstGeom>
          <a:noFill/>
          <a:ln w="76200" cmpd="tri">
            <a:solidFill>
              <a:srgbClr val="0000CC"/>
            </a:solidFill>
            <a:round/>
            <a:headEnd type="diamond" w="sm" len="me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16390" name="Line 6">
            <a:extLst>
              <a:ext uri="{FF2B5EF4-FFF2-40B4-BE49-F238E27FC236}">
                <a16:creationId xmlns:a16="http://schemas.microsoft.com/office/drawing/2014/main" xmlns="" id="{B24A6B8D-1A1E-C052-113E-9D716DC23320}"/>
              </a:ext>
            </a:extLst>
          </p:cNvPr>
          <p:cNvSpPr>
            <a:spLocks noChangeShapeType="1"/>
          </p:cNvSpPr>
          <p:nvPr/>
        </p:nvSpPr>
        <p:spPr bwMode="auto">
          <a:xfrm>
            <a:off x="6172200" y="5257800"/>
            <a:ext cx="0" cy="685800"/>
          </a:xfrm>
          <a:prstGeom prst="line">
            <a:avLst/>
          </a:prstGeom>
          <a:noFill/>
          <a:ln w="76200" cmpd="tri">
            <a:solidFill>
              <a:srgbClr val="0000CC"/>
            </a:solidFill>
            <a:round/>
            <a:headEnd type="diamond" w="sm" len="med"/>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8" name="Slide Number Placeholder 7">
            <a:extLst>
              <a:ext uri="{FF2B5EF4-FFF2-40B4-BE49-F238E27FC236}">
                <a16:creationId xmlns:a16="http://schemas.microsoft.com/office/drawing/2014/main" xmlns="" id="{A187FCD1-B92D-241F-8231-2834A7B3D72D}"/>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2605BE39-5CAF-4270-91D5-6017FCECC462}" type="slidenum">
              <a:rPr lang="en-US" altLang="en-US"/>
              <a:pPr eaLnBrk="1" hangingPunct="1"/>
              <a:t>12</a:t>
            </a:fld>
            <a:endParaRPr lang="en-US" altLang="en-US"/>
          </a:p>
        </p:txBody>
      </p:sp>
      <p:sp>
        <p:nvSpPr>
          <p:cNvPr id="9" name="Footer Placeholder 8">
            <a:extLst>
              <a:ext uri="{FF2B5EF4-FFF2-40B4-BE49-F238E27FC236}">
                <a16:creationId xmlns:a16="http://schemas.microsoft.com/office/drawing/2014/main" xmlns="" id="{659BCD95-9156-02EB-30BA-2936F5D616F4}"/>
              </a:ext>
            </a:extLst>
          </p:cNvPr>
          <p:cNvSpPr>
            <a:spLocks noGrp="1"/>
          </p:cNvSpPr>
          <p:nvPr>
            <p:ph type="ftr" sz="quarter" idx="11"/>
          </p:nvPr>
        </p:nvSpPr>
        <p:spPr>
          <a:xfrm>
            <a:off x="9220200" y="6400800"/>
            <a:ext cx="1752600" cy="457200"/>
          </a:xfrm>
        </p:spPr>
        <p:txBody>
          <a:bodyPr/>
          <a:lstStyle/>
          <a:p>
            <a:pPr>
              <a:defRPr/>
            </a:pPr>
            <a:r>
              <a:rPr lang="en-US" smtClean="0"/>
              <a:t>RDP</a:t>
            </a:r>
            <a:endParaRPr lang="en-US" dirty="0"/>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additive="base">
                                        <p:cTn id="7" dur="500" fill="hold"/>
                                        <p:tgtEl>
                                          <p:spTgt spid="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219">
                                            <p:txEl>
                                              <p:pRg st="1" end="1"/>
                                            </p:txEl>
                                          </p:spTgt>
                                        </p:tgtEl>
                                        <p:attrNameLst>
                                          <p:attrName>style.visibility</p:attrName>
                                        </p:attrNameLst>
                                      </p:cBhvr>
                                      <p:to>
                                        <p:strVal val="visible"/>
                                      </p:to>
                                    </p:set>
                                    <p:anim calcmode="lin" valueType="num">
                                      <p:cBhvr additive="base">
                                        <p:cTn id="13"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219">
                                            <p:txEl>
                                              <p:pRg st="4" end="4"/>
                                            </p:txEl>
                                          </p:spTgt>
                                        </p:tgtEl>
                                        <p:attrNameLst>
                                          <p:attrName>style.visibility</p:attrName>
                                        </p:attrNameLst>
                                      </p:cBhvr>
                                      <p:to>
                                        <p:strVal val="visible"/>
                                      </p:to>
                                    </p:set>
                                    <p:anim calcmode="lin" valueType="num">
                                      <p:cBhvr additive="base">
                                        <p:cTn id="19" dur="500" fill="hold"/>
                                        <p:tgtEl>
                                          <p:spTgt spid="921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219">
                                            <p:txEl>
                                              <p:pRg st="7" end="7"/>
                                            </p:txEl>
                                          </p:spTgt>
                                        </p:tgtEl>
                                        <p:attrNameLst>
                                          <p:attrName>style.visibility</p:attrName>
                                        </p:attrNameLst>
                                      </p:cBhvr>
                                      <p:to>
                                        <p:strVal val="visible"/>
                                      </p:to>
                                    </p:set>
                                    <p:anim calcmode="lin" valueType="num">
                                      <p:cBhvr additive="base">
                                        <p:cTn id="25" dur="500" fill="hold"/>
                                        <p:tgtEl>
                                          <p:spTgt spid="9219">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219">
                                            <p:txEl>
                                              <p:pRg st="10" end="10"/>
                                            </p:txEl>
                                          </p:spTgt>
                                        </p:tgtEl>
                                        <p:attrNameLst>
                                          <p:attrName>style.visibility</p:attrName>
                                        </p:attrNameLst>
                                      </p:cBhvr>
                                      <p:to>
                                        <p:strVal val="visible"/>
                                      </p:to>
                                    </p:set>
                                    <p:anim calcmode="lin" valueType="num">
                                      <p:cBhvr additive="base">
                                        <p:cTn id="31" dur="500" fill="hold"/>
                                        <p:tgtEl>
                                          <p:spTgt spid="9219">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21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219">
                                            <p:txEl>
                                              <p:pRg st="11" end="11"/>
                                            </p:txEl>
                                          </p:spTgt>
                                        </p:tgtEl>
                                        <p:attrNameLst>
                                          <p:attrName>style.visibility</p:attrName>
                                        </p:attrNameLst>
                                      </p:cBhvr>
                                      <p:to>
                                        <p:strVal val="visible"/>
                                      </p:to>
                                    </p:set>
                                    <p:anim calcmode="lin" valueType="num">
                                      <p:cBhvr additive="base">
                                        <p:cTn id="37" dur="500" fill="hold"/>
                                        <p:tgtEl>
                                          <p:spTgt spid="9219">
                                            <p:txEl>
                                              <p:pRg st="11" end="1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219">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a:extLst>
              <a:ext uri="{FF2B5EF4-FFF2-40B4-BE49-F238E27FC236}">
                <a16:creationId xmlns:a16="http://schemas.microsoft.com/office/drawing/2014/main" xmlns="" id="{39BC63AB-1020-208B-AD0B-A2907ADD8697}"/>
              </a:ext>
            </a:extLst>
          </p:cNvPr>
          <p:cNvSpPr>
            <a:spLocks noGrp="1" noChangeArrowheads="1"/>
          </p:cNvSpPr>
          <p:nvPr>
            <p:ph type="body" idx="1"/>
          </p:nvPr>
        </p:nvSpPr>
        <p:spPr>
          <a:xfrm>
            <a:off x="1981200" y="685800"/>
            <a:ext cx="8229600" cy="5486400"/>
          </a:xfrm>
        </p:spPr>
        <p:txBody>
          <a:bodyPr/>
          <a:lstStyle/>
          <a:p>
            <a:pPr algn="just" eaLnBrk="1" hangingPunct="1"/>
            <a:r>
              <a:rPr lang="en-US" altLang="en-US" sz="2800" b="1">
                <a:solidFill>
                  <a:srgbClr val="006600"/>
                </a:solidFill>
                <a:effectLst/>
              </a:rPr>
              <a:t>Films of </a:t>
            </a:r>
            <a:r>
              <a:rPr lang="en-US" altLang="en-US" sz="2800" b="1" u="sng">
                <a:solidFill>
                  <a:srgbClr val="0000CC"/>
                </a:solidFill>
                <a:effectLst/>
              </a:rPr>
              <a:t>crystalline solid</a:t>
            </a:r>
            <a:r>
              <a:rPr lang="en-US" altLang="en-US" sz="2800" b="1">
                <a:solidFill>
                  <a:srgbClr val="006600"/>
                </a:solidFill>
                <a:effectLst/>
              </a:rPr>
              <a:t> generally lead to excessive light scattering</a:t>
            </a:r>
            <a:r>
              <a:rPr lang="en-US" altLang="en-US" sz="2800" b="1" baseline="30000">
                <a:solidFill>
                  <a:srgbClr val="006600"/>
                </a:solidFill>
                <a:effectLst/>
              </a:rPr>
              <a:t> </a:t>
            </a:r>
            <a:r>
              <a:rPr lang="en-US" altLang="en-US" sz="2800" b="1">
                <a:solidFill>
                  <a:srgbClr val="006600"/>
                </a:solidFill>
                <a:effectLst/>
              </a:rPr>
              <a:t>  .</a:t>
            </a:r>
          </a:p>
          <a:p>
            <a:pPr algn="just" eaLnBrk="1" hangingPunct="1">
              <a:buFont typeface="Wingdings" panose="05000000000000000000" pitchFamily="2" charset="2"/>
              <a:buNone/>
            </a:pPr>
            <a:endParaRPr lang="en-US" altLang="en-US" sz="2800" b="1">
              <a:solidFill>
                <a:srgbClr val="006600"/>
              </a:solidFill>
              <a:effectLst/>
            </a:endParaRPr>
          </a:p>
          <a:p>
            <a:pPr algn="just" eaLnBrk="1" hangingPunct="1"/>
            <a:r>
              <a:rPr lang="en-US" altLang="en-US" sz="2800" b="1">
                <a:solidFill>
                  <a:srgbClr val="006600"/>
                </a:solidFill>
                <a:effectLst/>
              </a:rPr>
              <a:t>Specific crystal orientation may lead to </a:t>
            </a:r>
            <a:r>
              <a:rPr lang="en-US" altLang="en-US" sz="2800" b="1">
                <a:solidFill>
                  <a:srgbClr val="FF0000"/>
                </a:solidFill>
                <a:effectLst/>
              </a:rPr>
              <a:t>spectra differing</a:t>
            </a:r>
            <a:r>
              <a:rPr lang="en-US" altLang="en-US" sz="2800" b="1">
                <a:solidFill>
                  <a:srgbClr val="006600"/>
                </a:solidFill>
                <a:effectLst/>
              </a:rPr>
              <a:t> (on comparison) from those observed for randomly oriented particles </a:t>
            </a:r>
          </a:p>
          <a:p>
            <a:pPr algn="just" eaLnBrk="1" hangingPunct="1"/>
            <a:r>
              <a:rPr lang="en-US" altLang="en-US" sz="2800" b="1">
                <a:solidFill>
                  <a:srgbClr val="006600"/>
                </a:solidFill>
                <a:effectLst/>
              </a:rPr>
              <a:t>such as </a:t>
            </a:r>
            <a:r>
              <a:rPr lang="en-US" altLang="en-US" sz="2800" b="1">
                <a:solidFill>
                  <a:srgbClr val="FF0000"/>
                </a:solidFill>
                <a:effectLst/>
              </a:rPr>
              <a:t>exist in a mull or a halide disk</a:t>
            </a:r>
            <a:r>
              <a:rPr lang="en-US" altLang="en-US" sz="2800" b="1">
                <a:solidFill>
                  <a:srgbClr val="006600"/>
                </a:solidFill>
                <a:effectLst/>
              </a:rPr>
              <a:t>.</a:t>
            </a:r>
          </a:p>
          <a:p>
            <a:pPr algn="just" eaLnBrk="1" hangingPunct="1"/>
            <a:endParaRPr lang="en-US" altLang="en-US" sz="2800" b="1">
              <a:solidFill>
                <a:srgbClr val="006600"/>
              </a:solidFill>
              <a:effectLst/>
            </a:endParaRPr>
          </a:p>
          <a:p>
            <a:pPr algn="just" eaLnBrk="1" hangingPunct="1"/>
            <a:r>
              <a:rPr lang="en-US" altLang="en-US" sz="2400" b="1">
                <a:solidFill>
                  <a:srgbClr val="006600"/>
                </a:solidFill>
                <a:effectLst/>
              </a:rPr>
              <a:t>This technique is useful for rapid qualitative analysis</a:t>
            </a:r>
          </a:p>
          <a:p>
            <a:pPr algn="just" eaLnBrk="1" hangingPunct="1"/>
            <a:r>
              <a:rPr lang="en-US" altLang="en-US" sz="2800" b="1">
                <a:solidFill>
                  <a:srgbClr val="006600"/>
                </a:solidFill>
                <a:effectLst/>
              </a:rPr>
              <a:t> but is not suitable for quantitative analysis. </a:t>
            </a:r>
          </a:p>
        </p:txBody>
      </p:sp>
      <p:sp>
        <p:nvSpPr>
          <p:cNvPr id="4" name="Slide Number Placeholder 3">
            <a:extLst>
              <a:ext uri="{FF2B5EF4-FFF2-40B4-BE49-F238E27FC236}">
                <a16:creationId xmlns:a16="http://schemas.microsoft.com/office/drawing/2014/main" xmlns="" id="{ABF6A056-BF82-464C-D797-24211529B229}"/>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F7A4ADF5-760C-48B8-8CFC-BE15ADE21695}" type="slidenum">
              <a:rPr lang="en-US" altLang="en-US"/>
              <a:pPr eaLnBrk="1" hangingPunct="1"/>
              <a:t>13</a:t>
            </a:fld>
            <a:endParaRPr lang="en-US" altLang="en-US"/>
          </a:p>
        </p:txBody>
      </p:sp>
      <p:sp>
        <p:nvSpPr>
          <p:cNvPr id="5" name="Footer Placeholder 4">
            <a:extLst>
              <a:ext uri="{FF2B5EF4-FFF2-40B4-BE49-F238E27FC236}">
                <a16:creationId xmlns:a16="http://schemas.microsoft.com/office/drawing/2014/main" xmlns="" id="{B45F3085-05E9-330D-C291-8359AE355A62}"/>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242">
                                            <p:txEl>
                                              <p:pRg st="0" end="0"/>
                                            </p:txEl>
                                          </p:spTgt>
                                        </p:tgtEl>
                                        <p:attrNameLst>
                                          <p:attrName>style.visibility</p:attrName>
                                        </p:attrNameLst>
                                      </p:cBhvr>
                                      <p:to>
                                        <p:strVal val="visible"/>
                                      </p:to>
                                    </p:set>
                                    <p:anim calcmode="lin" valueType="num">
                                      <p:cBhvr additive="base">
                                        <p:cTn id="7" dur="500" fill="hold"/>
                                        <p:tgtEl>
                                          <p:spTgt spid="1024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242">
                                            <p:txEl>
                                              <p:pRg st="2" end="2"/>
                                            </p:txEl>
                                          </p:spTgt>
                                        </p:tgtEl>
                                        <p:attrNameLst>
                                          <p:attrName>style.visibility</p:attrName>
                                        </p:attrNameLst>
                                      </p:cBhvr>
                                      <p:to>
                                        <p:strVal val="visible"/>
                                      </p:to>
                                    </p:set>
                                    <p:anim calcmode="lin" valueType="num">
                                      <p:cBhvr additive="base">
                                        <p:cTn id="13" dur="500" fill="hold"/>
                                        <p:tgtEl>
                                          <p:spTgt spid="1024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242">
                                            <p:txEl>
                                              <p:pRg st="3" end="3"/>
                                            </p:txEl>
                                          </p:spTgt>
                                        </p:tgtEl>
                                        <p:attrNameLst>
                                          <p:attrName>style.visibility</p:attrName>
                                        </p:attrNameLst>
                                      </p:cBhvr>
                                      <p:to>
                                        <p:strVal val="visible"/>
                                      </p:to>
                                    </p:set>
                                    <p:anim calcmode="lin" valueType="num">
                                      <p:cBhvr additive="base">
                                        <p:cTn id="19" dur="500" fill="hold"/>
                                        <p:tgtEl>
                                          <p:spTgt spid="1024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24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242">
                                            <p:txEl>
                                              <p:pRg st="5" end="5"/>
                                            </p:txEl>
                                          </p:spTgt>
                                        </p:tgtEl>
                                        <p:attrNameLst>
                                          <p:attrName>style.visibility</p:attrName>
                                        </p:attrNameLst>
                                      </p:cBhvr>
                                      <p:to>
                                        <p:strVal val="visible"/>
                                      </p:to>
                                    </p:set>
                                    <p:anim calcmode="lin" valueType="num">
                                      <p:cBhvr additive="base">
                                        <p:cTn id="25" dur="500" fill="hold"/>
                                        <p:tgtEl>
                                          <p:spTgt spid="1024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024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242">
                                            <p:txEl>
                                              <p:pRg st="6" end="6"/>
                                            </p:txEl>
                                          </p:spTgt>
                                        </p:tgtEl>
                                        <p:attrNameLst>
                                          <p:attrName>style.visibility</p:attrName>
                                        </p:attrNameLst>
                                      </p:cBhvr>
                                      <p:to>
                                        <p:strVal val="visible"/>
                                      </p:to>
                                    </p:set>
                                    <p:anim calcmode="lin" valueType="num">
                                      <p:cBhvr additive="base">
                                        <p:cTn id="31" dur="500" fill="hold"/>
                                        <p:tgtEl>
                                          <p:spTgt spid="1024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24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xmlns="" id="{1AEDB2CE-FDE6-2C2F-6F49-8E6AEDBC009F}"/>
              </a:ext>
            </a:extLst>
          </p:cNvPr>
          <p:cNvSpPr>
            <a:spLocks noGrp="1" noChangeArrowheads="1"/>
          </p:cNvSpPr>
          <p:nvPr>
            <p:ph type="title"/>
          </p:nvPr>
        </p:nvSpPr>
        <p:spPr>
          <a:xfrm>
            <a:off x="1981200" y="152400"/>
            <a:ext cx="8229600" cy="685800"/>
          </a:xfrm>
        </p:spPr>
        <p:txBody>
          <a:bodyPr/>
          <a:lstStyle/>
          <a:p>
            <a:pPr marL="762000" indent="-762000" eaLnBrk="1" hangingPunct="1">
              <a:buClr>
                <a:schemeClr val="hlink"/>
              </a:buClr>
              <a:buSzPct val="80000"/>
              <a:buFontTx/>
              <a:buAutoNum type="alphaUcPeriod" startAt="2"/>
              <a:defRPr/>
            </a:pPr>
            <a:r>
              <a:rPr lang="en-US" sz="3200" i="1" u="sng" dirty="0">
                <a:latin typeface="Copperplate Gothic Bold" pitchFamily="34" charset="0"/>
              </a:rPr>
              <a:t>Solids Run in Solution:-</a:t>
            </a:r>
          </a:p>
        </p:txBody>
      </p:sp>
      <p:sp>
        <p:nvSpPr>
          <p:cNvPr id="11267" name="Rectangle 3">
            <a:extLst>
              <a:ext uri="{FF2B5EF4-FFF2-40B4-BE49-F238E27FC236}">
                <a16:creationId xmlns:a16="http://schemas.microsoft.com/office/drawing/2014/main" xmlns="" id="{8AB68477-C136-7484-D633-784417208B8A}"/>
              </a:ext>
            </a:extLst>
          </p:cNvPr>
          <p:cNvSpPr>
            <a:spLocks noGrp="1" noChangeArrowheads="1"/>
          </p:cNvSpPr>
          <p:nvPr>
            <p:ph type="body" idx="1"/>
          </p:nvPr>
        </p:nvSpPr>
        <p:spPr>
          <a:xfrm>
            <a:off x="1981200" y="914400"/>
            <a:ext cx="8229600" cy="5715000"/>
          </a:xfrm>
        </p:spPr>
        <p:txBody>
          <a:bodyPr/>
          <a:lstStyle/>
          <a:p>
            <a:pPr algn="just" eaLnBrk="1" hangingPunct="1">
              <a:lnSpc>
                <a:spcPct val="90000"/>
              </a:lnSpc>
            </a:pPr>
            <a:r>
              <a:rPr lang="en-US" altLang="en-US" sz="2400" b="1">
                <a:solidFill>
                  <a:srgbClr val="006600"/>
                </a:solidFill>
                <a:effectLst/>
              </a:rPr>
              <a:t>Solids may be dissolved in a </a:t>
            </a:r>
            <a:r>
              <a:rPr lang="en-US" altLang="en-US" sz="2400" b="1" i="1" u="sng">
                <a:solidFill>
                  <a:srgbClr val="660033"/>
                </a:solidFill>
                <a:effectLst/>
              </a:rPr>
              <a:t>non-aqueous solvent</a:t>
            </a:r>
            <a:r>
              <a:rPr lang="en-US" altLang="en-US" sz="2400" b="1">
                <a:solidFill>
                  <a:srgbClr val="006600"/>
                </a:solidFill>
                <a:effectLst/>
              </a:rPr>
              <a:t>.</a:t>
            </a:r>
          </a:p>
          <a:p>
            <a:pPr algn="just" eaLnBrk="1" hangingPunct="1">
              <a:lnSpc>
                <a:spcPct val="90000"/>
              </a:lnSpc>
            </a:pPr>
            <a:endParaRPr lang="en-US" altLang="en-US" sz="2400" b="1">
              <a:solidFill>
                <a:srgbClr val="006600"/>
              </a:solidFill>
              <a:effectLst/>
            </a:endParaRPr>
          </a:p>
          <a:p>
            <a:pPr algn="just" eaLnBrk="1" hangingPunct="1">
              <a:lnSpc>
                <a:spcPct val="90000"/>
              </a:lnSpc>
            </a:pPr>
            <a:r>
              <a:rPr lang="en-US" altLang="en-US" sz="2400" b="1" i="1">
                <a:solidFill>
                  <a:srgbClr val="0000CC"/>
                </a:solidFill>
                <a:effectLst/>
              </a:rPr>
              <a:t>No chemical interaction</a:t>
            </a:r>
            <a:r>
              <a:rPr lang="en-US" altLang="en-US" sz="2400" b="1">
                <a:solidFill>
                  <a:srgbClr val="006600"/>
                </a:solidFill>
                <a:effectLst/>
              </a:rPr>
              <a:t> between solute and solvent </a:t>
            </a:r>
          </a:p>
          <a:p>
            <a:pPr algn="just" eaLnBrk="1" hangingPunct="1">
              <a:lnSpc>
                <a:spcPct val="90000"/>
              </a:lnSpc>
            </a:pPr>
            <a:endParaRPr lang="en-US" altLang="en-US" sz="2400" b="1">
              <a:solidFill>
                <a:srgbClr val="006600"/>
              </a:solidFill>
              <a:effectLst/>
            </a:endParaRPr>
          </a:p>
          <a:p>
            <a:pPr algn="just" eaLnBrk="1" hangingPunct="1">
              <a:lnSpc>
                <a:spcPct val="90000"/>
              </a:lnSpc>
            </a:pPr>
            <a:r>
              <a:rPr lang="en-US" altLang="en-US" sz="2400" b="1">
                <a:solidFill>
                  <a:srgbClr val="006600"/>
                </a:solidFill>
                <a:effectLst/>
              </a:rPr>
              <a:t>and also solvent does not absorb in the studied range.</a:t>
            </a:r>
          </a:p>
          <a:p>
            <a:pPr algn="just" eaLnBrk="1" hangingPunct="1">
              <a:lnSpc>
                <a:spcPct val="90000"/>
              </a:lnSpc>
            </a:pPr>
            <a:endParaRPr lang="en-US" altLang="en-US" sz="2400" b="1">
              <a:solidFill>
                <a:srgbClr val="006600"/>
              </a:solidFill>
              <a:effectLst/>
            </a:endParaRPr>
          </a:p>
          <a:p>
            <a:pPr algn="just" eaLnBrk="1" hangingPunct="1">
              <a:lnSpc>
                <a:spcPct val="90000"/>
              </a:lnSpc>
            </a:pPr>
            <a:r>
              <a:rPr lang="en-US" altLang="en-US" sz="2400" b="1">
                <a:solidFill>
                  <a:srgbClr val="006600"/>
                </a:solidFill>
                <a:effectLst/>
              </a:rPr>
              <a:t>A drop of the solution is placed on an alkali metal disk and the solvent allowed to evaporate, </a:t>
            </a:r>
          </a:p>
          <a:p>
            <a:pPr algn="just" eaLnBrk="1" hangingPunct="1">
              <a:lnSpc>
                <a:spcPct val="90000"/>
              </a:lnSpc>
            </a:pPr>
            <a:endParaRPr lang="en-US" altLang="en-US" sz="2400" b="1">
              <a:solidFill>
                <a:srgbClr val="006600"/>
              </a:solidFill>
              <a:effectLst/>
            </a:endParaRPr>
          </a:p>
          <a:p>
            <a:pPr algn="just" eaLnBrk="1" hangingPunct="1">
              <a:lnSpc>
                <a:spcPct val="90000"/>
              </a:lnSpc>
            </a:pPr>
            <a:r>
              <a:rPr lang="en-US" altLang="en-US" sz="2400" b="1">
                <a:solidFill>
                  <a:srgbClr val="006600"/>
                </a:solidFill>
                <a:effectLst/>
              </a:rPr>
              <a:t>leaving a </a:t>
            </a:r>
            <a:r>
              <a:rPr lang="en-US" altLang="en-US" sz="2400" b="1" i="1" u="sng">
                <a:solidFill>
                  <a:srgbClr val="0000CC"/>
                </a:solidFill>
                <a:effectLst/>
              </a:rPr>
              <a:t>thin film of the solute</a:t>
            </a:r>
            <a:r>
              <a:rPr lang="en-US" altLang="en-US" sz="2400" b="1">
                <a:solidFill>
                  <a:srgbClr val="006600"/>
                </a:solidFill>
                <a:effectLst/>
              </a:rPr>
              <a:t>, or </a:t>
            </a:r>
          </a:p>
          <a:p>
            <a:pPr algn="just" eaLnBrk="1" hangingPunct="1">
              <a:lnSpc>
                <a:spcPct val="90000"/>
              </a:lnSpc>
            </a:pPr>
            <a:endParaRPr lang="en-US" altLang="en-US" sz="2400" b="1">
              <a:solidFill>
                <a:srgbClr val="006600"/>
              </a:solidFill>
              <a:effectLst/>
            </a:endParaRPr>
          </a:p>
          <a:p>
            <a:pPr algn="just" eaLnBrk="1" hangingPunct="1">
              <a:lnSpc>
                <a:spcPct val="90000"/>
              </a:lnSpc>
            </a:pPr>
            <a:r>
              <a:rPr lang="en-US" altLang="en-US" sz="2400" b="1">
                <a:solidFill>
                  <a:srgbClr val="006600"/>
                </a:solidFill>
                <a:effectLst/>
              </a:rPr>
              <a:t>the entire solution is placed in a </a:t>
            </a:r>
            <a:r>
              <a:rPr lang="en-US" altLang="en-US" sz="2400" b="1" i="1" u="sng">
                <a:solidFill>
                  <a:srgbClr val="0000CC"/>
                </a:solidFill>
                <a:effectLst/>
              </a:rPr>
              <a:t>liquid sample cell</a:t>
            </a:r>
            <a:r>
              <a:rPr lang="en-US" altLang="en-US" sz="2400" b="1">
                <a:solidFill>
                  <a:srgbClr val="006600"/>
                </a:solidFill>
                <a:effectLst/>
              </a:rPr>
              <a:t>.</a:t>
            </a:r>
          </a:p>
          <a:p>
            <a:pPr algn="just" eaLnBrk="1" hangingPunct="1">
              <a:lnSpc>
                <a:spcPct val="90000"/>
              </a:lnSpc>
            </a:pPr>
            <a:endParaRPr lang="en-US" altLang="en-US" sz="2400" b="1">
              <a:solidFill>
                <a:srgbClr val="006600"/>
              </a:solidFill>
              <a:effectLst/>
            </a:endParaRPr>
          </a:p>
        </p:txBody>
      </p:sp>
      <p:sp>
        <p:nvSpPr>
          <p:cNvPr id="5" name="Slide Number Placeholder 4">
            <a:extLst>
              <a:ext uri="{FF2B5EF4-FFF2-40B4-BE49-F238E27FC236}">
                <a16:creationId xmlns:a16="http://schemas.microsoft.com/office/drawing/2014/main" xmlns="" id="{C7F51756-062C-1852-93D7-DF2E9A556B5C}"/>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9AFDE8CC-4036-4B4D-92B6-C26A8A1EEED7}" type="slidenum">
              <a:rPr lang="en-US" altLang="en-US"/>
              <a:pPr eaLnBrk="1" hangingPunct="1"/>
              <a:t>14</a:t>
            </a:fld>
            <a:endParaRPr lang="en-US" altLang="en-US"/>
          </a:p>
        </p:txBody>
      </p:sp>
      <p:sp>
        <p:nvSpPr>
          <p:cNvPr id="6" name="Footer Placeholder 5">
            <a:extLst>
              <a:ext uri="{FF2B5EF4-FFF2-40B4-BE49-F238E27FC236}">
                <a16:creationId xmlns:a16="http://schemas.microsoft.com/office/drawing/2014/main" xmlns="" id="{535DD9CF-65E7-BD74-DA8D-F7816F9DAD42}"/>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additive="base">
                                        <p:cTn id="7" dur="500" fill="hold"/>
                                        <p:tgtEl>
                                          <p:spTgt spid="18434"/>
                                        </p:tgtEl>
                                        <p:attrNameLst>
                                          <p:attrName>ppt_x</p:attrName>
                                        </p:attrNameLst>
                                      </p:cBhvr>
                                      <p:tavLst>
                                        <p:tav tm="0">
                                          <p:val>
                                            <p:strVal val="#ppt_x"/>
                                          </p:val>
                                        </p:tav>
                                        <p:tav tm="100000">
                                          <p:val>
                                            <p:strVal val="#ppt_x"/>
                                          </p:val>
                                        </p:tav>
                                      </p:tavLst>
                                    </p:anim>
                                    <p:anim calcmode="lin" valueType="num">
                                      <p:cBhvr additive="base">
                                        <p:cTn id="8" dur="500" fill="hold"/>
                                        <p:tgtEl>
                                          <p:spTgt spid="1843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267">
                                            <p:txEl>
                                              <p:pRg st="0" end="0"/>
                                            </p:txEl>
                                          </p:spTgt>
                                        </p:tgtEl>
                                        <p:attrNameLst>
                                          <p:attrName>style.visibility</p:attrName>
                                        </p:attrNameLst>
                                      </p:cBhvr>
                                      <p:to>
                                        <p:strVal val="visible"/>
                                      </p:to>
                                    </p:set>
                                    <p:anim calcmode="lin" valueType="num">
                                      <p:cBhvr additive="base">
                                        <p:cTn id="13"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267">
                                            <p:txEl>
                                              <p:pRg st="2" end="2"/>
                                            </p:txEl>
                                          </p:spTgt>
                                        </p:tgtEl>
                                        <p:attrNameLst>
                                          <p:attrName>style.visibility</p:attrName>
                                        </p:attrNameLst>
                                      </p:cBhvr>
                                      <p:to>
                                        <p:strVal val="visible"/>
                                      </p:to>
                                    </p:set>
                                    <p:anim calcmode="lin" valueType="num">
                                      <p:cBhvr additive="base">
                                        <p:cTn id="19"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2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267">
                                            <p:txEl>
                                              <p:pRg st="4" end="4"/>
                                            </p:txEl>
                                          </p:spTgt>
                                        </p:tgtEl>
                                        <p:attrNameLst>
                                          <p:attrName>style.visibility</p:attrName>
                                        </p:attrNameLst>
                                      </p:cBhvr>
                                      <p:to>
                                        <p:strVal val="visible"/>
                                      </p:to>
                                    </p:set>
                                    <p:anim calcmode="lin" valueType="num">
                                      <p:cBhvr additive="base">
                                        <p:cTn id="25" dur="500" fill="hold"/>
                                        <p:tgtEl>
                                          <p:spTgt spid="1126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26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267">
                                            <p:txEl>
                                              <p:pRg st="6" end="6"/>
                                            </p:txEl>
                                          </p:spTgt>
                                        </p:tgtEl>
                                        <p:attrNameLst>
                                          <p:attrName>style.visibility</p:attrName>
                                        </p:attrNameLst>
                                      </p:cBhvr>
                                      <p:to>
                                        <p:strVal val="visible"/>
                                      </p:to>
                                    </p:set>
                                    <p:anim calcmode="lin" valueType="num">
                                      <p:cBhvr additive="base">
                                        <p:cTn id="31" dur="500" fill="hold"/>
                                        <p:tgtEl>
                                          <p:spTgt spid="11267">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26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267">
                                            <p:txEl>
                                              <p:pRg st="8" end="8"/>
                                            </p:txEl>
                                          </p:spTgt>
                                        </p:tgtEl>
                                        <p:attrNameLst>
                                          <p:attrName>style.visibility</p:attrName>
                                        </p:attrNameLst>
                                      </p:cBhvr>
                                      <p:to>
                                        <p:strVal val="visible"/>
                                      </p:to>
                                    </p:set>
                                    <p:anim calcmode="lin" valueType="num">
                                      <p:cBhvr additive="base">
                                        <p:cTn id="37" dur="500" fill="hold"/>
                                        <p:tgtEl>
                                          <p:spTgt spid="11267">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26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267">
                                            <p:txEl>
                                              <p:pRg st="10" end="10"/>
                                            </p:txEl>
                                          </p:spTgt>
                                        </p:tgtEl>
                                        <p:attrNameLst>
                                          <p:attrName>style.visibility</p:attrName>
                                        </p:attrNameLst>
                                      </p:cBhvr>
                                      <p:to>
                                        <p:strVal val="visible"/>
                                      </p:to>
                                    </p:set>
                                    <p:anim calcmode="lin" valueType="num">
                                      <p:cBhvr additive="base">
                                        <p:cTn id="43" dur="500" fill="hold"/>
                                        <p:tgtEl>
                                          <p:spTgt spid="11267">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267">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126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8F234D9-2957-9414-BE89-4417871EE4B8}"/>
              </a:ext>
            </a:extLst>
          </p:cNvPr>
          <p:cNvSpPr>
            <a:spLocks noGrp="1"/>
          </p:cNvSpPr>
          <p:nvPr>
            <p:ph idx="1"/>
          </p:nvPr>
        </p:nvSpPr>
        <p:spPr>
          <a:xfrm>
            <a:off x="1981200" y="1066801"/>
            <a:ext cx="8229600" cy="5064125"/>
          </a:xfrm>
        </p:spPr>
        <p:txBody>
          <a:bodyPr/>
          <a:lstStyle/>
          <a:p>
            <a:pPr algn="just" eaLnBrk="1" hangingPunct="1">
              <a:lnSpc>
                <a:spcPct val="90000"/>
              </a:lnSpc>
              <a:defRPr/>
            </a:pPr>
            <a:r>
              <a:rPr lang="en-US" b="1" dirty="0">
                <a:solidFill>
                  <a:srgbClr val="006600"/>
                </a:solidFill>
                <a:effectLst/>
              </a:rPr>
              <a:t>If the solution can be prepared in a suitable solvent </a:t>
            </a:r>
          </a:p>
          <a:p>
            <a:pPr algn="just" eaLnBrk="1" hangingPunct="1">
              <a:lnSpc>
                <a:spcPct val="90000"/>
              </a:lnSpc>
              <a:defRPr/>
            </a:pPr>
            <a:r>
              <a:rPr lang="en-US" b="1" dirty="0">
                <a:solidFill>
                  <a:srgbClr val="006600"/>
                </a:solidFill>
                <a:effectLst/>
              </a:rPr>
              <a:t>then the solution is run in one of the cells for liquids.</a:t>
            </a:r>
          </a:p>
          <a:p>
            <a:pPr algn="just" eaLnBrk="1" hangingPunct="1">
              <a:lnSpc>
                <a:spcPct val="90000"/>
              </a:lnSpc>
              <a:defRPr/>
            </a:pPr>
            <a:r>
              <a:rPr lang="en-US" b="1" dirty="0">
                <a:solidFill>
                  <a:srgbClr val="006600"/>
                </a:solidFill>
                <a:effectLst/>
              </a:rPr>
              <a:t>But this method is not for all solids</a:t>
            </a:r>
          </a:p>
          <a:p>
            <a:pPr algn="just" eaLnBrk="1" hangingPunct="1">
              <a:lnSpc>
                <a:spcPct val="90000"/>
              </a:lnSpc>
              <a:defRPr/>
            </a:pPr>
            <a:r>
              <a:rPr lang="en-US" b="1" dirty="0">
                <a:solidFill>
                  <a:srgbClr val="006600"/>
                </a:solidFill>
                <a:effectLst/>
              </a:rPr>
              <a:t> as suitable solvents are limited and </a:t>
            </a:r>
            <a:r>
              <a:rPr lang="en-US" b="1" i="1" dirty="0">
                <a:solidFill>
                  <a:srgbClr val="0000CC"/>
                </a:solidFill>
                <a:effectLst/>
              </a:rPr>
              <a:t>no single solvent</a:t>
            </a:r>
            <a:r>
              <a:rPr lang="en-US" b="1" dirty="0">
                <a:solidFill>
                  <a:srgbClr val="006600"/>
                </a:solidFill>
                <a:effectLst/>
              </a:rPr>
              <a:t> </a:t>
            </a:r>
          </a:p>
          <a:p>
            <a:pPr algn="just" eaLnBrk="1" hangingPunct="1">
              <a:lnSpc>
                <a:spcPct val="90000"/>
              </a:lnSpc>
              <a:defRPr/>
            </a:pPr>
            <a:r>
              <a:rPr lang="en-US" b="1" dirty="0">
                <a:solidFill>
                  <a:srgbClr val="006600"/>
                </a:solidFill>
                <a:effectLst/>
              </a:rPr>
              <a:t>is transparent throughout the IR region.</a:t>
            </a:r>
          </a:p>
          <a:p>
            <a:pPr>
              <a:defRPr/>
            </a:pPr>
            <a:endParaRPr lang="en-US" b="1" dirty="0"/>
          </a:p>
        </p:txBody>
      </p:sp>
      <p:sp>
        <p:nvSpPr>
          <p:cNvPr id="5" name="Slide Number Placeholder 4">
            <a:extLst>
              <a:ext uri="{FF2B5EF4-FFF2-40B4-BE49-F238E27FC236}">
                <a16:creationId xmlns:a16="http://schemas.microsoft.com/office/drawing/2014/main" xmlns="" id="{A8A8A449-69D4-7A87-619B-CB93240268EA}"/>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CB4AB1CF-FC3C-468C-92FB-3317D1836EBE}" type="slidenum">
              <a:rPr lang="en-US" altLang="en-US"/>
              <a:pPr eaLnBrk="1" hangingPunct="1"/>
              <a:t>15</a:t>
            </a:fld>
            <a:endParaRPr lang="en-US" altLang="en-US"/>
          </a:p>
        </p:txBody>
      </p:sp>
      <p:sp>
        <p:nvSpPr>
          <p:cNvPr id="6" name="Footer Placeholder 5">
            <a:extLst>
              <a:ext uri="{FF2B5EF4-FFF2-40B4-BE49-F238E27FC236}">
                <a16:creationId xmlns:a16="http://schemas.microsoft.com/office/drawing/2014/main" xmlns="" id="{44F69C7C-9338-E9FA-753A-4F78905C52A3}"/>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xmlns="" id="{C42EF57F-0423-42A3-3A51-04433F1232B8}"/>
              </a:ext>
            </a:extLst>
          </p:cNvPr>
          <p:cNvSpPr>
            <a:spLocks noGrp="1" noChangeArrowheads="1"/>
          </p:cNvSpPr>
          <p:nvPr>
            <p:ph type="title"/>
          </p:nvPr>
        </p:nvSpPr>
        <p:spPr>
          <a:xfrm>
            <a:off x="1981200" y="277814"/>
            <a:ext cx="8229600" cy="560387"/>
          </a:xfrm>
        </p:spPr>
        <p:txBody>
          <a:bodyPr/>
          <a:lstStyle/>
          <a:p>
            <a:pPr eaLnBrk="1" hangingPunct="1">
              <a:defRPr/>
            </a:pPr>
            <a:r>
              <a:rPr lang="en-US" sz="2800" i="1" u="sng" dirty="0">
                <a:latin typeface="Copperplate Gothic Bold" pitchFamily="34" charset="0"/>
              </a:rPr>
              <a:t>Solvents</a:t>
            </a:r>
          </a:p>
        </p:txBody>
      </p:sp>
      <p:sp>
        <p:nvSpPr>
          <p:cNvPr id="12291" name="Rectangle 3">
            <a:extLst>
              <a:ext uri="{FF2B5EF4-FFF2-40B4-BE49-F238E27FC236}">
                <a16:creationId xmlns:a16="http://schemas.microsoft.com/office/drawing/2014/main" xmlns="" id="{8C6FF640-55C9-7B1B-44D6-8FC01747E82A}"/>
              </a:ext>
            </a:extLst>
          </p:cNvPr>
          <p:cNvSpPr>
            <a:spLocks noGrp="1" noChangeArrowheads="1"/>
          </p:cNvSpPr>
          <p:nvPr>
            <p:ph type="body" idx="1"/>
          </p:nvPr>
        </p:nvSpPr>
        <p:spPr>
          <a:xfrm>
            <a:off x="1981200" y="1295400"/>
            <a:ext cx="8229600" cy="5105400"/>
          </a:xfrm>
        </p:spPr>
        <p:txBody>
          <a:bodyPr/>
          <a:lstStyle/>
          <a:p>
            <a:pPr algn="just" eaLnBrk="1" hangingPunct="1">
              <a:lnSpc>
                <a:spcPct val="90000"/>
              </a:lnSpc>
            </a:pPr>
            <a:r>
              <a:rPr lang="en-US" altLang="en-US" sz="2800" b="1">
                <a:solidFill>
                  <a:srgbClr val="006600"/>
                </a:solidFill>
                <a:effectLst/>
              </a:rPr>
              <a:t>Solvent must be </a:t>
            </a:r>
            <a:r>
              <a:rPr lang="en-US" altLang="en-US" sz="2800" b="1" i="1">
                <a:solidFill>
                  <a:srgbClr val="660033"/>
                </a:solidFill>
                <a:effectLst/>
              </a:rPr>
              <a:t>dry and transparent</a:t>
            </a:r>
            <a:r>
              <a:rPr lang="en-US" altLang="en-US" sz="2800" b="1">
                <a:solidFill>
                  <a:srgbClr val="006600"/>
                </a:solidFill>
                <a:effectLst/>
              </a:rPr>
              <a:t> in the region of interest.</a:t>
            </a:r>
          </a:p>
          <a:p>
            <a:pPr algn="just" eaLnBrk="1" hangingPunct="1">
              <a:lnSpc>
                <a:spcPct val="90000"/>
              </a:lnSpc>
            </a:pPr>
            <a:endParaRPr lang="en-US" altLang="en-US" sz="2800" b="1">
              <a:solidFill>
                <a:srgbClr val="006600"/>
              </a:solidFill>
              <a:effectLst/>
            </a:endParaRPr>
          </a:p>
          <a:p>
            <a:pPr algn="just" eaLnBrk="1" hangingPunct="1">
              <a:lnSpc>
                <a:spcPct val="90000"/>
              </a:lnSpc>
            </a:pPr>
            <a:r>
              <a:rPr lang="en-US" altLang="en-US" sz="2800" b="1">
                <a:solidFill>
                  <a:srgbClr val="006600"/>
                </a:solidFill>
                <a:effectLst/>
              </a:rPr>
              <a:t>A common pair of solvents is </a:t>
            </a:r>
            <a:r>
              <a:rPr lang="en-US" altLang="en-US" sz="2800" b="1" u="sng">
                <a:solidFill>
                  <a:srgbClr val="0000CC"/>
                </a:solidFill>
                <a:effectLst/>
              </a:rPr>
              <a:t>CCl</a:t>
            </a:r>
            <a:r>
              <a:rPr lang="en-US" altLang="en-US" sz="2800" b="1" u="sng" baseline="-25000">
                <a:solidFill>
                  <a:srgbClr val="0000CC"/>
                </a:solidFill>
                <a:effectLst/>
              </a:rPr>
              <a:t>4</a:t>
            </a:r>
            <a:r>
              <a:rPr lang="en-US" altLang="en-US" sz="2800" b="1" u="sng">
                <a:solidFill>
                  <a:srgbClr val="0000CC"/>
                </a:solidFill>
                <a:effectLst/>
              </a:rPr>
              <a:t> and CS</a:t>
            </a:r>
            <a:r>
              <a:rPr lang="en-US" altLang="en-US" sz="2800" b="1" u="sng" baseline="-25000">
                <a:solidFill>
                  <a:srgbClr val="0000CC"/>
                </a:solidFill>
                <a:effectLst/>
              </a:rPr>
              <a:t>2</a:t>
            </a:r>
            <a:r>
              <a:rPr lang="en-US" altLang="en-US" sz="2800" b="1">
                <a:solidFill>
                  <a:srgbClr val="006600"/>
                </a:solidFill>
                <a:effectLst/>
              </a:rPr>
              <a:t>.</a:t>
            </a:r>
          </a:p>
          <a:p>
            <a:pPr algn="just" eaLnBrk="1" hangingPunct="1">
              <a:lnSpc>
                <a:spcPct val="90000"/>
              </a:lnSpc>
            </a:pPr>
            <a:endParaRPr lang="en-US" altLang="en-US" sz="2800" b="1">
              <a:solidFill>
                <a:srgbClr val="006600"/>
              </a:solidFill>
              <a:effectLst/>
            </a:endParaRPr>
          </a:p>
          <a:p>
            <a:pPr algn="just" eaLnBrk="1" hangingPunct="1">
              <a:lnSpc>
                <a:spcPct val="90000"/>
              </a:lnSpc>
            </a:pPr>
            <a:r>
              <a:rPr lang="en-US" altLang="en-US" sz="2800" b="1">
                <a:solidFill>
                  <a:srgbClr val="006600"/>
                </a:solidFill>
                <a:effectLst/>
              </a:rPr>
              <a:t>CCl</a:t>
            </a:r>
            <a:r>
              <a:rPr lang="en-US" altLang="en-US" sz="2800" b="1" baseline="-25000">
                <a:solidFill>
                  <a:srgbClr val="006600"/>
                </a:solidFill>
                <a:effectLst/>
              </a:rPr>
              <a:t>4</a:t>
            </a:r>
            <a:r>
              <a:rPr lang="en-US" altLang="en-US" sz="2800" b="1">
                <a:solidFill>
                  <a:srgbClr val="006600"/>
                </a:solidFill>
                <a:effectLst/>
              </a:rPr>
              <a:t> is relatively free of absorption at frequencies </a:t>
            </a:r>
            <a:r>
              <a:rPr lang="en-US" altLang="en-US" sz="2800" b="1" i="1">
                <a:solidFill>
                  <a:srgbClr val="0000CC"/>
                </a:solidFill>
                <a:effectLst/>
              </a:rPr>
              <a:t>above 1333cm</a:t>
            </a:r>
            <a:r>
              <a:rPr lang="en-US" altLang="en-US" sz="2800" b="1" i="1" baseline="30000">
                <a:solidFill>
                  <a:srgbClr val="0000CC"/>
                </a:solidFill>
                <a:effectLst/>
              </a:rPr>
              <a:t>-1</a:t>
            </a:r>
            <a:r>
              <a:rPr lang="en-US" altLang="en-US" sz="2800" b="1">
                <a:solidFill>
                  <a:srgbClr val="006600"/>
                </a:solidFill>
                <a:effectLst/>
              </a:rPr>
              <a:t>, whereas CS</a:t>
            </a:r>
            <a:r>
              <a:rPr lang="en-US" altLang="en-US" sz="2800" b="1" baseline="-25000">
                <a:solidFill>
                  <a:srgbClr val="006600"/>
                </a:solidFill>
                <a:effectLst/>
              </a:rPr>
              <a:t>2</a:t>
            </a:r>
            <a:r>
              <a:rPr lang="en-US" altLang="en-US" sz="2800" b="1">
                <a:solidFill>
                  <a:srgbClr val="006600"/>
                </a:solidFill>
                <a:effectLst/>
              </a:rPr>
              <a:t> shows little absorption </a:t>
            </a:r>
            <a:r>
              <a:rPr lang="en-US" altLang="en-US" sz="2800" b="1" i="1">
                <a:solidFill>
                  <a:srgbClr val="0000CC"/>
                </a:solidFill>
                <a:effectLst/>
              </a:rPr>
              <a:t>below   1333cm</a:t>
            </a:r>
            <a:r>
              <a:rPr lang="en-US" altLang="en-US" sz="2800" b="1" i="1" baseline="30000">
                <a:solidFill>
                  <a:srgbClr val="0000CC"/>
                </a:solidFill>
                <a:effectLst/>
              </a:rPr>
              <a:t>-1</a:t>
            </a:r>
            <a:r>
              <a:rPr lang="en-US" altLang="en-US" sz="2800" b="1">
                <a:solidFill>
                  <a:srgbClr val="006600"/>
                </a:solidFill>
                <a:effectLst/>
              </a:rPr>
              <a:t>.</a:t>
            </a:r>
          </a:p>
          <a:p>
            <a:pPr algn="just" eaLnBrk="1" hangingPunct="1">
              <a:lnSpc>
                <a:spcPct val="90000"/>
              </a:lnSpc>
            </a:pPr>
            <a:endParaRPr lang="en-US" altLang="en-US" sz="2800" b="1">
              <a:solidFill>
                <a:srgbClr val="006600"/>
              </a:solidFill>
              <a:effectLst/>
            </a:endParaRPr>
          </a:p>
          <a:p>
            <a:pPr algn="just" eaLnBrk="1" hangingPunct="1">
              <a:lnSpc>
                <a:spcPct val="90000"/>
              </a:lnSpc>
            </a:pPr>
            <a:r>
              <a:rPr lang="en-US" altLang="en-US" sz="2800" b="1">
                <a:solidFill>
                  <a:srgbClr val="006600"/>
                </a:solidFill>
                <a:effectLst/>
              </a:rPr>
              <a:t>Solvent and solute combinations that react must be avoided.</a:t>
            </a:r>
          </a:p>
          <a:p>
            <a:pPr algn="just" eaLnBrk="1" hangingPunct="1">
              <a:lnSpc>
                <a:spcPct val="90000"/>
              </a:lnSpc>
            </a:pPr>
            <a:endParaRPr lang="en-US" altLang="en-US" sz="2400" b="1">
              <a:solidFill>
                <a:srgbClr val="006600"/>
              </a:solidFill>
              <a:effectLst/>
            </a:endParaRPr>
          </a:p>
        </p:txBody>
      </p:sp>
      <p:sp>
        <p:nvSpPr>
          <p:cNvPr id="5" name="Slide Number Placeholder 4">
            <a:extLst>
              <a:ext uri="{FF2B5EF4-FFF2-40B4-BE49-F238E27FC236}">
                <a16:creationId xmlns:a16="http://schemas.microsoft.com/office/drawing/2014/main" xmlns="" id="{5BD09454-64B3-6E52-DD0B-F1836A2B1632}"/>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63FAE4C0-0DA6-47DC-98E1-674F0A3D891E}" type="slidenum">
              <a:rPr lang="en-US" altLang="en-US"/>
              <a:pPr eaLnBrk="1" hangingPunct="1"/>
              <a:t>16</a:t>
            </a:fld>
            <a:endParaRPr lang="en-US" altLang="en-US"/>
          </a:p>
        </p:txBody>
      </p:sp>
      <p:sp>
        <p:nvSpPr>
          <p:cNvPr id="6" name="Footer Placeholder 5">
            <a:extLst>
              <a:ext uri="{FF2B5EF4-FFF2-40B4-BE49-F238E27FC236}">
                <a16:creationId xmlns:a16="http://schemas.microsoft.com/office/drawing/2014/main" xmlns="" id="{72C7F656-862D-CF85-DF09-C499FAF741DF}"/>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 calcmode="lin" valueType="num">
                                      <p:cBhvr additive="base">
                                        <p:cTn id="7" dur="500" fill="hold"/>
                                        <p:tgtEl>
                                          <p:spTgt spid="122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291">
                                            <p:txEl>
                                              <p:pRg st="2" end="2"/>
                                            </p:txEl>
                                          </p:spTgt>
                                        </p:tgtEl>
                                        <p:attrNameLst>
                                          <p:attrName>style.visibility</p:attrName>
                                        </p:attrNameLst>
                                      </p:cBhvr>
                                      <p:to>
                                        <p:strVal val="visible"/>
                                      </p:to>
                                    </p:set>
                                    <p:anim calcmode="lin" valueType="num">
                                      <p:cBhvr additive="base">
                                        <p:cTn id="13" dur="500" fill="hold"/>
                                        <p:tgtEl>
                                          <p:spTgt spid="1229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29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291">
                                            <p:txEl>
                                              <p:pRg st="4" end="4"/>
                                            </p:txEl>
                                          </p:spTgt>
                                        </p:tgtEl>
                                        <p:attrNameLst>
                                          <p:attrName>style.visibility</p:attrName>
                                        </p:attrNameLst>
                                      </p:cBhvr>
                                      <p:to>
                                        <p:strVal val="visible"/>
                                      </p:to>
                                    </p:set>
                                    <p:anim calcmode="lin" valueType="num">
                                      <p:cBhvr additive="base">
                                        <p:cTn id="19" dur="500" fill="hold"/>
                                        <p:tgtEl>
                                          <p:spTgt spid="12291">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29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291">
                                            <p:txEl>
                                              <p:pRg st="6" end="6"/>
                                            </p:txEl>
                                          </p:spTgt>
                                        </p:tgtEl>
                                        <p:attrNameLst>
                                          <p:attrName>style.visibility</p:attrName>
                                        </p:attrNameLst>
                                      </p:cBhvr>
                                      <p:to>
                                        <p:strVal val="visible"/>
                                      </p:to>
                                    </p:set>
                                    <p:anim calcmode="lin" valueType="num">
                                      <p:cBhvr additive="base">
                                        <p:cTn id="25" dur="500" fill="hold"/>
                                        <p:tgtEl>
                                          <p:spTgt spid="12291">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29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9458"/>
                                        </p:tgtEl>
                                        <p:attrNameLst>
                                          <p:attrName>style.visibility</p:attrName>
                                        </p:attrNameLst>
                                      </p:cBhvr>
                                      <p:to>
                                        <p:strVal val="visible"/>
                                      </p:to>
                                    </p:set>
                                    <p:animEffect transition="in" filter="barn(inVertical)">
                                      <p:cBhvr>
                                        <p:cTn id="31" dur="5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229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a:extLst>
              <a:ext uri="{FF2B5EF4-FFF2-40B4-BE49-F238E27FC236}">
                <a16:creationId xmlns:a16="http://schemas.microsoft.com/office/drawing/2014/main" xmlns="" id="{E45E3EF0-1291-C7B6-F049-D1325BB09F33}"/>
              </a:ext>
            </a:extLst>
          </p:cNvPr>
          <p:cNvSpPr>
            <a:spLocks noGrp="1" noChangeArrowheads="1"/>
          </p:cNvSpPr>
          <p:nvPr>
            <p:ph type="body" idx="1"/>
          </p:nvPr>
        </p:nvSpPr>
        <p:spPr>
          <a:xfrm>
            <a:off x="1981200" y="838200"/>
            <a:ext cx="8229600" cy="5105400"/>
          </a:xfrm>
        </p:spPr>
        <p:txBody>
          <a:bodyPr/>
          <a:lstStyle/>
          <a:p>
            <a:pPr algn="just" eaLnBrk="1" hangingPunct="1">
              <a:defRPr/>
            </a:pPr>
            <a:r>
              <a:rPr lang="en-US" sz="2800" b="1" dirty="0">
                <a:solidFill>
                  <a:srgbClr val="006600"/>
                </a:solidFill>
                <a:effectLst/>
              </a:rPr>
              <a:t>For example, </a:t>
            </a:r>
            <a:r>
              <a:rPr lang="en-US" sz="2800" b="1" dirty="0">
                <a:solidFill>
                  <a:srgbClr val="0000CC"/>
                </a:solidFill>
                <a:effectLst/>
              </a:rPr>
              <a:t>CS</a:t>
            </a:r>
            <a:r>
              <a:rPr lang="en-US" sz="2800" b="1" baseline="-25000" dirty="0">
                <a:solidFill>
                  <a:srgbClr val="0000CC"/>
                </a:solidFill>
                <a:effectLst/>
              </a:rPr>
              <a:t>2</a:t>
            </a:r>
            <a:r>
              <a:rPr lang="en-US" sz="2800" b="1" dirty="0">
                <a:solidFill>
                  <a:srgbClr val="006600"/>
                </a:solidFill>
                <a:effectLst/>
              </a:rPr>
              <a:t> </a:t>
            </a:r>
            <a:r>
              <a:rPr lang="en-US" sz="2800" b="1" i="1" dirty="0">
                <a:solidFill>
                  <a:srgbClr val="006600"/>
                </a:solidFill>
                <a:effectLst/>
              </a:rPr>
              <a:t>cannot</a:t>
            </a:r>
            <a:r>
              <a:rPr lang="en-US" sz="2800" b="1" dirty="0">
                <a:solidFill>
                  <a:srgbClr val="006600"/>
                </a:solidFill>
                <a:effectLst/>
              </a:rPr>
              <a:t> be used as a solvent for </a:t>
            </a:r>
            <a:r>
              <a:rPr lang="en-US" sz="2800" b="1" i="1" u="sng" dirty="0">
                <a:solidFill>
                  <a:srgbClr val="0000CC"/>
                </a:solidFill>
                <a:effectLst/>
              </a:rPr>
              <a:t>primary or secondary amines</a:t>
            </a:r>
            <a:r>
              <a:rPr lang="en-US" sz="2800" b="1" dirty="0">
                <a:solidFill>
                  <a:srgbClr val="006600"/>
                </a:solidFill>
                <a:effectLst/>
              </a:rPr>
              <a:t>. </a:t>
            </a:r>
          </a:p>
          <a:p>
            <a:pPr algn="just" eaLnBrk="1" hangingPunct="1">
              <a:defRPr/>
            </a:pPr>
            <a:r>
              <a:rPr lang="en-US" sz="2800" b="1" i="1" u="sng" dirty="0">
                <a:solidFill>
                  <a:srgbClr val="0000CC"/>
                </a:solidFill>
                <a:effectLst/>
              </a:rPr>
              <a:t>Amino alcohols</a:t>
            </a:r>
            <a:r>
              <a:rPr lang="en-US" sz="2800" b="1" dirty="0">
                <a:solidFill>
                  <a:srgbClr val="006600"/>
                </a:solidFill>
                <a:effectLst/>
              </a:rPr>
              <a:t> react slowly with </a:t>
            </a:r>
            <a:r>
              <a:rPr lang="en-US" sz="2800" b="1" dirty="0">
                <a:solidFill>
                  <a:srgbClr val="0000CC"/>
                </a:solidFill>
                <a:effectLst/>
              </a:rPr>
              <a:t>CS</a:t>
            </a:r>
            <a:r>
              <a:rPr lang="en-US" sz="2800" b="1" baseline="-25000" dirty="0">
                <a:solidFill>
                  <a:srgbClr val="0000CC"/>
                </a:solidFill>
                <a:effectLst/>
              </a:rPr>
              <a:t>2</a:t>
            </a:r>
            <a:r>
              <a:rPr lang="en-US" sz="2800" b="1" dirty="0">
                <a:solidFill>
                  <a:srgbClr val="0000CC"/>
                </a:solidFill>
                <a:effectLst/>
              </a:rPr>
              <a:t> and CCl</a:t>
            </a:r>
            <a:r>
              <a:rPr lang="en-US" sz="2800" b="1" baseline="-25000" dirty="0">
                <a:solidFill>
                  <a:srgbClr val="0000CC"/>
                </a:solidFill>
                <a:effectLst/>
              </a:rPr>
              <a:t>4</a:t>
            </a:r>
            <a:r>
              <a:rPr lang="en-US" sz="2800" b="1" dirty="0">
                <a:solidFill>
                  <a:srgbClr val="006600"/>
                </a:solidFill>
                <a:effectLst/>
              </a:rPr>
              <a:t>.</a:t>
            </a:r>
            <a:endParaRPr lang="en-US" sz="2800" b="1" dirty="0">
              <a:effectLst/>
            </a:endParaRPr>
          </a:p>
          <a:p>
            <a:pPr eaLnBrk="1" hangingPunct="1">
              <a:defRPr/>
            </a:pPr>
            <a:endParaRPr lang="en-US" sz="2800" b="1" dirty="0"/>
          </a:p>
          <a:p>
            <a:pPr algn="just" eaLnBrk="1" hangingPunct="1">
              <a:defRPr/>
            </a:pPr>
            <a:r>
              <a:rPr lang="en-US" sz="2800" b="1" dirty="0">
                <a:solidFill>
                  <a:srgbClr val="006600"/>
                </a:solidFill>
                <a:effectLst/>
              </a:rPr>
              <a:t>To obtain the spectra of </a:t>
            </a:r>
            <a:r>
              <a:rPr lang="en-US" sz="2800" b="1" dirty="0">
                <a:solidFill>
                  <a:srgbClr val="FF0000"/>
                </a:solidFill>
                <a:effectLst/>
              </a:rPr>
              <a:t>polar materials </a:t>
            </a:r>
            <a:r>
              <a:rPr lang="en-US" sz="2800" b="1" dirty="0">
                <a:solidFill>
                  <a:srgbClr val="006600"/>
                </a:solidFill>
                <a:effectLst/>
              </a:rPr>
              <a:t>that are insoluble in </a:t>
            </a:r>
            <a:r>
              <a:rPr lang="en-US" sz="2800" b="1" dirty="0">
                <a:solidFill>
                  <a:srgbClr val="0000CC"/>
                </a:solidFill>
                <a:effectLst/>
              </a:rPr>
              <a:t>CCl</a:t>
            </a:r>
            <a:r>
              <a:rPr lang="en-US" sz="2800" b="1" baseline="-25000" dirty="0">
                <a:solidFill>
                  <a:srgbClr val="0000CC"/>
                </a:solidFill>
                <a:effectLst/>
              </a:rPr>
              <a:t>4</a:t>
            </a:r>
            <a:r>
              <a:rPr lang="en-US" sz="2800" b="1" dirty="0">
                <a:solidFill>
                  <a:srgbClr val="0000CC"/>
                </a:solidFill>
                <a:effectLst/>
              </a:rPr>
              <a:t> and CS</a:t>
            </a:r>
            <a:r>
              <a:rPr lang="en-US" sz="2800" b="1" baseline="-25000" dirty="0">
                <a:solidFill>
                  <a:srgbClr val="0000CC"/>
                </a:solidFill>
                <a:effectLst/>
              </a:rPr>
              <a:t>2</a:t>
            </a:r>
            <a:r>
              <a:rPr lang="en-US" sz="2800" b="1" dirty="0">
                <a:solidFill>
                  <a:srgbClr val="006600"/>
                </a:solidFill>
                <a:effectLst/>
              </a:rPr>
              <a:t>, </a:t>
            </a:r>
          </a:p>
          <a:p>
            <a:pPr algn="just" eaLnBrk="1" hangingPunct="1">
              <a:defRPr/>
            </a:pPr>
            <a:endParaRPr lang="en-US" sz="2800" b="1" dirty="0">
              <a:solidFill>
                <a:srgbClr val="006600"/>
              </a:solidFill>
              <a:effectLst/>
            </a:endParaRPr>
          </a:p>
          <a:p>
            <a:pPr algn="just" eaLnBrk="1" hangingPunct="1">
              <a:defRPr/>
            </a:pPr>
            <a:r>
              <a:rPr lang="en-US" sz="2800" b="1" i="1" u="sng" dirty="0">
                <a:solidFill>
                  <a:srgbClr val="660033"/>
                </a:solidFill>
                <a:effectLst/>
              </a:rPr>
              <a:t>chloroform</a:t>
            </a:r>
            <a:r>
              <a:rPr lang="en-US" sz="2800" b="1" dirty="0">
                <a:solidFill>
                  <a:srgbClr val="006600"/>
                </a:solidFill>
                <a:effectLst/>
              </a:rPr>
              <a:t>, </a:t>
            </a:r>
            <a:r>
              <a:rPr lang="en-US" sz="2800" b="1" i="1" u="sng" dirty="0">
                <a:solidFill>
                  <a:srgbClr val="660033"/>
                </a:solidFill>
                <a:effectLst/>
              </a:rPr>
              <a:t>methylene chloride</a:t>
            </a:r>
            <a:r>
              <a:rPr lang="en-US" sz="2800" b="1" dirty="0">
                <a:solidFill>
                  <a:srgbClr val="006600"/>
                </a:solidFill>
                <a:effectLst/>
              </a:rPr>
              <a:t>, </a:t>
            </a:r>
            <a:r>
              <a:rPr lang="en-US" sz="2800" b="1" i="1" u="sng" dirty="0">
                <a:solidFill>
                  <a:srgbClr val="660033"/>
                </a:solidFill>
                <a:effectLst/>
              </a:rPr>
              <a:t>acetonitrile</a:t>
            </a:r>
            <a:r>
              <a:rPr lang="en-US" sz="2800" b="1" dirty="0">
                <a:solidFill>
                  <a:srgbClr val="006600"/>
                </a:solidFill>
                <a:effectLst/>
              </a:rPr>
              <a:t> and </a:t>
            </a:r>
            <a:r>
              <a:rPr lang="en-US" sz="2800" b="1" i="1" u="sng" dirty="0">
                <a:solidFill>
                  <a:srgbClr val="660033"/>
                </a:solidFill>
                <a:effectLst/>
              </a:rPr>
              <a:t>acetone</a:t>
            </a:r>
            <a:r>
              <a:rPr lang="en-US" sz="2800" b="1" dirty="0">
                <a:solidFill>
                  <a:srgbClr val="006600"/>
                </a:solidFill>
                <a:effectLst/>
              </a:rPr>
              <a:t> are useful solvents.</a:t>
            </a:r>
          </a:p>
        </p:txBody>
      </p:sp>
      <p:sp>
        <p:nvSpPr>
          <p:cNvPr id="4" name="Slide Number Placeholder 3">
            <a:extLst>
              <a:ext uri="{FF2B5EF4-FFF2-40B4-BE49-F238E27FC236}">
                <a16:creationId xmlns:a16="http://schemas.microsoft.com/office/drawing/2014/main" xmlns="" id="{F9A00740-8932-BE5C-932C-07CA84FFC471}"/>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CA45049F-0656-49AD-A445-0A34D0EE67A3}" type="slidenum">
              <a:rPr lang="en-US" altLang="en-US"/>
              <a:pPr eaLnBrk="1" hangingPunct="1"/>
              <a:t>17</a:t>
            </a:fld>
            <a:endParaRPr lang="en-US" altLang="en-US"/>
          </a:p>
        </p:txBody>
      </p:sp>
      <p:sp>
        <p:nvSpPr>
          <p:cNvPr id="5" name="Footer Placeholder 4">
            <a:extLst>
              <a:ext uri="{FF2B5EF4-FFF2-40B4-BE49-F238E27FC236}">
                <a16:creationId xmlns:a16="http://schemas.microsoft.com/office/drawing/2014/main" xmlns="" id="{DC6C93C8-8E2B-9B89-A211-50DF4BEE2F0E}"/>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 calcmode="lin" valueType="num">
                                      <p:cBhvr additive="base">
                                        <p:cTn id="7" dur="500" fill="hold"/>
                                        <p:tgtEl>
                                          <p:spTgt spid="327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27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771">
                                            <p:txEl>
                                              <p:pRg st="1" end="1"/>
                                            </p:txEl>
                                          </p:spTgt>
                                        </p:tgtEl>
                                        <p:attrNameLst>
                                          <p:attrName>style.visibility</p:attrName>
                                        </p:attrNameLst>
                                      </p:cBhvr>
                                      <p:to>
                                        <p:strVal val="visible"/>
                                      </p:to>
                                    </p:set>
                                    <p:anim calcmode="lin" valueType="num">
                                      <p:cBhvr additive="base">
                                        <p:cTn id="13" dur="500" fill="hold"/>
                                        <p:tgtEl>
                                          <p:spTgt spid="3277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27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2771">
                                            <p:txEl>
                                              <p:pRg st="3" end="3"/>
                                            </p:txEl>
                                          </p:spTgt>
                                        </p:tgtEl>
                                        <p:attrNameLst>
                                          <p:attrName>style.visibility</p:attrName>
                                        </p:attrNameLst>
                                      </p:cBhvr>
                                      <p:to>
                                        <p:strVal val="visible"/>
                                      </p:to>
                                    </p:set>
                                    <p:anim calcmode="lin" valueType="num">
                                      <p:cBhvr additive="base">
                                        <p:cTn id="19" dur="500" fill="hold"/>
                                        <p:tgtEl>
                                          <p:spTgt spid="3277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277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2771">
                                            <p:txEl>
                                              <p:pRg st="5" end="5"/>
                                            </p:txEl>
                                          </p:spTgt>
                                        </p:tgtEl>
                                        <p:attrNameLst>
                                          <p:attrName>style.visibility</p:attrName>
                                        </p:attrNameLst>
                                      </p:cBhvr>
                                      <p:to>
                                        <p:strVal val="visible"/>
                                      </p:to>
                                    </p:set>
                                    <p:anim calcmode="lin" valueType="num">
                                      <p:cBhvr additive="base">
                                        <p:cTn id="25" dur="500" fill="hold"/>
                                        <p:tgtEl>
                                          <p:spTgt spid="32771">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277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xmlns="" id="{F82B5F19-62B5-A0E8-B769-82FB6D9F0CE6}"/>
              </a:ext>
            </a:extLst>
          </p:cNvPr>
          <p:cNvSpPr>
            <a:spLocks noGrp="1" noChangeArrowheads="1"/>
          </p:cNvSpPr>
          <p:nvPr>
            <p:ph type="title"/>
          </p:nvPr>
        </p:nvSpPr>
        <p:spPr>
          <a:xfrm>
            <a:off x="2057400" y="228600"/>
            <a:ext cx="7924800" cy="609600"/>
          </a:xfrm>
        </p:spPr>
        <p:txBody>
          <a:bodyPr/>
          <a:lstStyle/>
          <a:p>
            <a:pPr marL="838200" indent="-838200" eaLnBrk="1" hangingPunct="1">
              <a:buClr>
                <a:schemeClr val="hlink"/>
              </a:buClr>
              <a:buSzPct val="80000"/>
              <a:buFontTx/>
              <a:buAutoNum type="alphaUcPeriod" startAt="3"/>
              <a:defRPr/>
            </a:pPr>
            <a:r>
              <a:rPr lang="en-US" sz="3200" i="1" u="sng" dirty="0" err="1">
                <a:latin typeface="Copperplate Gothic Bold" pitchFamily="34" charset="0"/>
              </a:rPr>
              <a:t>Nujol</a:t>
            </a:r>
            <a:r>
              <a:rPr lang="en-US" sz="3200" i="1" u="sng" dirty="0">
                <a:latin typeface="Copperplate Gothic Bold" pitchFamily="34" charset="0"/>
              </a:rPr>
              <a:t> Mull Technique:-</a:t>
            </a:r>
          </a:p>
        </p:txBody>
      </p:sp>
      <p:pic>
        <p:nvPicPr>
          <p:cNvPr id="19459" name="Picture 4" descr="higson_fig12">
            <a:extLst>
              <a:ext uri="{FF2B5EF4-FFF2-40B4-BE49-F238E27FC236}">
                <a16:creationId xmlns:a16="http://schemas.microsoft.com/office/drawing/2014/main" xmlns="" id="{FFF55919-31C8-87DE-CC3C-3BF6D289FF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2133601"/>
            <a:ext cx="6400800" cy="369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Text Box 5">
            <a:extLst>
              <a:ext uri="{FF2B5EF4-FFF2-40B4-BE49-F238E27FC236}">
                <a16:creationId xmlns:a16="http://schemas.microsoft.com/office/drawing/2014/main" xmlns="" id="{FC635293-F2CA-3B71-08BE-E8BBED9DC7AC}"/>
              </a:ext>
            </a:extLst>
          </p:cNvPr>
          <p:cNvSpPr txBox="1">
            <a:spLocks noChangeArrowheads="1"/>
          </p:cNvSpPr>
          <p:nvPr/>
        </p:nvSpPr>
        <p:spPr bwMode="auto">
          <a:xfrm>
            <a:off x="1828800" y="762001"/>
            <a:ext cx="8610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just" eaLnBrk="1" hangingPunct="1">
              <a:spcBef>
                <a:spcPct val="50000"/>
              </a:spcBef>
              <a:buClr>
                <a:schemeClr val="hlink"/>
              </a:buClr>
              <a:buFont typeface="Wingdings" panose="05000000000000000000" pitchFamily="2" charset="2"/>
              <a:buChar char="§"/>
            </a:pPr>
            <a:r>
              <a:rPr lang="en-US" altLang="en-US" sz="2400" b="1">
                <a:solidFill>
                  <a:srgbClr val="006600"/>
                </a:solidFill>
              </a:rPr>
              <a:t>Mulls are prepared by thoroughly grinding a small amount of sample (2-5mg) in smooth agitate mortar.</a:t>
            </a:r>
          </a:p>
        </p:txBody>
      </p:sp>
      <p:sp>
        <p:nvSpPr>
          <p:cNvPr id="6" name="Slide Number Placeholder 5">
            <a:extLst>
              <a:ext uri="{FF2B5EF4-FFF2-40B4-BE49-F238E27FC236}">
                <a16:creationId xmlns:a16="http://schemas.microsoft.com/office/drawing/2014/main" xmlns="" id="{8DBCF73B-A8C1-86D2-0814-B5395B86DAFE}"/>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21155E73-6573-4EEC-862A-D0BFE5970D12}" type="slidenum">
              <a:rPr lang="en-US" altLang="en-US"/>
              <a:pPr eaLnBrk="1" hangingPunct="1"/>
              <a:t>18</a:t>
            </a:fld>
            <a:endParaRPr lang="en-US" altLang="en-US"/>
          </a:p>
        </p:txBody>
      </p:sp>
      <p:sp>
        <p:nvSpPr>
          <p:cNvPr id="7" name="Footer Placeholder 6">
            <a:extLst>
              <a:ext uri="{FF2B5EF4-FFF2-40B4-BE49-F238E27FC236}">
                <a16:creationId xmlns:a16="http://schemas.microsoft.com/office/drawing/2014/main" xmlns="" id="{8ED84C11-6B6E-C431-D85D-9E3E7D8CB14E}"/>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 calcmode="lin" valueType="num">
                                      <p:cBhvr additive="base">
                                        <p:cTn id="7" dur="500" fill="hold"/>
                                        <p:tgtEl>
                                          <p:spTgt spid="14340"/>
                                        </p:tgtEl>
                                        <p:attrNameLst>
                                          <p:attrName>ppt_x</p:attrName>
                                        </p:attrNameLst>
                                      </p:cBhvr>
                                      <p:tavLst>
                                        <p:tav tm="0">
                                          <p:val>
                                            <p:strVal val="#ppt_x"/>
                                          </p:val>
                                        </p:tav>
                                        <p:tav tm="100000">
                                          <p:val>
                                            <p:strVal val="#ppt_x"/>
                                          </p:val>
                                        </p:tav>
                                      </p:tavLst>
                                    </p:anim>
                                    <p:anim calcmode="lin" valueType="num">
                                      <p:cBhvr additive="base">
                                        <p:cTn id="8" dur="500" fill="hold"/>
                                        <p:tgtEl>
                                          <p:spTgt spid="1434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20482"/>
                                        </p:tgtEl>
                                        <p:attrNameLst>
                                          <p:attrName>style.visibility</p:attrName>
                                        </p:attrNameLst>
                                      </p:cBhvr>
                                      <p:to>
                                        <p:strVal val="visible"/>
                                      </p:to>
                                    </p:set>
                                    <p:animEffect transition="in" filter="wheel(1)">
                                      <p:cBhvr>
                                        <p:cTn id="13" dur="2000"/>
                                        <p:tgtEl>
                                          <p:spTgt spid="2048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19459"/>
                                        </p:tgtEl>
                                        <p:attrNameLst>
                                          <p:attrName>style.visibility</p:attrName>
                                        </p:attrNameLst>
                                      </p:cBhvr>
                                      <p:to>
                                        <p:strVal val="visible"/>
                                      </p:to>
                                    </p:set>
                                    <p:anim calcmode="lin" valueType="num">
                                      <p:cBhvr additive="base">
                                        <p:cTn id="18" dur="500" fill="hold"/>
                                        <p:tgtEl>
                                          <p:spTgt spid="19459"/>
                                        </p:tgtEl>
                                        <p:attrNameLst>
                                          <p:attrName>ppt_x</p:attrName>
                                        </p:attrNameLst>
                                      </p:cBhvr>
                                      <p:tavLst>
                                        <p:tav tm="0">
                                          <p:val>
                                            <p:strVal val="#ppt_x"/>
                                          </p:val>
                                        </p:tav>
                                        <p:tav tm="100000">
                                          <p:val>
                                            <p:strVal val="#ppt_x"/>
                                          </p:val>
                                        </p:tav>
                                      </p:tavLst>
                                    </p:anim>
                                    <p:anim calcmode="lin" valueType="num">
                                      <p:cBhvr additive="base">
                                        <p:cTn id="19" dur="500" fill="hold"/>
                                        <p:tgtEl>
                                          <p:spTgt spid="194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1434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plates3">
            <a:extLst>
              <a:ext uri="{FF2B5EF4-FFF2-40B4-BE49-F238E27FC236}">
                <a16:creationId xmlns:a16="http://schemas.microsoft.com/office/drawing/2014/main" xmlns="" id="{80C52744-0167-5E26-0958-2F5B6D8766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838200"/>
            <a:ext cx="33020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5" descr="plates4">
            <a:extLst>
              <a:ext uri="{FF2B5EF4-FFF2-40B4-BE49-F238E27FC236}">
                <a16:creationId xmlns:a16="http://schemas.microsoft.com/office/drawing/2014/main" xmlns="" id="{AA51ADB6-4593-F681-70E1-7B3CFAFC59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990601"/>
            <a:ext cx="3733800" cy="505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xmlns="" id="{0F2A6954-0AFF-8C3E-7D1F-087959C91470}"/>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76C22DC0-CEB0-4AE4-A5A7-934FAAA3745D}" type="slidenum">
              <a:rPr lang="en-US" altLang="en-US"/>
              <a:pPr eaLnBrk="1" hangingPunct="1"/>
              <a:t>19</a:t>
            </a:fld>
            <a:endParaRPr lang="en-US" altLang="en-US"/>
          </a:p>
        </p:txBody>
      </p:sp>
      <p:sp>
        <p:nvSpPr>
          <p:cNvPr id="6" name="Footer Placeholder 5">
            <a:extLst>
              <a:ext uri="{FF2B5EF4-FFF2-40B4-BE49-F238E27FC236}">
                <a16:creationId xmlns:a16="http://schemas.microsoft.com/office/drawing/2014/main" xmlns="" id="{4CC5B6B5-10C9-9612-B169-57AE839276A5}"/>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a:extLst>
              <a:ext uri="{FF2B5EF4-FFF2-40B4-BE49-F238E27FC236}">
                <a16:creationId xmlns:a16="http://schemas.microsoft.com/office/drawing/2014/main" xmlns="" id="{CF57A2A5-FF74-B04D-C428-2C7B8DFC0E2E}"/>
              </a:ext>
            </a:extLst>
          </p:cNvPr>
          <p:cNvSpPr>
            <a:spLocks noGrp="1" noChangeArrowheads="1"/>
          </p:cNvSpPr>
          <p:nvPr>
            <p:ph type="body" idx="1"/>
          </p:nvPr>
        </p:nvSpPr>
        <p:spPr>
          <a:xfrm>
            <a:off x="1981200" y="304800"/>
            <a:ext cx="8229600" cy="6324600"/>
          </a:xfrm>
        </p:spPr>
        <p:txBody>
          <a:bodyPr/>
          <a:lstStyle/>
          <a:p>
            <a:pPr algn="just" eaLnBrk="1" hangingPunct="1"/>
            <a:endParaRPr lang="en-US" altLang="en-US" sz="2800" b="1">
              <a:solidFill>
                <a:srgbClr val="006600"/>
              </a:solidFill>
              <a:effectLst/>
            </a:endParaRPr>
          </a:p>
          <a:p>
            <a:pPr algn="just" eaLnBrk="1" hangingPunct="1"/>
            <a:r>
              <a:rPr lang="en-US" altLang="en-US" sz="2800" b="1">
                <a:solidFill>
                  <a:srgbClr val="006600"/>
                </a:solidFill>
                <a:effectLst/>
              </a:rPr>
              <a:t>Nujol shows characteristic absorption of </a:t>
            </a:r>
            <a:r>
              <a:rPr lang="en-US" altLang="en-US" sz="2800" b="1">
                <a:solidFill>
                  <a:srgbClr val="660033"/>
                </a:solidFill>
                <a:effectLst/>
              </a:rPr>
              <a:t>C-C &amp;  C-H</a:t>
            </a:r>
            <a:r>
              <a:rPr lang="en-US" altLang="en-US" sz="2800" b="1">
                <a:solidFill>
                  <a:srgbClr val="006600"/>
                </a:solidFill>
                <a:effectLst/>
              </a:rPr>
              <a:t> vibrations of hydrocarbons at </a:t>
            </a:r>
            <a:r>
              <a:rPr lang="en-US" altLang="en-US" sz="2800" b="1" i="1" u="sng">
                <a:solidFill>
                  <a:srgbClr val="0000CC"/>
                </a:solidFill>
                <a:effectLst/>
              </a:rPr>
              <a:t>2915, 1462, 1376 &amp; 719cm</a:t>
            </a:r>
            <a:r>
              <a:rPr lang="en-US" altLang="en-US" sz="2800" b="1" i="1" u="sng" baseline="30000">
                <a:solidFill>
                  <a:srgbClr val="0000CC"/>
                </a:solidFill>
                <a:effectLst/>
              </a:rPr>
              <a:t>-1</a:t>
            </a:r>
            <a:r>
              <a:rPr lang="en-US" altLang="en-US" sz="2800" b="1">
                <a:solidFill>
                  <a:srgbClr val="006600"/>
                </a:solidFill>
                <a:effectLst/>
              </a:rPr>
              <a:t>.</a:t>
            </a:r>
          </a:p>
          <a:p>
            <a:pPr algn="just" eaLnBrk="1" hangingPunct="1"/>
            <a:endParaRPr lang="en-US" altLang="en-US" sz="2800" b="1">
              <a:solidFill>
                <a:srgbClr val="006600"/>
              </a:solidFill>
              <a:effectLst/>
            </a:endParaRPr>
          </a:p>
          <a:p>
            <a:pPr algn="just" eaLnBrk="1" hangingPunct="1"/>
            <a:r>
              <a:rPr lang="en-US" altLang="en-US" sz="2800" b="1">
                <a:solidFill>
                  <a:srgbClr val="006600"/>
                </a:solidFill>
                <a:effectLst/>
              </a:rPr>
              <a:t>When </a:t>
            </a:r>
            <a:r>
              <a:rPr lang="en-US" altLang="en-US" sz="2800" b="1">
                <a:solidFill>
                  <a:srgbClr val="FF0000"/>
                </a:solidFill>
                <a:effectLst/>
              </a:rPr>
              <a:t>hydrocarbons bands interfere </a:t>
            </a:r>
            <a:r>
              <a:rPr lang="en-US" altLang="en-US" sz="2800" b="1">
                <a:solidFill>
                  <a:srgbClr val="006600"/>
                </a:solidFill>
                <a:effectLst/>
              </a:rPr>
              <a:t>with the spectrum, </a:t>
            </a:r>
            <a:r>
              <a:rPr lang="en-US" altLang="en-US" sz="2800" b="1">
                <a:solidFill>
                  <a:srgbClr val="660033"/>
                </a:solidFill>
                <a:effectLst/>
              </a:rPr>
              <a:t>Fluorolube or hexachlorobutadiene</a:t>
            </a:r>
            <a:r>
              <a:rPr lang="en-US" altLang="en-US" sz="2800" b="1">
                <a:solidFill>
                  <a:srgbClr val="006600"/>
                </a:solidFill>
                <a:effectLst/>
              </a:rPr>
              <a:t> may be used.</a:t>
            </a:r>
          </a:p>
          <a:p>
            <a:pPr algn="just" eaLnBrk="1" hangingPunct="1"/>
            <a:r>
              <a:rPr lang="en-US" altLang="en-US" sz="2800" b="1">
                <a:solidFill>
                  <a:srgbClr val="006600"/>
                </a:solidFill>
                <a:effectLst/>
              </a:rPr>
              <a:t>The use of both Nujol and Fluorolube mulls makes possible a scan, </a:t>
            </a:r>
          </a:p>
          <a:p>
            <a:pPr algn="just" eaLnBrk="1" hangingPunct="1"/>
            <a:r>
              <a:rPr lang="en-US" altLang="en-US" sz="2800" b="1">
                <a:solidFill>
                  <a:srgbClr val="006600"/>
                </a:solidFill>
                <a:effectLst/>
              </a:rPr>
              <a:t>essentially </a:t>
            </a:r>
            <a:r>
              <a:rPr lang="en-US" altLang="en-US" sz="2800" b="1" i="1">
                <a:solidFill>
                  <a:srgbClr val="660033"/>
                </a:solidFill>
                <a:effectLst/>
              </a:rPr>
              <a:t>free of interfering bands</a:t>
            </a:r>
            <a:r>
              <a:rPr lang="en-US" altLang="en-US" sz="2800" b="1">
                <a:solidFill>
                  <a:srgbClr val="006600"/>
                </a:solidFill>
                <a:effectLst/>
              </a:rPr>
              <a:t>, over the </a:t>
            </a:r>
            <a:r>
              <a:rPr lang="en-US" altLang="en-US" sz="2800" b="1" i="1" u="sng">
                <a:solidFill>
                  <a:srgbClr val="0000CC"/>
                </a:solidFill>
                <a:effectLst/>
              </a:rPr>
              <a:t>4000-250cm</a:t>
            </a:r>
            <a:r>
              <a:rPr lang="en-US" altLang="en-US" sz="2800" b="1" i="1" u="sng" baseline="30000">
                <a:solidFill>
                  <a:srgbClr val="0000CC"/>
                </a:solidFill>
                <a:effectLst/>
              </a:rPr>
              <a:t>-1</a:t>
            </a:r>
            <a:r>
              <a:rPr lang="en-US" altLang="en-US" sz="2800" b="1" i="1" u="sng">
                <a:solidFill>
                  <a:srgbClr val="0000CC"/>
                </a:solidFill>
                <a:effectLst/>
              </a:rPr>
              <a:t> region</a:t>
            </a:r>
            <a:r>
              <a:rPr lang="en-US" altLang="en-US" sz="2800" b="1">
                <a:solidFill>
                  <a:srgbClr val="006600"/>
                </a:solidFill>
                <a:effectLst/>
              </a:rPr>
              <a:t>.</a:t>
            </a:r>
          </a:p>
          <a:p>
            <a:pPr algn="just" eaLnBrk="1" hangingPunct="1"/>
            <a:endParaRPr lang="en-US" altLang="en-US" sz="2800" b="1">
              <a:solidFill>
                <a:srgbClr val="006600"/>
              </a:solidFill>
              <a:effectLst/>
            </a:endParaRPr>
          </a:p>
        </p:txBody>
      </p:sp>
      <p:sp>
        <p:nvSpPr>
          <p:cNvPr id="4" name="Slide Number Placeholder 3">
            <a:extLst>
              <a:ext uri="{FF2B5EF4-FFF2-40B4-BE49-F238E27FC236}">
                <a16:creationId xmlns:a16="http://schemas.microsoft.com/office/drawing/2014/main" xmlns="" id="{A7574B82-4D02-E460-3217-4E814A3BB083}"/>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B9EB51C9-76C0-4A87-AE19-1F237A81ACD6}" type="slidenum">
              <a:rPr lang="en-US" altLang="en-US"/>
              <a:pPr eaLnBrk="1" hangingPunct="1"/>
              <a:t>20</a:t>
            </a:fld>
            <a:endParaRPr lang="en-US" altLang="en-US"/>
          </a:p>
        </p:txBody>
      </p:sp>
      <p:sp>
        <p:nvSpPr>
          <p:cNvPr id="5" name="Footer Placeholder 4">
            <a:extLst>
              <a:ext uri="{FF2B5EF4-FFF2-40B4-BE49-F238E27FC236}">
                <a16:creationId xmlns:a16="http://schemas.microsoft.com/office/drawing/2014/main" xmlns="" id="{4D2EA365-EF12-2E0B-7DC8-9E9195A609BE}"/>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506">
                                            <p:txEl>
                                              <p:pRg st="1" end="1"/>
                                            </p:txEl>
                                          </p:spTgt>
                                        </p:tgtEl>
                                        <p:attrNameLst>
                                          <p:attrName>style.visibility</p:attrName>
                                        </p:attrNameLst>
                                      </p:cBhvr>
                                      <p:to>
                                        <p:strVal val="visible"/>
                                      </p:to>
                                    </p:set>
                                    <p:anim calcmode="lin" valueType="num">
                                      <p:cBhvr additive="base">
                                        <p:cTn id="7" dur="500" fill="hold"/>
                                        <p:tgtEl>
                                          <p:spTgt spid="2150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50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506">
                                            <p:txEl>
                                              <p:pRg st="3" end="3"/>
                                            </p:txEl>
                                          </p:spTgt>
                                        </p:tgtEl>
                                        <p:attrNameLst>
                                          <p:attrName>style.visibility</p:attrName>
                                        </p:attrNameLst>
                                      </p:cBhvr>
                                      <p:to>
                                        <p:strVal val="visible"/>
                                      </p:to>
                                    </p:set>
                                    <p:anim calcmode="lin" valueType="num">
                                      <p:cBhvr additive="base">
                                        <p:cTn id="13" dur="500" fill="hold"/>
                                        <p:tgtEl>
                                          <p:spTgt spid="21506">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50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506">
                                            <p:txEl>
                                              <p:pRg st="4" end="4"/>
                                            </p:txEl>
                                          </p:spTgt>
                                        </p:tgtEl>
                                        <p:attrNameLst>
                                          <p:attrName>style.visibility</p:attrName>
                                        </p:attrNameLst>
                                      </p:cBhvr>
                                      <p:to>
                                        <p:strVal val="visible"/>
                                      </p:to>
                                    </p:set>
                                    <p:anim calcmode="lin" valueType="num">
                                      <p:cBhvr additive="base">
                                        <p:cTn id="19" dur="500" fill="hold"/>
                                        <p:tgtEl>
                                          <p:spTgt spid="2150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50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1506">
                                            <p:txEl>
                                              <p:pRg st="5" end="5"/>
                                            </p:txEl>
                                          </p:spTgt>
                                        </p:tgtEl>
                                        <p:attrNameLst>
                                          <p:attrName>style.visibility</p:attrName>
                                        </p:attrNameLst>
                                      </p:cBhvr>
                                      <p:to>
                                        <p:strVal val="visible"/>
                                      </p:to>
                                    </p:set>
                                    <p:anim calcmode="lin" valueType="num">
                                      <p:cBhvr additive="base">
                                        <p:cTn id="25" dur="500" fill="hold"/>
                                        <p:tgtEl>
                                          <p:spTgt spid="21506">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50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791BBBF-5BE7-42FA-7EA4-5D90BE5F80F7}"/>
              </a:ext>
            </a:extLst>
          </p:cNvPr>
          <p:cNvSpPr>
            <a:spLocks noGrp="1"/>
          </p:cNvSpPr>
          <p:nvPr>
            <p:ph idx="1"/>
          </p:nvPr>
        </p:nvSpPr>
        <p:spPr>
          <a:xfrm>
            <a:off x="1981200" y="533400"/>
            <a:ext cx="8229600" cy="5181600"/>
          </a:xfrm>
        </p:spPr>
        <p:txBody>
          <a:bodyPr/>
          <a:lstStyle/>
          <a:p>
            <a:pPr algn="just" eaLnBrk="1" hangingPunct="1">
              <a:defRPr/>
            </a:pPr>
            <a:endParaRPr lang="en-US" dirty="0">
              <a:solidFill>
                <a:srgbClr val="006600"/>
              </a:solidFill>
              <a:effectLst/>
            </a:endParaRPr>
          </a:p>
          <a:p>
            <a:pPr algn="just" eaLnBrk="1" hangingPunct="1">
              <a:defRPr/>
            </a:pPr>
            <a:r>
              <a:rPr lang="en-US" b="1" dirty="0">
                <a:solidFill>
                  <a:srgbClr val="006600"/>
                </a:solidFill>
                <a:effectLst/>
              </a:rPr>
              <a:t>Multiple reflections and refractions of </a:t>
            </a:r>
          </a:p>
          <a:p>
            <a:pPr algn="just" eaLnBrk="1" hangingPunct="1">
              <a:defRPr/>
            </a:pPr>
            <a:r>
              <a:rPr lang="en-US" b="1" dirty="0">
                <a:solidFill>
                  <a:srgbClr val="006600"/>
                </a:solidFill>
                <a:effectLst/>
              </a:rPr>
              <a:t>the particles are reduced by grinding the particles to a size an order of magnitude </a:t>
            </a:r>
          </a:p>
          <a:p>
            <a:pPr algn="just" eaLnBrk="1" hangingPunct="1">
              <a:defRPr/>
            </a:pPr>
            <a:r>
              <a:rPr lang="en-US" dirty="0">
                <a:effectLst/>
              </a:rPr>
              <a:t>less than the analytical wavelength and by surrounding the particles with a medium whose index of refraction is a close match.</a:t>
            </a:r>
          </a:p>
          <a:p>
            <a:pPr>
              <a:defRPr/>
            </a:pPr>
            <a:endParaRPr lang="en-US" dirty="0"/>
          </a:p>
        </p:txBody>
      </p:sp>
      <p:sp>
        <p:nvSpPr>
          <p:cNvPr id="5" name="Slide Number Placeholder 4">
            <a:extLst>
              <a:ext uri="{FF2B5EF4-FFF2-40B4-BE49-F238E27FC236}">
                <a16:creationId xmlns:a16="http://schemas.microsoft.com/office/drawing/2014/main" xmlns="" id="{E48FA65B-C135-BB0B-21CA-F6309C1C6472}"/>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C75E3265-34B5-46FD-94F1-327152C7E8BA}" type="slidenum">
              <a:rPr lang="en-US" altLang="en-US"/>
              <a:pPr eaLnBrk="1" hangingPunct="1"/>
              <a:t>21</a:t>
            </a:fld>
            <a:endParaRPr lang="en-US" altLang="en-US"/>
          </a:p>
        </p:txBody>
      </p:sp>
      <p:sp>
        <p:nvSpPr>
          <p:cNvPr id="6" name="Footer Placeholder 5">
            <a:extLst>
              <a:ext uri="{FF2B5EF4-FFF2-40B4-BE49-F238E27FC236}">
                <a16:creationId xmlns:a16="http://schemas.microsoft.com/office/drawing/2014/main" xmlns="" id="{56E515D9-F811-7EDF-E680-7D6AF1AD8FD1}"/>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a:extLst>
              <a:ext uri="{FF2B5EF4-FFF2-40B4-BE49-F238E27FC236}">
                <a16:creationId xmlns:a16="http://schemas.microsoft.com/office/drawing/2014/main" xmlns="" id="{D8C4610E-DCB8-C3DA-ADBB-D4A9F42F496F}"/>
              </a:ext>
            </a:extLst>
          </p:cNvPr>
          <p:cNvSpPr>
            <a:spLocks noGrp="1" noChangeArrowheads="1"/>
          </p:cNvSpPr>
          <p:nvPr>
            <p:ph type="body" idx="1"/>
          </p:nvPr>
        </p:nvSpPr>
        <p:spPr>
          <a:xfrm>
            <a:off x="1981200" y="1066800"/>
            <a:ext cx="8229600" cy="5410200"/>
          </a:xfrm>
        </p:spPr>
        <p:txBody>
          <a:bodyPr/>
          <a:lstStyle/>
          <a:p>
            <a:pPr algn="just" eaLnBrk="1" hangingPunct="1">
              <a:lnSpc>
                <a:spcPct val="90000"/>
              </a:lnSpc>
              <a:defRPr/>
            </a:pPr>
            <a:r>
              <a:rPr lang="en-US" sz="2400" b="1" dirty="0">
                <a:solidFill>
                  <a:srgbClr val="006600"/>
                </a:solidFill>
                <a:effectLst/>
              </a:rPr>
              <a:t>This technique is </a:t>
            </a:r>
            <a:r>
              <a:rPr lang="en-US" sz="2400" b="1" i="1" dirty="0">
                <a:solidFill>
                  <a:srgbClr val="0000CC"/>
                </a:solidFill>
                <a:effectLst/>
              </a:rPr>
              <a:t>good for qualitative analysis</a:t>
            </a:r>
            <a:r>
              <a:rPr lang="en-US" sz="2400" b="1" dirty="0">
                <a:solidFill>
                  <a:srgbClr val="006600"/>
                </a:solidFill>
                <a:effectLst/>
              </a:rPr>
              <a:t> but not for quantitative analysis.</a:t>
            </a:r>
          </a:p>
          <a:p>
            <a:pPr algn="just" eaLnBrk="1" hangingPunct="1">
              <a:lnSpc>
                <a:spcPct val="90000"/>
              </a:lnSpc>
              <a:defRPr/>
            </a:pPr>
            <a:endParaRPr lang="en-US" sz="2400" b="1" dirty="0">
              <a:solidFill>
                <a:srgbClr val="006600"/>
              </a:solidFill>
              <a:effectLst/>
            </a:endParaRPr>
          </a:p>
          <a:p>
            <a:pPr algn="just" eaLnBrk="1" hangingPunct="1">
              <a:lnSpc>
                <a:spcPct val="90000"/>
              </a:lnSpc>
              <a:buSzTx/>
              <a:buFont typeface="Wingdings" panose="05000000000000000000" pitchFamily="2" charset="2"/>
              <a:buChar char="q"/>
              <a:defRPr/>
            </a:pPr>
            <a:r>
              <a:rPr lang="en-US" sz="2800" b="1" i="1" u="sng" dirty="0">
                <a:solidFill>
                  <a:srgbClr val="660033"/>
                </a:solidFill>
                <a:effectLst>
                  <a:outerShdw blurRad="38100" dist="38100" dir="2700000" algn="tl">
                    <a:srgbClr val="000000"/>
                  </a:outerShdw>
                </a:effectLst>
                <a:latin typeface="Copperplate Gothic Bold" pitchFamily="34" charset="0"/>
              </a:rPr>
              <a:t>Disadvantage:-</a:t>
            </a:r>
          </a:p>
          <a:p>
            <a:pPr algn="just" eaLnBrk="1" hangingPunct="1">
              <a:lnSpc>
                <a:spcPct val="90000"/>
              </a:lnSpc>
              <a:buSzTx/>
              <a:buFont typeface="Wingdings" panose="05000000000000000000" pitchFamily="2" charset="2"/>
              <a:buChar char="ü"/>
              <a:defRPr/>
            </a:pPr>
            <a:r>
              <a:rPr lang="en-US" sz="2400" b="1" dirty="0">
                <a:solidFill>
                  <a:srgbClr val="006600"/>
                </a:solidFill>
                <a:effectLst/>
              </a:rPr>
              <a:t> Although </a:t>
            </a:r>
            <a:r>
              <a:rPr lang="en-US" sz="2400" b="1" dirty="0" err="1">
                <a:solidFill>
                  <a:srgbClr val="006600"/>
                </a:solidFill>
                <a:effectLst/>
              </a:rPr>
              <a:t>Nujol</a:t>
            </a:r>
            <a:r>
              <a:rPr lang="en-US" sz="2400" b="1" dirty="0">
                <a:solidFill>
                  <a:srgbClr val="006600"/>
                </a:solidFill>
                <a:effectLst/>
              </a:rPr>
              <a:t> is transparent in most part of the IR spectra but it has characteristic absorption of </a:t>
            </a:r>
          </a:p>
          <a:p>
            <a:pPr algn="just" eaLnBrk="1" hangingPunct="1">
              <a:lnSpc>
                <a:spcPct val="90000"/>
              </a:lnSpc>
              <a:buSzTx/>
              <a:buFont typeface="Wingdings" panose="05000000000000000000" pitchFamily="2" charset="2"/>
              <a:buChar char="ü"/>
              <a:defRPr/>
            </a:pPr>
            <a:endParaRPr lang="en-US" sz="2400" b="1" dirty="0">
              <a:solidFill>
                <a:srgbClr val="006600"/>
              </a:solidFill>
              <a:effectLst/>
            </a:endParaRPr>
          </a:p>
          <a:p>
            <a:pPr algn="just" eaLnBrk="1" hangingPunct="1">
              <a:lnSpc>
                <a:spcPct val="90000"/>
              </a:lnSpc>
              <a:buSzTx/>
              <a:buFont typeface="Wingdings" panose="05000000000000000000" pitchFamily="2" charset="2"/>
              <a:buChar char="ü"/>
              <a:defRPr/>
            </a:pPr>
            <a:r>
              <a:rPr lang="en-US" sz="2400" b="1" dirty="0">
                <a:solidFill>
                  <a:srgbClr val="660033"/>
                </a:solidFill>
                <a:effectLst/>
              </a:rPr>
              <a:t>C-C &amp; C-H</a:t>
            </a:r>
            <a:r>
              <a:rPr lang="en-US" sz="2400" b="1" dirty="0">
                <a:solidFill>
                  <a:srgbClr val="006600"/>
                </a:solidFill>
                <a:effectLst/>
              </a:rPr>
              <a:t> vibrations of hydrocarbons at </a:t>
            </a:r>
            <a:r>
              <a:rPr lang="en-US" sz="2400" b="1" i="1" u="sng" dirty="0">
                <a:solidFill>
                  <a:srgbClr val="0000CC"/>
                </a:solidFill>
                <a:effectLst/>
              </a:rPr>
              <a:t>2915, 1462, 1376 &amp; 719cm</a:t>
            </a:r>
            <a:r>
              <a:rPr lang="en-US" sz="2400" b="1" i="1" u="sng" baseline="30000" dirty="0">
                <a:solidFill>
                  <a:srgbClr val="0000CC"/>
                </a:solidFill>
                <a:effectLst/>
              </a:rPr>
              <a:t>-1</a:t>
            </a:r>
            <a:r>
              <a:rPr lang="en-US" sz="2400" b="1" dirty="0">
                <a:solidFill>
                  <a:srgbClr val="006600"/>
                </a:solidFill>
                <a:effectLst/>
              </a:rPr>
              <a:t>.</a:t>
            </a:r>
          </a:p>
          <a:p>
            <a:pPr algn="just" eaLnBrk="1" hangingPunct="1">
              <a:lnSpc>
                <a:spcPct val="90000"/>
              </a:lnSpc>
              <a:buSzTx/>
              <a:buFont typeface="Wingdings" panose="05000000000000000000" pitchFamily="2" charset="2"/>
              <a:buChar char="ü"/>
              <a:defRPr/>
            </a:pPr>
            <a:endParaRPr lang="en-US" sz="2400" b="1" dirty="0">
              <a:solidFill>
                <a:srgbClr val="006600"/>
              </a:solidFill>
              <a:effectLst/>
            </a:endParaRPr>
          </a:p>
          <a:p>
            <a:pPr algn="just" eaLnBrk="1" hangingPunct="1">
              <a:lnSpc>
                <a:spcPct val="90000"/>
              </a:lnSpc>
              <a:buSzTx/>
              <a:buFont typeface="Wingdings" panose="05000000000000000000" pitchFamily="2" charset="2"/>
              <a:buChar char="ü"/>
              <a:defRPr/>
            </a:pPr>
            <a:r>
              <a:rPr lang="en-US" sz="2400" b="1" dirty="0">
                <a:solidFill>
                  <a:srgbClr val="006600"/>
                </a:solidFill>
                <a:effectLst/>
              </a:rPr>
              <a:t>This is the </a:t>
            </a:r>
            <a:r>
              <a:rPr lang="en-US" sz="2400" b="1" i="1" dirty="0">
                <a:solidFill>
                  <a:srgbClr val="0000CC"/>
                </a:solidFill>
                <a:effectLst/>
              </a:rPr>
              <a:t>major drawback</a:t>
            </a:r>
            <a:r>
              <a:rPr lang="en-US" sz="2400" b="1" dirty="0">
                <a:solidFill>
                  <a:srgbClr val="006600"/>
                </a:solidFill>
                <a:effectLst/>
              </a:rPr>
              <a:t> in using </a:t>
            </a:r>
            <a:r>
              <a:rPr lang="en-US" sz="2400" b="1" dirty="0" err="1">
                <a:solidFill>
                  <a:srgbClr val="006600"/>
                </a:solidFill>
                <a:effectLst/>
              </a:rPr>
              <a:t>Nujol</a:t>
            </a:r>
            <a:r>
              <a:rPr lang="en-US" sz="2400" b="1" dirty="0">
                <a:solidFill>
                  <a:srgbClr val="006600"/>
                </a:solidFill>
                <a:effectLst/>
              </a:rPr>
              <a:t> for certain compounds which may have absorption in the region similar to </a:t>
            </a:r>
            <a:r>
              <a:rPr lang="en-US" sz="2400" b="1" dirty="0" err="1">
                <a:solidFill>
                  <a:srgbClr val="006600"/>
                </a:solidFill>
                <a:effectLst/>
              </a:rPr>
              <a:t>Nujol</a:t>
            </a:r>
            <a:r>
              <a:rPr lang="en-US" sz="2400" b="1" dirty="0">
                <a:solidFill>
                  <a:srgbClr val="006600"/>
                </a:solidFill>
                <a:effectLst/>
              </a:rPr>
              <a:t>.</a:t>
            </a:r>
          </a:p>
        </p:txBody>
      </p:sp>
      <p:sp>
        <p:nvSpPr>
          <p:cNvPr id="4" name="Slide Number Placeholder 3">
            <a:extLst>
              <a:ext uri="{FF2B5EF4-FFF2-40B4-BE49-F238E27FC236}">
                <a16:creationId xmlns:a16="http://schemas.microsoft.com/office/drawing/2014/main" xmlns="" id="{BCC09CC1-8841-8817-A672-A21A19D18494}"/>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F72EFC4B-E28C-4A3F-98D4-1E8F0128A3DF}" type="slidenum">
              <a:rPr lang="en-US" altLang="en-US"/>
              <a:pPr eaLnBrk="1" hangingPunct="1"/>
              <a:t>22</a:t>
            </a:fld>
            <a:endParaRPr lang="en-US" altLang="en-US"/>
          </a:p>
        </p:txBody>
      </p:sp>
      <p:sp>
        <p:nvSpPr>
          <p:cNvPr id="5" name="Footer Placeholder 4">
            <a:extLst>
              <a:ext uri="{FF2B5EF4-FFF2-40B4-BE49-F238E27FC236}">
                <a16:creationId xmlns:a16="http://schemas.microsoft.com/office/drawing/2014/main" xmlns="" id="{577DF27E-26EB-96DC-EE60-523C3BA4EA36}"/>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 calcmode="lin" valueType="num">
                                      <p:cBhvr additive="base">
                                        <p:cTn id="7" dur="5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555">
                                            <p:txEl>
                                              <p:pRg st="2" end="2"/>
                                            </p:txEl>
                                          </p:spTgt>
                                        </p:tgtEl>
                                        <p:attrNameLst>
                                          <p:attrName>style.visibility</p:attrName>
                                        </p:attrNameLst>
                                      </p:cBhvr>
                                      <p:to>
                                        <p:strVal val="visible"/>
                                      </p:to>
                                    </p:set>
                                    <p:anim calcmode="lin" valueType="num">
                                      <p:cBhvr additive="base">
                                        <p:cTn id="13" dur="500" fill="hold"/>
                                        <p:tgtEl>
                                          <p:spTgt spid="2355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55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555">
                                            <p:txEl>
                                              <p:pRg st="3" end="3"/>
                                            </p:txEl>
                                          </p:spTgt>
                                        </p:tgtEl>
                                        <p:attrNameLst>
                                          <p:attrName>style.visibility</p:attrName>
                                        </p:attrNameLst>
                                      </p:cBhvr>
                                      <p:to>
                                        <p:strVal val="visible"/>
                                      </p:to>
                                    </p:set>
                                    <p:anim calcmode="lin" valueType="num">
                                      <p:cBhvr additive="base">
                                        <p:cTn id="19" dur="500" fill="hold"/>
                                        <p:tgtEl>
                                          <p:spTgt spid="2355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55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3555">
                                            <p:txEl>
                                              <p:pRg st="5" end="5"/>
                                            </p:txEl>
                                          </p:spTgt>
                                        </p:tgtEl>
                                        <p:attrNameLst>
                                          <p:attrName>style.visibility</p:attrName>
                                        </p:attrNameLst>
                                      </p:cBhvr>
                                      <p:to>
                                        <p:strVal val="visible"/>
                                      </p:to>
                                    </p:set>
                                    <p:anim calcmode="lin" valueType="num">
                                      <p:cBhvr additive="base">
                                        <p:cTn id="25" dur="500" fill="hold"/>
                                        <p:tgtEl>
                                          <p:spTgt spid="2355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355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3555">
                                            <p:txEl>
                                              <p:pRg st="7" end="7"/>
                                            </p:txEl>
                                          </p:spTgt>
                                        </p:tgtEl>
                                        <p:attrNameLst>
                                          <p:attrName>style.visibility</p:attrName>
                                        </p:attrNameLst>
                                      </p:cBhvr>
                                      <p:to>
                                        <p:strVal val="visible"/>
                                      </p:to>
                                    </p:set>
                                    <p:anim calcmode="lin" valueType="num">
                                      <p:cBhvr additive="base">
                                        <p:cTn id="31" dur="500" fill="hold"/>
                                        <p:tgtEl>
                                          <p:spTgt spid="23555">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355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xmlns="" id="{101DFAAE-C57E-6522-76F8-59C38EAA53A9}"/>
              </a:ext>
            </a:extLst>
          </p:cNvPr>
          <p:cNvSpPr>
            <a:spLocks noGrp="1" noChangeArrowheads="1"/>
          </p:cNvSpPr>
          <p:nvPr>
            <p:ph type="title"/>
          </p:nvPr>
        </p:nvSpPr>
        <p:spPr>
          <a:xfrm>
            <a:off x="1905000" y="762000"/>
            <a:ext cx="8229600" cy="685800"/>
          </a:xfrm>
        </p:spPr>
        <p:txBody>
          <a:bodyPr/>
          <a:lstStyle/>
          <a:p>
            <a:pPr marL="838200" indent="-838200" eaLnBrk="1" hangingPunct="1">
              <a:buClr>
                <a:schemeClr val="hlink"/>
              </a:buClr>
              <a:buFontTx/>
              <a:buAutoNum type="alphaUcPeriod" startAt="4"/>
              <a:defRPr/>
            </a:pPr>
            <a:r>
              <a:rPr lang="en-US" sz="3200" i="1" u="sng" dirty="0">
                <a:latin typeface="Copperplate Gothic Bold" pitchFamily="34" charset="0"/>
              </a:rPr>
              <a:t>Pressed Pellet Technique:-`</a:t>
            </a:r>
          </a:p>
        </p:txBody>
      </p:sp>
      <p:sp>
        <p:nvSpPr>
          <p:cNvPr id="18435" name="Rectangle 3">
            <a:extLst>
              <a:ext uri="{FF2B5EF4-FFF2-40B4-BE49-F238E27FC236}">
                <a16:creationId xmlns:a16="http://schemas.microsoft.com/office/drawing/2014/main" xmlns="" id="{229F30C9-63B2-59F9-8B68-B6077AA0E4D9}"/>
              </a:ext>
            </a:extLst>
          </p:cNvPr>
          <p:cNvSpPr>
            <a:spLocks noGrp="1" noChangeArrowheads="1"/>
          </p:cNvSpPr>
          <p:nvPr>
            <p:ph type="body" idx="1"/>
          </p:nvPr>
        </p:nvSpPr>
        <p:spPr>
          <a:xfrm>
            <a:off x="1676400" y="990600"/>
            <a:ext cx="8686800" cy="5181600"/>
          </a:xfrm>
        </p:spPr>
        <p:txBody>
          <a:bodyPr/>
          <a:lstStyle/>
          <a:p>
            <a:pPr algn="just" eaLnBrk="1" hangingPunct="1"/>
            <a:endParaRPr lang="en-US" altLang="en-US" sz="2800" b="1">
              <a:solidFill>
                <a:srgbClr val="006600"/>
              </a:solidFill>
              <a:effectLst/>
            </a:endParaRPr>
          </a:p>
          <a:p>
            <a:pPr algn="just" eaLnBrk="1" hangingPunct="1"/>
            <a:r>
              <a:rPr lang="en-US" altLang="en-US" sz="2800" b="1">
                <a:solidFill>
                  <a:srgbClr val="006600"/>
                </a:solidFill>
                <a:effectLst/>
              </a:rPr>
              <a:t>Finely grinded solid sample is mixed with about 100 times its weight of powdered KBr.</a:t>
            </a:r>
          </a:p>
          <a:p>
            <a:pPr algn="just" eaLnBrk="1" hangingPunct="1"/>
            <a:endParaRPr lang="en-US" altLang="en-US" sz="2800" b="1">
              <a:solidFill>
                <a:srgbClr val="006600"/>
              </a:solidFill>
              <a:effectLst/>
            </a:endParaRPr>
          </a:p>
          <a:p>
            <a:pPr algn="just" eaLnBrk="1" hangingPunct="1"/>
            <a:r>
              <a:rPr lang="en-US" altLang="en-US" sz="2400" b="1">
                <a:solidFill>
                  <a:srgbClr val="006600"/>
                </a:solidFill>
                <a:effectLst/>
              </a:rPr>
              <a:t>This mixture is pressed under very high pressure in a press</a:t>
            </a:r>
          </a:p>
          <a:p>
            <a:pPr algn="just" eaLnBrk="1" hangingPunct="1"/>
            <a:endParaRPr lang="en-US" altLang="en-US" sz="2800" b="1">
              <a:solidFill>
                <a:srgbClr val="006600"/>
              </a:solidFill>
              <a:effectLst/>
            </a:endParaRPr>
          </a:p>
          <a:p>
            <a:pPr algn="just" eaLnBrk="1" hangingPunct="1"/>
            <a:r>
              <a:rPr lang="en-US" altLang="en-US" sz="2800" b="1">
                <a:solidFill>
                  <a:srgbClr val="006600"/>
                </a:solidFill>
                <a:effectLst/>
              </a:rPr>
              <a:t> (at least 25,000 psi) to form a small pellet </a:t>
            </a:r>
          </a:p>
          <a:p>
            <a:pPr algn="just" eaLnBrk="1" hangingPunct="1"/>
            <a:endParaRPr lang="en-US" altLang="en-US" sz="2800" b="1">
              <a:solidFill>
                <a:srgbClr val="006600"/>
              </a:solidFill>
              <a:effectLst/>
            </a:endParaRPr>
          </a:p>
          <a:p>
            <a:pPr algn="just" eaLnBrk="1" hangingPunct="1"/>
            <a:r>
              <a:rPr lang="en-US" altLang="en-US" sz="2800" b="1">
                <a:solidFill>
                  <a:srgbClr val="006600"/>
                </a:solidFill>
                <a:effectLst/>
              </a:rPr>
              <a:t>which is very fragile and transparent to IR radiation.</a:t>
            </a:r>
          </a:p>
          <a:p>
            <a:pPr algn="just" eaLnBrk="1" hangingPunct="1"/>
            <a:endParaRPr lang="en-US" altLang="en-US" sz="2800" b="1">
              <a:solidFill>
                <a:srgbClr val="006600"/>
              </a:solidFill>
              <a:effectLst/>
            </a:endParaRPr>
          </a:p>
        </p:txBody>
      </p:sp>
      <p:sp>
        <p:nvSpPr>
          <p:cNvPr id="5" name="Slide Number Placeholder 4">
            <a:extLst>
              <a:ext uri="{FF2B5EF4-FFF2-40B4-BE49-F238E27FC236}">
                <a16:creationId xmlns:a16="http://schemas.microsoft.com/office/drawing/2014/main" xmlns="" id="{EECBCBE8-FB7C-0CBA-C1EA-02EBFC389D88}"/>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313BAE30-0774-41FA-B038-B369F2C35C2A}" type="slidenum">
              <a:rPr lang="en-US" altLang="en-US"/>
              <a:pPr eaLnBrk="1" hangingPunct="1"/>
              <a:t>23</a:t>
            </a:fld>
            <a:endParaRPr lang="en-US" altLang="en-US"/>
          </a:p>
        </p:txBody>
      </p:sp>
      <p:sp>
        <p:nvSpPr>
          <p:cNvPr id="6" name="Footer Placeholder 5">
            <a:extLst>
              <a:ext uri="{FF2B5EF4-FFF2-40B4-BE49-F238E27FC236}">
                <a16:creationId xmlns:a16="http://schemas.microsoft.com/office/drawing/2014/main" xmlns="" id="{D6FE95F4-F407-614A-2BC9-8CE3BF6B6375}"/>
              </a:ext>
            </a:extLst>
          </p:cNvPr>
          <p:cNvSpPr>
            <a:spLocks noGrp="1"/>
          </p:cNvSpPr>
          <p:nvPr>
            <p:ph type="ftr" sz="quarter" idx="11"/>
          </p:nvPr>
        </p:nvSpPr>
        <p:spPr/>
        <p:txBody>
          <a:bodyPr/>
          <a:lstStyle/>
          <a:p>
            <a:pPr>
              <a:defRPr/>
            </a:pPr>
            <a:r>
              <a:rPr lang="en-US" smtClean="0"/>
              <a:t>RDP</a:t>
            </a:r>
            <a:endParaRPr lang="en-US"/>
          </a:p>
        </p:txBody>
      </p:sp>
      <p:pic>
        <p:nvPicPr>
          <p:cNvPr id="27655" name="Picture 5">
            <a:extLst>
              <a:ext uri="{FF2B5EF4-FFF2-40B4-BE49-F238E27FC236}">
                <a16:creationId xmlns:a16="http://schemas.microsoft.com/office/drawing/2014/main" xmlns="" id="{67F8299C-2FA3-4202-7762-8C0D5E03C1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5401" y="3352800"/>
            <a:ext cx="1128713"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anim calcmode="lin" valueType="num">
                                      <p:cBhvr additive="base">
                                        <p:cTn id="7" dur="500" fill="hold"/>
                                        <p:tgtEl>
                                          <p:spTgt spid="1843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435">
                                            <p:txEl>
                                              <p:pRg st="3" end="3"/>
                                            </p:txEl>
                                          </p:spTgt>
                                        </p:tgtEl>
                                        <p:attrNameLst>
                                          <p:attrName>style.visibility</p:attrName>
                                        </p:attrNameLst>
                                      </p:cBhvr>
                                      <p:to>
                                        <p:strVal val="visible"/>
                                      </p:to>
                                    </p:set>
                                    <p:anim calcmode="lin" valueType="num">
                                      <p:cBhvr additive="base">
                                        <p:cTn id="13" dur="500" fill="hold"/>
                                        <p:tgtEl>
                                          <p:spTgt spid="1843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43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435">
                                            <p:txEl>
                                              <p:pRg st="5" end="5"/>
                                            </p:txEl>
                                          </p:spTgt>
                                        </p:tgtEl>
                                        <p:attrNameLst>
                                          <p:attrName>style.visibility</p:attrName>
                                        </p:attrNameLst>
                                      </p:cBhvr>
                                      <p:to>
                                        <p:strVal val="visible"/>
                                      </p:to>
                                    </p:set>
                                    <p:anim calcmode="lin" valueType="num">
                                      <p:cBhvr additive="base">
                                        <p:cTn id="19" dur="500" fill="hold"/>
                                        <p:tgtEl>
                                          <p:spTgt spid="18435">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43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435">
                                            <p:txEl>
                                              <p:pRg st="7" end="7"/>
                                            </p:txEl>
                                          </p:spTgt>
                                        </p:tgtEl>
                                        <p:attrNameLst>
                                          <p:attrName>style.visibility</p:attrName>
                                        </p:attrNameLst>
                                      </p:cBhvr>
                                      <p:to>
                                        <p:strVal val="visible"/>
                                      </p:to>
                                    </p:set>
                                    <p:anim calcmode="lin" valueType="num">
                                      <p:cBhvr additive="base">
                                        <p:cTn id="25" dur="500" fill="hold"/>
                                        <p:tgtEl>
                                          <p:spTgt spid="18435">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843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F991422-E200-121E-1E5A-4748D84077A9}"/>
              </a:ext>
            </a:extLst>
          </p:cNvPr>
          <p:cNvSpPr>
            <a:spLocks noGrp="1"/>
          </p:cNvSpPr>
          <p:nvPr>
            <p:ph idx="1"/>
          </p:nvPr>
        </p:nvSpPr>
        <p:spPr>
          <a:xfrm>
            <a:off x="1981200" y="457200"/>
            <a:ext cx="8229600" cy="5486400"/>
          </a:xfrm>
        </p:spPr>
        <p:txBody>
          <a:bodyPr/>
          <a:lstStyle/>
          <a:p>
            <a:pPr algn="just" eaLnBrk="1" hangingPunct="1">
              <a:defRPr/>
            </a:pPr>
            <a:endParaRPr lang="en-US" sz="3600" dirty="0">
              <a:solidFill>
                <a:srgbClr val="006600"/>
              </a:solidFill>
              <a:effectLst/>
            </a:endParaRPr>
          </a:p>
          <a:p>
            <a:pPr algn="just" eaLnBrk="1" hangingPunct="1">
              <a:defRPr/>
            </a:pPr>
            <a:r>
              <a:rPr lang="en-US" sz="3600" dirty="0">
                <a:solidFill>
                  <a:srgbClr val="006600"/>
                </a:solidFill>
                <a:effectLst/>
              </a:rPr>
              <a:t>The powder (KBr+sample) is introduced </a:t>
            </a:r>
          </a:p>
          <a:p>
            <a:pPr algn="just" eaLnBrk="1" hangingPunct="1">
              <a:defRPr/>
            </a:pPr>
            <a:r>
              <a:rPr lang="en-US" sz="3600" dirty="0">
                <a:solidFill>
                  <a:srgbClr val="006600"/>
                </a:solidFill>
                <a:effectLst/>
              </a:rPr>
              <a:t>and then the upper screw ‘A’ is tightened until the powder is compressed into a thin disc.</a:t>
            </a:r>
          </a:p>
          <a:p>
            <a:pPr algn="just" eaLnBrk="1" hangingPunct="1">
              <a:defRPr/>
            </a:pPr>
            <a:endParaRPr lang="en-US" sz="2400" dirty="0">
              <a:solidFill>
                <a:srgbClr val="006600"/>
              </a:solidFill>
              <a:effectLst/>
            </a:endParaRPr>
          </a:p>
          <a:p>
            <a:pPr algn="just" eaLnBrk="1" hangingPunct="1">
              <a:defRPr/>
            </a:pPr>
            <a:r>
              <a:rPr lang="en-US" sz="2400" dirty="0">
                <a:solidFill>
                  <a:schemeClr val="bg2">
                    <a:lumMod val="60000"/>
                    <a:lumOff val="40000"/>
                  </a:schemeClr>
                </a:solidFill>
                <a:effectLst/>
              </a:rPr>
              <a:t>After compressing the sample, one removes the bolts (A and A’) and places the steel cylinder with the sample disc inside it in the path of the beam of IR spectrometer &amp; a blank </a:t>
            </a:r>
            <a:r>
              <a:rPr lang="en-US" sz="2400" dirty="0" err="1">
                <a:solidFill>
                  <a:schemeClr val="bg2">
                    <a:lumMod val="60000"/>
                    <a:lumOff val="40000"/>
                  </a:schemeClr>
                </a:solidFill>
                <a:effectLst/>
              </a:rPr>
              <a:t>KBr</a:t>
            </a:r>
            <a:r>
              <a:rPr lang="en-US" sz="2400" dirty="0">
                <a:solidFill>
                  <a:schemeClr val="bg2">
                    <a:lumMod val="60000"/>
                    <a:lumOff val="40000"/>
                  </a:schemeClr>
                </a:solidFill>
                <a:effectLst/>
              </a:rPr>
              <a:t> pellet of identical thickness is kept in the path of reference </a:t>
            </a:r>
            <a:r>
              <a:rPr lang="en-US" sz="3600" dirty="0">
                <a:solidFill>
                  <a:schemeClr val="bg2">
                    <a:lumMod val="60000"/>
                    <a:lumOff val="40000"/>
                  </a:schemeClr>
                </a:solidFill>
                <a:effectLst/>
              </a:rPr>
              <a:t>beam.</a:t>
            </a:r>
          </a:p>
          <a:p>
            <a:pPr>
              <a:defRPr/>
            </a:pPr>
            <a:endParaRPr lang="en-US" sz="3600" dirty="0"/>
          </a:p>
        </p:txBody>
      </p:sp>
      <p:sp>
        <p:nvSpPr>
          <p:cNvPr id="5" name="Slide Number Placeholder 4">
            <a:extLst>
              <a:ext uri="{FF2B5EF4-FFF2-40B4-BE49-F238E27FC236}">
                <a16:creationId xmlns:a16="http://schemas.microsoft.com/office/drawing/2014/main" xmlns="" id="{B7FF4836-2376-4175-2B84-773D291B37C0}"/>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7D9E4682-66CE-4CD6-AA15-BDF232642CAE}" type="slidenum">
              <a:rPr lang="en-US" altLang="en-US"/>
              <a:pPr eaLnBrk="1" hangingPunct="1"/>
              <a:t>24</a:t>
            </a:fld>
            <a:endParaRPr lang="en-US" altLang="en-US"/>
          </a:p>
        </p:txBody>
      </p:sp>
      <p:sp>
        <p:nvSpPr>
          <p:cNvPr id="6" name="Footer Placeholder 5">
            <a:extLst>
              <a:ext uri="{FF2B5EF4-FFF2-40B4-BE49-F238E27FC236}">
                <a16:creationId xmlns:a16="http://schemas.microsoft.com/office/drawing/2014/main" xmlns="" id="{01F5BDC0-AA00-25E6-8AC3-36B6843D5680}"/>
              </a:ext>
            </a:extLst>
          </p:cNvPr>
          <p:cNvSpPr>
            <a:spLocks noGrp="1"/>
          </p:cNvSpPr>
          <p:nvPr>
            <p:ph type="ftr" sz="quarter" idx="11"/>
          </p:nvPr>
        </p:nvSpPr>
        <p:spPr/>
        <p:txBody>
          <a:bodyPr/>
          <a:lstStyle/>
          <a:p>
            <a:pPr>
              <a:defRPr/>
            </a:pPr>
            <a:r>
              <a:rPr lang="en-US" smtClean="0"/>
              <a:t>RDP</a:t>
            </a:r>
            <a:endParaRPr lang="en-US"/>
          </a:p>
        </p:txBody>
      </p:sp>
      <p:pic>
        <p:nvPicPr>
          <p:cNvPr id="28678" name="Picture 5">
            <a:extLst>
              <a:ext uri="{FF2B5EF4-FFF2-40B4-BE49-F238E27FC236}">
                <a16:creationId xmlns:a16="http://schemas.microsoft.com/office/drawing/2014/main" xmlns="" id="{8DC587F9-5E3E-1FB3-E754-FE3A4E9210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3733801"/>
            <a:ext cx="144780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edg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4" descr="kbr1">
            <a:extLst>
              <a:ext uri="{FF2B5EF4-FFF2-40B4-BE49-F238E27FC236}">
                <a16:creationId xmlns:a16="http://schemas.microsoft.com/office/drawing/2014/main" xmlns="" id="{BB67047A-8C60-134D-0313-ADCDA9CE83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441960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5" descr="kbr3">
            <a:extLst>
              <a:ext uri="{FF2B5EF4-FFF2-40B4-BE49-F238E27FC236}">
                <a16:creationId xmlns:a16="http://schemas.microsoft.com/office/drawing/2014/main" xmlns="" id="{1D4F239D-B311-FCEB-F1D2-2929FBE654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0"/>
            <a:ext cx="46482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6" descr="kbr2">
            <a:extLst>
              <a:ext uri="{FF2B5EF4-FFF2-40B4-BE49-F238E27FC236}">
                <a16:creationId xmlns:a16="http://schemas.microsoft.com/office/drawing/2014/main" xmlns="" id="{E595540E-E850-2C34-47CD-320393C3FD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3352800"/>
            <a:ext cx="44196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7" descr="kbr4">
            <a:extLst>
              <a:ext uri="{FF2B5EF4-FFF2-40B4-BE49-F238E27FC236}">
                <a16:creationId xmlns:a16="http://schemas.microsoft.com/office/drawing/2014/main" xmlns="" id="{6C59AB6E-AC91-2ECF-A093-0DD3818104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3352800"/>
            <a:ext cx="46482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6">
            <a:extLst>
              <a:ext uri="{FF2B5EF4-FFF2-40B4-BE49-F238E27FC236}">
                <a16:creationId xmlns:a16="http://schemas.microsoft.com/office/drawing/2014/main" xmlns="" id="{6B877BD0-AD1B-558C-D06C-8662B793E62D}"/>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BB9EA1F0-23A6-4A69-9D83-E2C333580F7E}" type="slidenum">
              <a:rPr lang="en-US" altLang="en-US"/>
              <a:pPr eaLnBrk="1" hangingPunct="1"/>
              <a:t>25</a:t>
            </a:fld>
            <a:endParaRPr lang="en-US" altLang="en-US"/>
          </a:p>
        </p:txBody>
      </p:sp>
      <p:sp>
        <p:nvSpPr>
          <p:cNvPr id="8" name="Footer Placeholder 7">
            <a:extLst>
              <a:ext uri="{FF2B5EF4-FFF2-40B4-BE49-F238E27FC236}">
                <a16:creationId xmlns:a16="http://schemas.microsoft.com/office/drawing/2014/main" xmlns="" id="{E963F9D5-79D2-1854-F399-4ADCD82B2CA7}"/>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additive="base">
                                        <p:cTn id="7" dur="500" fill="hold"/>
                                        <p:tgtEl>
                                          <p:spTgt spid="19458"/>
                                        </p:tgtEl>
                                        <p:attrNameLst>
                                          <p:attrName>ppt_x</p:attrName>
                                        </p:attrNameLst>
                                      </p:cBhvr>
                                      <p:tavLst>
                                        <p:tav tm="0">
                                          <p:val>
                                            <p:strVal val="#ppt_x"/>
                                          </p:val>
                                        </p:tav>
                                        <p:tav tm="100000">
                                          <p:val>
                                            <p:strVal val="#ppt_x"/>
                                          </p:val>
                                        </p:tav>
                                      </p:tavLst>
                                    </p:anim>
                                    <p:anim calcmode="lin" valueType="num">
                                      <p:cBhvr additive="base">
                                        <p:cTn id="8" dur="500" fill="hold"/>
                                        <p:tgtEl>
                                          <p:spTgt spid="1945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2" presetClass="entr" presetSubtype="0" fill="hold" nodeType="clickEffect">
                                  <p:stCondLst>
                                    <p:cond delay="0"/>
                                  </p:stCondLst>
                                  <p:childTnLst>
                                    <p:set>
                                      <p:cBhvr>
                                        <p:cTn id="12" dur="1" fill="hold">
                                          <p:stCondLst>
                                            <p:cond delay="0"/>
                                          </p:stCondLst>
                                        </p:cTn>
                                        <p:tgtEl>
                                          <p:spTgt spid="19459"/>
                                        </p:tgtEl>
                                        <p:attrNameLst>
                                          <p:attrName>style.visibility</p:attrName>
                                        </p:attrNameLst>
                                      </p:cBhvr>
                                      <p:to>
                                        <p:strVal val="visible"/>
                                      </p:to>
                                    </p:set>
                                    <p:animEffect transition="in" filter="fade">
                                      <p:cBhvr>
                                        <p:cTn id="13" dur="1000"/>
                                        <p:tgtEl>
                                          <p:spTgt spid="19459"/>
                                        </p:tgtEl>
                                      </p:cBhvr>
                                    </p:animEffect>
                                    <p:anim calcmode="lin" valueType="num">
                                      <p:cBhvr>
                                        <p:cTn id="14" dur="1000" fill="hold"/>
                                        <p:tgtEl>
                                          <p:spTgt spid="19459"/>
                                        </p:tgtEl>
                                        <p:attrNameLst>
                                          <p:attrName>ppt_x</p:attrName>
                                        </p:attrNameLst>
                                      </p:cBhvr>
                                      <p:tavLst>
                                        <p:tav tm="0">
                                          <p:val>
                                            <p:strVal val="#ppt_x"/>
                                          </p:val>
                                        </p:tav>
                                        <p:tav tm="100000">
                                          <p:val>
                                            <p:strVal val="#ppt_x"/>
                                          </p:val>
                                        </p:tav>
                                      </p:tavLst>
                                    </p:anim>
                                    <p:anim calcmode="lin" valueType="num">
                                      <p:cBhvr>
                                        <p:cTn id="15" dur="1000" fill="hold"/>
                                        <p:tgtEl>
                                          <p:spTgt spid="19459"/>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6" presetClass="entr" presetSubtype="21" fill="hold" nodeType="clickEffect">
                                  <p:stCondLst>
                                    <p:cond delay="0"/>
                                  </p:stCondLst>
                                  <p:childTnLst>
                                    <p:set>
                                      <p:cBhvr>
                                        <p:cTn id="19" dur="1" fill="hold">
                                          <p:stCondLst>
                                            <p:cond delay="0"/>
                                          </p:stCondLst>
                                        </p:cTn>
                                        <p:tgtEl>
                                          <p:spTgt spid="19460"/>
                                        </p:tgtEl>
                                        <p:attrNameLst>
                                          <p:attrName>style.visibility</p:attrName>
                                        </p:attrNameLst>
                                      </p:cBhvr>
                                      <p:to>
                                        <p:strVal val="visible"/>
                                      </p:to>
                                    </p:set>
                                    <p:animEffect transition="in" filter="barn(inVertical)">
                                      <p:cBhvr>
                                        <p:cTn id="20" dur="500"/>
                                        <p:tgtEl>
                                          <p:spTgt spid="19460"/>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6" presetClass="entr" presetSubtype="16" fill="hold" nodeType="clickEffect">
                                  <p:stCondLst>
                                    <p:cond delay="0"/>
                                  </p:stCondLst>
                                  <p:childTnLst>
                                    <p:set>
                                      <p:cBhvr>
                                        <p:cTn id="24" dur="1" fill="hold">
                                          <p:stCondLst>
                                            <p:cond delay="0"/>
                                          </p:stCondLst>
                                        </p:cTn>
                                        <p:tgtEl>
                                          <p:spTgt spid="19461"/>
                                        </p:tgtEl>
                                        <p:attrNameLst>
                                          <p:attrName>style.visibility</p:attrName>
                                        </p:attrNameLst>
                                      </p:cBhvr>
                                      <p:to>
                                        <p:strVal val="visible"/>
                                      </p:to>
                                    </p:set>
                                    <p:animEffect transition="in" filter="circle(in)">
                                      <p:cBhvr>
                                        <p:cTn id="25" dur="2000"/>
                                        <p:tgtEl>
                                          <p:spTgt spid="19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descr="ir-kbr-1">
            <a:extLst>
              <a:ext uri="{FF2B5EF4-FFF2-40B4-BE49-F238E27FC236}">
                <a16:creationId xmlns:a16="http://schemas.microsoft.com/office/drawing/2014/main" xmlns="" id="{8AB8F7E0-5B1B-7668-01D6-43A3571490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685800"/>
            <a:ext cx="47244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5">
            <a:extLst>
              <a:ext uri="{FF2B5EF4-FFF2-40B4-BE49-F238E27FC236}">
                <a16:creationId xmlns:a16="http://schemas.microsoft.com/office/drawing/2014/main" xmlns="" id="{7E924301-6DC6-E8A3-BC3C-AA6B748AFF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685800"/>
            <a:ext cx="4038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xmlns="" id="{5244BEBB-D12B-CEF7-AE9A-D2F022477929}"/>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CDB394DB-620E-40A2-913A-A2F2D6349DB0}" type="slidenum">
              <a:rPr lang="en-US" altLang="en-US"/>
              <a:pPr eaLnBrk="1" hangingPunct="1"/>
              <a:t>26</a:t>
            </a:fld>
            <a:endParaRPr lang="en-US" altLang="en-US"/>
          </a:p>
        </p:txBody>
      </p:sp>
      <p:sp>
        <p:nvSpPr>
          <p:cNvPr id="6" name="Footer Placeholder 5">
            <a:extLst>
              <a:ext uri="{FF2B5EF4-FFF2-40B4-BE49-F238E27FC236}">
                <a16:creationId xmlns:a16="http://schemas.microsoft.com/office/drawing/2014/main" xmlns="" id="{E1B58457-1926-5B63-18E0-CE64C1273C65}"/>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xmlns="" id="{27194948-BA0A-DA79-9B68-106BA3EFC962}"/>
              </a:ext>
            </a:extLst>
          </p:cNvPr>
          <p:cNvSpPr>
            <a:spLocks noGrp="1" noChangeArrowheads="1"/>
          </p:cNvSpPr>
          <p:nvPr>
            <p:ph type="title"/>
          </p:nvPr>
        </p:nvSpPr>
        <p:spPr>
          <a:xfrm>
            <a:off x="2057400" y="0"/>
            <a:ext cx="8229600" cy="1143000"/>
          </a:xfrm>
        </p:spPr>
        <p:txBody>
          <a:bodyPr/>
          <a:lstStyle/>
          <a:p>
            <a:pPr eaLnBrk="1" hangingPunct="1">
              <a:buClr>
                <a:schemeClr val="hlink"/>
              </a:buClr>
              <a:buFont typeface="Wingdings" panose="05000000000000000000" pitchFamily="2" charset="2"/>
              <a:buChar char="ü"/>
            </a:pPr>
            <a:r>
              <a:rPr lang="en-US" altLang="en-US" sz="2400" i="1" u="sng">
                <a:latin typeface="Copperplate Gothic Bold" panose="020E0705020206020404" pitchFamily="34" charset="0"/>
              </a:rPr>
              <a:t>Advantages over Nujol Mull Technique:-</a:t>
            </a:r>
          </a:p>
        </p:txBody>
      </p:sp>
      <p:sp>
        <p:nvSpPr>
          <p:cNvPr id="27651" name="Rectangle 3">
            <a:extLst>
              <a:ext uri="{FF2B5EF4-FFF2-40B4-BE49-F238E27FC236}">
                <a16:creationId xmlns:a16="http://schemas.microsoft.com/office/drawing/2014/main" xmlns="" id="{04A2EB12-7EFB-0710-4F51-4E05F8955302}"/>
              </a:ext>
            </a:extLst>
          </p:cNvPr>
          <p:cNvSpPr>
            <a:spLocks noGrp="1" noChangeArrowheads="1"/>
          </p:cNvSpPr>
          <p:nvPr>
            <p:ph idx="1"/>
          </p:nvPr>
        </p:nvSpPr>
        <p:spPr>
          <a:xfrm>
            <a:off x="1752600" y="1219200"/>
            <a:ext cx="8458200" cy="5334000"/>
          </a:xfrm>
        </p:spPr>
        <p:txBody>
          <a:bodyPr/>
          <a:lstStyle/>
          <a:p>
            <a:pPr marL="990600" lvl="1" indent="-533400" algn="just" eaLnBrk="1" hangingPunct="1">
              <a:buClr>
                <a:schemeClr val="hlink"/>
              </a:buClr>
              <a:buSzPct val="80000"/>
              <a:buFont typeface="Wingdings" panose="05000000000000000000" pitchFamily="2" charset="2"/>
              <a:buAutoNum type="arabicParenR"/>
            </a:pPr>
            <a:r>
              <a:rPr lang="en-US" altLang="en-US" sz="2400" b="1">
                <a:solidFill>
                  <a:srgbClr val="006600"/>
                </a:solidFill>
              </a:rPr>
              <a:t>KBr eliminates the problem of bands which appear in the IR spectrum due to the mulling agent.</a:t>
            </a:r>
          </a:p>
          <a:p>
            <a:pPr marL="990600" lvl="1" indent="-533400" algn="just" eaLnBrk="1" hangingPunct="1">
              <a:buClr>
                <a:schemeClr val="hlink"/>
              </a:buClr>
              <a:buSzPct val="80000"/>
              <a:buNone/>
            </a:pPr>
            <a:r>
              <a:rPr lang="en-US" altLang="en-US" sz="2400" b="1">
                <a:solidFill>
                  <a:srgbClr val="006600"/>
                </a:solidFill>
              </a:rPr>
              <a:t>        In this case, no such bands appear.</a:t>
            </a:r>
          </a:p>
          <a:p>
            <a:pPr marL="990600" lvl="1" indent="-533400" algn="just" eaLnBrk="1" hangingPunct="1">
              <a:buClr>
                <a:schemeClr val="hlink"/>
              </a:buClr>
              <a:buSzPct val="80000"/>
              <a:buFont typeface="Wingdings" panose="05000000000000000000" pitchFamily="2" charset="2"/>
              <a:buAutoNum type="arabicParenR"/>
            </a:pPr>
            <a:endParaRPr lang="en-US" altLang="en-US" sz="2400" b="1">
              <a:solidFill>
                <a:srgbClr val="006600"/>
              </a:solidFill>
            </a:endParaRPr>
          </a:p>
          <a:p>
            <a:pPr marL="990600" lvl="1" indent="-533400" algn="just" eaLnBrk="1" hangingPunct="1">
              <a:buClr>
                <a:schemeClr val="hlink"/>
              </a:buClr>
              <a:buSzPct val="80000"/>
              <a:buNone/>
            </a:pPr>
            <a:r>
              <a:rPr lang="en-US" altLang="en-US" sz="2400" b="1">
                <a:solidFill>
                  <a:srgbClr val="006600"/>
                </a:solidFill>
              </a:rPr>
              <a:t>2. KBr pellets can be stored for long time.</a:t>
            </a:r>
          </a:p>
          <a:p>
            <a:pPr marL="990600" lvl="1" indent="-533400" algn="just" eaLnBrk="1" hangingPunct="1">
              <a:buClr>
                <a:schemeClr val="hlink"/>
              </a:buClr>
              <a:buSzPct val="80000"/>
              <a:buFont typeface="Wingdings" panose="05000000000000000000" pitchFamily="2" charset="2"/>
              <a:buAutoNum type="arabicParenR"/>
            </a:pPr>
            <a:endParaRPr lang="en-US" altLang="en-US" sz="2400" b="1">
              <a:solidFill>
                <a:srgbClr val="006600"/>
              </a:solidFill>
            </a:endParaRPr>
          </a:p>
          <a:p>
            <a:pPr marL="990600" lvl="1" indent="-533400" algn="just" eaLnBrk="1" hangingPunct="1">
              <a:buClr>
                <a:schemeClr val="hlink"/>
              </a:buClr>
              <a:buSzPct val="80000"/>
              <a:buNone/>
            </a:pPr>
            <a:r>
              <a:rPr lang="en-US" altLang="en-US" sz="2400" b="1">
                <a:solidFill>
                  <a:srgbClr val="006600"/>
                </a:solidFill>
              </a:rPr>
              <a:t>3. As the concentration of sample can be suitably adjusted in the pellets, </a:t>
            </a:r>
          </a:p>
          <a:p>
            <a:pPr marL="990600" lvl="1" indent="-533400" algn="just" eaLnBrk="1" hangingPunct="1">
              <a:buClr>
                <a:schemeClr val="hlink"/>
              </a:buClr>
              <a:buSzPct val="80000"/>
              <a:buNone/>
            </a:pPr>
            <a:r>
              <a:rPr lang="en-US" altLang="en-US" sz="2400" b="1">
                <a:solidFill>
                  <a:srgbClr val="006600"/>
                </a:solidFill>
              </a:rPr>
              <a:t>4. it can be used for quantitative analysis.</a:t>
            </a:r>
          </a:p>
          <a:p>
            <a:pPr marL="990600" lvl="1" indent="-533400" algn="just" eaLnBrk="1" hangingPunct="1">
              <a:buClr>
                <a:schemeClr val="hlink"/>
              </a:buClr>
              <a:buSzPct val="80000"/>
              <a:buFont typeface="Wingdings" panose="05000000000000000000" pitchFamily="2" charset="2"/>
              <a:buAutoNum type="arabicParenR"/>
            </a:pPr>
            <a:endParaRPr lang="en-US" altLang="en-US" sz="2400" b="1">
              <a:solidFill>
                <a:srgbClr val="006600"/>
              </a:solidFill>
            </a:endParaRPr>
          </a:p>
          <a:p>
            <a:pPr marL="990600" lvl="1" indent="-533400" algn="just" eaLnBrk="1" hangingPunct="1">
              <a:buClr>
                <a:schemeClr val="hlink"/>
              </a:buClr>
              <a:buSzPct val="80000"/>
              <a:buNone/>
            </a:pPr>
            <a:r>
              <a:rPr lang="en-US" altLang="en-US" sz="2400" b="1">
                <a:solidFill>
                  <a:srgbClr val="006600"/>
                </a:solidFill>
              </a:rPr>
              <a:t>5. The resolution of the spectrum in the KBr is superior to that obtained with mulls.</a:t>
            </a:r>
          </a:p>
        </p:txBody>
      </p:sp>
      <p:sp>
        <p:nvSpPr>
          <p:cNvPr id="6" name="Footer Placeholder 5">
            <a:extLst>
              <a:ext uri="{FF2B5EF4-FFF2-40B4-BE49-F238E27FC236}">
                <a16:creationId xmlns:a16="http://schemas.microsoft.com/office/drawing/2014/main" xmlns="" id="{043B7B7C-5516-91EE-46EC-C70F612B212E}"/>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BE2E4C8A-1161-2749-B64C-7B57A7EF7888}"/>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B9E764BB-E446-4987-A275-4B882EAD58AD}" type="slidenum">
              <a:rPr lang="en-US" altLang="en-US">
                <a:solidFill>
                  <a:srgbClr val="898989"/>
                </a:solidFill>
              </a:rPr>
              <a:pPr eaLnBrk="1" hangingPunct="1"/>
              <a:t>27</a:t>
            </a:fld>
            <a:endParaRPr lang="en-US" altLang="en-US">
              <a:solidFill>
                <a:srgbClr val="898989"/>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 calcmode="lin" valueType="num">
                                      <p:cBhvr additive="base">
                                        <p:cTn id="7" dur="500" fill="hold"/>
                                        <p:tgtEl>
                                          <p:spTgt spid="276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65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7651">
                                            <p:txEl>
                                              <p:pRg st="1" end="1"/>
                                            </p:txEl>
                                          </p:spTgt>
                                        </p:tgtEl>
                                        <p:attrNameLst>
                                          <p:attrName>style.visibility</p:attrName>
                                        </p:attrNameLst>
                                      </p:cBhvr>
                                      <p:to>
                                        <p:strVal val="visible"/>
                                      </p:to>
                                    </p:set>
                                    <p:anim calcmode="lin" valueType="num">
                                      <p:cBhvr additive="base">
                                        <p:cTn id="11" dur="500" fill="hold"/>
                                        <p:tgtEl>
                                          <p:spTgt spid="2765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7651">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7651">
                                            <p:txEl>
                                              <p:pRg st="3" end="3"/>
                                            </p:txEl>
                                          </p:spTgt>
                                        </p:tgtEl>
                                        <p:attrNameLst>
                                          <p:attrName>style.visibility</p:attrName>
                                        </p:attrNameLst>
                                      </p:cBhvr>
                                      <p:to>
                                        <p:strVal val="visible"/>
                                      </p:to>
                                    </p:set>
                                    <p:anim calcmode="lin" valueType="num">
                                      <p:cBhvr additive="base">
                                        <p:cTn id="15" dur="500" fill="hold"/>
                                        <p:tgtEl>
                                          <p:spTgt spid="27651">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7651">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7651">
                                            <p:txEl>
                                              <p:pRg st="5" end="5"/>
                                            </p:txEl>
                                          </p:spTgt>
                                        </p:tgtEl>
                                        <p:attrNameLst>
                                          <p:attrName>style.visibility</p:attrName>
                                        </p:attrNameLst>
                                      </p:cBhvr>
                                      <p:to>
                                        <p:strVal val="visible"/>
                                      </p:to>
                                    </p:set>
                                    <p:anim calcmode="lin" valueType="num">
                                      <p:cBhvr additive="base">
                                        <p:cTn id="19" dur="500" fill="hold"/>
                                        <p:tgtEl>
                                          <p:spTgt spid="27651">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7651">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7651">
                                            <p:txEl>
                                              <p:pRg st="6" end="6"/>
                                            </p:txEl>
                                          </p:spTgt>
                                        </p:tgtEl>
                                        <p:attrNameLst>
                                          <p:attrName>style.visibility</p:attrName>
                                        </p:attrNameLst>
                                      </p:cBhvr>
                                      <p:to>
                                        <p:strVal val="visible"/>
                                      </p:to>
                                    </p:set>
                                    <p:anim calcmode="lin" valueType="num">
                                      <p:cBhvr additive="base">
                                        <p:cTn id="23" dur="500" fill="hold"/>
                                        <p:tgtEl>
                                          <p:spTgt spid="27651">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7651">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7651">
                                            <p:txEl>
                                              <p:pRg st="8" end="8"/>
                                            </p:txEl>
                                          </p:spTgt>
                                        </p:tgtEl>
                                        <p:attrNameLst>
                                          <p:attrName>style.visibility</p:attrName>
                                        </p:attrNameLst>
                                      </p:cBhvr>
                                      <p:to>
                                        <p:strVal val="visible"/>
                                      </p:to>
                                    </p:set>
                                    <p:anim calcmode="lin" valueType="num">
                                      <p:cBhvr additive="base">
                                        <p:cTn id="27" dur="500" fill="hold"/>
                                        <p:tgtEl>
                                          <p:spTgt spid="27651">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7651">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xmlns="" id="{D2731F96-2036-2E81-C163-D4380271DF91}"/>
              </a:ext>
            </a:extLst>
          </p:cNvPr>
          <p:cNvSpPr>
            <a:spLocks noGrp="1" noChangeArrowheads="1"/>
          </p:cNvSpPr>
          <p:nvPr>
            <p:ph type="title"/>
          </p:nvPr>
        </p:nvSpPr>
        <p:spPr>
          <a:xfrm>
            <a:off x="1981200" y="0"/>
            <a:ext cx="8229600" cy="788988"/>
          </a:xfrm>
        </p:spPr>
        <p:txBody>
          <a:bodyPr/>
          <a:lstStyle/>
          <a:p>
            <a:pPr eaLnBrk="1" hangingPunct="1">
              <a:buClr>
                <a:schemeClr val="hlink"/>
              </a:buClr>
              <a:buFont typeface="Wingdings" panose="05000000000000000000" pitchFamily="2" charset="2"/>
              <a:buChar char="ü"/>
            </a:pPr>
            <a:r>
              <a:rPr lang="en-US" altLang="en-US" sz="3200" i="1" u="sng">
                <a:latin typeface="Copperplate Gothic Bold" panose="020E0705020206020404" pitchFamily="34" charset="0"/>
              </a:rPr>
              <a:t>Disadvantages:-</a:t>
            </a:r>
          </a:p>
        </p:txBody>
      </p:sp>
      <p:sp>
        <p:nvSpPr>
          <p:cNvPr id="22531" name="Rectangle 3">
            <a:extLst>
              <a:ext uri="{FF2B5EF4-FFF2-40B4-BE49-F238E27FC236}">
                <a16:creationId xmlns:a16="http://schemas.microsoft.com/office/drawing/2014/main" xmlns="" id="{6E35760B-CCF6-E6A4-9A5B-4E0E508ABFE8}"/>
              </a:ext>
            </a:extLst>
          </p:cNvPr>
          <p:cNvSpPr>
            <a:spLocks noGrp="1" noChangeArrowheads="1"/>
          </p:cNvSpPr>
          <p:nvPr>
            <p:ph idx="1"/>
          </p:nvPr>
        </p:nvSpPr>
        <p:spPr>
          <a:xfrm>
            <a:off x="1981200" y="838200"/>
            <a:ext cx="8229600" cy="5791200"/>
          </a:xfrm>
        </p:spPr>
        <p:txBody>
          <a:bodyPr rtlCol="0">
            <a:normAutofit/>
          </a:bodyPr>
          <a:lstStyle/>
          <a:p>
            <a:pPr marL="990600" lvl="1" indent="-935038" algn="just" eaLnBrk="1" fontAlgn="auto" hangingPunct="1">
              <a:spcAft>
                <a:spcPts val="0"/>
              </a:spcAft>
              <a:buClr>
                <a:schemeClr val="hlink"/>
              </a:buClr>
              <a:buSzPct val="80000"/>
              <a:buFont typeface="Wingdings" pitchFamily="2" charset="2"/>
              <a:buAutoNum type="arabicParenR"/>
              <a:defRPr/>
            </a:pPr>
            <a:r>
              <a:rPr lang="en-US" sz="2400" b="1" dirty="0">
                <a:solidFill>
                  <a:srgbClr val="006600"/>
                </a:solidFill>
              </a:rPr>
              <a:t>It always has a band at 3450cm</a:t>
            </a:r>
            <a:r>
              <a:rPr lang="en-US" sz="2400" b="1" baseline="30000" dirty="0">
                <a:solidFill>
                  <a:srgbClr val="006600"/>
                </a:solidFill>
              </a:rPr>
              <a:t>-1</a:t>
            </a:r>
            <a:r>
              <a:rPr lang="en-US" sz="2400" b="1" dirty="0">
                <a:solidFill>
                  <a:srgbClr val="006600"/>
                </a:solidFill>
              </a:rPr>
              <a:t>, from the OH group of moisture present (always) in the sample. </a:t>
            </a:r>
          </a:p>
          <a:p>
            <a:pPr marL="457200" lvl="1" indent="-346075" algn="just" eaLnBrk="1" fontAlgn="auto" hangingPunct="1">
              <a:spcAft>
                <a:spcPts val="0"/>
              </a:spcAft>
              <a:buClr>
                <a:schemeClr val="hlink"/>
              </a:buClr>
              <a:buSzPct val="80000"/>
              <a:buFont typeface="Wingdings" pitchFamily="2" charset="2"/>
              <a:buAutoNum type="arabicParenR"/>
              <a:defRPr/>
            </a:pPr>
            <a:r>
              <a:rPr lang="en-US" sz="2400" b="1" dirty="0">
                <a:solidFill>
                  <a:srgbClr val="006600"/>
                </a:solidFill>
              </a:rPr>
              <a:t>       Thus, care must be observed in investigations concerning   the region of the OH band in the sample.</a:t>
            </a:r>
          </a:p>
          <a:p>
            <a:pPr marL="990600" lvl="1" indent="-533400" algn="just" eaLnBrk="1" fontAlgn="auto" hangingPunct="1">
              <a:spcAft>
                <a:spcPts val="0"/>
              </a:spcAft>
              <a:buClr>
                <a:schemeClr val="hlink"/>
              </a:buClr>
              <a:buSzPct val="80000"/>
              <a:buFont typeface="Wingdings" pitchFamily="2" charset="2"/>
              <a:buAutoNum type="arabicParenR"/>
              <a:defRPr/>
            </a:pPr>
            <a:endParaRPr lang="en-US" sz="2400" b="1" dirty="0">
              <a:solidFill>
                <a:srgbClr val="006600"/>
              </a:solidFill>
            </a:endParaRPr>
          </a:p>
          <a:p>
            <a:pPr marL="990600" lvl="1" indent="-935038" algn="just" eaLnBrk="1" fontAlgn="auto" hangingPunct="1">
              <a:spcAft>
                <a:spcPts val="0"/>
              </a:spcAft>
              <a:buClr>
                <a:schemeClr val="hlink"/>
              </a:buClr>
              <a:buSzPct val="80000"/>
              <a:buNone/>
              <a:defRPr/>
            </a:pPr>
            <a:r>
              <a:rPr lang="en-US" sz="2400" b="1" dirty="0">
                <a:solidFill>
                  <a:srgbClr val="0000CC"/>
                </a:solidFill>
              </a:rPr>
              <a:t>3)    </a:t>
            </a:r>
            <a:r>
              <a:rPr lang="en-US" sz="2400" b="1" dirty="0">
                <a:solidFill>
                  <a:srgbClr val="006600"/>
                </a:solidFill>
              </a:rPr>
              <a:t>The high pressure involved during the formation of pellets may bring about polymorphic changes in crystalline in the samples, </a:t>
            </a:r>
          </a:p>
          <a:p>
            <a:pPr marL="990600" lvl="1" indent="-533400" algn="just" eaLnBrk="1" fontAlgn="auto" hangingPunct="1">
              <a:spcAft>
                <a:spcPts val="0"/>
              </a:spcAft>
              <a:buClr>
                <a:schemeClr val="hlink"/>
              </a:buClr>
              <a:buSzPct val="80000"/>
              <a:buNone/>
              <a:defRPr/>
            </a:pPr>
            <a:r>
              <a:rPr lang="en-US" sz="2400" b="1" dirty="0">
                <a:solidFill>
                  <a:srgbClr val="006600"/>
                </a:solidFill>
              </a:rPr>
              <a:t> (especially inorganic complexes) which may cause complications in IR spectrum.</a:t>
            </a:r>
          </a:p>
          <a:p>
            <a:pPr marL="990600" lvl="1" indent="-533400" algn="just" eaLnBrk="1" fontAlgn="auto" hangingPunct="1">
              <a:spcAft>
                <a:spcPts val="0"/>
              </a:spcAft>
              <a:buClr>
                <a:schemeClr val="hlink"/>
              </a:buClr>
              <a:buSzPct val="80000"/>
              <a:buFont typeface="Wingdings" pitchFamily="2" charset="2"/>
              <a:buAutoNum type="arabicParenR"/>
              <a:defRPr/>
            </a:pPr>
            <a:endParaRPr lang="en-US" sz="2400" b="1" dirty="0">
              <a:solidFill>
                <a:srgbClr val="006600"/>
              </a:solidFill>
            </a:endParaRPr>
          </a:p>
          <a:p>
            <a:pPr marL="990600" lvl="1" indent="-879475" algn="just" eaLnBrk="1" fontAlgn="auto" hangingPunct="1">
              <a:spcAft>
                <a:spcPts val="0"/>
              </a:spcAft>
              <a:buClr>
                <a:schemeClr val="hlink"/>
              </a:buClr>
              <a:buSzPct val="80000"/>
              <a:buNone/>
              <a:defRPr/>
            </a:pPr>
            <a:r>
              <a:rPr lang="en-US" sz="2400" b="1" dirty="0">
                <a:solidFill>
                  <a:srgbClr val="0000CC"/>
                </a:solidFill>
              </a:rPr>
              <a:t>4</a:t>
            </a:r>
            <a:r>
              <a:rPr lang="en-US" sz="2400" b="1" dirty="0">
                <a:solidFill>
                  <a:srgbClr val="006600"/>
                </a:solidFill>
              </a:rPr>
              <a:t>. This method is not successful for some polymers which are difficult to grind with </a:t>
            </a:r>
            <a:r>
              <a:rPr lang="en-US" sz="2400" b="1" dirty="0" err="1">
                <a:solidFill>
                  <a:srgbClr val="006600"/>
                </a:solidFill>
              </a:rPr>
              <a:t>KBr</a:t>
            </a:r>
            <a:r>
              <a:rPr lang="en-US" sz="2400" b="1" dirty="0">
                <a:solidFill>
                  <a:srgbClr val="006600"/>
                </a:solidFill>
              </a:rPr>
              <a:t>.</a:t>
            </a:r>
          </a:p>
        </p:txBody>
      </p:sp>
      <p:sp>
        <p:nvSpPr>
          <p:cNvPr id="6" name="Footer Placeholder 5">
            <a:extLst>
              <a:ext uri="{FF2B5EF4-FFF2-40B4-BE49-F238E27FC236}">
                <a16:creationId xmlns:a16="http://schemas.microsoft.com/office/drawing/2014/main" xmlns="" id="{12386479-D704-8772-5C40-4A04465BCAC8}"/>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0ED55EC9-E385-21AC-0F0E-57651F1F92CA}"/>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1ECA7060-0076-4AA6-8E7F-A37425B34E81}" type="slidenum">
              <a:rPr lang="en-US" altLang="en-US">
                <a:solidFill>
                  <a:srgbClr val="898989"/>
                </a:solidFill>
              </a:rPr>
              <a:pPr eaLnBrk="1" hangingPunct="1"/>
              <a:t>28</a:t>
            </a:fld>
            <a:endParaRPr lang="en-US" altLang="en-US">
              <a:solidFill>
                <a:srgbClr val="898989"/>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anim calcmode="lin" valueType="num">
                                      <p:cBhvr additive="base">
                                        <p:cTn id="11" dur="500" fill="hold"/>
                                        <p:tgtEl>
                                          <p:spTgt spid="2253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2531">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2531">
                                            <p:txEl>
                                              <p:pRg st="3" end="3"/>
                                            </p:txEl>
                                          </p:spTgt>
                                        </p:tgtEl>
                                        <p:attrNameLst>
                                          <p:attrName>style.visibility</p:attrName>
                                        </p:attrNameLst>
                                      </p:cBhvr>
                                      <p:to>
                                        <p:strVal val="visible"/>
                                      </p:to>
                                    </p:set>
                                    <p:anim calcmode="lin" valueType="num">
                                      <p:cBhvr additive="base">
                                        <p:cTn id="15" dur="500" fill="hold"/>
                                        <p:tgtEl>
                                          <p:spTgt spid="22531">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2531">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2531">
                                            <p:txEl>
                                              <p:pRg st="4" end="4"/>
                                            </p:txEl>
                                          </p:spTgt>
                                        </p:tgtEl>
                                        <p:attrNameLst>
                                          <p:attrName>style.visibility</p:attrName>
                                        </p:attrNameLst>
                                      </p:cBhvr>
                                      <p:to>
                                        <p:strVal val="visible"/>
                                      </p:to>
                                    </p:set>
                                    <p:anim calcmode="lin" valueType="num">
                                      <p:cBhvr additive="base">
                                        <p:cTn id="19" dur="500" fill="hold"/>
                                        <p:tgtEl>
                                          <p:spTgt spid="22531">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2531">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2531">
                                            <p:txEl>
                                              <p:pRg st="6" end="6"/>
                                            </p:txEl>
                                          </p:spTgt>
                                        </p:tgtEl>
                                        <p:attrNameLst>
                                          <p:attrName>style.visibility</p:attrName>
                                        </p:attrNameLst>
                                      </p:cBhvr>
                                      <p:to>
                                        <p:strVal val="visible"/>
                                      </p:to>
                                    </p:set>
                                    <p:anim calcmode="lin" valueType="num">
                                      <p:cBhvr additive="base">
                                        <p:cTn id="23" dur="500" fill="hold"/>
                                        <p:tgtEl>
                                          <p:spTgt spid="22531">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253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a:extLst>
              <a:ext uri="{FF2B5EF4-FFF2-40B4-BE49-F238E27FC236}">
                <a16:creationId xmlns:a16="http://schemas.microsoft.com/office/drawing/2014/main" xmlns="" id="{2E8E93C7-D3A7-F78E-83EA-35745849238E}"/>
              </a:ext>
            </a:extLst>
          </p:cNvPr>
          <p:cNvSpPr>
            <a:spLocks noChangeArrowheads="1"/>
          </p:cNvSpPr>
          <p:nvPr/>
        </p:nvSpPr>
        <p:spPr bwMode="auto">
          <a:xfrm>
            <a:off x="5181600" y="4724400"/>
            <a:ext cx="1828800" cy="381000"/>
          </a:xfrm>
          <a:prstGeom prst="rect">
            <a:avLst/>
          </a:prstGeom>
          <a:solidFill>
            <a:schemeClr val="accent1"/>
          </a:solidFill>
          <a:ln w="9525">
            <a:solidFill>
              <a:srgbClr val="0000CC"/>
            </a:solidFill>
            <a:miter lim="800000"/>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en-IN" altLang="en-US"/>
          </a:p>
        </p:txBody>
      </p:sp>
      <p:sp>
        <p:nvSpPr>
          <p:cNvPr id="2" name="Rectangle 2">
            <a:extLst>
              <a:ext uri="{FF2B5EF4-FFF2-40B4-BE49-F238E27FC236}">
                <a16:creationId xmlns:a16="http://schemas.microsoft.com/office/drawing/2014/main" xmlns="" id="{75F2D958-5D24-0A90-0C92-7985CDD6B232}"/>
              </a:ext>
            </a:extLst>
          </p:cNvPr>
          <p:cNvSpPr>
            <a:spLocks noGrp="1" noChangeArrowheads="1"/>
          </p:cNvSpPr>
          <p:nvPr>
            <p:ph type="title"/>
          </p:nvPr>
        </p:nvSpPr>
        <p:spPr>
          <a:xfrm>
            <a:off x="1981200" y="0"/>
            <a:ext cx="8229600" cy="712788"/>
          </a:xfrm>
        </p:spPr>
        <p:txBody>
          <a:bodyPr/>
          <a:lstStyle/>
          <a:p>
            <a:pPr eaLnBrk="1" hangingPunct="1"/>
            <a:r>
              <a:rPr lang="en-US" altLang="en-US" sz="3200" i="1" u="sng">
                <a:latin typeface="Copperplate Gothic Bold" panose="020E0705020206020404" pitchFamily="34" charset="0"/>
              </a:rPr>
              <a:t>Sampling of Liquids:-</a:t>
            </a:r>
          </a:p>
        </p:txBody>
      </p:sp>
      <p:sp>
        <p:nvSpPr>
          <p:cNvPr id="29699" name="Rectangle 3">
            <a:extLst>
              <a:ext uri="{FF2B5EF4-FFF2-40B4-BE49-F238E27FC236}">
                <a16:creationId xmlns:a16="http://schemas.microsoft.com/office/drawing/2014/main" xmlns="" id="{A8157CBB-A47D-E9D7-D7E0-3106D29DC505}"/>
              </a:ext>
            </a:extLst>
          </p:cNvPr>
          <p:cNvSpPr>
            <a:spLocks noGrp="1" noChangeArrowheads="1"/>
          </p:cNvSpPr>
          <p:nvPr>
            <p:ph idx="1"/>
          </p:nvPr>
        </p:nvSpPr>
        <p:spPr>
          <a:xfrm>
            <a:off x="1981200" y="762000"/>
            <a:ext cx="8229600" cy="5943600"/>
          </a:xfrm>
        </p:spPr>
        <p:txBody>
          <a:bodyPr/>
          <a:lstStyle/>
          <a:p>
            <a:pPr algn="just" eaLnBrk="1" hangingPunct="1">
              <a:lnSpc>
                <a:spcPct val="90000"/>
              </a:lnSpc>
            </a:pPr>
            <a:r>
              <a:rPr lang="en-US" altLang="en-US" sz="2400" b="1">
                <a:solidFill>
                  <a:srgbClr val="006600"/>
                </a:solidFill>
              </a:rPr>
              <a:t>Liquids at room temperature </a:t>
            </a:r>
          </a:p>
          <a:p>
            <a:pPr algn="just" eaLnBrk="1" hangingPunct="1">
              <a:lnSpc>
                <a:spcPct val="90000"/>
              </a:lnSpc>
              <a:buFont typeface="Wingdings" panose="05000000000000000000" pitchFamily="2" charset="2"/>
              <a:buNone/>
            </a:pPr>
            <a:endParaRPr lang="en-US" altLang="en-US" sz="2400" b="1">
              <a:solidFill>
                <a:srgbClr val="006600"/>
              </a:solidFill>
            </a:endParaRPr>
          </a:p>
          <a:p>
            <a:pPr algn="just" eaLnBrk="1" hangingPunct="1">
              <a:lnSpc>
                <a:spcPct val="90000"/>
              </a:lnSpc>
            </a:pPr>
            <a:r>
              <a:rPr lang="en-US" altLang="en-US" sz="2400" b="1">
                <a:solidFill>
                  <a:srgbClr val="006600"/>
                </a:solidFill>
              </a:rPr>
              <a:t>Rectangular cells made of NaCl , KBr or ThBr</a:t>
            </a:r>
          </a:p>
          <a:p>
            <a:pPr algn="just" eaLnBrk="1" hangingPunct="1">
              <a:lnSpc>
                <a:spcPct val="90000"/>
              </a:lnSpc>
              <a:buFont typeface="Wingdings" panose="05000000000000000000" pitchFamily="2" charset="2"/>
              <a:buNone/>
            </a:pPr>
            <a:endParaRPr lang="en-US" altLang="en-US" sz="2400" b="1">
              <a:solidFill>
                <a:srgbClr val="006600"/>
              </a:solidFill>
            </a:endParaRPr>
          </a:p>
          <a:p>
            <a:pPr algn="just" eaLnBrk="1" hangingPunct="1">
              <a:lnSpc>
                <a:spcPct val="90000"/>
              </a:lnSpc>
            </a:pPr>
            <a:r>
              <a:rPr lang="en-US" altLang="en-US" sz="2400" b="1">
                <a:solidFill>
                  <a:srgbClr val="006600"/>
                </a:solidFill>
              </a:rPr>
              <a:t>Sample thickness should be 0.01-0.05mm to give transmittance between 15% and 70%.</a:t>
            </a:r>
          </a:p>
          <a:p>
            <a:pPr algn="just" eaLnBrk="1" hangingPunct="1">
              <a:lnSpc>
                <a:spcPct val="90000"/>
              </a:lnSpc>
            </a:pPr>
            <a:endParaRPr lang="en-US" altLang="en-US" sz="2400" b="1">
              <a:solidFill>
                <a:srgbClr val="006600"/>
              </a:solidFill>
            </a:endParaRPr>
          </a:p>
          <a:p>
            <a:pPr algn="just" eaLnBrk="1" hangingPunct="1">
              <a:lnSpc>
                <a:spcPct val="90000"/>
              </a:lnSpc>
            </a:pPr>
            <a:r>
              <a:rPr lang="en-US" altLang="en-US" sz="2400" b="1">
                <a:solidFill>
                  <a:srgbClr val="006600"/>
                </a:solidFill>
              </a:rPr>
              <a:t>If a cell possesses good quality windows, flat and parallel, its thickness, t, in cm can be calculated from the following equation:</a:t>
            </a:r>
          </a:p>
          <a:p>
            <a:pPr algn="ctr" eaLnBrk="1" hangingPunct="1">
              <a:lnSpc>
                <a:spcPct val="90000"/>
              </a:lnSpc>
              <a:buFont typeface="Wingdings" panose="05000000000000000000" pitchFamily="2" charset="2"/>
              <a:buNone/>
            </a:pPr>
            <a:r>
              <a:rPr lang="en-US" altLang="en-US" sz="2800" b="1">
                <a:solidFill>
                  <a:srgbClr val="660033"/>
                </a:solidFill>
              </a:rPr>
              <a:t>2t=N/w</a:t>
            </a:r>
            <a:r>
              <a:rPr lang="en-US" altLang="en-US" sz="2800" b="1" baseline="-25000">
                <a:solidFill>
                  <a:srgbClr val="660033"/>
                </a:solidFill>
              </a:rPr>
              <a:t>1</a:t>
            </a:r>
            <a:r>
              <a:rPr lang="en-US" altLang="en-US" sz="2800" b="1">
                <a:solidFill>
                  <a:srgbClr val="660033"/>
                </a:solidFill>
              </a:rPr>
              <a:t>-w</a:t>
            </a:r>
            <a:r>
              <a:rPr lang="en-US" altLang="en-US" sz="2800" b="1" baseline="-25000">
                <a:solidFill>
                  <a:srgbClr val="660033"/>
                </a:solidFill>
              </a:rPr>
              <a:t>2</a:t>
            </a:r>
            <a:r>
              <a:rPr lang="en-US" altLang="en-US" b="1"/>
              <a:t> </a:t>
            </a:r>
            <a:endParaRPr lang="en-US" altLang="en-US" sz="2400" b="1">
              <a:solidFill>
                <a:srgbClr val="006600"/>
              </a:solidFill>
            </a:endParaRPr>
          </a:p>
          <a:p>
            <a:pPr algn="just" eaLnBrk="1" hangingPunct="1">
              <a:lnSpc>
                <a:spcPct val="90000"/>
              </a:lnSpc>
            </a:pPr>
            <a:endParaRPr lang="en-US" altLang="en-US" sz="2400" b="1">
              <a:solidFill>
                <a:srgbClr val="006600"/>
              </a:solidFill>
            </a:endParaRPr>
          </a:p>
          <a:p>
            <a:pPr algn="just" eaLnBrk="1" hangingPunct="1">
              <a:lnSpc>
                <a:spcPct val="90000"/>
              </a:lnSpc>
            </a:pPr>
            <a:r>
              <a:rPr lang="en-US" altLang="en-US" sz="2400" b="1">
                <a:solidFill>
                  <a:srgbClr val="006600"/>
                </a:solidFill>
              </a:rPr>
              <a:t>Where, N is the number of fringes between wave numbers w</a:t>
            </a:r>
            <a:r>
              <a:rPr lang="en-US" altLang="en-US" sz="2400" b="1" baseline="-25000">
                <a:solidFill>
                  <a:srgbClr val="006600"/>
                </a:solidFill>
              </a:rPr>
              <a:t>1 </a:t>
            </a:r>
            <a:r>
              <a:rPr lang="en-US" altLang="en-US" sz="2400" b="1">
                <a:solidFill>
                  <a:srgbClr val="006600"/>
                </a:solidFill>
              </a:rPr>
              <a:t>&amp; w</a:t>
            </a:r>
            <a:r>
              <a:rPr lang="en-US" altLang="en-US" sz="2400" b="1" baseline="-25000">
                <a:solidFill>
                  <a:srgbClr val="006600"/>
                </a:solidFill>
              </a:rPr>
              <a:t>2</a:t>
            </a:r>
            <a:r>
              <a:rPr lang="en-US" altLang="en-US" b="1"/>
              <a:t> </a:t>
            </a:r>
            <a:endParaRPr lang="en-US" altLang="en-US" sz="2400" b="1">
              <a:solidFill>
                <a:srgbClr val="006600"/>
              </a:solidFill>
            </a:endParaRPr>
          </a:p>
          <a:p>
            <a:pPr lvl="4" eaLnBrk="1" hangingPunct="1">
              <a:lnSpc>
                <a:spcPct val="90000"/>
              </a:lnSpc>
            </a:pPr>
            <a:endParaRPr lang="en-US" altLang="en-US" b="1"/>
          </a:p>
        </p:txBody>
      </p:sp>
      <p:sp>
        <p:nvSpPr>
          <p:cNvPr id="7" name="Footer Placeholder 6">
            <a:extLst>
              <a:ext uri="{FF2B5EF4-FFF2-40B4-BE49-F238E27FC236}">
                <a16:creationId xmlns:a16="http://schemas.microsoft.com/office/drawing/2014/main" xmlns="" id="{A0DD902B-A8D2-56EE-DFBA-6D67D9082A94}"/>
              </a:ext>
            </a:extLst>
          </p:cNvPr>
          <p:cNvSpPr>
            <a:spLocks noGrp="1"/>
          </p:cNvSpPr>
          <p:nvPr>
            <p:ph type="ftr" sz="quarter" idx="11"/>
          </p:nvPr>
        </p:nvSpPr>
        <p:spPr/>
        <p:txBody>
          <a:bodyPr/>
          <a:lstStyle/>
          <a:p>
            <a:pPr>
              <a:defRPr/>
            </a:pPr>
            <a:r>
              <a:rPr lang="en-US" smtClean="0"/>
              <a:t>RDP</a:t>
            </a:r>
            <a:endParaRPr lang="en-US"/>
          </a:p>
        </p:txBody>
      </p:sp>
      <p:sp>
        <p:nvSpPr>
          <p:cNvPr id="6" name="Slide Number Placeholder 5">
            <a:extLst>
              <a:ext uri="{FF2B5EF4-FFF2-40B4-BE49-F238E27FC236}">
                <a16:creationId xmlns:a16="http://schemas.microsoft.com/office/drawing/2014/main" xmlns="" id="{120FD2BB-36B1-4A9C-5B6B-CFC6F9B9A7A7}"/>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FE283E80-2FE8-46A2-AFBC-1664C55E6A15}" type="slidenum">
              <a:rPr lang="en-US" altLang="en-US">
                <a:solidFill>
                  <a:srgbClr val="898989"/>
                </a:solidFill>
              </a:rPr>
              <a:pPr eaLnBrk="1" hangingPunct="1"/>
              <a:t>29</a:t>
            </a:fld>
            <a:endParaRPr lang="en-US" altLang="en-US">
              <a:solidFill>
                <a:srgbClr val="898989"/>
              </a:solidFill>
            </a:endParaRPr>
          </a:p>
        </p:txBody>
      </p:sp>
      <p:pic>
        <p:nvPicPr>
          <p:cNvPr id="8" name="Picture 5" descr="liqcell1">
            <a:extLst>
              <a:ext uri="{FF2B5EF4-FFF2-40B4-BE49-F238E27FC236}">
                <a16:creationId xmlns:a16="http://schemas.microsoft.com/office/drawing/2014/main" xmlns="" id="{645AE4E5-E34C-2B1D-221E-955C3619A6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4191000"/>
            <a:ext cx="1600200"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additive="base">
                                        <p:cTn id="7" dur="500" fill="hold"/>
                                        <p:tgtEl>
                                          <p:spTgt spid="296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6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699">
                                            <p:txEl>
                                              <p:pRg st="2" end="2"/>
                                            </p:txEl>
                                          </p:spTgt>
                                        </p:tgtEl>
                                        <p:attrNameLst>
                                          <p:attrName>style.visibility</p:attrName>
                                        </p:attrNameLst>
                                      </p:cBhvr>
                                      <p:to>
                                        <p:strVal val="visible"/>
                                      </p:to>
                                    </p:set>
                                    <p:anim calcmode="lin" valueType="num">
                                      <p:cBhvr additive="base">
                                        <p:cTn id="13" dur="500" fill="hold"/>
                                        <p:tgtEl>
                                          <p:spTgt spid="2969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96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9699">
                                            <p:txEl>
                                              <p:pRg st="4" end="4"/>
                                            </p:txEl>
                                          </p:spTgt>
                                        </p:tgtEl>
                                        <p:attrNameLst>
                                          <p:attrName>style.visibility</p:attrName>
                                        </p:attrNameLst>
                                      </p:cBhvr>
                                      <p:to>
                                        <p:strVal val="visible"/>
                                      </p:to>
                                    </p:set>
                                    <p:anim calcmode="lin" valueType="num">
                                      <p:cBhvr additive="base">
                                        <p:cTn id="19" dur="500" fill="hold"/>
                                        <p:tgtEl>
                                          <p:spTgt spid="2969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969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9699">
                                            <p:txEl>
                                              <p:pRg st="6" end="6"/>
                                            </p:txEl>
                                          </p:spTgt>
                                        </p:tgtEl>
                                        <p:attrNameLst>
                                          <p:attrName>style.visibility</p:attrName>
                                        </p:attrNameLst>
                                      </p:cBhvr>
                                      <p:to>
                                        <p:strVal val="visible"/>
                                      </p:to>
                                    </p:set>
                                    <p:anim calcmode="lin" valueType="num">
                                      <p:cBhvr additive="base">
                                        <p:cTn id="25" dur="500" fill="hold"/>
                                        <p:tgtEl>
                                          <p:spTgt spid="29699">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969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9699">
                                            <p:txEl>
                                              <p:pRg st="7" end="7"/>
                                            </p:txEl>
                                          </p:spTgt>
                                        </p:tgtEl>
                                        <p:attrNameLst>
                                          <p:attrName>style.visibility</p:attrName>
                                        </p:attrNameLst>
                                      </p:cBhvr>
                                      <p:to>
                                        <p:strVal val="visible"/>
                                      </p:to>
                                    </p:set>
                                    <p:anim calcmode="lin" valueType="num">
                                      <p:cBhvr additive="base">
                                        <p:cTn id="31" dur="500" fill="hold"/>
                                        <p:tgtEl>
                                          <p:spTgt spid="29699">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969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9699">
                                            <p:txEl>
                                              <p:pRg st="9" end="9"/>
                                            </p:txEl>
                                          </p:spTgt>
                                        </p:tgtEl>
                                        <p:attrNameLst>
                                          <p:attrName>style.visibility</p:attrName>
                                        </p:attrNameLst>
                                      </p:cBhvr>
                                      <p:to>
                                        <p:strVal val="visible"/>
                                      </p:to>
                                    </p:set>
                                    <p:anim calcmode="lin" valueType="num">
                                      <p:cBhvr additive="base">
                                        <p:cTn id="37" dur="500" fill="hold"/>
                                        <p:tgtEl>
                                          <p:spTgt spid="29699">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969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barn(inVertical)">
                                      <p:cBhvr>
                                        <p:cTn id="43" dur="500"/>
                                        <p:tgtEl>
                                          <p:spTgt spid="2"/>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6" presetClass="exit" presetSubtype="0" fill="hold" nodeType="clickEffect">
                                  <p:stCondLst>
                                    <p:cond delay="0"/>
                                  </p:stCondLst>
                                  <p:childTnLst>
                                    <p:animEffect transition="out" filter="wipe(down)">
                                      <p:cBhvr>
                                        <p:cTn id="47" dur="180" accel="50000">
                                          <p:stCondLst>
                                            <p:cond delay="1820"/>
                                          </p:stCondLst>
                                        </p:cTn>
                                        <p:tgtEl>
                                          <p:spTgt spid="8"/>
                                        </p:tgtEl>
                                      </p:cBhvr>
                                    </p:animEffect>
                                    <p:anim calcmode="lin" valueType="num">
                                      <p:cBhvr>
                                        <p:cTn id="48" dur="1822" tmFilter="0,0; 0.14,0.31; 0.43,0.73; 0.71,0.91; 1.0,1.0">
                                          <p:stCondLst>
                                            <p:cond delay="0"/>
                                          </p:stCondLst>
                                        </p:cTn>
                                        <p:tgtEl>
                                          <p:spTgt spid="8"/>
                                        </p:tgtEl>
                                        <p:attrNameLst>
                                          <p:attrName>ppt_x</p:attrName>
                                        </p:attrNameLst>
                                      </p:cBhvr>
                                      <p:tavLst>
                                        <p:tav tm="0">
                                          <p:val>
                                            <p:strVal val="ppt_x"/>
                                          </p:val>
                                        </p:tav>
                                        <p:tav tm="100000">
                                          <p:val>
                                            <p:strVal val="#ppt_x+0.25"/>
                                          </p:val>
                                        </p:tav>
                                      </p:tavLst>
                                    </p:anim>
                                    <p:anim calcmode="lin" valueType="num">
                                      <p:cBhvr>
                                        <p:cTn id="49" dur="178">
                                          <p:stCondLst>
                                            <p:cond delay="1822"/>
                                          </p:stCondLst>
                                        </p:cTn>
                                        <p:tgtEl>
                                          <p:spTgt spid="8"/>
                                        </p:tgtEl>
                                        <p:attrNameLst>
                                          <p:attrName>ppt_x</p:attrName>
                                        </p:attrNameLst>
                                      </p:cBhvr>
                                      <p:tavLst>
                                        <p:tav tm="0">
                                          <p:val>
                                            <p:strVal val="ppt_x"/>
                                          </p:val>
                                        </p:tav>
                                        <p:tav tm="100000">
                                          <p:val>
                                            <p:strVal val="ppt_x"/>
                                          </p:val>
                                        </p:tav>
                                      </p:tavLst>
                                    </p:anim>
                                    <p:anim calcmode="lin" valueType="num">
                                      <p:cBhvr>
                                        <p:cTn id="50" dur="664" tmFilter="0.0,0.0;0.25,0.07;0.50,0.2;0.75,0.467;1.0,1.0">
                                          <p:stCondLst>
                                            <p:cond delay="0"/>
                                          </p:stCondLst>
                                        </p:cTn>
                                        <p:tgtEl>
                                          <p:spTgt spid="8"/>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51" dur="664" tmFilter="0, 0; 0.125,0.2665; 0.25,0.4; 0.375,0.465; 0.5,0.5;  0.625,0.535; 0.75,0.6; 0.875,0.7335; 1,1">
                                          <p:stCondLst>
                                            <p:cond delay="664"/>
                                          </p:stCondLst>
                                        </p:cTn>
                                        <p:tgtEl>
                                          <p:spTgt spid="8"/>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52" dur="332" tmFilter="0, 0; 0.125,0.2665; 0.25,0.4; 0.375,0.465; 0.5,0.5;  0.625,0.535; 0.75,0.6; 0.875,0.7335; 1,1">
                                          <p:stCondLst>
                                            <p:cond delay="1324"/>
                                          </p:stCondLst>
                                        </p:cTn>
                                        <p:tgtEl>
                                          <p:spTgt spid="8"/>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53" dur="164" tmFilter="0, 0; 0.125,0.2665; 0.25,0.4; 0.375,0.465; 0.5,0.5;  0.625,0.535; 0.75,0.6; 0.875,0.7335; 1,1">
                                          <p:stCondLst>
                                            <p:cond delay="1656"/>
                                          </p:stCondLst>
                                        </p:cTn>
                                        <p:tgtEl>
                                          <p:spTgt spid="8"/>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54" dur="180" accel="50000">
                                          <p:stCondLst>
                                            <p:cond delay="1820"/>
                                          </p:stCondLst>
                                        </p:cTn>
                                        <p:tgtEl>
                                          <p:spTgt spid="8"/>
                                        </p:tgtEl>
                                        <p:attrNameLst>
                                          <p:attrName>ppt_y</p:attrName>
                                        </p:attrNameLst>
                                      </p:cBhvr>
                                      <p:tavLst>
                                        <p:tav tm="0">
                                          <p:val>
                                            <p:strVal val="ppt_y"/>
                                          </p:val>
                                        </p:tav>
                                        <p:tav tm="100000">
                                          <p:val>
                                            <p:strVal val="ppt_y+ppt_h"/>
                                          </p:val>
                                        </p:tav>
                                      </p:tavLst>
                                    </p:anim>
                                    <p:animScale>
                                      <p:cBhvr>
                                        <p:cTn id="55" dur="26">
                                          <p:stCondLst>
                                            <p:cond delay="620"/>
                                          </p:stCondLst>
                                        </p:cTn>
                                        <p:tgtEl>
                                          <p:spTgt spid="8"/>
                                        </p:tgtEl>
                                      </p:cBhvr>
                                      <p:to x="100000" y="60000"/>
                                    </p:animScale>
                                    <p:animScale>
                                      <p:cBhvr>
                                        <p:cTn id="56" dur="166" decel="50000">
                                          <p:stCondLst>
                                            <p:cond delay="646"/>
                                          </p:stCondLst>
                                        </p:cTn>
                                        <p:tgtEl>
                                          <p:spTgt spid="8"/>
                                        </p:tgtEl>
                                      </p:cBhvr>
                                      <p:to x="100000" y="100000"/>
                                    </p:animScale>
                                    <p:animScale>
                                      <p:cBhvr>
                                        <p:cTn id="57" dur="26">
                                          <p:stCondLst>
                                            <p:cond delay="1312"/>
                                          </p:stCondLst>
                                        </p:cTn>
                                        <p:tgtEl>
                                          <p:spTgt spid="8"/>
                                        </p:tgtEl>
                                      </p:cBhvr>
                                      <p:to x="100000" y="80000"/>
                                    </p:animScale>
                                    <p:animScale>
                                      <p:cBhvr>
                                        <p:cTn id="58" dur="166" decel="50000">
                                          <p:stCondLst>
                                            <p:cond delay="1338"/>
                                          </p:stCondLst>
                                        </p:cTn>
                                        <p:tgtEl>
                                          <p:spTgt spid="8"/>
                                        </p:tgtEl>
                                      </p:cBhvr>
                                      <p:to x="100000" y="100000"/>
                                    </p:animScale>
                                    <p:animScale>
                                      <p:cBhvr>
                                        <p:cTn id="59" dur="26">
                                          <p:stCondLst>
                                            <p:cond delay="1642"/>
                                          </p:stCondLst>
                                        </p:cTn>
                                        <p:tgtEl>
                                          <p:spTgt spid="8"/>
                                        </p:tgtEl>
                                      </p:cBhvr>
                                      <p:to x="100000" y="90000"/>
                                    </p:animScale>
                                    <p:animScale>
                                      <p:cBhvr>
                                        <p:cTn id="60" dur="166" decel="50000">
                                          <p:stCondLst>
                                            <p:cond delay="1668"/>
                                          </p:stCondLst>
                                        </p:cTn>
                                        <p:tgtEl>
                                          <p:spTgt spid="8"/>
                                        </p:tgtEl>
                                      </p:cBhvr>
                                      <p:to x="100000" y="100000"/>
                                    </p:animScale>
                                    <p:animScale>
                                      <p:cBhvr>
                                        <p:cTn id="61" dur="26">
                                          <p:stCondLst>
                                            <p:cond delay="1808"/>
                                          </p:stCondLst>
                                        </p:cTn>
                                        <p:tgtEl>
                                          <p:spTgt spid="8"/>
                                        </p:tgtEl>
                                      </p:cBhvr>
                                      <p:to x="100000" y="95000"/>
                                    </p:animScale>
                                    <p:animScale>
                                      <p:cBhvr>
                                        <p:cTn id="62" dur="166" decel="50000">
                                          <p:stCondLst>
                                            <p:cond delay="1834"/>
                                          </p:stCondLst>
                                        </p:cTn>
                                        <p:tgtEl>
                                          <p:spTgt spid="8"/>
                                        </p:tgtEl>
                                      </p:cBhvr>
                                      <p:to x="100000" y="100000"/>
                                    </p:animScale>
                                    <p:set>
                                      <p:cBhvr>
                                        <p:cTn id="63" dur="1" fill="hold">
                                          <p:stCondLst>
                                            <p:cond delay="1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9699"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descr="scan0003">
            <a:extLst>
              <a:ext uri="{FF2B5EF4-FFF2-40B4-BE49-F238E27FC236}">
                <a16:creationId xmlns:a16="http://schemas.microsoft.com/office/drawing/2014/main" xmlns="" id="{0BBE243D-FA5D-A7E9-1628-045D0768B9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38862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5" descr="liqcell1">
            <a:extLst>
              <a:ext uri="{FF2B5EF4-FFF2-40B4-BE49-F238E27FC236}">
                <a16:creationId xmlns:a16="http://schemas.microsoft.com/office/drawing/2014/main" xmlns="" id="{F184CECB-4AC3-9916-B8D3-6A1F96141E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429000"/>
            <a:ext cx="3886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6" descr="liqcell3">
            <a:extLst>
              <a:ext uri="{FF2B5EF4-FFF2-40B4-BE49-F238E27FC236}">
                <a16:creationId xmlns:a16="http://schemas.microsoft.com/office/drawing/2014/main" xmlns="" id="{6B0B7E4D-E7CE-B01D-1D21-EA21C9CD19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0"/>
            <a:ext cx="5181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xmlns="" id="{BDD84D1C-A890-AADA-0B2E-336166DD293B}"/>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0FB21566-B83F-4E9F-8EE5-8D6002AA7BB7}" type="slidenum">
              <a:rPr lang="en-US" altLang="en-US"/>
              <a:pPr eaLnBrk="1" hangingPunct="1"/>
              <a:t>30</a:t>
            </a:fld>
            <a:endParaRPr lang="en-US" altLang="en-US"/>
          </a:p>
        </p:txBody>
      </p:sp>
      <p:sp>
        <p:nvSpPr>
          <p:cNvPr id="7" name="Footer Placeholder 6">
            <a:extLst>
              <a:ext uri="{FF2B5EF4-FFF2-40B4-BE49-F238E27FC236}">
                <a16:creationId xmlns:a16="http://schemas.microsoft.com/office/drawing/2014/main" xmlns="" id="{F8E3E404-D9BF-0280-7410-FF491C72E531}"/>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24580"/>
                                        </p:tgtEl>
                                        <p:attrNameLst>
                                          <p:attrName>style.visibility</p:attrName>
                                        </p:attrNameLst>
                                      </p:cBhvr>
                                      <p:to>
                                        <p:strVal val="visible"/>
                                      </p:to>
                                    </p:set>
                                    <p:animEffect transition="in" filter="wheel(1)">
                                      <p:cBhvr>
                                        <p:cTn id="7" dur="2000"/>
                                        <p:tgtEl>
                                          <p:spTgt spid="2458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24578"/>
                                        </p:tgtEl>
                                        <p:attrNameLst>
                                          <p:attrName>style.visibility</p:attrName>
                                        </p:attrNameLst>
                                      </p:cBhvr>
                                      <p:to>
                                        <p:strVal val="visible"/>
                                      </p:to>
                                    </p:set>
                                    <p:anim calcmode="lin" valueType="num">
                                      <p:cBhvr additive="base">
                                        <p:cTn id="12" dur="500" fill="hold"/>
                                        <p:tgtEl>
                                          <p:spTgt spid="24578"/>
                                        </p:tgtEl>
                                        <p:attrNameLst>
                                          <p:attrName>ppt_x</p:attrName>
                                        </p:attrNameLst>
                                      </p:cBhvr>
                                      <p:tavLst>
                                        <p:tav tm="0">
                                          <p:val>
                                            <p:strVal val="#ppt_x"/>
                                          </p:val>
                                        </p:tav>
                                        <p:tav tm="100000">
                                          <p:val>
                                            <p:strVal val="#ppt_x"/>
                                          </p:val>
                                        </p:tav>
                                      </p:tavLst>
                                    </p:anim>
                                    <p:anim calcmode="lin" valueType="num">
                                      <p:cBhvr additive="base">
                                        <p:cTn id="13" dur="500" fill="hold"/>
                                        <p:tgtEl>
                                          <p:spTgt spid="24578"/>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6" presetClass="exit" presetSubtype="0" fill="hold" nodeType="clickEffect">
                                  <p:stCondLst>
                                    <p:cond delay="0"/>
                                  </p:stCondLst>
                                  <p:childTnLst>
                                    <p:animEffect transition="out" filter="wipe(down)">
                                      <p:cBhvr>
                                        <p:cTn id="17" dur="180" accel="50000">
                                          <p:stCondLst>
                                            <p:cond delay="1820"/>
                                          </p:stCondLst>
                                        </p:cTn>
                                        <p:tgtEl>
                                          <p:spTgt spid="24579"/>
                                        </p:tgtEl>
                                      </p:cBhvr>
                                    </p:animEffect>
                                    <p:anim calcmode="lin" valueType="num">
                                      <p:cBhvr>
                                        <p:cTn id="18" dur="1822" tmFilter="0,0; 0.14,0.31; 0.43,0.73; 0.71,0.91; 1.0,1.0">
                                          <p:stCondLst>
                                            <p:cond delay="0"/>
                                          </p:stCondLst>
                                        </p:cTn>
                                        <p:tgtEl>
                                          <p:spTgt spid="24579"/>
                                        </p:tgtEl>
                                        <p:attrNameLst>
                                          <p:attrName>ppt_x</p:attrName>
                                        </p:attrNameLst>
                                      </p:cBhvr>
                                      <p:tavLst>
                                        <p:tav tm="0">
                                          <p:val>
                                            <p:strVal val="ppt_x"/>
                                          </p:val>
                                        </p:tav>
                                        <p:tav tm="100000">
                                          <p:val>
                                            <p:strVal val="#ppt_x+0.25"/>
                                          </p:val>
                                        </p:tav>
                                      </p:tavLst>
                                    </p:anim>
                                    <p:anim calcmode="lin" valueType="num">
                                      <p:cBhvr>
                                        <p:cTn id="19" dur="178">
                                          <p:stCondLst>
                                            <p:cond delay="1822"/>
                                          </p:stCondLst>
                                        </p:cTn>
                                        <p:tgtEl>
                                          <p:spTgt spid="24579"/>
                                        </p:tgtEl>
                                        <p:attrNameLst>
                                          <p:attrName>ppt_x</p:attrName>
                                        </p:attrNameLst>
                                      </p:cBhvr>
                                      <p:tavLst>
                                        <p:tav tm="0">
                                          <p:val>
                                            <p:strVal val="ppt_x"/>
                                          </p:val>
                                        </p:tav>
                                        <p:tav tm="100000">
                                          <p:val>
                                            <p:strVal val="ppt_x"/>
                                          </p:val>
                                        </p:tav>
                                      </p:tavLst>
                                    </p:anim>
                                    <p:anim calcmode="lin" valueType="num">
                                      <p:cBhvr>
                                        <p:cTn id="20" dur="664" tmFilter="0.0,0.0;0.25,0.07;0.50,0.2;0.75,0.467;1.0,1.0">
                                          <p:stCondLst>
                                            <p:cond delay="0"/>
                                          </p:stCondLst>
                                        </p:cTn>
                                        <p:tgtEl>
                                          <p:spTgt spid="24579"/>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21" dur="664" tmFilter="0, 0; 0.125,0.2665; 0.25,0.4; 0.375,0.465; 0.5,0.5;  0.625,0.535; 0.75,0.6; 0.875,0.7335; 1,1">
                                          <p:stCondLst>
                                            <p:cond delay="664"/>
                                          </p:stCondLst>
                                        </p:cTn>
                                        <p:tgtEl>
                                          <p:spTgt spid="24579"/>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22" dur="332" tmFilter="0, 0; 0.125,0.2665; 0.25,0.4; 0.375,0.465; 0.5,0.5;  0.625,0.535; 0.75,0.6; 0.875,0.7335; 1,1">
                                          <p:stCondLst>
                                            <p:cond delay="1324"/>
                                          </p:stCondLst>
                                        </p:cTn>
                                        <p:tgtEl>
                                          <p:spTgt spid="24579"/>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23" dur="164" tmFilter="0, 0; 0.125,0.2665; 0.25,0.4; 0.375,0.465; 0.5,0.5;  0.625,0.535; 0.75,0.6; 0.875,0.7335; 1,1">
                                          <p:stCondLst>
                                            <p:cond delay="1656"/>
                                          </p:stCondLst>
                                        </p:cTn>
                                        <p:tgtEl>
                                          <p:spTgt spid="24579"/>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24" dur="180" accel="50000">
                                          <p:stCondLst>
                                            <p:cond delay="1820"/>
                                          </p:stCondLst>
                                        </p:cTn>
                                        <p:tgtEl>
                                          <p:spTgt spid="24579"/>
                                        </p:tgtEl>
                                        <p:attrNameLst>
                                          <p:attrName>ppt_y</p:attrName>
                                        </p:attrNameLst>
                                      </p:cBhvr>
                                      <p:tavLst>
                                        <p:tav tm="0">
                                          <p:val>
                                            <p:strVal val="ppt_y"/>
                                          </p:val>
                                        </p:tav>
                                        <p:tav tm="100000">
                                          <p:val>
                                            <p:strVal val="ppt_y+ppt_h"/>
                                          </p:val>
                                        </p:tav>
                                      </p:tavLst>
                                    </p:anim>
                                    <p:animScale>
                                      <p:cBhvr>
                                        <p:cTn id="25" dur="26">
                                          <p:stCondLst>
                                            <p:cond delay="620"/>
                                          </p:stCondLst>
                                        </p:cTn>
                                        <p:tgtEl>
                                          <p:spTgt spid="24579"/>
                                        </p:tgtEl>
                                      </p:cBhvr>
                                      <p:to x="100000" y="60000"/>
                                    </p:animScale>
                                    <p:animScale>
                                      <p:cBhvr>
                                        <p:cTn id="26" dur="166" decel="50000">
                                          <p:stCondLst>
                                            <p:cond delay="646"/>
                                          </p:stCondLst>
                                        </p:cTn>
                                        <p:tgtEl>
                                          <p:spTgt spid="24579"/>
                                        </p:tgtEl>
                                      </p:cBhvr>
                                      <p:to x="100000" y="100000"/>
                                    </p:animScale>
                                    <p:animScale>
                                      <p:cBhvr>
                                        <p:cTn id="27" dur="26">
                                          <p:stCondLst>
                                            <p:cond delay="1312"/>
                                          </p:stCondLst>
                                        </p:cTn>
                                        <p:tgtEl>
                                          <p:spTgt spid="24579"/>
                                        </p:tgtEl>
                                      </p:cBhvr>
                                      <p:to x="100000" y="80000"/>
                                    </p:animScale>
                                    <p:animScale>
                                      <p:cBhvr>
                                        <p:cTn id="28" dur="166" decel="50000">
                                          <p:stCondLst>
                                            <p:cond delay="1338"/>
                                          </p:stCondLst>
                                        </p:cTn>
                                        <p:tgtEl>
                                          <p:spTgt spid="24579"/>
                                        </p:tgtEl>
                                      </p:cBhvr>
                                      <p:to x="100000" y="100000"/>
                                    </p:animScale>
                                    <p:animScale>
                                      <p:cBhvr>
                                        <p:cTn id="29" dur="26">
                                          <p:stCondLst>
                                            <p:cond delay="1642"/>
                                          </p:stCondLst>
                                        </p:cTn>
                                        <p:tgtEl>
                                          <p:spTgt spid="24579"/>
                                        </p:tgtEl>
                                      </p:cBhvr>
                                      <p:to x="100000" y="90000"/>
                                    </p:animScale>
                                    <p:animScale>
                                      <p:cBhvr>
                                        <p:cTn id="30" dur="166" decel="50000">
                                          <p:stCondLst>
                                            <p:cond delay="1668"/>
                                          </p:stCondLst>
                                        </p:cTn>
                                        <p:tgtEl>
                                          <p:spTgt spid="24579"/>
                                        </p:tgtEl>
                                      </p:cBhvr>
                                      <p:to x="100000" y="100000"/>
                                    </p:animScale>
                                    <p:animScale>
                                      <p:cBhvr>
                                        <p:cTn id="31" dur="26">
                                          <p:stCondLst>
                                            <p:cond delay="1808"/>
                                          </p:stCondLst>
                                        </p:cTn>
                                        <p:tgtEl>
                                          <p:spTgt spid="24579"/>
                                        </p:tgtEl>
                                      </p:cBhvr>
                                      <p:to x="100000" y="95000"/>
                                    </p:animScale>
                                    <p:animScale>
                                      <p:cBhvr>
                                        <p:cTn id="32" dur="166" decel="50000">
                                          <p:stCondLst>
                                            <p:cond delay="1834"/>
                                          </p:stCondLst>
                                        </p:cTn>
                                        <p:tgtEl>
                                          <p:spTgt spid="24579"/>
                                        </p:tgtEl>
                                      </p:cBhvr>
                                      <p:to x="100000" y="100000"/>
                                    </p:animScale>
                                    <p:set>
                                      <p:cBhvr>
                                        <p:cTn id="33" dur="1" fill="hold">
                                          <p:stCondLst>
                                            <p:cond delay="1999"/>
                                          </p:stCondLst>
                                        </p:cTn>
                                        <p:tgtEl>
                                          <p:spTgt spid="2457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a:extLst>
              <a:ext uri="{FF2B5EF4-FFF2-40B4-BE49-F238E27FC236}">
                <a16:creationId xmlns:a16="http://schemas.microsoft.com/office/drawing/2014/main" xmlns="" id="{C3DCE345-787D-C47A-921D-356F437A8C1E}"/>
              </a:ext>
            </a:extLst>
          </p:cNvPr>
          <p:cNvSpPr>
            <a:spLocks noGrp="1" noChangeArrowheads="1"/>
          </p:cNvSpPr>
          <p:nvPr>
            <p:ph type="body" idx="1"/>
          </p:nvPr>
        </p:nvSpPr>
        <p:spPr>
          <a:xfrm>
            <a:off x="1981200" y="304800"/>
            <a:ext cx="8229600" cy="6172200"/>
          </a:xfrm>
        </p:spPr>
        <p:txBody>
          <a:bodyPr/>
          <a:lstStyle/>
          <a:p>
            <a:pPr algn="just" eaLnBrk="1" hangingPunct="1"/>
            <a:r>
              <a:rPr lang="en-US" altLang="en-US" sz="2400" b="1">
                <a:solidFill>
                  <a:srgbClr val="006600"/>
                </a:solidFill>
                <a:effectLst/>
              </a:rPr>
              <a:t>For double beam work, “matched cells” are generally employed. </a:t>
            </a:r>
          </a:p>
          <a:p>
            <a:pPr algn="just" eaLnBrk="1" hangingPunct="1"/>
            <a:endParaRPr lang="en-US" altLang="en-US" sz="2400" b="1">
              <a:solidFill>
                <a:srgbClr val="006600"/>
              </a:solidFill>
              <a:effectLst/>
            </a:endParaRPr>
          </a:p>
          <a:p>
            <a:pPr algn="just" eaLnBrk="1" hangingPunct="1"/>
            <a:r>
              <a:rPr lang="en-US" altLang="en-US" sz="2400" b="1">
                <a:solidFill>
                  <a:srgbClr val="006600"/>
                </a:solidFill>
                <a:effectLst/>
              </a:rPr>
              <a:t>One cell will </a:t>
            </a:r>
            <a:r>
              <a:rPr lang="en-US" altLang="en-US" sz="2400" b="1">
                <a:solidFill>
                  <a:srgbClr val="0000CC"/>
                </a:solidFill>
                <a:effectLst/>
              </a:rPr>
              <a:t>contain the </a:t>
            </a:r>
            <a:r>
              <a:rPr lang="en-US" altLang="en-US" sz="2400" b="1" i="1">
                <a:solidFill>
                  <a:srgbClr val="0000CC"/>
                </a:solidFill>
                <a:effectLst/>
              </a:rPr>
              <a:t>sample</a:t>
            </a:r>
            <a:r>
              <a:rPr lang="en-US" altLang="en-US" sz="2400" b="1">
                <a:solidFill>
                  <a:srgbClr val="0000CC"/>
                </a:solidFill>
                <a:effectLst/>
              </a:rPr>
              <a:t> </a:t>
            </a:r>
            <a:r>
              <a:rPr lang="en-US" altLang="en-US" sz="2400" b="1">
                <a:solidFill>
                  <a:srgbClr val="006600"/>
                </a:solidFill>
                <a:effectLst/>
              </a:rPr>
              <a:t>while the other will have </a:t>
            </a:r>
            <a:r>
              <a:rPr lang="en-US" altLang="en-US" sz="2400" b="1" i="1">
                <a:solidFill>
                  <a:srgbClr val="FF0000"/>
                </a:solidFill>
                <a:effectLst/>
              </a:rPr>
              <a:t>solvent </a:t>
            </a:r>
            <a:r>
              <a:rPr lang="en-US" altLang="en-US" sz="2400" b="1" i="1">
                <a:solidFill>
                  <a:srgbClr val="006600"/>
                </a:solidFill>
                <a:effectLst/>
              </a:rPr>
              <a:t>used in the sample</a:t>
            </a:r>
            <a:r>
              <a:rPr lang="en-US" altLang="en-US" sz="2400" b="1">
                <a:solidFill>
                  <a:srgbClr val="006600"/>
                </a:solidFill>
                <a:effectLst/>
              </a:rPr>
              <a:t>.</a:t>
            </a:r>
          </a:p>
          <a:p>
            <a:pPr algn="just" eaLnBrk="1" hangingPunct="1"/>
            <a:endParaRPr lang="en-US" altLang="en-US" sz="2400" b="1">
              <a:solidFill>
                <a:srgbClr val="006600"/>
              </a:solidFill>
              <a:effectLst/>
            </a:endParaRPr>
          </a:p>
          <a:p>
            <a:pPr algn="just" eaLnBrk="1" hangingPunct="1"/>
            <a:r>
              <a:rPr lang="en-US" altLang="en-US" sz="2400" b="1">
                <a:solidFill>
                  <a:srgbClr val="006600"/>
                </a:solidFill>
                <a:effectLst/>
              </a:rPr>
              <a:t>Matched cells must have same thickness.</a:t>
            </a:r>
          </a:p>
          <a:p>
            <a:pPr algn="just" eaLnBrk="1" hangingPunct="1"/>
            <a:endParaRPr lang="en-US" altLang="en-US" sz="2400" b="1">
              <a:solidFill>
                <a:srgbClr val="006600"/>
              </a:solidFill>
              <a:effectLst/>
            </a:endParaRPr>
          </a:p>
          <a:p>
            <a:pPr algn="just" eaLnBrk="1" hangingPunct="1"/>
            <a:r>
              <a:rPr lang="en-US" altLang="en-US" sz="2400" b="1">
                <a:solidFill>
                  <a:srgbClr val="006600"/>
                </a:solidFill>
                <a:effectLst/>
              </a:rPr>
              <a:t>All cells should be </a:t>
            </a:r>
            <a:r>
              <a:rPr lang="en-US" altLang="en-US" sz="2400" b="1" i="1">
                <a:solidFill>
                  <a:srgbClr val="660033"/>
                </a:solidFill>
                <a:effectLst/>
              </a:rPr>
              <a:t>protected from moisture</a:t>
            </a:r>
            <a:r>
              <a:rPr lang="en-US" altLang="en-US" sz="2400" b="1">
                <a:solidFill>
                  <a:srgbClr val="006600"/>
                </a:solidFill>
                <a:effectLst/>
              </a:rPr>
              <a:t> because they dissolve in water.</a:t>
            </a:r>
          </a:p>
          <a:p>
            <a:pPr algn="just" eaLnBrk="1" hangingPunct="1"/>
            <a:endParaRPr lang="en-US" altLang="en-US" sz="2400" b="1">
              <a:solidFill>
                <a:srgbClr val="006600"/>
              </a:solidFill>
              <a:effectLst/>
            </a:endParaRPr>
          </a:p>
          <a:p>
            <a:pPr algn="just" eaLnBrk="1" hangingPunct="1"/>
            <a:r>
              <a:rPr lang="en-US" altLang="en-US" sz="2400" b="1">
                <a:solidFill>
                  <a:srgbClr val="006600"/>
                </a:solidFill>
                <a:effectLst/>
              </a:rPr>
              <a:t>For similar reasons </a:t>
            </a:r>
            <a:r>
              <a:rPr lang="en-US" altLang="en-US" sz="2400" b="1" i="1" u="sng">
                <a:solidFill>
                  <a:srgbClr val="660033"/>
                </a:solidFill>
                <a:effectLst/>
              </a:rPr>
              <a:t>organic liquid samples</a:t>
            </a:r>
            <a:r>
              <a:rPr lang="en-US" altLang="en-US" sz="2400" b="1">
                <a:solidFill>
                  <a:srgbClr val="006600"/>
                </a:solidFill>
                <a:effectLst/>
              </a:rPr>
              <a:t> must be dried before pouring into cells. </a:t>
            </a:r>
          </a:p>
        </p:txBody>
      </p:sp>
      <p:sp>
        <p:nvSpPr>
          <p:cNvPr id="4" name="Slide Number Placeholder 3">
            <a:extLst>
              <a:ext uri="{FF2B5EF4-FFF2-40B4-BE49-F238E27FC236}">
                <a16:creationId xmlns:a16="http://schemas.microsoft.com/office/drawing/2014/main" xmlns="" id="{88099800-B1F6-48A6-1C25-9AC28CD05139}"/>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9C5F21BC-F63E-4336-86EB-FDD55E6EA74C}" type="slidenum">
              <a:rPr lang="en-US" altLang="en-US"/>
              <a:pPr eaLnBrk="1" hangingPunct="1"/>
              <a:t>31</a:t>
            </a:fld>
            <a:endParaRPr lang="en-US" altLang="en-US"/>
          </a:p>
        </p:txBody>
      </p:sp>
      <p:sp>
        <p:nvSpPr>
          <p:cNvPr id="5" name="Footer Placeholder 4">
            <a:extLst>
              <a:ext uri="{FF2B5EF4-FFF2-40B4-BE49-F238E27FC236}">
                <a16:creationId xmlns:a16="http://schemas.microsoft.com/office/drawing/2014/main" xmlns="" id="{884AF370-E54B-D4EC-C424-9AD7DF31A7C0}"/>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602">
                                            <p:txEl>
                                              <p:pRg st="0" end="0"/>
                                            </p:txEl>
                                          </p:spTgt>
                                        </p:tgtEl>
                                        <p:attrNameLst>
                                          <p:attrName>style.visibility</p:attrName>
                                        </p:attrNameLst>
                                      </p:cBhvr>
                                      <p:to>
                                        <p:strVal val="visible"/>
                                      </p:to>
                                    </p:set>
                                    <p:anim calcmode="lin" valueType="num">
                                      <p:cBhvr additive="base">
                                        <p:cTn id="7" dur="500" fill="hold"/>
                                        <p:tgtEl>
                                          <p:spTgt spid="2560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60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602">
                                            <p:txEl>
                                              <p:pRg st="2" end="2"/>
                                            </p:txEl>
                                          </p:spTgt>
                                        </p:tgtEl>
                                        <p:attrNameLst>
                                          <p:attrName>style.visibility</p:attrName>
                                        </p:attrNameLst>
                                      </p:cBhvr>
                                      <p:to>
                                        <p:strVal val="visible"/>
                                      </p:to>
                                    </p:set>
                                    <p:anim calcmode="lin" valueType="num">
                                      <p:cBhvr additive="base">
                                        <p:cTn id="13" dur="500" fill="hold"/>
                                        <p:tgtEl>
                                          <p:spTgt spid="2560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560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602">
                                            <p:txEl>
                                              <p:pRg st="4" end="4"/>
                                            </p:txEl>
                                          </p:spTgt>
                                        </p:tgtEl>
                                        <p:attrNameLst>
                                          <p:attrName>style.visibility</p:attrName>
                                        </p:attrNameLst>
                                      </p:cBhvr>
                                      <p:to>
                                        <p:strVal val="visible"/>
                                      </p:to>
                                    </p:set>
                                    <p:anim calcmode="lin" valueType="num">
                                      <p:cBhvr additive="base">
                                        <p:cTn id="19" dur="500" fill="hold"/>
                                        <p:tgtEl>
                                          <p:spTgt spid="2560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560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602">
                                            <p:txEl>
                                              <p:pRg st="6" end="6"/>
                                            </p:txEl>
                                          </p:spTgt>
                                        </p:tgtEl>
                                        <p:attrNameLst>
                                          <p:attrName>style.visibility</p:attrName>
                                        </p:attrNameLst>
                                      </p:cBhvr>
                                      <p:to>
                                        <p:strVal val="visible"/>
                                      </p:to>
                                    </p:set>
                                    <p:anim calcmode="lin" valueType="num">
                                      <p:cBhvr additive="base">
                                        <p:cTn id="25" dur="500" fill="hold"/>
                                        <p:tgtEl>
                                          <p:spTgt spid="2560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560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602">
                                            <p:txEl>
                                              <p:pRg st="8" end="8"/>
                                            </p:txEl>
                                          </p:spTgt>
                                        </p:tgtEl>
                                        <p:attrNameLst>
                                          <p:attrName>style.visibility</p:attrName>
                                        </p:attrNameLst>
                                      </p:cBhvr>
                                      <p:to>
                                        <p:strVal val="visible"/>
                                      </p:to>
                                    </p:set>
                                    <p:anim calcmode="lin" valueType="num">
                                      <p:cBhvr additive="base">
                                        <p:cTn id="31" dur="500" fill="hold"/>
                                        <p:tgtEl>
                                          <p:spTgt spid="25602">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560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xmlns="" id="{9146FE32-D0A3-6B49-ED46-E3D07397A44C}"/>
              </a:ext>
            </a:extLst>
          </p:cNvPr>
          <p:cNvSpPr>
            <a:spLocks noGrp="1" noChangeArrowheads="1"/>
          </p:cNvSpPr>
          <p:nvPr>
            <p:ph type="title"/>
          </p:nvPr>
        </p:nvSpPr>
        <p:spPr>
          <a:xfrm>
            <a:off x="1981200" y="304800"/>
            <a:ext cx="8229600" cy="788988"/>
          </a:xfrm>
        </p:spPr>
        <p:txBody>
          <a:bodyPr/>
          <a:lstStyle/>
          <a:p>
            <a:pPr eaLnBrk="1" hangingPunct="1">
              <a:defRPr/>
            </a:pPr>
            <a:r>
              <a:rPr lang="en-US" sz="3200" i="1" u="sng" dirty="0">
                <a:latin typeface="Copperplate Gothic Bold" pitchFamily="34" charset="0"/>
              </a:rPr>
              <a:t>Sampling of Gases:-</a:t>
            </a:r>
          </a:p>
        </p:txBody>
      </p:sp>
      <p:sp>
        <p:nvSpPr>
          <p:cNvPr id="26627" name="Rectangle 3">
            <a:extLst>
              <a:ext uri="{FF2B5EF4-FFF2-40B4-BE49-F238E27FC236}">
                <a16:creationId xmlns:a16="http://schemas.microsoft.com/office/drawing/2014/main" xmlns="" id="{471D3201-C45E-D810-814E-6DE20E46133D}"/>
              </a:ext>
            </a:extLst>
          </p:cNvPr>
          <p:cNvSpPr>
            <a:spLocks noGrp="1" noChangeArrowheads="1"/>
          </p:cNvSpPr>
          <p:nvPr>
            <p:ph type="body" idx="1"/>
          </p:nvPr>
        </p:nvSpPr>
        <p:spPr>
          <a:xfrm>
            <a:off x="1981200" y="1295400"/>
            <a:ext cx="8229600" cy="4800600"/>
          </a:xfrm>
        </p:spPr>
        <p:txBody>
          <a:bodyPr/>
          <a:lstStyle/>
          <a:p>
            <a:pPr algn="just" eaLnBrk="1" hangingPunct="1">
              <a:lnSpc>
                <a:spcPct val="90000"/>
              </a:lnSpc>
            </a:pPr>
            <a:r>
              <a:rPr lang="en-US" altLang="en-US" sz="2400" b="1">
                <a:solidFill>
                  <a:srgbClr val="006600"/>
                </a:solidFill>
                <a:effectLst/>
              </a:rPr>
              <a:t>The gas sample cell is similar to cell for liquid samples and made of KBr, NaCl &amp; so on.</a:t>
            </a:r>
          </a:p>
          <a:p>
            <a:pPr algn="just" eaLnBrk="1" hangingPunct="1">
              <a:lnSpc>
                <a:spcPct val="90000"/>
              </a:lnSpc>
            </a:pPr>
            <a:endParaRPr lang="en-US" altLang="en-US" sz="2400" b="1">
              <a:solidFill>
                <a:srgbClr val="006600"/>
              </a:solidFill>
              <a:effectLst/>
            </a:endParaRPr>
          </a:p>
          <a:p>
            <a:pPr algn="just" eaLnBrk="1" hangingPunct="1">
              <a:lnSpc>
                <a:spcPct val="90000"/>
              </a:lnSpc>
            </a:pPr>
            <a:r>
              <a:rPr lang="en-US" altLang="en-US" sz="2400" b="1">
                <a:solidFill>
                  <a:srgbClr val="006600"/>
                </a:solidFill>
                <a:effectLst/>
              </a:rPr>
              <a:t>To compensate for the small number of molecules of a sample that is contained in a gas, </a:t>
            </a:r>
          </a:p>
          <a:p>
            <a:pPr algn="just" eaLnBrk="1" hangingPunct="1">
              <a:lnSpc>
                <a:spcPct val="90000"/>
              </a:lnSpc>
            </a:pPr>
            <a:r>
              <a:rPr lang="en-US" altLang="en-US" sz="2400" b="1">
                <a:solidFill>
                  <a:srgbClr val="006600"/>
                </a:solidFill>
                <a:effectLst/>
              </a:rPr>
              <a:t> the cells are larger; they are about 10cm long, but they may be up to 1m long.</a:t>
            </a:r>
          </a:p>
          <a:p>
            <a:pPr algn="just" eaLnBrk="1" hangingPunct="1">
              <a:lnSpc>
                <a:spcPct val="90000"/>
              </a:lnSpc>
            </a:pPr>
            <a:endParaRPr lang="en-US" altLang="en-US" sz="2400" b="1">
              <a:solidFill>
                <a:srgbClr val="006600"/>
              </a:solidFill>
              <a:effectLst/>
            </a:endParaRPr>
          </a:p>
          <a:p>
            <a:pPr algn="just" eaLnBrk="1" hangingPunct="1">
              <a:lnSpc>
                <a:spcPct val="90000"/>
              </a:lnSpc>
            </a:pPr>
            <a:r>
              <a:rPr lang="en-US" altLang="en-US" sz="2400" b="1">
                <a:solidFill>
                  <a:srgbClr val="006600"/>
                </a:solidFill>
                <a:effectLst/>
              </a:rPr>
              <a:t>Multiple reflections can be used to make effective path length as long as 40m, </a:t>
            </a:r>
          </a:p>
          <a:p>
            <a:pPr algn="just" eaLnBrk="1" hangingPunct="1">
              <a:lnSpc>
                <a:spcPct val="90000"/>
              </a:lnSpc>
            </a:pPr>
            <a:r>
              <a:rPr lang="en-US" altLang="en-US" sz="2400" b="1">
                <a:solidFill>
                  <a:srgbClr val="006600"/>
                </a:solidFill>
                <a:effectLst/>
              </a:rPr>
              <a:t>so that constituents of the gas can be determined.</a:t>
            </a:r>
          </a:p>
        </p:txBody>
      </p:sp>
      <p:sp>
        <p:nvSpPr>
          <p:cNvPr id="5" name="Slide Number Placeholder 4">
            <a:extLst>
              <a:ext uri="{FF2B5EF4-FFF2-40B4-BE49-F238E27FC236}">
                <a16:creationId xmlns:a16="http://schemas.microsoft.com/office/drawing/2014/main" xmlns="" id="{7B97A4C8-028E-2B9B-3F83-35684CE2A041}"/>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B46BAA9E-BD86-486A-B816-82C4AA90BEC4}" type="slidenum">
              <a:rPr lang="en-US" altLang="en-US"/>
              <a:pPr eaLnBrk="1" hangingPunct="1"/>
              <a:t>32</a:t>
            </a:fld>
            <a:endParaRPr lang="en-US" altLang="en-US"/>
          </a:p>
        </p:txBody>
      </p:sp>
      <p:sp>
        <p:nvSpPr>
          <p:cNvPr id="6" name="Footer Placeholder 5">
            <a:extLst>
              <a:ext uri="{FF2B5EF4-FFF2-40B4-BE49-F238E27FC236}">
                <a16:creationId xmlns:a16="http://schemas.microsoft.com/office/drawing/2014/main" xmlns="" id="{EAE0217F-F5AE-52F6-7E7D-45276AA3858A}"/>
              </a:ext>
            </a:extLst>
          </p:cNvPr>
          <p:cNvSpPr>
            <a:spLocks noGrp="1"/>
          </p:cNvSpPr>
          <p:nvPr>
            <p:ph type="ftr" sz="quarter" idx="11"/>
          </p:nvPr>
        </p:nvSpPr>
        <p:spPr/>
        <p:txBody>
          <a:bodyPr/>
          <a:lstStyle/>
          <a:p>
            <a:pPr>
              <a:defRPr/>
            </a:pPr>
            <a:r>
              <a:rPr lang="en-US" smtClean="0"/>
              <a:t>RDP</a:t>
            </a:r>
            <a:endParaRPr lang="en-US"/>
          </a:p>
        </p:txBody>
      </p:sp>
      <p:pic>
        <p:nvPicPr>
          <p:cNvPr id="7" name="Picture 4" descr="scan0002">
            <a:extLst>
              <a:ext uri="{FF2B5EF4-FFF2-40B4-BE49-F238E27FC236}">
                <a16:creationId xmlns:a16="http://schemas.microsoft.com/office/drawing/2014/main" xmlns="" id="{C7971EAF-5E08-7AEA-2D0B-548CF5BCD1B8}"/>
              </a:ext>
            </a:extLst>
          </p:cNvPr>
          <p:cNvPicPr>
            <a:picLocks noChangeAspect="1" noChangeArrowheads="1"/>
          </p:cNvPicPr>
          <p:nvPr/>
        </p:nvPicPr>
        <p:blipFill>
          <a:blip r:embed="rId2" cstate="print"/>
          <a:srcRect/>
          <a:stretch>
            <a:fillRect/>
          </a:stretch>
        </p:blipFill>
        <p:spPr bwMode="auto">
          <a:xfrm>
            <a:off x="6858000" y="5029200"/>
            <a:ext cx="2982324" cy="16065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 calcmode="lin" valueType="num">
                                      <p:cBhvr additive="base">
                                        <p:cTn id="7" dur="5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6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627">
                                            <p:txEl>
                                              <p:pRg st="2" end="2"/>
                                            </p:txEl>
                                          </p:spTgt>
                                        </p:tgtEl>
                                        <p:attrNameLst>
                                          <p:attrName>style.visibility</p:attrName>
                                        </p:attrNameLst>
                                      </p:cBhvr>
                                      <p:to>
                                        <p:strVal val="visible"/>
                                      </p:to>
                                    </p:set>
                                    <p:anim calcmode="lin" valueType="num">
                                      <p:cBhvr additive="base">
                                        <p:cTn id="13" dur="500" fill="hold"/>
                                        <p:tgtEl>
                                          <p:spTgt spid="2662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6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627">
                                            <p:txEl>
                                              <p:pRg st="3" end="3"/>
                                            </p:txEl>
                                          </p:spTgt>
                                        </p:tgtEl>
                                        <p:attrNameLst>
                                          <p:attrName>style.visibility</p:attrName>
                                        </p:attrNameLst>
                                      </p:cBhvr>
                                      <p:to>
                                        <p:strVal val="visible"/>
                                      </p:to>
                                    </p:set>
                                    <p:anim calcmode="lin" valueType="num">
                                      <p:cBhvr additive="base">
                                        <p:cTn id="19" dur="500" fill="hold"/>
                                        <p:tgtEl>
                                          <p:spTgt spid="2662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66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627">
                                            <p:txEl>
                                              <p:pRg st="5" end="5"/>
                                            </p:txEl>
                                          </p:spTgt>
                                        </p:tgtEl>
                                        <p:attrNameLst>
                                          <p:attrName>style.visibility</p:attrName>
                                        </p:attrNameLst>
                                      </p:cBhvr>
                                      <p:to>
                                        <p:strVal val="visible"/>
                                      </p:to>
                                    </p:set>
                                    <p:anim calcmode="lin" valueType="num">
                                      <p:cBhvr additive="base">
                                        <p:cTn id="25" dur="500" fill="hold"/>
                                        <p:tgtEl>
                                          <p:spTgt spid="2662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662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6627">
                                            <p:txEl>
                                              <p:pRg st="6" end="6"/>
                                            </p:txEl>
                                          </p:spTgt>
                                        </p:tgtEl>
                                        <p:attrNameLst>
                                          <p:attrName>style.visibility</p:attrName>
                                        </p:attrNameLst>
                                      </p:cBhvr>
                                      <p:to>
                                        <p:strVal val="visible"/>
                                      </p:to>
                                    </p:set>
                                    <p:anim calcmode="lin" valueType="num">
                                      <p:cBhvr additive="base">
                                        <p:cTn id="31" dur="500" fill="hold"/>
                                        <p:tgtEl>
                                          <p:spTgt spid="26627">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662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3794"/>
                                        </p:tgtEl>
                                        <p:attrNameLst>
                                          <p:attrName>style.visibility</p:attrName>
                                        </p:attrNameLst>
                                      </p:cBhvr>
                                      <p:to>
                                        <p:strVal val="visible"/>
                                      </p:to>
                                    </p:set>
                                    <p:animEffect transition="in" filter="circle(in)">
                                      <p:cBhvr>
                                        <p:cTn id="37" dur="2000"/>
                                        <p:tgtEl>
                                          <p:spTgt spid="3379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ppt_x"/>
                                          </p:val>
                                        </p:tav>
                                        <p:tav tm="100000">
                                          <p:val>
                                            <p:strVal val="#ppt_x"/>
                                          </p:val>
                                        </p:tav>
                                      </p:tavLst>
                                    </p:anim>
                                    <p:anim calcmode="lin" valueType="num">
                                      <p:cBhvr additive="base">
                                        <p:cTn id="4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26627"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descr="scan0002">
            <a:extLst>
              <a:ext uri="{FF2B5EF4-FFF2-40B4-BE49-F238E27FC236}">
                <a16:creationId xmlns:a16="http://schemas.microsoft.com/office/drawing/2014/main" xmlns="" id="{53B19B7B-061E-6308-BD39-E216BA6B4E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4953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5" descr="ext4">
            <a:extLst>
              <a:ext uri="{FF2B5EF4-FFF2-40B4-BE49-F238E27FC236}">
                <a16:creationId xmlns:a16="http://schemas.microsoft.com/office/drawing/2014/main" xmlns="" id="{942355FF-720C-5A5A-0A0F-0D21461402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743200"/>
            <a:ext cx="4953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6" descr="group">
            <a:extLst>
              <a:ext uri="{FF2B5EF4-FFF2-40B4-BE49-F238E27FC236}">
                <a16:creationId xmlns:a16="http://schemas.microsoft.com/office/drawing/2014/main" xmlns="" id="{081F2D02-5264-6292-B0D2-7CEFDA852E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0"/>
            <a:ext cx="4114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xmlns="" id="{54ECAC39-8068-27ED-F567-DC86E1F1D9FF}"/>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8DA21585-D2CA-4D37-8338-EAE17DF4A0FE}" type="slidenum">
              <a:rPr lang="en-US" altLang="en-US"/>
              <a:pPr eaLnBrk="1" hangingPunct="1"/>
              <a:t>33</a:t>
            </a:fld>
            <a:endParaRPr lang="en-US" altLang="en-US"/>
          </a:p>
        </p:txBody>
      </p:sp>
      <p:sp>
        <p:nvSpPr>
          <p:cNvPr id="7" name="Footer Placeholder 6">
            <a:extLst>
              <a:ext uri="{FF2B5EF4-FFF2-40B4-BE49-F238E27FC236}">
                <a16:creationId xmlns:a16="http://schemas.microsoft.com/office/drawing/2014/main" xmlns="" id="{CA66AA57-3925-8361-5157-CEF41136467E}"/>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additive="base">
                                        <p:cTn id="7" dur="500" fill="hold"/>
                                        <p:tgtEl>
                                          <p:spTgt spid="27650"/>
                                        </p:tgtEl>
                                        <p:attrNameLst>
                                          <p:attrName>ppt_x</p:attrName>
                                        </p:attrNameLst>
                                      </p:cBhvr>
                                      <p:tavLst>
                                        <p:tav tm="0">
                                          <p:val>
                                            <p:strVal val="#ppt_x"/>
                                          </p:val>
                                        </p:tav>
                                        <p:tav tm="100000">
                                          <p:val>
                                            <p:strVal val="#ppt_x"/>
                                          </p:val>
                                        </p:tav>
                                      </p:tavLst>
                                    </p:anim>
                                    <p:anim calcmode="lin" valueType="num">
                                      <p:cBhvr additive="base">
                                        <p:cTn id="8" dur="500" fill="hold"/>
                                        <p:tgtEl>
                                          <p:spTgt spid="2765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765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6" presetClass="exit" presetSubtype="0" fill="hold" nodeType="clickEffect">
                                  <p:stCondLst>
                                    <p:cond delay="0"/>
                                  </p:stCondLst>
                                  <p:childTnLst>
                                    <p:animEffect transition="out" filter="wipe(down)">
                                      <p:cBhvr>
                                        <p:cTn id="16" dur="180" accel="50000">
                                          <p:stCondLst>
                                            <p:cond delay="1820"/>
                                          </p:stCondLst>
                                        </p:cTn>
                                        <p:tgtEl>
                                          <p:spTgt spid="27651"/>
                                        </p:tgtEl>
                                      </p:cBhvr>
                                    </p:animEffect>
                                    <p:anim calcmode="lin" valueType="num">
                                      <p:cBhvr>
                                        <p:cTn id="17" dur="1822" tmFilter="0,0; 0.14,0.31; 0.43,0.73; 0.71,0.91; 1.0,1.0">
                                          <p:stCondLst>
                                            <p:cond delay="0"/>
                                          </p:stCondLst>
                                        </p:cTn>
                                        <p:tgtEl>
                                          <p:spTgt spid="27651"/>
                                        </p:tgtEl>
                                        <p:attrNameLst>
                                          <p:attrName>ppt_x</p:attrName>
                                        </p:attrNameLst>
                                      </p:cBhvr>
                                      <p:tavLst>
                                        <p:tav tm="0">
                                          <p:val>
                                            <p:strVal val="ppt_x"/>
                                          </p:val>
                                        </p:tav>
                                        <p:tav tm="100000">
                                          <p:val>
                                            <p:strVal val="#ppt_x+0.25"/>
                                          </p:val>
                                        </p:tav>
                                      </p:tavLst>
                                    </p:anim>
                                    <p:anim calcmode="lin" valueType="num">
                                      <p:cBhvr>
                                        <p:cTn id="18" dur="178">
                                          <p:stCondLst>
                                            <p:cond delay="1822"/>
                                          </p:stCondLst>
                                        </p:cTn>
                                        <p:tgtEl>
                                          <p:spTgt spid="27651"/>
                                        </p:tgtEl>
                                        <p:attrNameLst>
                                          <p:attrName>ppt_x</p:attrName>
                                        </p:attrNameLst>
                                      </p:cBhvr>
                                      <p:tavLst>
                                        <p:tav tm="0">
                                          <p:val>
                                            <p:strVal val="ppt_x"/>
                                          </p:val>
                                        </p:tav>
                                        <p:tav tm="100000">
                                          <p:val>
                                            <p:strVal val="ppt_x"/>
                                          </p:val>
                                        </p:tav>
                                      </p:tavLst>
                                    </p:anim>
                                    <p:anim calcmode="lin" valueType="num">
                                      <p:cBhvr>
                                        <p:cTn id="19" dur="664" tmFilter="0.0,0.0;0.25,0.07;0.50,0.2;0.75,0.467;1.0,1.0">
                                          <p:stCondLst>
                                            <p:cond delay="0"/>
                                          </p:stCondLst>
                                        </p:cTn>
                                        <p:tgtEl>
                                          <p:spTgt spid="27651"/>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20" dur="664" tmFilter="0, 0; 0.125,0.2665; 0.25,0.4; 0.375,0.465; 0.5,0.5;  0.625,0.535; 0.75,0.6; 0.875,0.7335; 1,1">
                                          <p:stCondLst>
                                            <p:cond delay="664"/>
                                          </p:stCondLst>
                                        </p:cTn>
                                        <p:tgtEl>
                                          <p:spTgt spid="27651"/>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21" dur="332" tmFilter="0, 0; 0.125,0.2665; 0.25,0.4; 0.375,0.465; 0.5,0.5;  0.625,0.535; 0.75,0.6; 0.875,0.7335; 1,1">
                                          <p:stCondLst>
                                            <p:cond delay="1324"/>
                                          </p:stCondLst>
                                        </p:cTn>
                                        <p:tgtEl>
                                          <p:spTgt spid="27651"/>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22" dur="164" tmFilter="0, 0; 0.125,0.2665; 0.25,0.4; 0.375,0.465; 0.5,0.5;  0.625,0.535; 0.75,0.6; 0.875,0.7335; 1,1">
                                          <p:stCondLst>
                                            <p:cond delay="1656"/>
                                          </p:stCondLst>
                                        </p:cTn>
                                        <p:tgtEl>
                                          <p:spTgt spid="27651"/>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23" dur="180" accel="50000">
                                          <p:stCondLst>
                                            <p:cond delay="1820"/>
                                          </p:stCondLst>
                                        </p:cTn>
                                        <p:tgtEl>
                                          <p:spTgt spid="27651"/>
                                        </p:tgtEl>
                                        <p:attrNameLst>
                                          <p:attrName>ppt_y</p:attrName>
                                        </p:attrNameLst>
                                      </p:cBhvr>
                                      <p:tavLst>
                                        <p:tav tm="0">
                                          <p:val>
                                            <p:strVal val="ppt_y"/>
                                          </p:val>
                                        </p:tav>
                                        <p:tav tm="100000">
                                          <p:val>
                                            <p:strVal val="ppt_y+ppt_h"/>
                                          </p:val>
                                        </p:tav>
                                      </p:tavLst>
                                    </p:anim>
                                    <p:animScale>
                                      <p:cBhvr>
                                        <p:cTn id="24" dur="26">
                                          <p:stCondLst>
                                            <p:cond delay="620"/>
                                          </p:stCondLst>
                                        </p:cTn>
                                        <p:tgtEl>
                                          <p:spTgt spid="27651"/>
                                        </p:tgtEl>
                                      </p:cBhvr>
                                      <p:to x="100000" y="60000"/>
                                    </p:animScale>
                                    <p:animScale>
                                      <p:cBhvr>
                                        <p:cTn id="25" dur="166" decel="50000">
                                          <p:stCondLst>
                                            <p:cond delay="646"/>
                                          </p:stCondLst>
                                        </p:cTn>
                                        <p:tgtEl>
                                          <p:spTgt spid="27651"/>
                                        </p:tgtEl>
                                      </p:cBhvr>
                                      <p:to x="100000" y="100000"/>
                                    </p:animScale>
                                    <p:animScale>
                                      <p:cBhvr>
                                        <p:cTn id="26" dur="26">
                                          <p:stCondLst>
                                            <p:cond delay="1312"/>
                                          </p:stCondLst>
                                        </p:cTn>
                                        <p:tgtEl>
                                          <p:spTgt spid="27651"/>
                                        </p:tgtEl>
                                      </p:cBhvr>
                                      <p:to x="100000" y="80000"/>
                                    </p:animScale>
                                    <p:animScale>
                                      <p:cBhvr>
                                        <p:cTn id="27" dur="166" decel="50000">
                                          <p:stCondLst>
                                            <p:cond delay="1338"/>
                                          </p:stCondLst>
                                        </p:cTn>
                                        <p:tgtEl>
                                          <p:spTgt spid="27651"/>
                                        </p:tgtEl>
                                      </p:cBhvr>
                                      <p:to x="100000" y="100000"/>
                                    </p:animScale>
                                    <p:animScale>
                                      <p:cBhvr>
                                        <p:cTn id="28" dur="26">
                                          <p:stCondLst>
                                            <p:cond delay="1642"/>
                                          </p:stCondLst>
                                        </p:cTn>
                                        <p:tgtEl>
                                          <p:spTgt spid="27651"/>
                                        </p:tgtEl>
                                      </p:cBhvr>
                                      <p:to x="100000" y="90000"/>
                                    </p:animScale>
                                    <p:animScale>
                                      <p:cBhvr>
                                        <p:cTn id="29" dur="166" decel="50000">
                                          <p:stCondLst>
                                            <p:cond delay="1668"/>
                                          </p:stCondLst>
                                        </p:cTn>
                                        <p:tgtEl>
                                          <p:spTgt spid="27651"/>
                                        </p:tgtEl>
                                      </p:cBhvr>
                                      <p:to x="100000" y="100000"/>
                                    </p:animScale>
                                    <p:animScale>
                                      <p:cBhvr>
                                        <p:cTn id="30" dur="26">
                                          <p:stCondLst>
                                            <p:cond delay="1808"/>
                                          </p:stCondLst>
                                        </p:cTn>
                                        <p:tgtEl>
                                          <p:spTgt spid="27651"/>
                                        </p:tgtEl>
                                      </p:cBhvr>
                                      <p:to x="100000" y="95000"/>
                                    </p:animScale>
                                    <p:animScale>
                                      <p:cBhvr>
                                        <p:cTn id="31" dur="166" decel="50000">
                                          <p:stCondLst>
                                            <p:cond delay="1834"/>
                                          </p:stCondLst>
                                        </p:cTn>
                                        <p:tgtEl>
                                          <p:spTgt spid="27651"/>
                                        </p:tgtEl>
                                      </p:cBhvr>
                                      <p:to x="100000" y="100000"/>
                                    </p:animScale>
                                    <p:set>
                                      <p:cBhvr>
                                        <p:cTn id="32" dur="1" fill="hold">
                                          <p:stCondLst>
                                            <p:cond delay="1999"/>
                                          </p:stCondLst>
                                        </p:cTn>
                                        <p:tgtEl>
                                          <p:spTgt spid="276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xmlns="" id="{D7801458-2266-30E6-6A72-362B68087DB5}"/>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427EF858-5498-4A8B-A2F8-360DB1A1AA6D}" type="slidenum">
              <a:rPr lang="en-US" altLang="en-US"/>
              <a:pPr eaLnBrk="1" hangingPunct="1"/>
              <a:t>34</a:t>
            </a:fld>
            <a:endParaRPr lang="en-US" altLang="en-US"/>
          </a:p>
        </p:txBody>
      </p:sp>
      <p:sp>
        <p:nvSpPr>
          <p:cNvPr id="4" name="Footer Placeholder 3">
            <a:extLst>
              <a:ext uri="{FF2B5EF4-FFF2-40B4-BE49-F238E27FC236}">
                <a16:creationId xmlns:a16="http://schemas.microsoft.com/office/drawing/2014/main" xmlns="" id="{DC7327BA-4768-D903-497B-337042C34612}"/>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xmlns="" id="{A81E57F7-31D1-08FE-778B-F9CDFB4D94B2}"/>
              </a:ext>
            </a:extLst>
          </p:cNvPr>
          <p:cNvSpPr>
            <a:spLocks noGrp="1" noChangeArrowheads="1"/>
          </p:cNvSpPr>
          <p:nvPr>
            <p:ph type="body" idx="1"/>
          </p:nvPr>
        </p:nvSpPr>
        <p:spPr>
          <a:xfrm>
            <a:off x="1981200" y="304800"/>
            <a:ext cx="8229600" cy="6324600"/>
          </a:xfrm>
        </p:spPr>
        <p:txBody>
          <a:bodyPr/>
          <a:lstStyle/>
          <a:p>
            <a:pPr algn="just" eaLnBrk="1" hangingPunct="1"/>
            <a:r>
              <a:rPr lang="en-US" altLang="en-US" sz="2400" b="1">
                <a:solidFill>
                  <a:srgbClr val="006600"/>
                </a:solidFill>
                <a:effectLst/>
              </a:rPr>
              <a:t>Gas must not react with the cell windows or the reflecting surfaces.</a:t>
            </a:r>
          </a:p>
          <a:p>
            <a:pPr algn="just" eaLnBrk="1" hangingPunct="1"/>
            <a:endParaRPr lang="en-US" altLang="en-US" sz="2400" b="1">
              <a:solidFill>
                <a:srgbClr val="006600"/>
              </a:solidFill>
              <a:effectLst/>
            </a:endParaRPr>
          </a:p>
          <a:p>
            <a:pPr algn="just" eaLnBrk="1" hangingPunct="1"/>
            <a:r>
              <a:rPr lang="en-US" altLang="en-US" sz="2400" b="1">
                <a:solidFill>
                  <a:srgbClr val="006600"/>
                </a:solidFill>
                <a:effectLst/>
              </a:rPr>
              <a:t>Gas analysis are performed with IR but the method is not commonly used because of its lack of sensitivity.</a:t>
            </a:r>
          </a:p>
          <a:p>
            <a:pPr algn="just" eaLnBrk="1" hangingPunct="1"/>
            <a:endParaRPr lang="en-US" altLang="en-US" sz="2400" b="1">
              <a:solidFill>
                <a:srgbClr val="006600"/>
              </a:solidFill>
              <a:effectLst/>
            </a:endParaRPr>
          </a:p>
          <a:p>
            <a:pPr algn="just" eaLnBrk="1" hangingPunct="1"/>
            <a:r>
              <a:rPr lang="en-US" altLang="en-US" sz="2400" b="1">
                <a:solidFill>
                  <a:srgbClr val="006600"/>
                </a:solidFill>
                <a:effectLst/>
              </a:rPr>
              <a:t>Moisture can be avoided.</a:t>
            </a:r>
          </a:p>
          <a:p>
            <a:pPr algn="just" eaLnBrk="1" hangingPunct="1"/>
            <a:endParaRPr lang="en-US" altLang="en-US" sz="2400" b="1">
              <a:solidFill>
                <a:srgbClr val="006600"/>
              </a:solidFill>
              <a:effectLst/>
            </a:endParaRPr>
          </a:p>
          <a:p>
            <a:pPr algn="just" eaLnBrk="1" hangingPunct="1"/>
            <a:r>
              <a:rPr lang="en-US" altLang="en-US" sz="2400" b="1">
                <a:solidFill>
                  <a:srgbClr val="006600"/>
                </a:solidFill>
                <a:effectLst/>
              </a:rPr>
              <a:t>Its strong absorption bands at 3710cm</a:t>
            </a:r>
            <a:r>
              <a:rPr lang="en-US" altLang="en-US" sz="2400" b="1" baseline="30000">
                <a:solidFill>
                  <a:srgbClr val="006600"/>
                </a:solidFill>
                <a:effectLst/>
              </a:rPr>
              <a:t>-1</a:t>
            </a:r>
            <a:r>
              <a:rPr lang="en-US" altLang="en-US" sz="2400" b="1">
                <a:solidFill>
                  <a:srgbClr val="006600"/>
                </a:solidFill>
                <a:effectLst/>
              </a:rPr>
              <a:t> and 1625cm</a:t>
            </a:r>
            <a:r>
              <a:rPr lang="en-US" altLang="en-US" sz="2400" b="1" baseline="30000">
                <a:solidFill>
                  <a:srgbClr val="006600"/>
                </a:solidFill>
                <a:effectLst/>
              </a:rPr>
              <a:t>-1</a:t>
            </a:r>
            <a:r>
              <a:rPr lang="en-US" altLang="en-US" sz="2400" b="1">
                <a:solidFill>
                  <a:srgbClr val="006600"/>
                </a:solidFill>
                <a:effectLst/>
              </a:rPr>
              <a:t> may interfere in the analysis.</a:t>
            </a:r>
          </a:p>
          <a:p>
            <a:pPr algn="just" eaLnBrk="1" hangingPunct="1"/>
            <a:endParaRPr lang="en-US" altLang="en-US" sz="2400" b="1">
              <a:solidFill>
                <a:srgbClr val="006600"/>
              </a:solidFill>
              <a:effectLst/>
            </a:endParaRPr>
          </a:p>
          <a:p>
            <a:pPr algn="just" eaLnBrk="1" hangingPunct="1"/>
            <a:r>
              <a:rPr lang="en-US" altLang="en-US" sz="2400" b="1">
                <a:solidFill>
                  <a:srgbClr val="006600"/>
                </a:solidFill>
                <a:effectLst/>
              </a:rPr>
              <a:t>In addition, the windows and other instrument components which are constructed of soluble salts may be damaged.</a:t>
            </a:r>
          </a:p>
        </p:txBody>
      </p:sp>
      <p:sp>
        <p:nvSpPr>
          <p:cNvPr id="4" name="Slide Number Placeholder 3">
            <a:extLst>
              <a:ext uri="{FF2B5EF4-FFF2-40B4-BE49-F238E27FC236}">
                <a16:creationId xmlns:a16="http://schemas.microsoft.com/office/drawing/2014/main" xmlns="" id="{F360955D-7EFB-6F8E-547F-FA3D6FF68686}"/>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D28EF88B-E21C-4493-9D32-86F7734495F8}" type="slidenum">
              <a:rPr lang="en-US" altLang="en-US"/>
              <a:pPr eaLnBrk="1" hangingPunct="1"/>
              <a:t>35</a:t>
            </a:fld>
            <a:endParaRPr lang="en-US" altLang="en-US"/>
          </a:p>
        </p:txBody>
      </p:sp>
      <p:sp>
        <p:nvSpPr>
          <p:cNvPr id="5" name="Footer Placeholder 4">
            <a:extLst>
              <a:ext uri="{FF2B5EF4-FFF2-40B4-BE49-F238E27FC236}">
                <a16:creationId xmlns:a16="http://schemas.microsoft.com/office/drawing/2014/main" xmlns="" id="{DD2DA039-7A55-8A23-4404-826A860B1117}"/>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674">
                                            <p:txEl>
                                              <p:pRg st="0" end="0"/>
                                            </p:txEl>
                                          </p:spTgt>
                                        </p:tgtEl>
                                        <p:attrNameLst>
                                          <p:attrName>style.visibility</p:attrName>
                                        </p:attrNameLst>
                                      </p:cBhvr>
                                      <p:to>
                                        <p:strVal val="visible"/>
                                      </p:to>
                                    </p:set>
                                    <p:anim calcmode="lin" valueType="num">
                                      <p:cBhvr additive="base">
                                        <p:cTn id="7" dur="500" fill="hold"/>
                                        <p:tgtEl>
                                          <p:spTgt spid="2867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867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8674">
                                            <p:txEl>
                                              <p:pRg st="2" end="2"/>
                                            </p:txEl>
                                          </p:spTgt>
                                        </p:tgtEl>
                                        <p:attrNameLst>
                                          <p:attrName>style.visibility</p:attrName>
                                        </p:attrNameLst>
                                      </p:cBhvr>
                                      <p:to>
                                        <p:strVal val="visible"/>
                                      </p:to>
                                    </p:set>
                                    <p:anim calcmode="lin" valueType="num">
                                      <p:cBhvr additive="base">
                                        <p:cTn id="13" dur="500" fill="hold"/>
                                        <p:tgtEl>
                                          <p:spTgt spid="2867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867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8674">
                                            <p:txEl>
                                              <p:pRg st="4" end="4"/>
                                            </p:txEl>
                                          </p:spTgt>
                                        </p:tgtEl>
                                        <p:attrNameLst>
                                          <p:attrName>style.visibility</p:attrName>
                                        </p:attrNameLst>
                                      </p:cBhvr>
                                      <p:to>
                                        <p:strVal val="visible"/>
                                      </p:to>
                                    </p:set>
                                    <p:anim calcmode="lin" valueType="num">
                                      <p:cBhvr additive="base">
                                        <p:cTn id="19" dur="500" fill="hold"/>
                                        <p:tgtEl>
                                          <p:spTgt spid="2867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867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8674">
                                            <p:txEl>
                                              <p:pRg st="6" end="6"/>
                                            </p:txEl>
                                          </p:spTgt>
                                        </p:tgtEl>
                                        <p:attrNameLst>
                                          <p:attrName>style.visibility</p:attrName>
                                        </p:attrNameLst>
                                      </p:cBhvr>
                                      <p:to>
                                        <p:strVal val="visible"/>
                                      </p:to>
                                    </p:set>
                                    <p:anim calcmode="lin" valueType="num">
                                      <p:cBhvr additive="base">
                                        <p:cTn id="25" dur="500" fill="hold"/>
                                        <p:tgtEl>
                                          <p:spTgt spid="2867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867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8674">
                                            <p:txEl>
                                              <p:pRg st="8" end="8"/>
                                            </p:txEl>
                                          </p:spTgt>
                                        </p:tgtEl>
                                        <p:attrNameLst>
                                          <p:attrName>style.visibility</p:attrName>
                                        </p:attrNameLst>
                                      </p:cBhvr>
                                      <p:to>
                                        <p:strVal val="visible"/>
                                      </p:to>
                                    </p:set>
                                    <p:anim calcmode="lin" valueType="num">
                                      <p:cBhvr additive="base">
                                        <p:cTn id="31" dur="500" fill="hold"/>
                                        <p:tgtEl>
                                          <p:spTgt spid="28674">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867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WordArt 4">
            <a:extLst>
              <a:ext uri="{FF2B5EF4-FFF2-40B4-BE49-F238E27FC236}">
                <a16:creationId xmlns:a16="http://schemas.microsoft.com/office/drawing/2014/main" xmlns="" id="{0E9DCDC3-EDC4-88F8-EDBF-1E31DCF5EBC0}"/>
              </a:ext>
            </a:extLst>
          </p:cNvPr>
          <p:cNvSpPr>
            <a:spLocks noChangeArrowheads="1" noChangeShapeType="1" noTextEdit="1"/>
          </p:cNvSpPr>
          <p:nvPr/>
        </p:nvSpPr>
        <p:spPr bwMode="auto">
          <a:xfrm>
            <a:off x="3733800" y="1981200"/>
            <a:ext cx="4724400" cy="2209800"/>
          </a:xfrm>
          <a:prstGeom prst="rect">
            <a:avLst/>
          </a:prstGeom>
        </p:spPr>
        <p:txBody>
          <a:bodyPr wrap="none" fromWordArt="1">
            <a:prstTxWarp prst="textPlain">
              <a:avLst>
                <a:gd name="adj" fmla="val 47681"/>
              </a:avLst>
            </a:prstTxWarp>
          </a:bodyPr>
          <a:lstStyle/>
          <a:p>
            <a:pPr algn="ctr"/>
            <a:r>
              <a:rPr lang="en-US" sz="3600" b="1" i="1" kern="10">
                <a:ln w="12700">
                  <a:solidFill>
                    <a:srgbClr val="00FF00"/>
                  </a:solidFill>
                  <a:round/>
                  <a:headEnd/>
                  <a:tailEnd/>
                </a:ln>
                <a:solidFill>
                  <a:srgbClr val="660033">
                    <a:alpha val="50195"/>
                  </a:srgbClr>
                </a:solidFill>
                <a:effectLst>
                  <a:outerShdw dist="45791" dir="2021404" algn="ctr" rotWithShape="0">
                    <a:srgbClr val="9999FF"/>
                  </a:outerShdw>
                </a:effectLst>
                <a:latin typeface="Vineta BT"/>
              </a:rPr>
              <a:t>THANKS</a:t>
            </a:r>
          </a:p>
        </p:txBody>
      </p:sp>
      <p:sp>
        <p:nvSpPr>
          <p:cNvPr id="4" name="Slide Number Placeholder 3">
            <a:extLst>
              <a:ext uri="{FF2B5EF4-FFF2-40B4-BE49-F238E27FC236}">
                <a16:creationId xmlns:a16="http://schemas.microsoft.com/office/drawing/2014/main" xmlns="" id="{279DE336-54CF-51B8-3078-FEE8A3C897CD}"/>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B89D210D-B977-4777-83AF-B8A8EFF3582D}" type="slidenum">
              <a:rPr lang="en-US" altLang="en-US"/>
              <a:pPr eaLnBrk="1" hangingPunct="1"/>
              <a:t>36</a:t>
            </a:fld>
            <a:endParaRPr lang="en-US" altLang="en-US"/>
          </a:p>
        </p:txBody>
      </p:sp>
      <p:sp>
        <p:nvSpPr>
          <p:cNvPr id="5" name="Footer Placeholder 4">
            <a:extLst>
              <a:ext uri="{FF2B5EF4-FFF2-40B4-BE49-F238E27FC236}">
                <a16:creationId xmlns:a16="http://schemas.microsoft.com/office/drawing/2014/main" xmlns="" id="{97305755-21DA-3DAD-30B4-B0526590E579}"/>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97AE305E-74AB-89C9-E11D-3342689FCF96}"/>
              </a:ext>
            </a:extLst>
          </p:cNvPr>
          <p:cNvSpPr>
            <a:spLocks noGrp="1"/>
          </p:cNvSpPr>
          <p:nvPr>
            <p:ph type="title"/>
          </p:nvPr>
        </p:nvSpPr>
        <p:spPr/>
        <p:txBody>
          <a:bodyPr>
            <a:normAutofit fontScale="90000"/>
          </a:bodyPr>
          <a:lstStyle/>
          <a:p>
            <a:pPr>
              <a:defRPr/>
            </a:pPr>
            <a:r>
              <a:rPr lang="en-US" dirty="0">
                <a:solidFill>
                  <a:srgbClr val="FF0000"/>
                </a:solidFill>
              </a:rPr>
              <a:t>Detectors</a:t>
            </a:r>
            <a:br>
              <a:rPr lang="en-US" dirty="0">
                <a:solidFill>
                  <a:srgbClr val="FF0000"/>
                </a:solidFill>
              </a:rPr>
            </a:br>
            <a:r>
              <a:rPr lang="en-US" dirty="0" err="1">
                <a:solidFill>
                  <a:srgbClr val="FF0000"/>
                </a:solidFill>
              </a:rPr>
              <a:t>requirments</a:t>
            </a:r>
            <a:r>
              <a:rPr lang="en-US" dirty="0">
                <a:solidFill>
                  <a:srgbClr val="FF0000"/>
                </a:solidFill>
              </a:rPr>
              <a:t>;</a:t>
            </a:r>
            <a:endParaRPr lang="en-IN" dirty="0"/>
          </a:p>
        </p:txBody>
      </p:sp>
      <p:sp>
        <p:nvSpPr>
          <p:cNvPr id="2" name="Content Placeholder 1">
            <a:extLst>
              <a:ext uri="{FF2B5EF4-FFF2-40B4-BE49-F238E27FC236}">
                <a16:creationId xmlns:a16="http://schemas.microsoft.com/office/drawing/2014/main" xmlns="" id="{1FFFF4FB-6AB6-C2C4-00AF-BCC1D7C47579}"/>
              </a:ext>
            </a:extLst>
          </p:cNvPr>
          <p:cNvSpPr>
            <a:spLocks noGrp="1"/>
          </p:cNvSpPr>
          <p:nvPr>
            <p:ph idx="1"/>
          </p:nvPr>
        </p:nvSpPr>
        <p:spPr>
          <a:xfrm>
            <a:off x="2057400" y="1676401"/>
            <a:ext cx="8229600" cy="4525963"/>
          </a:xfrm>
        </p:spPr>
        <p:txBody>
          <a:bodyPr/>
          <a:lstStyle/>
          <a:p>
            <a:pPr>
              <a:defRPr/>
            </a:pPr>
            <a:r>
              <a:rPr lang="en-US" dirty="0"/>
              <a:t>Shorter response time</a:t>
            </a:r>
          </a:p>
          <a:p>
            <a:pPr>
              <a:defRPr/>
            </a:pPr>
            <a:r>
              <a:rPr lang="en-US" dirty="0"/>
              <a:t>Long term stability for quantitative determination</a:t>
            </a:r>
          </a:p>
          <a:p>
            <a:pPr>
              <a:defRPr/>
            </a:pPr>
            <a:r>
              <a:rPr lang="en-US" dirty="0"/>
              <a:t>High sensitivity</a:t>
            </a:r>
          </a:p>
          <a:p>
            <a:pPr>
              <a:defRPr/>
            </a:pPr>
            <a:r>
              <a:rPr lang="en-US" dirty="0"/>
              <a:t>Produce signal which is amplified easily</a:t>
            </a:r>
            <a:endParaRPr lang="en-IN" dirty="0"/>
          </a:p>
        </p:txBody>
      </p:sp>
      <p:sp>
        <p:nvSpPr>
          <p:cNvPr id="4" name="Slide Number Placeholder 3">
            <a:extLst>
              <a:ext uri="{FF2B5EF4-FFF2-40B4-BE49-F238E27FC236}">
                <a16:creationId xmlns:a16="http://schemas.microsoft.com/office/drawing/2014/main" xmlns="" id="{44490452-FAEA-88E8-E882-D5B281678F2C}"/>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8CEFE280-E2FB-4BB6-8E22-9CD7EFAD1462}" type="slidenum">
              <a:rPr lang="en-US" altLang="en-US"/>
              <a:pPr eaLnBrk="1" hangingPunct="1"/>
              <a:t>37</a:t>
            </a:fld>
            <a:endParaRPr lang="en-US" altLang="en-US"/>
          </a:p>
        </p:txBody>
      </p:sp>
      <p:pic>
        <p:nvPicPr>
          <p:cNvPr id="41990" name="Picture 5">
            <a:extLst>
              <a:ext uri="{FF2B5EF4-FFF2-40B4-BE49-F238E27FC236}">
                <a16:creationId xmlns:a16="http://schemas.microsoft.com/office/drawing/2014/main" xmlns="" id="{F0A5706B-808F-2FF9-CB9C-588D84453C6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05800" y="533400"/>
            <a:ext cx="2286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1" name="Date Placeholder 3">
            <a:extLst>
              <a:ext uri="{FF2B5EF4-FFF2-40B4-BE49-F238E27FC236}">
                <a16:creationId xmlns:a16="http://schemas.microsoft.com/office/drawing/2014/main" xmlns="" id="{3A1029D1-FC1B-2AF3-CFA0-A17C810D5159}"/>
              </a:ext>
            </a:extLst>
          </p:cNvPr>
          <p:cNvSpPr txBox="1">
            <a:spLocks/>
          </p:cNvSpPr>
          <p:nvPr/>
        </p:nvSpPr>
        <p:spPr bwMode="auto">
          <a:xfrm>
            <a:off x="2438400" y="6400800"/>
            <a:ext cx="1189038"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sz="1200">
                <a:solidFill>
                  <a:srgbClr val="898989"/>
                </a:solidFill>
              </a:rPr>
              <a:t>14.03.2011</a:t>
            </a:r>
          </a:p>
        </p:txBody>
      </p:sp>
      <p:sp>
        <p:nvSpPr>
          <p:cNvPr id="8" name="Footer Placeholder 7">
            <a:extLst>
              <a:ext uri="{FF2B5EF4-FFF2-40B4-BE49-F238E27FC236}">
                <a16:creationId xmlns:a16="http://schemas.microsoft.com/office/drawing/2014/main" xmlns="" id="{E985B410-B256-7EDC-533E-6FF0E867354A}"/>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barn(inVertical)">
                                      <p:cBhvr>
                                        <p:cTn id="13" dur="500"/>
                                        <p:tgtEl>
                                          <p:spTgt spid="2">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barn(inVertical)">
                                      <p:cBhvr>
                                        <p:cTn id="18" dur="500"/>
                                        <p:tgtEl>
                                          <p:spTgt spid="2">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barn(inVertical)">
                                      <p:cBhvr>
                                        <p:cTn id="23" dur="500"/>
                                        <p:tgtEl>
                                          <p:spTgt spid="2">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barn(inVertical)">
                                      <p:cBhvr>
                                        <p:cTn id="28"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52090B89-C5E9-CEBD-2219-9FEE45D975C8}"/>
              </a:ext>
            </a:extLst>
          </p:cNvPr>
          <p:cNvSpPr>
            <a:spLocks noGrp="1"/>
          </p:cNvSpPr>
          <p:nvPr>
            <p:ph sz="quarter" idx="4294967295"/>
          </p:nvPr>
        </p:nvSpPr>
        <p:spPr>
          <a:xfrm>
            <a:off x="1981200" y="304800"/>
            <a:ext cx="8229600" cy="6248400"/>
          </a:xfrm>
        </p:spPr>
        <p:txBody>
          <a:bodyPr>
            <a:noAutofit/>
          </a:bodyPr>
          <a:lstStyle/>
          <a:p>
            <a:pPr>
              <a:lnSpc>
                <a:spcPct val="90000"/>
              </a:lnSpc>
              <a:defRPr/>
            </a:pPr>
            <a:r>
              <a:rPr lang="en-US" b="1" dirty="0"/>
              <a:t> </a:t>
            </a:r>
            <a:r>
              <a:rPr lang="en-US" b="1" dirty="0">
                <a:solidFill>
                  <a:srgbClr val="FF0000"/>
                </a:solidFill>
              </a:rPr>
              <a:t>Detectors</a:t>
            </a:r>
            <a:endParaRPr lang="en-US" dirty="0">
              <a:solidFill>
                <a:srgbClr val="FF0000"/>
              </a:solidFill>
            </a:endParaRPr>
          </a:p>
          <a:p>
            <a:pPr algn="just">
              <a:lnSpc>
                <a:spcPct val="90000"/>
              </a:lnSpc>
              <a:defRPr/>
            </a:pPr>
            <a:endParaRPr lang="en-US" b="1" dirty="0">
              <a:solidFill>
                <a:srgbClr val="00B0F0"/>
              </a:solidFill>
            </a:endParaRPr>
          </a:p>
          <a:p>
            <a:pPr algn="just">
              <a:lnSpc>
                <a:spcPct val="90000"/>
              </a:lnSpc>
              <a:defRPr/>
            </a:pPr>
            <a:r>
              <a:rPr lang="en-US" b="1" dirty="0">
                <a:solidFill>
                  <a:srgbClr val="00B0F0"/>
                </a:solidFill>
              </a:rPr>
              <a:t>Near-infrared</a:t>
            </a:r>
            <a:r>
              <a:rPr lang="en-US" dirty="0"/>
              <a:t> : lead sulfide photoconductive</a:t>
            </a:r>
          </a:p>
          <a:p>
            <a:pPr algn="just">
              <a:lnSpc>
                <a:spcPct val="90000"/>
              </a:lnSpc>
              <a:defRPr/>
            </a:pPr>
            <a:endParaRPr lang="en-US" dirty="0"/>
          </a:p>
          <a:p>
            <a:pPr algn="just">
              <a:lnSpc>
                <a:spcPct val="90000"/>
              </a:lnSpc>
              <a:defRPr/>
            </a:pPr>
            <a:r>
              <a:rPr lang="en-US" b="1" dirty="0">
                <a:solidFill>
                  <a:srgbClr val="0070C0"/>
                </a:solidFill>
              </a:rPr>
              <a:t>Mid-infrared: </a:t>
            </a:r>
            <a:r>
              <a:rPr lang="en-US" dirty="0"/>
              <a:t>Thermocouple,  Thermistor or               			                           Pyroelectric</a:t>
            </a:r>
          </a:p>
          <a:p>
            <a:pPr algn="just">
              <a:lnSpc>
                <a:spcPct val="90000"/>
              </a:lnSpc>
              <a:defRPr/>
            </a:pPr>
            <a:r>
              <a:rPr lang="en-US" dirty="0"/>
              <a:t>   </a:t>
            </a:r>
          </a:p>
          <a:p>
            <a:pPr algn="just">
              <a:lnSpc>
                <a:spcPct val="90000"/>
              </a:lnSpc>
              <a:defRPr/>
            </a:pPr>
            <a:r>
              <a:rPr lang="en-US" b="1" dirty="0">
                <a:solidFill>
                  <a:srgbClr val="7030A0"/>
                </a:solidFill>
              </a:rPr>
              <a:t>Far –infrared</a:t>
            </a:r>
            <a:r>
              <a:rPr lang="en-US" dirty="0">
                <a:solidFill>
                  <a:srgbClr val="7030A0"/>
                </a:solidFill>
              </a:rPr>
              <a:t>:    </a:t>
            </a:r>
            <a:r>
              <a:rPr lang="en-US" dirty="0"/>
              <a:t>Golay, </a:t>
            </a:r>
            <a:r>
              <a:rPr lang="en-US" dirty="0" err="1"/>
              <a:t>pyroelectric</a:t>
            </a:r>
            <a:r>
              <a:rPr lang="en-US" dirty="0"/>
              <a:t>.</a:t>
            </a:r>
          </a:p>
          <a:p>
            <a:pPr algn="just">
              <a:lnSpc>
                <a:spcPct val="90000"/>
              </a:lnSpc>
              <a:defRPr/>
            </a:pPr>
            <a:endParaRPr lang="en-US" dirty="0"/>
          </a:p>
          <a:p>
            <a:pPr algn="just">
              <a:lnSpc>
                <a:spcPct val="90000"/>
              </a:lnSpc>
              <a:defRPr/>
            </a:pPr>
            <a:r>
              <a:rPr lang="en-US" dirty="0"/>
              <a:t>                At the </a:t>
            </a:r>
            <a:r>
              <a:rPr lang="en-US" b="1" u="sng" dirty="0"/>
              <a:t>shorter- wavelength end </a:t>
            </a:r>
            <a:r>
              <a:rPr lang="en-US" dirty="0"/>
              <a:t>, </a:t>
            </a:r>
            <a:r>
              <a:rPr lang="en-US" b="1" u="sng" dirty="0"/>
              <a:t>below about 1.2 microns, </a:t>
            </a:r>
            <a:r>
              <a:rPr lang="en-US" sz="2800" dirty="0">
                <a:solidFill>
                  <a:schemeClr val="bg1">
                    <a:lumMod val="95000"/>
                    <a:lumOff val="5000"/>
                  </a:schemeClr>
                </a:solidFill>
              </a:rPr>
              <a:t>the preferred detection methods are the same as those used for visible and   U V radiation. </a:t>
            </a:r>
            <a:endParaRPr lang="en-IN" sz="2800" dirty="0"/>
          </a:p>
        </p:txBody>
      </p:sp>
      <p:sp>
        <p:nvSpPr>
          <p:cNvPr id="5" name="Slide Number Placeholder 4">
            <a:extLst>
              <a:ext uri="{FF2B5EF4-FFF2-40B4-BE49-F238E27FC236}">
                <a16:creationId xmlns:a16="http://schemas.microsoft.com/office/drawing/2014/main" xmlns="" id="{E0DCCFFD-6F21-0C66-4577-55621FD0B0AE}"/>
              </a:ext>
            </a:extLst>
          </p:cNvPr>
          <p:cNvSpPr>
            <a:spLocks noGrp="1"/>
          </p:cNvSpPr>
          <p:nvPr>
            <p:ph type="sldNum" sz="quarter" idx="12"/>
          </p:nvPr>
        </p:nvSpPr>
        <p:spPr>
          <a:xfrm>
            <a:off x="5562600" y="6172200"/>
            <a:ext cx="1066800" cy="304800"/>
          </a:xfrm>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BEE5E179-ECFE-4804-8DC5-6CDE281929D5}" type="slidenum">
              <a:rPr lang="en-US" altLang="en-US"/>
              <a:pPr eaLnBrk="1" hangingPunct="1"/>
              <a:t>38</a:t>
            </a:fld>
            <a:endParaRPr lang="en-US" altLang="en-US"/>
          </a:p>
        </p:txBody>
      </p:sp>
      <p:pic>
        <p:nvPicPr>
          <p:cNvPr id="43012" name="Picture 5">
            <a:extLst>
              <a:ext uri="{FF2B5EF4-FFF2-40B4-BE49-F238E27FC236}">
                <a16:creationId xmlns:a16="http://schemas.microsoft.com/office/drawing/2014/main" xmlns="" id="{F2EBF637-C2A9-3291-692E-1FDAA6C565D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0"/>
            <a:ext cx="3200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a:extLst>
              <a:ext uri="{FF2B5EF4-FFF2-40B4-BE49-F238E27FC236}">
                <a16:creationId xmlns:a16="http://schemas.microsoft.com/office/drawing/2014/main" xmlns="" id="{F393CAD3-19FD-50B0-A7D1-DDF76C05FEC5}"/>
              </a:ext>
            </a:extLst>
          </p:cNvPr>
          <p:cNvSpPr>
            <a:spLocks noGrp="1"/>
          </p:cNvSpPr>
          <p:nvPr>
            <p:ph type="ftr" sz="quarter" idx="11"/>
          </p:nvPr>
        </p:nvSpPr>
        <p:spPr>
          <a:xfrm>
            <a:off x="2971800" y="6486525"/>
            <a:ext cx="6248400" cy="292100"/>
          </a:xfrm>
        </p:spPr>
        <p:txBody>
          <a:bodyPr/>
          <a:lstStyle/>
          <a:p>
            <a:pPr>
              <a:defRPr/>
            </a:pPr>
            <a:r>
              <a:rPr lang="en-US" smtClean="0"/>
              <a:t>RDP</a:t>
            </a:r>
            <a:endParaRPr lang="en-US"/>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2"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1000"/>
                                        <p:tgtEl>
                                          <p:spTgt spid="2">
                                            <p:txEl>
                                              <p:pRg st="2" end="2"/>
                                            </p:txEl>
                                          </p:spTgt>
                                        </p:tgtEl>
                                      </p:cBhvr>
                                    </p:animEffect>
                                    <p:anim calcmode="lin" valueType="num">
                                      <p:cBhvr>
                                        <p:cTn id="14"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42" presetClass="entr" presetSubtype="0"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fade">
                                      <p:cBhvr>
                                        <p:cTn id="20" dur="1000"/>
                                        <p:tgtEl>
                                          <p:spTgt spid="2">
                                            <p:txEl>
                                              <p:pRg st="4" end="4"/>
                                            </p:txEl>
                                          </p:spTgt>
                                        </p:tgtEl>
                                      </p:cBhvr>
                                    </p:animEffect>
                                    <p:anim calcmode="lin" valueType="num">
                                      <p:cBhvr>
                                        <p:cTn id="21"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1" presetClass="entr" presetSubtype="1"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wheel(1)">
                                      <p:cBhvr>
                                        <p:cTn id="27" dur="2000"/>
                                        <p:tgtEl>
                                          <p:spTgt spid="2">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6" presetClass="entr" presetSubtype="0" fill="hold" nodeType="clickEffect">
                                  <p:stCondLst>
                                    <p:cond delay="0"/>
                                  </p:stCondLst>
                                  <p:childTnLst>
                                    <p:set>
                                      <p:cBhvr>
                                        <p:cTn id="31" dur="1" fill="hold">
                                          <p:stCondLst>
                                            <p:cond delay="0"/>
                                          </p:stCondLst>
                                        </p:cTn>
                                        <p:tgtEl>
                                          <p:spTgt spid="2">
                                            <p:txEl>
                                              <p:pRg st="8" end="8"/>
                                            </p:txEl>
                                          </p:spTgt>
                                        </p:tgtEl>
                                        <p:attrNameLst>
                                          <p:attrName>style.visibility</p:attrName>
                                        </p:attrNameLst>
                                      </p:cBhvr>
                                      <p:to>
                                        <p:strVal val="visible"/>
                                      </p:to>
                                    </p:set>
                                    <p:animEffect transition="in" filter="wipe(down)">
                                      <p:cBhvr>
                                        <p:cTn id="32" dur="580">
                                          <p:stCondLst>
                                            <p:cond delay="0"/>
                                          </p:stCondLst>
                                        </p:cTn>
                                        <p:tgtEl>
                                          <p:spTgt spid="2">
                                            <p:txEl>
                                              <p:pRg st="8" end="8"/>
                                            </p:txEl>
                                          </p:spTgt>
                                        </p:tgtEl>
                                      </p:cBhvr>
                                    </p:animEffect>
                                    <p:anim calcmode="lin" valueType="num">
                                      <p:cBhvr>
                                        <p:cTn id="33" dur="1822" tmFilter="0,0; 0.14,0.36; 0.43,0.73; 0.71,0.91; 1.0,1.0">
                                          <p:stCondLst>
                                            <p:cond delay="0"/>
                                          </p:stCondLst>
                                        </p:cTn>
                                        <p:tgtEl>
                                          <p:spTgt spid="2">
                                            <p:txEl>
                                              <p:pRg st="8" end="8"/>
                                            </p:tx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2">
                                            <p:txEl>
                                              <p:pRg st="8" end="8"/>
                                            </p:tx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2">
                                            <p:txEl>
                                              <p:pRg st="8" end="8"/>
                                            </p:tx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2">
                                            <p:txEl>
                                              <p:pRg st="8" end="8"/>
                                            </p:tx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2">
                                            <p:txEl>
                                              <p:pRg st="8" end="8"/>
                                            </p:tx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2">
                                            <p:txEl>
                                              <p:pRg st="8" end="8"/>
                                            </p:txEl>
                                          </p:spTgt>
                                        </p:tgtEl>
                                      </p:cBhvr>
                                      <p:to x="100000" y="60000"/>
                                    </p:animScale>
                                    <p:animScale>
                                      <p:cBhvr>
                                        <p:cTn id="39" dur="166" decel="50000">
                                          <p:stCondLst>
                                            <p:cond delay="676"/>
                                          </p:stCondLst>
                                        </p:cTn>
                                        <p:tgtEl>
                                          <p:spTgt spid="2">
                                            <p:txEl>
                                              <p:pRg st="8" end="8"/>
                                            </p:txEl>
                                          </p:spTgt>
                                        </p:tgtEl>
                                      </p:cBhvr>
                                      <p:to x="100000" y="100000"/>
                                    </p:animScale>
                                    <p:animScale>
                                      <p:cBhvr>
                                        <p:cTn id="40" dur="26">
                                          <p:stCondLst>
                                            <p:cond delay="1312"/>
                                          </p:stCondLst>
                                        </p:cTn>
                                        <p:tgtEl>
                                          <p:spTgt spid="2">
                                            <p:txEl>
                                              <p:pRg st="8" end="8"/>
                                            </p:txEl>
                                          </p:spTgt>
                                        </p:tgtEl>
                                      </p:cBhvr>
                                      <p:to x="100000" y="80000"/>
                                    </p:animScale>
                                    <p:animScale>
                                      <p:cBhvr>
                                        <p:cTn id="41" dur="166" decel="50000">
                                          <p:stCondLst>
                                            <p:cond delay="1338"/>
                                          </p:stCondLst>
                                        </p:cTn>
                                        <p:tgtEl>
                                          <p:spTgt spid="2">
                                            <p:txEl>
                                              <p:pRg st="8" end="8"/>
                                            </p:txEl>
                                          </p:spTgt>
                                        </p:tgtEl>
                                      </p:cBhvr>
                                      <p:to x="100000" y="100000"/>
                                    </p:animScale>
                                    <p:animScale>
                                      <p:cBhvr>
                                        <p:cTn id="42" dur="26">
                                          <p:stCondLst>
                                            <p:cond delay="1642"/>
                                          </p:stCondLst>
                                        </p:cTn>
                                        <p:tgtEl>
                                          <p:spTgt spid="2">
                                            <p:txEl>
                                              <p:pRg st="8" end="8"/>
                                            </p:txEl>
                                          </p:spTgt>
                                        </p:tgtEl>
                                      </p:cBhvr>
                                      <p:to x="100000" y="90000"/>
                                    </p:animScale>
                                    <p:animScale>
                                      <p:cBhvr>
                                        <p:cTn id="43" dur="166" decel="50000">
                                          <p:stCondLst>
                                            <p:cond delay="1668"/>
                                          </p:stCondLst>
                                        </p:cTn>
                                        <p:tgtEl>
                                          <p:spTgt spid="2">
                                            <p:txEl>
                                              <p:pRg st="8" end="8"/>
                                            </p:txEl>
                                          </p:spTgt>
                                        </p:tgtEl>
                                      </p:cBhvr>
                                      <p:to x="100000" y="100000"/>
                                    </p:animScale>
                                    <p:animScale>
                                      <p:cBhvr>
                                        <p:cTn id="44" dur="26">
                                          <p:stCondLst>
                                            <p:cond delay="1808"/>
                                          </p:stCondLst>
                                        </p:cTn>
                                        <p:tgtEl>
                                          <p:spTgt spid="2">
                                            <p:txEl>
                                              <p:pRg st="8" end="8"/>
                                            </p:txEl>
                                          </p:spTgt>
                                        </p:tgtEl>
                                      </p:cBhvr>
                                      <p:to x="100000" y="95000"/>
                                    </p:animScale>
                                    <p:animScale>
                                      <p:cBhvr>
                                        <p:cTn id="45" dur="166" decel="50000">
                                          <p:stCondLst>
                                            <p:cond delay="1834"/>
                                          </p:stCondLst>
                                        </p:cTn>
                                        <p:tgtEl>
                                          <p:spTgt spid="2">
                                            <p:txEl>
                                              <p:pRg st="8" end="8"/>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3">
            <a:extLst>
              <a:ext uri="{FF2B5EF4-FFF2-40B4-BE49-F238E27FC236}">
                <a16:creationId xmlns:a16="http://schemas.microsoft.com/office/drawing/2014/main" xmlns="" id="{E95E4493-801C-70D9-5E10-7FD70E38FCC0}"/>
              </a:ext>
            </a:extLst>
          </p:cNvPr>
          <p:cNvSpPr>
            <a:spLocks noGrp="1" noChangeArrowheads="1"/>
          </p:cNvSpPr>
          <p:nvPr>
            <p:ph sz="quarter" idx="4294967295"/>
          </p:nvPr>
        </p:nvSpPr>
        <p:spPr>
          <a:xfrm>
            <a:off x="1981200" y="228600"/>
            <a:ext cx="8229600" cy="6324600"/>
          </a:xfrm>
        </p:spPr>
        <p:txBody>
          <a:bodyPr>
            <a:normAutofit/>
          </a:bodyPr>
          <a:lstStyle/>
          <a:p>
            <a:pPr>
              <a:defRPr/>
            </a:pPr>
            <a:endParaRPr lang="en-US" dirty="0"/>
          </a:p>
          <a:p>
            <a:pPr>
              <a:defRPr/>
            </a:pPr>
            <a:endParaRPr lang="en-US" dirty="0"/>
          </a:p>
          <a:p>
            <a:pPr>
              <a:defRPr/>
            </a:pPr>
            <a:r>
              <a:rPr lang="en-US" sz="2800" dirty="0"/>
              <a:t>The detectors can be </a:t>
            </a:r>
            <a:r>
              <a:rPr lang="en-US" sz="2800" b="1" dirty="0">
                <a:solidFill>
                  <a:srgbClr val="FFFF00"/>
                </a:solidFill>
              </a:rPr>
              <a:t>classified into 2 groups</a:t>
            </a:r>
          </a:p>
          <a:p>
            <a:pPr>
              <a:defRPr/>
            </a:pPr>
            <a:endParaRPr lang="en-US" sz="2800" dirty="0"/>
          </a:p>
          <a:p>
            <a:pPr marL="514350" indent="-514350">
              <a:buFont typeface="Wingdings" panose="05000000000000000000" pitchFamily="2" charset="2"/>
              <a:buAutoNum type="arabicPeriod"/>
              <a:defRPr/>
            </a:pPr>
            <a:r>
              <a:rPr lang="en-US" sz="2800" b="1" dirty="0">
                <a:solidFill>
                  <a:srgbClr val="FF0000"/>
                </a:solidFill>
              </a:rPr>
              <a:t>Photon detectors </a:t>
            </a:r>
            <a:r>
              <a:rPr lang="en-US" sz="2800" b="1" dirty="0">
                <a:solidFill>
                  <a:srgbClr val="FFFF00"/>
                </a:solidFill>
              </a:rPr>
              <a:t>or</a:t>
            </a:r>
            <a:r>
              <a:rPr lang="en-US" sz="2800" b="1" dirty="0">
                <a:solidFill>
                  <a:srgbClr val="FF0000"/>
                </a:solidFill>
              </a:rPr>
              <a:t> </a:t>
            </a:r>
            <a:r>
              <a:rPr lang="en-US" sz="2800" b="1" dirty="0">
                <a:solidFill>
                  <a:srgbClr val="0070C0"/>
                </a:solidFill>
              </a:rPr>
              <a:t>selective detectors</a:t>
            </a:r>
          </a:p>
          <a:p>
            <a:pPr>
              <a:defRPr/>
            </a:pPr>
            <a:r>
              <a:rPr lang="en-US" sz="2400" b="1" dirty="0">
                <a:solidFill>
                  <a:srgbClr val="FF0000"/>
                </a:solidFill>
              </a:rPr>
              <a:t>( response depend on wavelength of incident radiation)</a:t>
            </a:r>
          </a:p>
          <a:p>
            <a:pPr algn="just">
              <a:defRPr/>
            </a:pPr>
            <a:r>
              <a:rPr lang="en-US" sz="2800" dirty="0"/>
              <a:t>which use the quantum effects of the IR radiations to change the electric properties of a semiconductor </a:t>
            </a:r>
          </a:p>
          <a:p>
            <a:pPr algn="just">
              <a:defRPr/>
            </a:pPr>
            <a:endParaRPr lang="en-US" sz="2800" dirty="0"/>
          </a:p>
          <a:p>
            <a:pPr algn="just">
              <a:defRPr/>
            </a:pPr>
            <a:r>
              <a:rPr lang="en-US" sz="2800" dirty="0"/>
              <a:t>      Ex: </a:t>
            </a:r>
            <a:r>
              <a:rPr lang="en-US" sz="2800" b="1" dirty="0">
                <a:solidFill>
                  <a:srgbClr val="00B050"/>
                </a:solidFill>
                <a:latin typeface="Algerian" pitchFamily="82" charset="0"/>
              </a:rPr>
              <a:t>photocell    </a:t>
            </a:r>
            <a:r>
              <a:rPr lang="en-US" sz="2800" b="1" dirty="0">
                <a:solidFill>
                  <a:srgbClr val="FF0000"/>
                </a:solidFill>
                <a:latin typeface="Algerian" pitchFamily="82" charset="0"/>
              </a:rPr>
              <a:t>or      </a:t>
            </a:r>
            <a:r>
              <a:rPr lang="en-US" sz="2800" b="1" dirty="0">
                <a:solidFill>
                  <a:srgbClr val="00B050"/>
                </a:solidFill>
                <a:latin typeface="Algerian" pitchFamily="82" charset="0"/>
              </a:rPr>
              <a:t>photon detector</a:t>
            </a:r>
          </a:p>
          <a:p>
            <a:pPr>
              <a:defRPr/>
            </a:pPr>
            <a:endParaRPr lang="en-US" dirty="0"/>
          </a:p>
        </p:txBody>
      </p:sp>
      <p:pic>
        <p:nvPicPr>
          <p:cNvPr id="44035" name="Picture 4">
            <a:extLst>
              <a:ext uri="{FF2B5EF4-FFF2-40B4-BE49-F238E27FC236}">
                <a16:creationId xmlns:a16="http://schemas.microsoft.com/office/drawing/2014/main" xmlns="" id="{8662542A-CB96-54C2-C0FF-AA7E51E1250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248776" y="115888"/>
            <a:ext cx="1419225"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6">
            <a:extLst>
              <a:ext uri="{FF2B5EF4-FFF2-40B4-BE49-F238E27FC236}">
                <a16:creationId xmlns:a16="http://schemas.microsoft.com/office/drawing/2014/main" xmlns="" id="{63B25637-9B63-5C37-8EF3-D725F00C9524}"/>
              </a:ext>
            </a:extLst>
          </p:cNvPr>
          <p:cNvSpPr>
            <a:spLocks noGrp="1"/>
          </p:cNvSpPr>
          <p:nvPr>
            <p:ph type="sldNum" sz="quarter" idx="12"/>
          </p:nvPr>
        </p:nvSpPr>
        <p:spPr>
          <a:xfrm>
            <a:off x="5562600" y="6172200"/>
            <a:ext cx="1066800" cy="304800"/>
          </a:xfrm>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74AB084F-12AF-49CA-BCD6-D336B5D19574}" type="slidenum">
              <a:rPr lang="en-US" altLang="en-US"/>
              <a:pPr eaLnBrk="1" hangingPunct="1"/>
              <a:t>39</a:t>
            </a:fld>
            <a:endParaRPr lang="en-US" altLang="en-US"/>
          </a:p>
        </p:txBody>
      </p:sp>
      <p:sp>
        <p:nvSpPr>
          <p:cNvPr id="8" name="Footer Placeholder 7">
            <a:extLst>
              <a:ext uri="{FF2B5EF4-FFF2-40B4-BE49-F238E27FC236}">
                <a16:creationId xmlns:a16="http://schemas.microsoft.com/office/drawing/2014/main" xmlns="" id="{D4A80188-29CD-654E-3029-EEAFED3DDD28}"/>
              </a:ext>
            </a:extLst>
          </p:cNvPr>
          <p:cNvSpPr>
            <a:spLocks noGrp="1"/>
          </p:cNvSpPr>
          <p:nvPr>
            <p:ph type="ftr" sz="quarter" idx="11"/>
          </p:nvPr>
        </p:nvSpPr>
        <p:spPr>
          <a:xfrm>
            <a:off x="2971800" y="6486525"/>
            <a:ext cx="6248400" cy="292100"/>
          </a:xfrm>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iterate type="lt">
                                    <p:tmPct val="10000"/>
                                  </p:iterate>
                                  <p:childTnLst>
                                    <p:set>
                                      <p:cBhvr>
                                        <p:cTn id="6" dur="1" fill="hold">
                                          <p:stCondLst>
                                            <p:cond delay="0"/>
                                          </p:stCondLst>
                                        </p:cTn>
                                        <p:tgtEl>
                                          <p:spTgt spid="143363">
                                            <p:txEl>
                                              <p:pRg st="2" end="2"/>
                                            </p:txEl>
                                          </p:spTgt>
                                        </p:tgtEl>
                                        <p:attrNameLst>
                                          <p:attrName>style.visibility</p:attrName>
                                        </p:attrNameLst>
                                      </p:cBhvr>
                                      <p:to>
                                        <p:strVal val="visible"/>
                                      </p:to>
                                    </p:set>
                                    <p:anim calcmode="lin" valueType="num">
                                      <p:cBhvr additive="base">
                                        <p:cTn id="7" dur="500" fill="hold"/>
                                        <p:tgtEl>
                                          <p:spTgt spid="143363">
                                            <p:txEl>
                                              <p:pRg st="2" end="2"/>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4336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oin.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iterate type="lt">
                                    <p:tmPct val="10000"/>
                                  </p:iterate>
                                  <p:childTnLst>
                                    <p:set>
                                      <p:cBhvr>
                                        <p:cTn id="12" dur="1" fill="hold">
                                          <p:stCondLst>
                                            <p:cond delay="0"/>
                                          </p:stCondLst>
                                        </p:cTn>
                                        <p:tgtEl>
                                          <p:spTgt spid="143363">
                                            <p:txEl>
                                              <p:pRg st="4" end="4"/>
                                            </p:txEl>
                                          </p:spTgt>
                                        </p:tgtEl>
                                        <p:attrNameLst>
                                          <p:attrName>style.visibility</p:attrName>
                                        </p:attrNameLst>
                                      </p:cBhvr>
                                      <p:to>
                                        <p:strVal val="visible"/>
                                      </p:to>
                                    </p:set>
                                    <p:anim calcmode="lin" valueType="num">
                                      <p:cBhvr additive="base">
                                        <p:cTn id="13" dur="500" fill="hold"/>
                                        <p:tgtEl>
                                          <p:spTgt spid="143363">
                                            <p:txEl>
                                              <p:pRg st="4" end="4"/>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43363">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oin.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iterate type="lt">
                                    <p:tmPct val="10000"/>
                                  </p:iterate>
                                  <p:childTnLst>
                                    <p:set>
                                      <p:cBhvr>
                                        <p:cTn id="18" dur="1" fill="hold">
                                          <p:stCondLst>
                                            <p:cond delay="0"/>
                                          </p:stCondLst>
                                        </p:cTn>
                                        <p:tgtEl>
                                          <p:spTgt spid="143363">
                                            <p:txEl>
                                              <p:pRg st="5" end="5"/>
                                            </p:txEl>
                                          </p:spTgt>
                                        </p:tgtEl>
                                        <p:attrNameLst>
                                          <p:attrName>style.visibility</p:attrName>
                                        </p:attrNameLst>
                                      </p:cBhvr>
                                      <p:to>
                                        <p:strVal val="visible"/>
                                      </p:to>
                                    </p:set>
                                    <p:anim calcmode="lin" valueType="num">
                                      <p:cBhvr additive="base">
                                        <p:cTn id="19" dur="500" fill="hold"/>
                                        <p:tgtEl>
                                          <p:spTgt spid="143363">
                                            <p:txEl>
                                              <p:pRg st="5" end="5"/>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43363">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oin.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iterate type="lt">
                                    <p:tmPct val="10000"/>
                                  </p:iterate>
                                  <p:childTnLst>
                                    <p:set>
                                      <p:cBhvr>
                                        <p:cTn id="24" dur="1" fill="hold">
                                          <p:stCondLst>
                                            <p:cond delay="0"/>
                                          </p:stCondLst>
                                        </p:cTn>
                                        <p:tgtEl>
                                          <p:spTgt spid="143363">
                                            <p:txEl>
                                              <p:pRg st="6" end="6"/>
                                            </p:txEl>
                                          </p:spTgt>
                                        </p:tgtEl>
                                        <p:attrNameLst>
                                          <p:attrName>style.visibility</p:attrName>
                                        </p:attrNameLst>
                                      </p:cBhvr>
                                      <p:to>
                                        <p:strVal val="visible"/>
                                      </p:to>
                                    </p:set>
                                    <p:anim calcmode="lin" valueType="num">
                                      <p:cBhvr additive="base">
                                        <p:cTn id="25" dur="500" fill="hold"/>
                                        <p:tgtEl>
                                          <p:spTgt spid="143363">
                                            <p:txEl>
                                              <p:pRg st="6" end="6"/>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43363">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oin.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iterate type="lt">
                                    <p:tmPct val="10000"/>
                                  </p:iterate>
                                  <p:childTnLst>
                                    <p:set>
                                      <p:cBhvr>
                                        <p:cTn id="30" dur="1" fill="hold">
                                          <p:stCondLst>
                                            <p:cond delay="0"/>
                                          </p:stCondLst>
                                        </p:cTn>
                                        <p:tgtEl>
                                          <p:spTgt spid="143363">
                                            <p:txEl>
                                              <p:pRg st="8" end="8"/>
                                            </p:txEl>
                                          </p:spTgt>
                                        </p:tgtEl>
                                        <p:attrNameLst>
                                          <p:attrName>style.visibility</p:attrName>
                                        </p:attrNameLst>
                                      </p:cBhvr>
                                      <p:to>
                                        <p:strVal val="visible"/>
                                      </p:to>
                                    </p:set>
                                    <p:anim calcmode="lin" valueType="num">
                                      <p:cBhvr additive="base">
                                        <p:cTn id="31" dur="500" fill="hold"/>
                                        <p:tgtEl>
                                          <p:spTgt spid="143363">
                                            <p:txEl>
                                              <p:pRg st="8" end="8"/>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43363">
                                            <p:txEl>
                                              <p:pRg st="8" end="8"/>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oi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xmlns="" id="{6B1E6279-475A-8A3C-0B4D-8F85B00119E5}"/>
              </a:ext>
            </a:extLst>
          </p:cNvPr>
          <p:cNvSpPr>
            <a:spLocks noGrp="1"/>
          </p:cNvSpPr>
          <p:nvPr>
            <p:ph type="sldNum" sz="quarter" idx="12"/>
          </p:nvPr>
        </p:nvSpPr>
        <p:spPr>
          <a:xfrm>
            <a:off x="5562600" y="6172200"/>
            <a:ext cx="1066800" cy="304800"/>
          </a:xfrm>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7BE578F4-BA24-4D24-B587-1E0F623690F8}" type="slidenum">
              <a:rPr lang="en-US" altLang="en-US"/>
              <a:pPr eaLnBrk="1" hangingPunct="1"/>
              <a:t>40</a:t>
            </a:fld>
            <a:endParaRPr lang="en-US" altLang="en-US"/>
          </a:p>
        </p:txBody>
      </p:sp>
      <p:sp>
        <p:nvSpPr>
          <p:cNvPr id="9" name="Rectangle 8">
            <a:extLst>
              <a:ext uri="{FF2B5EF4-FFF2-40B4-BE49-F238E27FC236}">
                <a16:creationId xmlns:a16="http://schemas.microsoft.com/office/drawing/2014/main" xmlns="" id="{01786DC4-066C-16B2-5F29-DBEC6DE9DF70}"/>
              </a:ext>
            </a:extLst>
          </p:cNvPr>
          <p:cNvSpPr>
            <a:spLocks noChangeArrowheads="1"/>
          </p:cNvSpPr>
          <p:nvPr/>
        </p:nvSpPr>
        <p:spPr bwMode="auto">
          <a:xfrm>
            <a:off x="1828800" y="1536701"/>
            <a:ext cx="8534400" cy="486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just" eaLnBrk="1" hangingPunct="1"/>
            <a:r>
              <a:rPr lang="en-US" altLang="en-US" sz="2800" b="1"/>
              <a:t>.       </a:t>
            </a:r>
            <a:r>
              <a:rPr lang="en-US" altLang="en-US" sz="2800" b="1" u="sng">
                <a:solidFill>
                  <a:srgbClr val="FF0000"/>
                </a:solidFill>
              </a:rPr>
              <a:t>Thermal detectors </a:t>
            </a:r>
            <a:r>
              <a:rPr lang="en-US" altLang="en-US" sz="2800" b="1" u="sng">
                <a:solidFill>
                  <a:srgbClr val="FFFF00"/>
                </a:solidFill>
              </a:rPr>
              <a:t>or</a:t>
            </a:r>
            <a:r>
              <a:rPr lang="en-US" altLang="en-US" sz="2800" b="1" u="sng">
                <a:solidFill>
                  <a:srgbClr val="FF0000"/>
                </a:solidFill>
              </a:rPr>
              <a:t> </a:t>
            </a:r>
            <a:r>
              <a:rPr lang="en-US" altLang="en-US" sz="2800" b="1" u="sng">
                <a:solidFill>
                  <a:srgbClr val="00B050"/>
                </a:solidFill>
              </a:rPr>
              <a:t>Non selective detectors</a:t>
            </a:r>
            <a:r>
              <a:rPr lang="en-US" altLang="en-US" sz="2800" b="1">
                <a:solidFill>
                  <a:srgbClr val="00B050"/>
                </a:solidFill>
              </a:rPr>
              <a:t>                    </a:t>
            </a:r>
          </a:p>
          <a:p>
            <a:pPr algn="just" eaLnBrk="1" hangingPunct="1"/>
            <a:r>
              <a:rPr lang="en-US" altLang="en-US" sz="2800" b="1">
                <a:solidFill>
                  <a:srgbClr val="FF0000"/>
                </a:solidFill>
              </a:rPr>
              <a:t>( response is directly proportional to incident energy)</a:t>
            </a:r>
          </a:p>
          <a:p>
            <a:pPr algn="just" eaLnBrk="1" hangingPunct="1"/>
            <a:endParaRPr lang="en-US" altLang="en-US" sz="2800" b="1"/>
          </a:p>
          <a:p>
            <a:pPr algn="just" eaLnBrk="1" hangingPunct="1"/>
            <a:r>
              <a:rPr lang="en-US" altLang="en-US" sz="2800" b="1"/>
              <a:t>in which the infrared radiation produces a heating effect that  alters  some physical property  of detector</a:t>
            </a:r>
          </a:p>
          <a:p>
            <a:pPr algn="just" eaLnBrk="1" hangingPunct="1"/>
            <a:endParaRPr lang="en-US" altLang="en-US" sz="2800" b="1"/>
          </a:p>
          <a:p>
            <a:pPr algn="just" eaLnBrk="1" hangingPunct="1"/>
            <a:r>
              <a:rPr lang="en-US" altLang="en-US" sz="2800" b="1"/>
              <a:t> </a:t>
            </a:r>
            <a:r>
              <a:rPr lang="en-US" altLang="en-US" sz="2400" b="1">
                <a:latin typeface="Algerian" panose="04020705040A02060702" pitchFamily="82" charset="0"/>
              </a:rPr>
              <a:t>Ex: 	</a:t>
            </a:r>
            <a:r>
              <a:rPr lang="en-US" altLang="en-US" sz="2400" b="1">
                <a:solidFill>
                  <a:srgbClr val="00B050"/>
                </a:solidFill>
                <a:latin typeface="Footlight MT Light" panose="0204060206030A020304" pitchFamily="18" charset="0"/>
              </a:rPr>
              <a:t>thermocouples, Bolometer, golay detectors,  thermistors</a:t>
            </a:r>
          </a:p>
          <a:p>
            <a:pPr algn="just" eaLnBrk="1" hangingPunct="1"/>
            <a:r>
              <a:rPr lang="en-US" altLang="en-US" sz="2400" b="1">
                <a:solidFill>
                  <a:srgbClr val="00B050"/>
                </a:solidFill>
                <a:latin typeface="Footlight MT Light" panose="0204060206030A020304" pitchFamily="18" charset="0"/>
              </a:rPr>
              <a:t>                         &amp; Pyroelectric detectors</a:t>
            </a:r>
            <a:endParaRPr lang="en-US" altLang="en-US" b="1"/>
          </a:p>
          <a:p>
            <a:pPr algn="just" eaLnBrk="1" hangingPunct="1"/>
            <a:endParaRPr lang="en-US" altLang="en-US" b="1"/>
          </a:p>
          <a:p>
            <a:pPr algn="just" eaLnBrk="1" hangingPunct="1"/>
            <a:endParaRPr lang="en-US" altLang="en-US" b="1"/>
          </a:p>
          <a:p>
            <a:pPr algn="just" eaLnBrk="1" hangingPunct="1"/>
            <a:endParaRPr lang="en-US" altLang="en-US" b="1"/>
          </a:p>
          <a:p>
            <a:pPr algn="just" eaLnBrk="1" hangingPunct="1"/>
            <a:endParaRPr lang="en-US" altLang="en-US" b="1"/>
          </a:p>
          <a:p>
            <a:pPr algn="just" eaLnBrk="1" hangingPunct="1"/>
            <a:endParaRPr lang="en-US" altLang="en-US" b="1"/>
          </a:p>
        </p:txBody>
      </p:sp>
      <p:sp>
        <p:nvSpPr>
          <p:cNvPr id="45060" name="Date Placeholder 3">
            <a:extLst>
              <a:ext uri="{FF2B5EF4-FFF2-40B4-BE49-F238E27FC236}">
                <a16:creationId xmlns:a16="http://schemas.microsoft.com/office/drawing/2014/main" xmlns="" id="{389C0A2E-E502-5190-6E92-5066F92F0FEB}"/>
              </a:ext>
            </a:extLst>
          </p:cNvPr>
          <p:cNvSpPr txBox="1">
            <a:spLocks/>
          </p:cNvSpPr>
          <p:nvPr/>
        </p:nvSpPr>
        <p:spPr bwMode="auto">
          <a:xfrm>
            <a:off x="7620000" y="585788"/>
            <a:ext cx="1189038"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a:t>14.03.2011</a:t>
            </a:r>
          </a:p>
        </p:txBody>
      </p:sp>
      <p:sp>
        <p:nvSpPr>
          <p:cNvPr id="7" name="Footer Placeholder 6">
            <a:extLst>
              <a:ext uri="{FF2B5EF4-FFF2-40B4-BE49-F238E27FC236}">
                <a16:creationId xmlns:a16="http://schemas.microsoft.com/office/drawing/2014/main" xmlns="" id="{B27DE403-15BD-1620-F48F-6F43D80D1AA8}"/>
              </a:ext>
            </a:extLst>
          </p:cNvPr>
          <p:cNvSpPr>
            <a:spLocks noGrp="1"/>
          </p:cNvSpPr>
          <p:nvPr>
            <p:ph type="ftr" sz="quarter" idx="11"/>
          </p:nvPr>
        </p:nvSpPr>
        <p:spPr>
          <a:xfrm>
            <a:off x="2971800" y="6486525"/>
            <a:ext cx="6248400" cy="292100"/>
          </a:xfrm>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iterate type="lt">
                                    <p:tmPct val="10000"/>
                                  </p:iterate>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breeze.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iterate type="lt">
                                    <p:tmPct val="10000"/>
                                  </p:iterate>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breeze.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6" presetClass="entr" presetSubtype="16" fill="hold" nodeType="clickEffect">
                                  <p:stCondLst>
                                    <p:cond delay="0"/>
                                  </p:stCondLst>
                                  <p:iterate type="lt">
                                    <p:tmPct val="10000"/>
                                  </p:iterate>
                                  <p:childTnLst>
                                    <p:set>
                                      <p:cBhvr>
                                        <p:cTn id="18" dur="1" fill="hold">
                                          <p:stCondLst>
                                            <p:cond delay="0"/>
                                          </p:stCondLst>
                                        </p:cTn>
                                        <p:tgtEl>
                                          <p:spTgt spid="9">
                                            <p:txEl>
                                              <p:pRg st="3" end="3"/>
                                            </p:txEl>
                                          </p:spTgt>
                                        </p:tgtEl>
                                        <p:attrNameLst>
                                          <p:attrName>style.visibility</p:attrName>
                                        </p:attrNameLst>
                                      </p:cBhvr>
                                      <p:to>
                                        <p:strVal val="visible"/>
                                      </p:to>
                                    </p:set>
                                    <p:animEffect transition="in" filter="circle(in)">
                                      <p:cBhvr>
                                        <p:cTn id="19" dur="2000"/>
                                        <p:tgtEl>
                                          <p:spTgt spid="9">
                                            <p:txEl>
                                              <p:pRg st="3" end="3"/>
                                            </p:txEl>
                                          </p:spTgt>
                                        </p:tgtEl>
                                      </p:cBhvr>
                                    </p:animEffect>
                                  </p:childTnLst>
                                  <p:subTnLst>
                                    <p:audio>
                                      <p:cMediaNode>
                                        <p:cTn display="0" masterRel="sameClick">
                                          <p:stCondLst>
                                            <p:cond evt="begin" delay="0">
                                              <p:tn val="17"/>
                                            </p:cond>
                                          </p:stCondLst>
                                          <p:endCondLst>
                                            <p:cond evt="onStopAudio" delay="0">
                                              <p:tgtEl>
                                                <p:sldTgt/>
                                              </p:tgtEl>
                                            </p:cond>
                                          </p:endCondLst>
                                        </p:cTn>
                                        <p:tgtEl>
                                          <p:sndTgt r:embed="rId3" name="breeze.wav"/>
                                        </p:tgtEl>
                                      </p:cMediaNode>
                                    </p:audio>
                                  </p:subTnLst>
                                </p:cTn>
                              </p:par>
                            </p:childTnLst>
                          </p:cTn>
                        </p:par>
                      </p:childTnLst>
                    </p:cTn>
                  </p:par>
                  <p:par>
                    <p:cTn id="20" fill="hold" nodeType="clickPar">
                      <p:stCondLst>
                        <p:cond delay="indefinite"/>
                      </p:stCondLst>
                      <p:childTnLst>
                        <p:par>
                          <p:cTn id="21" fill="hold" nodeType="withGroup">
                            <p:stCondLst>
                              <p:cond delay="0"/>
                            </p:stCondLst>
                            <p:childTnLst>
                              <p:par>
                                <p:cTn id="22" presetID="26" presetClass="entr" presetSubtype="0" fill="hold" nodeType="clickEffect">
                                  <p:stCondLst>
                                    <p:cond delay="0"/>
                                  </p:stCondLst>
                                  <p:iterate type="lt">
                                    <p:tmPct val="10000"/>
                                  </p:iterate>
                                  <p:childTnLst>
                                    <p:set>
                                      <p:cBhvr>
                                        <p:cTn id="23" dur="1" fill="hold">
                                          <p:stCondLst>
                                            <p:cond delay="0"/>
                                          </p:stCondLst>
                                        </p:cTn>
                                        <p:tgtEl>
                                          <p:spTgt spid="9">
                                            <p:txEl>
                                              <p:pRg st="5" end="5"/>
                                            </p:txEl>
                                          </p:spTgt>
                                        </p:tgtEl>
                                        <p:attrNameLst>
                                          <p:attrName>style.visibility</p:attrName>
                                        </p:attrNameLst>
                                      </p:cBhvr>
                                      <p:to>
                                        <p:strVal val="visible"/>
                                      </p:to>
                                    </p:set>
                                    <p:animEffect transition="in" filter="wipe(down)">
                                      <p:cBhvr>
                                        <p:cTn id="24" dur="290">
                                          <p:stCondLst>
                                            <p:cond delay="0"/>
                                          </p:stCondLst>
                                        </p:cTn>
                                        <p:tgtEl>
                                          <p:spTgt spid="9">
                                            <p:txEl>
                                              <p:pRg st="5" end="5"/>
                                            </p:txEl>
                                          </p:spTgt>
                                        </p:tgtEl>
                                      </p:cBhvr>
                                    </p:animEffect>
                                    <p:anim calcmode="lin" valueType="num">
                                      <p:cBhvr>
                                        <p:cTn id="25" dur="911" tmFilter="0,0; 0.14,0.36; 0.43,0.73; 0.71,0.91; 1.0,1.0">
                                          <p:stCondLst>
                                            <p:cond delay="0"/>
                                          </p:stCondLst>
                                        </p:cTn>
                                        <p:tgtEl>
                                          <p:spTgt spid="9">
                                            <p:txEl>
                                              <p:pRg st="5" end="5"/>
                                            </p:txEl>
                                          </p:spTgt>
                                        </p:tgtEl>
                                        <p:attrNameLst>
                                          <p:attrName>ppt_x</p:attrName>
                                        </p:attrNameLst>
                                      </p:cBhvr>
                                      <p:tavLst>
                                        <p:tav tm="0">
                                          <p:val>
                                            <p:strVal val="#ppt_x-0.25"/>
                                          </p:val>
                                        </p:tav>
                                        <p:tav tm="100000">
                                          <p:val>
                                            <p:strVal val="#ppt_x"/>
                                          </p:val>
                                        </p:tav>
                                      </p:tavLst>
                                    </p:anim>
                                    <p:anim calcmode="lin" valueType="num">
                                      <p:cBhvr>
                                        <p:cTn id="26" dur="332" tmFilter="0.0,0.0; 0.25,0.07; 0.50,0.2; 0.75,0.467; 1.0,1.0">
                                          <p:stCondLst>
                                            <p:cond delay="0"/>
                                          </p:stCondLst>
                                        </p:cTn>
                                        <p:tgtEl>
                                          <p:spTgt spid="9">
                                            <p:txEl>
                                              <p:pRg st="5" end="5"/>
                                            </p:txEl>
                                          </p:spTgt>
                                        </p:tgtEl>
                                        <p:attrNameLst>
                                          <p:attrName>ppt_y</p:attrName>
                                        </p:attrNameLst>
                                      </p:cBhvr>
                                      <p:tavLst>
                                        <p:tav tm="0" fmla="#ppt_y-sin(pi*$)/3">
                                          <p:val>
                                            <p:fltVal val="0.5"/>
                                          </p:val>
                                        </p:tav>
                                        <p:tav tm="100000">
                                          <p:val>
                                            <p:fltVal val="1"/>
                                          </p:val>
                                        </p:tav>
                                      </p:tavLst>
                                    </p:anim>
                                    <p:anim calcmode="lin" valueType="num">
                                      <p:cBhvr>
                                        <p:cTn id="27" dur="332" tmFilter="0, 0; 0.125,0.2665; 0.25,0.4; 0.375,0.465; 0.5,0.5;  0.625,0.535; 0.75,0.6; 0.875,0.7335; 1,1">
                                          <p:stCondLst>
                                            <p:cond delay="332"/>
                                          </p:stCondLst>
                                        </p:cTn>
                                        <p:tgtEl>
                                          <p:spTgt spid="9">
                                            <p:txEl>
                                              <p:pRg st="5" end="5"/>
                                            </p:txEl>
                                          </p:spTgt>
                                        </p:tgtEl>
                                        <p:attrNameLst>
                                          <p:attrName>ppt_y</p:attrName>
                                        </p:attrNameLst>
                                      </p:cBhvr>
                                      <p:tavLst>
                                        <p:tav tm="0" fmla="#ppt_y-sin(pi*$)/9">
                                          <p:val>
                                            <p:fltVal val="0"/>
                                          </p:val>
                                        </p:tav>
                                        <p:tav tm="100000">
                                          <p:val>
                                            <p:fltVal val="1"/>
                                          </p:val>
                                        </p:tav>
                                      </p:tavLst>
                                    </p:anim>
                                    <p:anim calcmode="lin" valueType="num">
                                      <p:cBhvr>
                                        <p:cTn id="28" dur="166" tmFilter="0, 0; 0.125,0.2665; 0.25,0.4; 0.375,0.465; 0.5,0.5;  0.625,0.535; 0.75,0.6; 0.875,0.7335; 1,1">
                                          <p:stCondLst>
                                            <p:cond delay="662"/>
                                          </p:stCondLst>
                                        </p:cTn>
                                        <p:tgtEl>
                                          <p:spTgt spid="9">
                                            <p:txEl>
                                              <p:pRg st="5" end="5"/>
                                            </p:txEl>
                                          </p:spTgt>
                                        </p:tgtEl>
                                        <p:attrNameLst>
                                          <p:attrName>ppt_y</p:attrName>
                                        </p:attrNameLst>
                                      </p:cBhvr>
                                      <p:tavLst>
                                        <p:tav tm="0" fmla="#ppt_y-sin(pi*$)/27">
                                          <p:val>
                                            <p:fltVal val="0"/>
                                          </p:val>
                                        </p:tav>
                                        <p:tav tm="100000">
                                          <p:val>
                                            <p:fltVal val="1"/>
                                          </p:val>
                                        </p:tav>
                                      </p:tavLst>
                                    </p:anim>
                                    <p:anim calcmode="lin" valueType="num">
                                      <p:cBhvr>
                                        <p:cTn id="29" dur="82" tmFilter="0, 0; 0.125,0.2665; 0.25,0.4; 0.375,0.465; 0.5,0.5;  0.625,0.535; 0.75,0.6; 0.875,0.7335; 1,1">
                                          <p:stCondLst>
                                            <p:cond delay="828"/>
                                          </p:stCondLst>
                                        </p:cTn>
                                        <p:tgtEl>
                                          <p:spTgt spid="9">
                                            <p:txEl>
                                              <p:pRg st="5" end="5"/>
                                            </p:txEl>
                                          </p:spTgt>
                                        </p:tgtEl>
                                        <p:attrNameLst>
                                          <p:attrName>ppt_y</p:attrName>
                                        </p:attrNameLst>
                                      </p:cBhvr>
                                      <p:tavLst>
                                        <p:tav tm="0" fmla="#ppt_y-sin(pi*$)/81">
                                          <p:val>
                                            <p:fltVal val="0"/>
                                          </p:val>
                                        </p:tav>
                                        <p:tav tm="100000">
                                          <p:val>
                                            <p:fltVal val="1"/>
                                          </p:val>
                                        </p:tav>
                                      </p:tavLst>
                                    </p:anim>
                                    <p:animScale>
                                      <p:cBhvr>
                                        <p:cTn id="30" dur="13">
                                          <p:stCondLst>
                                            <p:cond delay="325"/>
                                          </p:stCondLst>
                                        </p:cTn>
                                        <p:tgtEl>
                                          <p:spTgt spid="9">
                                            <p:txEl>
                                              <p:pRg st="5" end="5"/>
                                            </p:txEl>
                                          </p:spTgt>
                                        </p:tgtEl>
                                      </p:cBhvr>
                                      <p:to x="100000" y="60000"/>
                                    </p:animScale>
                                    <p:animScale>
                                      <p:cBhvr>
                                        <p:cTn id="31" dur="83" decel="50000">
                                          <p:stCondLst>
                                            <p:cond delay="338"/>
                                          </p:stCondLst>
                                        </p:cTn>
                                        <p:tgtEl>
                                          <p:spTgt spid="9">
                                            <p:txEl>
                                              <p:pRg st="5" end="5"/>
                                            </p:txEl>
                                          </p:spTgt>
                                        </p:tgtEl>
                                      </p:cBhvr>
                                      <p:to x="100000" y="100000"/>
                                    </p:animScale>
                                    <p:animScale>
                                      <p:cBhvr>
                                        <p:cTn id="32" dur="13">
                                          <p:stCondLst>
                                            <p:cond delay="656"/>
                                          </p:stCondLst>
                                        </p:cTn>
                                        <p:tgtEl>
                                          <p:spTgt spid="9">
                                            <p:txEl>
                                              <p:pRg st="5" end="5"/>
                                            </p:txEl>
                                          </p:spTgt>
                                        </p:tgtEl>
                                      </p:cBhvr>
                                      <p:to x="100000" y="80000"/>
                                    </p:animScale>
                                    <p:animScale>
                                      <p:cBhvr>
                                        <p:cTn id="33" dur="83" decel="50000">
                                          <p:stCondLst>
                                            <p:cond delay="669"/>
                                          </p:stCondLst>
                                        </p:cTn>
                                        <p:tgtEl>
                                          <p:spTgt spid="9">
                                            <p:txEl>
                                              <p:pRg st="5" end="5"/>
                                            </p:txEl>
                                          </p:spTgt>
                                        </p:tgtEl>
                                      </p:cBhvr>
                                      <p:to x="100000" y="100000"/>
                                    </p:animScale>
                                    <p:animScale>
                                      <p:cBhvr>
                                        <p:cTn id="34" dur="13">
                                          <p:stCondLst>
                                            <p:cond delay="821"/>
                                          </p:stCondLst>
                                        </p:cTn>
                                        <p:tgtEl>
                                          <p:spTgt spid="9">
                                            <p:txEl>
                                              <p:pRg st="5" end="5"/>
                                            </p:txEl>
                                          </p:spTgt>
                                        </p:tgtEl>
                                      </p:cBhvr>
                                      <p:to x="100000" y="90000"/>
                                    </p:animScale>
                                    <p:animScale>
                                      <p:cBhvr>
                                        <p:cTn id="35" dur="83" decel="50000">
                                          <p:stCondLst>
                                            <p:cond delay="834"/>
                                          </p:stCondLst>
                                        </p:cTn>
                                        <p:tgtEl>
                                          <p:spTgt spid="9">
                                            <p:txEl>
                                              <p:pRg st="5" end="5"/>
                                            </p:txEl>
                                          </p:spTgt>
                                        </p:tgtEl>
                                      </p:cBhvr>
                                      <p:to x="100000" y="100000"/>
                                    </p:animScale>
                                    <p:animScale>
                                      <p:cBhvr>
                                        <p:cTn id="36" dur="13">
                                          <p:stCondLst>
                                            <p:cond delay="904"/>
                                          </p:stCondLst>
                                        </p:cTn>
                                        <p:tgtEl>
                                          <p:spTgt spid="9">
                                            <p:txEl>
                                              <p:pRg st="5" end="5"/>
                                            </p:txEl>
                                          </p:spTgt>
                                        </p:tgtEl>
                                      </p:cBhvr>
                                      <p:to x="100000" y="95000"/>
                                    </p:animScale>
                                    <p:animScale>
                                      <p:cBhvr>
                                        <p:cTn id="37" dur="83" decel="50000">
                                          <p:stCondLst>
                                            <p:cond delay="917"/>
                                          </p:stCondLst>
                                        </p:cTn>
                                        <p:tgtEl>
                                          <p:spTgt spid="9">
                                            <p:txEl>
                                              <p:pRg st="5" end="5"/>
                                            </p:txEl>
                                          </p:spTgt>
                                        </p:tgtEl>
                                      </p:cBhvr>
                                      <p:to x="100000" y="100000"/>
                                    </p:animScale>
                                  </p:childTnLst>
                                  <p:subTnLst>
                                    <p:audio>
                                      <p:cMediaNode>
                                        <p:cTn display="0" masterRel="sameClick">
                                          <p:stCondLst>
                                            <p:cond evt="begin" delay="0">
                                              <p:tn val="22"/>
                                            </p:cond>
                                          </p:stCondLst>
                                          <p:endCondLst>
                                            <p:cond evt="onStopAudio" delay="0">
                                              <p:tgtEl>
                                                <p:sldTgt/>
                                              </p:tgtEl>
                                            </p:cond>
                                          </p:endCondLst>
                                        </p:cTn>
                                        <p:tgtEl>
                                          <p:sndTgt r:embed="rId3" name="breeze.wav"/>
                                        </p:tgtEl>
                                      </p:cMediaNode>
                                    </p:audio>
                                  </p:subTnLst>
                                </p:cTn>
                              </p:par>
                            </p:childTnLst>
                          </p:cTn>
                        </p:par>
                      </p:childTnLst>
                    </p:cTn>
                  </p:par>
                  <p:par>
                    <p:cTn id="38" fill="hold" nodeType="clickPar">
                      <p:stCondLst>
                        <p:cond delay="indefinite"/>
                      </p:stCondLst>
                      <p:childTnLst>
                        <p:par>
                          <p:cTn id="39" fill="hold" nodeType="withGroup">
                            <p:stCondLst>
                              <p:cond delay="0"/>
                            </p:stCondLst>
                            <p:childTnLst>
                              <p:par>
                                <p:cTn id="40" presetID="26" presetClass="entr" presetSubtype="0" fill="hold" nodeType="clickEffect">
                                  <p:stCondLst>
                                    <p:cond delay="0"/>
                                  </p:stCondLst>
                                  <p:iterate type="lt">
                                    <p:tmPct val="10000"/>
                                  </p:iterate>
                                  <p:childTnLst>
                                    <p:set>
                                      <p:cBhvr>
                                        <p:cTn id="41" dur="1" fill="hold">
                                          <p:stCondLst>
                                            <p:cond delay="0"/>
                                          </p:stCondLst>
                                        </p:cTn>
                                        <p:tgtEl>
                                          <p:spTgt spid="9">
                                            <p:txEl>
                                              <p:pRg st="6" end="6"/>
                                            </p:txEl>
                                          </p:spTgt>
                                        </p:tgtEl>
                                        <p:attrNameLst>
                                          <p:attrName>style.visibility</p:attrName>
                                        </p:attrNameLst>
                                      </p:cBhvr>
                                      <p:to>
                                        <p:strVal val="visible"/>
                                      </p:to>
                                    </p:set>
                                    <p:animEffect transition="in" filter="wipe(down)">
                                      <p:cBhvr>
                                        <p:cTn id="42" dur="580">
                                          <p:stCondLst>
                                            <p:cond delay="0"/>
                                          </p:stCondLst>
                                        </p:cTn>
                                        <p:tgtEl>
                                          <p:spTgt spid="9">
                                            <p:txEl>
                                              <p:pRg st="6" end="6"/>
                                            </p:txEl>
                                          </p:spTgt>
                                        </p:tgtEl>
                                      </p:cBhvr>
                                    </p:animEffect>
                                    <p:anim calcmode="lin" valueType="num">
                                      <p:cBhvr>
                                        <p:cTn id="43" dur="1822" tmFilter="0,0; 0.14,0.36; 0.43,0.73; 0.71,0.91; 1.0,1.0">
                                          <p:stCondLst>
                                            <p:cond delay="0"/>
                                          </p:stCondLst>
                                        </p:cTn>
                                        <p:tgtEl>
                                          <p:spTgt spid="9">
                                            <p:txEl>
                                              <p:pRg st="6" end="6"/>
                                            </p:txEl>
                                          </p:spTgt>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9">
                                            <p:txEl>
                                              <p:pRg st="6" end="6"/>
                                            </p:txEl>
                                          </p:spTgt>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9">
                                            <p:txEl>
                                              <p:pRg st="6" end="6"/>
                                            </p:txEl>
                                          </p:spTgt>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9">
                                            <p:txEl>
                                              <p:pRg st="6" end="6"/>
                                            </p:txEl>
                                          </p:spTgt>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9">
                                            <p:txEl>
                                              <p:pRg st="6" end="6"/>
                                            </p:txEl>
                                          </p:spTgt>
                                        </p:tgtEl>
                                        <p:attrNameLst>
                                          <p:attrName>ppt_y</p:attrName>
                                        </p:attrNameLst>
                                      </p:cBhvr>
                                      <p:tavLst>
                                        <p:tav tm="0" fmla="#ppt_y-sin(pi*$)/81">
                                          <p:val>
                                            <p:fltVal val="0"/>
                                          </p:val>
                                        </p:tav>
                                        <p:tav tm="100000">
                                          <p:val>
                                            <p:fltVal val="1"/>
                                          </p:val>
                                        </p:tav>
                                      </p:tavLst>
                                    </p:anim>
                                    <p:animScale>
                                      <p:cBhvr>
                                        <p:cTn id="48" dur="26">
                                          <p:stCondLst>
                                            <p:cond delay="650"/>
                                          </p:stCondLst>
                                        </p:cTn>
                                        <p:tgtEl>
                                          <p:spTgt spid="9">
                                            <p:txEl>
                                              <p:pRg st="6" end="6"/>
                                            </p:txEl>
                                          </p:spTgt>
                                        </p:tgtEl>
                                      </p:cBhvr>
                                      <p:to x="100000" y="60000"/>
                                    </p:animScale>
                                    <p:animScale>
                                      <p:cBhvr>
                                        <p:cTn id="49" dur="166" decel="50000">
                                          <p:stCondLst>
                                            <p:cond delay="676"/>
                                          </p:stCondLst>
                                        </p:cTn>
                                        <p:tgtEl>
                                          <p:spTgt spid="9">
                                            <p:txEl>
                                              <p:pRg st="6" end="6"/>
                                            </p:txEl>
                                          </p:spTgt>
                                        </p:tgtEl>
                                      </p:cBhvr>
                                      <p:to x="100000" y="100000"/>
                                    </p:animScale>
                                    <p:animScale>
                                      <p:cBhvr>
                                        <p:cTn id="50" dur="26">
                                          <p:stCondLst>
                                            <p:cond delay="1312"/>
                                          </p:stCondLst>
                                        </p:cTn>
                                        <p:tgtEl>
                                          <p:spTgt spid="9">
                                            <p:txEl>
                                              <p:pRg st="6" end="6"/>
                                            </p:txEl>
                                          </p:spTgt>
                                        </p:tgtEl>
                                      </p:cBhvr>
                                      <p:to x="100000" y="80000"/>
                                    </p:animScale>
                                    <p:animScale>
                                      <p:cBhvr>
                                        <p:cTn id="51" dur="166" decel="50000">
                                          <p:stCondLst>
                                            <p:cond delay="1338"/>
                                          </p:stCondLst>
                                        </p:cTn>
                                        <p:tgtEl>
                                          <p:spTgt spid="9">
                                            <p:txEl>
                                              <p:pRg st="6" end="6"/>
                                            </p:txEl>
                                          </p:spTgt>
                                        </p:tgtEl>
                                      </p:cBhvr>
                                      <p:to x="100000" y="100000"/>
                                    </p:animScale>
                                    <p:animScale>
                                      <p:cBhvr>
                                        <p:cTn id="52" dur="26">
                                          <p:stCondLst>
                                            <p:cond delay="1642"/>
                                          </p:stCondLst>
                                        </p:cTn>
                                        <p:tgtEl>
                                          <p:spTgt spid="9">
                                            <p:txEl>
                                              <p:pRg st="6" end="6"/>
                                            </p:txEl>
                                          </p:spTgt>
                                        </p:tgtEl>
                                      </p:cBhvr>
                                      <p:to x="100000" y="90000"/>
                                    </p:animScale>
                                    <p:animScale>
                                      <p:cBhvr>
                                        <p:cTn id="53" dur="166" decel="50000">
                                          <p:stCondLst>
                                            <p:cond delay="1668"/>
                                          </p:stCondLst>
                                        </p:cTn>
                                        <p:tgtEl>
                                          <p:spTgt spid="9">
                                            <p:txEl>
                                              <p:pRg st="6" end="6"/>
                                            </p:txEl>
                                          </p:spTgt>
                                        </p:tgtEl>
                                      </p:cBhvr>
                                      <p:to x="100000" y="100000"/>
                                    </p:animScale>
                                    <p:animScale>
                                      <p:cBhvr>
                                        <p:cTn id="54" dur="26">
                                          <p:stCondLst>
                                            <p:cond delay="1808"/>
                                          </p:stCondLst>
                                        </p:cTn>
                                        <p:tgtEl>
                                          <p:spTgt spid="9">
                                            <p:txEl>
                                              <p:pRg st="6" end="6"/>
                                            </p:txEl>
                                          </p:spTgt>
                                        </p:tgtEl>
                                      </p:cBhvr>
                                      <p:to x="100000" y="95000"/>
                                    </p:animScale>
                                    <p:animScale>
                                      <p:cBhvr>
                                        <p:cTn id="55" dur="166" decel="50000">
                                          <p:stCondLst>
                                            <p:cond delay="1834"/>
                                          </p:stCondLst>
                                        </p:cTn>
                                        <p:tgtEl>
                                          <p:spTgt spid="9">
                                            <p:txEl>
                                              <p:pRg st="6" end="6"/>
                                            </p:txEl>
                                          </p:spTgt>
                                        </p:tgtEl>
                                      </p:cBhvr>
                                      <p:to x="100000" y="100000"/>
                                    </p:animScale>
                                  </p:childTnLst>
                                  <p:subTnLst>
                                    <p:audio>
                                      <p:cMediaNode>
                                        <p:cTn display="0" masterRel="sameClick">
                                          <p:stCondLst>
                                            <p:cond evt="begin" delay="0">
                                              <p:tn val="40"/>
                                            </p:cond>
                                          </p:stCondLst>
                                          <p:endCondLst>
                                            <p:cond evt="onStopAudio" delay="0">
                                              <p:tgtEl>
                                                <p:sldTgt/>
                                              </p:tgtEl>
                                            </p:cond>
                                          </p:endCondLst>
                                        </p:cTn>
                                        <p:tgtEl>
                                          <p:sndTgt r:embed="rId3" name="breez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FFF0A728-A99A-0714-4755-0DB04860BE1C}"/>
              </a:ext>
            </a:extLst>
          </p:cNvPr>
          <p:cNvSpPr>
            <a:spLocks noGrp="1"/>
          </p:cNvSpPr>
          <p:nvPr>
            <p:ph type="title"/>
          </p:nvPr>
        </p:nvSpPr>
        <p:spPr>
          <a:xfrm>
            <a:off x="2438400" y="457200"/>
            <a:ext cx="7315200" cy="685800"/>
          </a:xfrm>
        </p:spPr>
        <p:txBody>
          <a:bodyPr>
            <a:normAutofit/>
          </a:bodyPr>
          <a:lstStyle/>
          <a:p>
            <a:pPr>
              <a:defRPr/>
            </a:pPr>
            <a:r>
              <a:rPr lang="en-US" sz="3200" dirty="0"/>
              <a:t>Photon detectors</a:t>
            </a:r>
            <a:endParaRPr lang="en-IN" sz="3200" dirty="0"/>
          </a:p>
        </p:txBody>
      </p:sp>
      <p:sp>
        <p:nvSpPr>
          <p:cNvPr id="2" name="Content Placeholder 1">
            <a:extLst>
              <a:ext uri="{FF2B5EF4-FFF2-40B4-BE49-F238E27FC236}">
                <a16:creationId xmlns:a16="http://schemas.microsoft.com/office/drawing/2014/main" xmlns="" id="{F123D55A-C1FE-A726-A657-BEB93D61A2D5}"/>
              </a:ext>
            </a:extLst>
          </p:cNvPr>
          <p:cNvSpPr>
            <a:spLocks noGrp="1"/>
          </p:cNvSpPr>
          <p:nvPr>
            <p:ph idx="1"/>
          </p:nvPr>
        </p:nvSpPr>
        <p:spPr>
          <a:xfrm>
            <a:off x="1752600" y="1295400"/>
            <a:ext cx="8610600" cy="5334000"/>
          </a:xfrm>
        </p:spPr>
        <p:txBody>
          <a:bodyPr>
            <a:normAutofit fontScale="70000" lnSpcReduction="20000"/>
          </a:bodyPr>
          <a:lstStyle/>
          <a:p>
            <a:pPr>
              <a:defRPr/>
            </a:pPr>
            <a:r>
              <a:rPr lang="en-US" b="1" dirty="0">
                <a:solidFill>
                  <a:srgbClr val="FF0000"/>
                </a:solidFill>
              </a:rPr>
              <a:t>Construction:</a:t>
            </a:r>
          </a:p>
          <a:p>
            <a:pPr>
              <a:defRPr/>
            </a:pPr>
            <a:r>
              <a:rPr lang="en-US" b="1" dirty="0"/>
              <a:t>1. evacuated glass tube</a:t>
            </a:r>
          </a:p>
          <a:p>
            <a:pPr>
              <a:defRPr/>
            </a:pPr>
            <a:r>
              <a:rPr lang="en-US" b="1" dirty="0"/>
              <a:t>2. Material: Cathode: lead telluride </a:t>
            </a:r>
            <a:r>
              <a:rPr lang="en-US" b="1" dirty="0">
                <a:solidFill>
                  <a:srgbClr val="FF0000"/>
                </a:solidFill>
              </a:rPr>
              <a:t>or</a:t>
            </a:r>
            <a:r>
              <a:rPr lang="en-US" b="1" dirty="0"/>
              <a:t> lead sulphide </a:t>
            </a:r>
          </a:p>
          <a:p>
            <a:pPr algn="just">
              <a:defRPr/>
            </a:pPr>
            <a:r>
              <a:rPr lang="en-US" dirty="0"/>
              <a:t> </a:t>
            </a:r>
            <a:r>
              <a:rPr lang="en-US" dirty="0">
                <a:solidFill>
                  <a:schemeClr val="bg1"/>
                </a:solidFill>
              </a:rPr>
              <a:t>Photon detectors consists of thin layer of lead telluride or lead sulphide supported on a glass and enclosed in a evacuated glass envelope.</a:t>
            </a:r>
          </a:p>
          <a:p>
            <a:pPr algn="just">
              <a:defRPr/>
            </a:pPr>
            <a:r>
              <a:rPr lang="en-US" dirty="0">
                <a:solidFill>
                  <a:schemeClr val="bg1"/>
                </a:solidFill>
              </a:rPr>
              <a:t> Lead sulphide photoconductive cells are sensitive to infrared radiation upto 3 microns.</a:t>
            </a:r>
          </a:p>
          <a:p>
            <a:pPr>
              <a:buFont typeface="Wingdings" panose="05000000000000000000" pitchFamily="2" charset="2"/>
              <a:buNone/>
              <a:defRPr/>
            </a:pPr>
            <a:r>
              <a:rPr lang="en-US" b="1" dirty="0"/>
              <a:t>3. window: ii ( IR transmitting material) ex: </a:t>
            </a:r>
            <a:r>
              <a:rPr lang="en-US" b="1" dirty="0" err="1"/>
              <a:t>Nacl</a:t>
            </a:r>
            <a:r>
              <a:rPr lang="en-US" b="1" dirty="0"/>
              <a:t>, </a:t>
            </a:r>
            <a:r>
              <a:rPr lang="en-US" b="1" dirty="0" err="1"/>
              <a:t>KBr</a:t>
            </a:r>
            <a:endParaRPr lang="en-US" b="1" dirty="0"/>
          </a:p>
          <a:p>
            <a:pPr>
              <a:defRPr/>
            </a:pPr>
            <a:r>
              <a:rPr lang="en-US" b="1" dirty="0">
                <a:solidFill>
                  <a:srgbClr val="FF0000"/>
                </a:solidFill>
              </a:rPr>
              <a:t>Mechanism: </a:t>
            </a:r>
          </a:p>
          <a:p>
            <a:pPr>
              <a:defRPr/>
            </a:pPr>
            <a:r>
              <a:rPr lang="en-US" b="1" dirty="0">
                <a:solidFill>
                  <a:schemeClr val="accent5">
                    <a:lumMod val="60000"/>
                    <a:lumOff val="40000"/>
                  </a:schemeClr>
                </a:solidFill>
              </a:rPr>
              <a:t> </a:t>
            </a:r>
            <a:r>
              <a:rPr lang="en-US" b="1" dirty="0"/>
              <a:t>when radiation incident on cathode        </a:t>
            </a:r>
            <a:r>
              <a:rPr lang="en-US" b="1" dirty="0">
                <a:solidFill>
                  <a:schemeClr val="bg1"/>
                </a:solidFill>
              </a:rPr>
              <a:t>photoelectrons are emitted</a:t>
            </a:r>
          </a:p>
          <a:p>
            <a:pPr>
              <a:defRPr/>
            </a:pPr>
            <a:r>
              <a:rPr lang="en-US" b="1" dirty="0">
                <a:solidFill>
                  <a:schemeClr val="bg1"/>
                </a:solidFill>
              </a:rPr>
              <a:t> attracted and collected by anode           return to external circuit          generation  of current            amplified  and recorded </a:t>
            </a:r>
          </a:p>
          <a:p>
            <a:pPr>
              <a:defRPr/>
            </a:pPr>
            <a:r>
              <a:rPr lang="en-US" b="1" dirty="0">
                <a:solidFill>
                  <a:schemeClr val="bg1"/>
                </a:solidFill>
              </a:rPr>
              <a:t>                ( gives amount of radiation strikes the cathode)</a:t>
            </a:r>
            <a:endParaRPr lang="en-IN" b="1" dirty="0">
              <a:solidFill>
                <a:schemeClr val="bg1"/>
              </a:solidFill>
            </a:endParaRPr>
          </a:p>
        </p:txBody>
      </p:sp>
      <p:sp>
        <p:nvSpPr>
          <p:cNvPr id="13" name="Footer Placeholder 12">
            <a:extLst>
              <a:ext uri="{FF2B5EF4-FFF2-40B4-BE49-F238E27FC236}">
                <a16:creationId xmlns:a16="http://schemas.microsoft.com/office/drawing/2014/main" xmlns="" id="{83441CAF-2AC5-2477-A82B-423CBF6C5A8F}"/>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CB215BF1-C070-8129-50E4-127706DFCC95}"/>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FE11F8F0-1810-4DB9-8EF2-6E3553C81FB4}" type="slidenum">
              <a:rPr lang="en-US" altLang="en-US"/>
              <a:pPr eaLnBrk="1" hangingPunct="1"/>
              <a:t>41</a:t>
            </a:fld>
            <a:endParaRPr lang="en-US" altLang="en-US"/>
          </a:p>
        </p:txBody>
      </p:sp>
      <p:cxnSp>
        <p:nvCxnSpPr>
          <p:cNvPr id="10" name="Straight Arrow Connector 9">
            <a:extLst>
              <a:ext uri="{FF2B5EF4-FFF2-40B4-BE49-F238E27FC236}">
                <a16:creationId xmlns:a16="http://schemas.microsoft.com/office/drawing/2014/main" xmlns="" id="{7FF22349-FBC2-267F-2425-C6931625B304}"/>
              </a:ext>
            </a:extLst>
          </p:cNvPr>
          <p:cNvCxnSpPr/>
          <p:nvPr/>
        </p:nvCxnSpPr>
        <p:spPr>
          <a:xfrm>
            <a:off x="6400800" y="4594225"/>
            <a:ext cx="381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xmlns="" id="{57F34DCE-BA10-7DF2-70BF-2A6282565B32}"/>
              </a:ext>
            </a:extLst>
          </p:cNvPr>
          <p:cNvCxnSpPr/>
          <p:nvPr/>
        </p:nvCxnSpPr>
        <p:spPr>
          <a:xfrm>
            <a:off x="6286500" y="4953000"/>
            <a:ext cx="381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xmlns="" id="{510CE915-2C9B-C09C-D5DA-37D4726F677D}"/>
              </a:ext>
            </a:extLst>
          </p:cNvPr>
          <p:cNvCxnSpPr/>
          <p:nvPr/>
        </p:nvCxnSpPr>
        <p:spPr>
          <a:xfrm>
            <a:off x="9906000" y="4953000"/>
            <a:ext cx="381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xmlns="" id="{DAE8475A-2841-B844-B8D6-5B12A98E80CB}"/>
              </a:ext>
            </a:extLst>
          </p:cNvPr>
          <p:cNvCxnSpPr/>
          <p:nvPr/>
        </p:nvCxnSpPr>
        <p:spPr>
          <a:xfrm>
            <a:off x="4876800" y="5257800"/>
            <a:ext cx="381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46091" name="Content Placeholder 5">
            <a:extLst>
              <a:ext uri="{FF2B5EF4-FFF2-40B4-BE49-F238E27FC236}">
                <a16:creationId xmlns:a16="http://schemas.microsoft.com/office/drawing/2014/main" xmlns="" id="{7B5E4EC1-1265-DBF0-AD37-91578BE5F34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47288" y="533401"/>
            <a:ext cx="5715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2" name="Picture 2" descr="https://encrypted-tbn0.gstatic.com/images?q=tbn:ANd9GcTpuXz24ZVOr7FQFNzgdgEaryhP5D0fVo_SdX0VGLH_RYR1jmv0">
            <a:extLst>
              <a:ext uri="{FF2B5EF4-FFF2-40B4-BE49-F238E27FC236}">
                <a16:creationId xmlns:a16="http://schemas.microsoft.com/office/drawing/2014/main" xmlns="" id="{94363402-26EE-F1BE-9FB8-02DD7F0EAE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7226" y="1828800"/>
            <a:ext cx="239077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additive="base">
                                        <p:cTn id="3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 calcmode="lin" valueType="num">
                                      <p:cBhvr additive="base">
                                        <p:cTn id="3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5" end="5"/>
                                            </p:txEl>
                                          </p:spTgt>
                                        </p:tgtEl>
                                        <p:attrNameLst>
                                          <p:attrName>style.visibility</p:attrName>
                                        </p:attrNameLst>
                                      </p:cBhvr>
                                      <p:to>
                                        <p:strVal val="visible"/>
                                      </p:to>
                                    </p:set>
                                    <p:anim calcmode="lin" valueType="num">
                                      <p:cBhvr additive="base">
                                        <p:cTn id="4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 calcmode="lin" valueType="num">
                                      <p:cBhvr additive="base">
                                        <p:cTn id="4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
                                            <p:txEl>
                                              <p:pRg st="7" end="7"/>
                                            </p:txEl>
                                          </p:spTgt>
                                        </p:tgtEl>
                                        <p:attrNameLst>
                                          <p:attrName>style.visibility</p:attrName>
                                        </p:attrNameLst>
                                      </p:cBhvr>
                                      <p:to>
                                        <p:strVal val="visible"/>
                                      </p:to>
                                    </p:set>
                                    <p:anim calcmode="lin" valueType="num">
                                      <p:cBhvr additive="base">
                                        <p:cTn id="5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
                                            <p:txEl>
                                              <p:pRg st="8" end="8"/>
                                            </p:txEl>
                                          </p:spTgt>
                                        </p:tgtEl>
                                        <p:attrNameLst>
                                          <p:attrName>style.visibility</p:attrName>
                                        </p:attrNameLst>
                                      </p:cBhvr>
                                      <p:to>
                                        <p:strVal val="visible"/>
                                      </p:to>
                                    </p:set>
                                    <p:anim calcmode="lin" valueType="num">
                                      <p:cBhvr additive="base">
                                        <p:cTn id="6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
                                            <p:txEl>
                                              <p:pRg st="9" end="9"/>
                                            </p:txEl>
                                          </p:spTgt>
                                        </p:tgtEl>
                                        <p:attrNameLst>
                                          <p:attrName>style.visibility</p:attrName>
                                        </p:attrNameLst>
                                      </p:cBhvr>
                                      <p:to>
                                        <p:strVal val="visible"/>
                                      </p:to>
                                    </p:set>
                                    <p:anim calcmode="lin" valueType="num">
                                      <p:cBhvr additive="base">
                                        <p:cTn id="67"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359FEB-A133-449A-B61B-ECDC8B916A16}"/>
              </a:ext>
            </a:extLst>
          </p:cNvPr>
          <p:cNvSpPr>
            <a:spLocks noGrp="1"/>
          </p:cNvSpPr>
          <p:nvPr>
            <p:ph type="title"/>
          </p:nvPr>
        </p:nvSpPr>
        <p:spPr>
          <a:xfrm>
            <a:off x="1905000" y="317500"/>
            <a:ext cx="4038600" cy="673100"/>
          </a:xfrm>
        </p:spPr>
        <p:txBody>
          <a:bodyPr>
            <a:normAutofit fontScale="90000"/>
          </a:bodyPr>
          <a:lstStyle/>
          <a:p>
            <a:pPr>
              <a:defRPr/>
            </a:pPr>
            <a:r>
              <a:rPr lang="en-US" dirty="0">
                <a:solidFill>
                  <a:srgbClr val="FF0000"/>
                </a:solidFill>
              </a:rPr>
              <a:t>Mechanism: </a:t>
            </a:r>
            <a:br>
              <a:rPr lang="en-US" dirty="0">
                <a:solidFill>
                  <a:srgbClr val="FF0000"/>
                </a:solidFill>
              </a:rPr>
            </a:br>
            <a:endParaRPr lang="en-IN" dirty="0"/>
          </a:p>
        </p:txBody>
      </p:sp>
      <p:sp>
        <p:nvSpPr>
          <p:cNvPr id="3" name="Content Placeholder 2">
            <a:extLst>
              <a:ext uri="{FF2B5EF4-FFF2-40B4-BE49-F238E27FC236}">
                <a16:creationId xmlns:a16="http://schemas.microsoft.com/office/drawing/2014/main" xmlns="" id="{2317076A-CA69-5B93-0F31-2E4154C02339}"/>
              </a:ext>
            </a:extLst>
          </p:cNvPr>
          <p:cNvSpPr>
            <a:spLocks noGrp="1"/>
          </p:cNvSpPr>
          <p:nvPr>
            <p:ph idx="1"/>
          </p:nvPr>
        </p:nvSpPr>
        <p:spPr>
          <a:xfrm>
            <a:off x="1905000" y="1295401"/>
            <a:ext cx="8382000" cy="4251325"/>
          </a:xfrm>
        </p:spPr>
        <p:txBody>
          <a:bodyPr>
            <a:normAutofit fontScale="85000" lnSpcReduction="10000"/>
          </a:bodyPr>
          <a:lstStyle/>
          <a:p>
            <a:pPr algn="just">
              <a:lnSpc>
                <a:spcPct val="150000"/>
              </a:lnSpc>
              <a:defRPr/>
            </a:pPr>
            <a:endParaRPr lang="en-US" sz="2800" dirty="0"/>
          </a:p>
          <a:p>
            <a:pPr algn="just">
              <a:lnSpc>
                <a:spcPct val="150000"/>
              </a:lnSpc>
              <a:defRPr/>
            </a:pPr>
            <a:r>
              <a:rPr lang="en-US" sz="2800" dirty="0"/>
              <a:t>When IR radiation is focused on lead sulphide A sufficiently energetic photon that strikes  in the detector can raise that </a:t>
            </a:r>
          </a:p>
          <a:p>
            <a:pPr algn="just">
              <a:lnSpc>
                <a:spcPct val="150000"/>
              </a:lnSpc>
              <a:defRPr/>
            </a:pPr>
            <a:r>
              <a:rPr lang="en-US" sz="2800" b="1" i="1" u="sng" dirty="0">
                <a:solidFill>
                  <a:srgbClr val="FF0000"/>
                </a:solidFill>
              </a:rPr>
              <a:t>electron</a:t>
            </a:r>
            <a:r>
              <a:rPr lang="en-US" sz="2800" dirty="0">
                <a:solidFill>
                  <a:srgbClr val="FF0000"/>
                </a:solidFill>
              </a:rPr>
              <a:t> </a:t>
            </a:r>
            <a:r>
              <a:rPr lang="en-US" sz="2800" dirty="0"/>
              <a:t>from </a:t>
            </a:r>
            <a:r>
              <a:rPr lang="en-US" sz="2800" b="1" i="1" u="sng" dirty="0">
                <a:solidFill>
                  <a:srgbClr val="FF0000"/>
                </a:solidFill>
              </a:rPr>
              <a:t>a non conducting state into a conducting state,</a:t>
            </a:r>
            <a:r>
              <a:rPr lang="en-US" sz="2800" dirty="0">
                <a:solidFill>
                  <a:srgbClr val="FF0000"/>
                </a:solidFill>
              </a:rPr>
              <a:t> </a:t>
            </a:r>
          </a:p>
          <a:p>
            <a:pPr algn="just">
              <a:lnSpc>
                <a:spcPct val="150000"/>
              </a:lnSpc>
              <a:defRPr/>
            </a:pPr>
            <a:r>
              <a:rPr lang="en-US" sz="2800" dirty="0"/>
              <a:t>its </a:t>
            </a:r>
            <a:r>
              <a:rPr lang="en-US" sz="2800" b="1" dirty="0">
                <a:solidFill>
                  <a:srgbClr val="7030A0"/>
                </a:solidFill>
              </a:rPr>
              <a:t>conductance increases </a:t>
            </a:r>
            <a:r>
              <a:rPr lang="en-US" sz="2800" dirty="0"/>
              <a:t>and causes </a:t>
            </a:r>
            <a:r>
              <a:rPr lang="en-US" sz="2800" b="1" dirty="0">
                <a:solidFill>
                  <a:srgbClr val="7030A0"/>
                </a:solidFill>
              </a:rPr>
              <a:t>more current to flow, </a:t>
            </a:r>
          </a:p>
          <a:p>
            <a:pPr algn="just">
              <a:lnSpc>
                <a:spcPct val="150000"/>
              </a:lnSpc>
              <a:defRPr/>
            </a:pPr>
            <a:r>
              <a:rPr lang="en-US" sz="2800" dirty="0"/>
              <a:t>which is amplified and measured.</a:t>
            </a:r>
          </a:p>
          <a:p>
            <a:pPr algn="just">
              <a:lnSpc>
                <a:spcPct val="150000"/>
              </a:lnSpc>
              <a:buFont typeface="Wingdings" panose="05000000000000000000" pitchFamily="2" charset="2"/>
              <a:buNone/>
              <a:defRPr/>
            </a:pPr>
            <a:endParaRPr lang="en-US" sz="2800" dirty="0"/>
          </a:p>
        </p:txBody>
      </p:sp>
      <p:sp>
        <p:nvSpPr>
          <p:cNvPr id="7" name="Footer Placeholder 6">
            <a:extLst>
              <a:ext uri="{FF2B5EF4-FFF2-40B4-BE49-F238E27FC236}">
                <a16:creationId xmlns:a16="http://schemas.microsoft.com/office/drawing/2014/main" xmlns="" id="{6E72FDC8-CEBA-48DB-456E-ABB18A63724C}"/>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B9986C0D-BC8E-D132-774C-CA822257F706}"/>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7E236AF3-D197-4275-9ECA-3577E20F01EA}" type="slidenum">
              <a:rPr lang="en-US" altLang="en-US"/>
              <a:pPr eaLnBrk="1" hangingPunct="1"/>
              <a:t>42</a:t>
            </a:fld>
            <a:endParaRPr lang="en-US" altLang="en-US"/>
          </a:p>
        </p:txBody>
      </p:sp>
      <p:pic>
        <p:nvPicPr>
          <p:cNvPr id="47111" name="Content Placeholder 5">
            <a:extLst>
              <a:ext uri="{FF2B5EF4-FFF2-40B4-BE49-F238E27FC236}">
                <a16:creationId xmlns:a16="http://schemas.microsoft.com/office/drawing/2014/main" xmlns="" id="{0A309245-04FB-54B7-FDA2-F2F8DEE4B91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74275" y="585789"/>
            <a:ext cx="5715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A1F8EA-340D-5149-B532-6DAD167CB600}"/>
              </a:ext>
            </a:extLst>
          </p:cNvPr>
          <p:cNvSpPr>
            <a:spLocks noGrp="1"/>
          </p:cNvSpPr>
          <p:nvPr>
            <p:ph type="title"/>
          </p:nvPr>
        </p:nvSpPr>
        <p:spPr>
          <a:xfrm>
            <a:off x="2514600" y="50801"/>
            <a:ext cx="7315200" cy="1154113"/>
          </a:xfrm>
        </p:spPr>
        <p:txBody>
          <a:bodyPr>
            <a:normAutofit/>
          </a:bodyPr>
          <a:lstStyle/>
          <a:p>
            <a:pPr>
              <a:defRPr/>
            </a:pPr>
            <a:r>
              <a:rPr lang="en-US" sz="1800" dirty="0"/>
              <a:t>Photon detectors</a:t>
            </a:r>
            <a:endParaRPr lang="en-IN" sz="1800" dirty="0"/>
          </a:p>
        </p:txBody>
      </p:sp>
      <p:sp>
        <p:nvSpPr>
          <p:cNvPr id="3" name="Content Placeholder 2">
            <a:extLst>
              <a:ext uri="{FF2B5EF4-FFF2-40B4-BE49-F238E27FC236}">
                <a16:creationId xmlns:a16="http://schemas.microsoft.com/office/drawing/2014/main" xmlns="" id="{095F85B9-6BCD-A4D7-45E2-E8329D834BC1}"/>
              </a:ext>
            </a:extLst>
          </p:cNvPr>
          <p:cNvSpPr>
            <a:spLocks noGrp="1"/>
          </p:cNvSpPr>
          <p:nvPr>
            <p:ph idx="1"/>
          </p:nvPr>
        </p:nvSpPr>
        <p:spPr>
          <a:xfrm>
            <a:off x="1524000" y="1676401"/>
            <a:ext cx="8915400" cy="4632325"/>
          </a:xfrm>
        </p:spPr>
        <p:txBody>
          <a:bodyPr>
            <a:noAutofit/>
          </a:bodyPr>
          <a:lstStyle/>
          <a:p>
            <a:pPr>
              <a:defRPr/>
            </a:pPr>
            <a:r>
              <a:rPr lang="en-US" b="1" i="1" u="sng" dirty="0">
                <a:solidFill>
                  <a:schemeClr val="accent4">
                    <a:lumMod val="40000"/>
                    <a:lumOff val="60000"/>
                  </a:schemeClr>
                </a:solidFill>
              </a:rPr>
              <a:t>Advantage :                </a:t>
            </a:r>
          </a:p>
          <a:p>
            <a:pPr>
              <a:defRPr/>
            </a:pPr>
            <a:r>
              <a:rPr lang="en-US" dirty="0"/>
              <a:t>1.      Response  time is 0.5milli sec.</a:t>
            </a:r>
          </a:p>
          <a:p>
            <a:pPr>
              <a:buFont typeface="Wingdings" panose="05000000000000000000" pitchFamily="2" charset="2"/>
              <a:buNone/>
              <a:defRPr/>
            </a:pPr>
            <a:r>
              <a:rPr lang="en-US" dirty="0"/>
              <a:t>  2.     Sensitive, </a:t>
            </a:r>
            <a:r>
              <a:rPr lang="en-US" dirty="0">
                <a:solidFill>
                  <a:schemeClr val="accent4">
                    <a:lumMod val="60000"/>
                    <a:lumOff val="40000"/>
                  </a:schemeClr>
                </a:solidFill>
              </a:rPr>
              <a:t>but restricted to wavelength</a:t>
            </a:r>
          </a:p>
          <a:p>
            <a:pPr>
              <a:buFont typeface="Wingdings" panose="05000000000000000000" pitchFamily="2" charset="2"/>
              <a:buNone/>
              <a:defRPr/>
            </a:pPr>
            <a:r>
              <a:rPr lang="en-US" dirty="0"/>
              <a:t>   3.    Fast.</a:t>
            </a:r>
          </a:p>
          <a:p>
            <a:pPr>
              <a:buFont typeface="Wingdings" panose="05000000000000000000" pitchFamily="2" charset="2"/>
              <a:buNone/>
              <a:defRPr/>
            </a:pPr>
            <a:endParaRPr lang="en-US" dirty="0"/>
          </a:p>
          <a:p>
            <a:pPr>
              <a:defRPr/>
            </a:pPr>
            <a:r>
              <a:rPr lang="en-US" b="1" i="1" u="sng" dirty="0">
                <a:solidFill>
                  <a:srgbClr val="0070C0"/>
                </a:solidFill>
              </a:rPr>
              <a:t>Disadvantage:</a:t>
            </a:r>
          </a:p>
          <a:p>
            <a:pPr marL="46037" indent="0">
              <a:buNone/>
              <a:defRPr/>
            </a:pPr>
            <a:r>
              <a:rPr lang="en-US" sz="2800" b="1" dirty="0">
                <a:solidFill>
                  <a:srgbClr val="FFC000"/>
                </a:solidFill>
              </a:rPr>
              <a:t>1</a:t>
            </a:r>
            <a:r>
              <a:rPr lang="en-US" sz="2400" b="1" dirty="0">
                <a:solidFill>
                  <a:srgbClr val="FFC000"/>
                </a:solidFill>
              </a:rPr>
              <a:t>.       When operated at room temperature, it has a        	restricted range ( near IR)</a:t>
            </a:r>
          </a:p>
          <a:p>
            <a:pPr>
              <a:defRPr/>
            </a:pPr>
            <a:r>
              <a:rPr lang="en-US" sz="2400" dirty="0">
                <a:solidFill>
                  <a:srgbClr val="92D050"/>
                </a:solidFill>
              </a:rPr>
              <a:t>2.   </a:t>
            </a:r>
            <a:r>
              <a:rPr lang="en-US" sz="2400" b="1" dirty="0">
                <a:solidFill>
                  <a:srgbClr val="92D050"/>
                </a:solidFill>
              </a:rPr>
              <a:t>it is cooled to liquid Nitrogen temperature or below</a:t>
            </a:r>
          </a:p>
          <a:p>
            <a:pPr>
              <a:defRPr/>
            </a:pPr>
            <a:endParaRPr lang="en-IN" dirty="0">
              <a:solidFill>
                <a:srgbClr val="0070C0"/>
              </a:solidFill>
            </a:endParaRPr>
          </a:p>
        </p:txBody>
      </p:sp>
      <p:sp>
        <p:nvSpPr>
          <p:cNvPr id="5" name="Slide Number Placeholder 4">
            <a:extLst>
              <a:ext uri="{FF2B5EF4-FFF2-40B4-BE49-F238E27FC236}">
                <a16:creationId xmlns:a16="http://schemas.microsoft.com/office/drawing/2014/main" xmlns="" id="{38F7D08E-94CF-71A2-5A70-5A3F5ED9D53E}"/>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D7809AE9-0E8C-40AF-80DB-D1A6BD988E76}" type="slidenum">
              <a:rPr lang="en-US" altLang="en-US"/>
              <a:pPr eaLnBrk="1" hangingPunct="1"/>
              <a:t>43</a:t>
            </a:fld>
            <a:endParaRPr lang="en-US" altLang="en-US"/>
          </a:p>
        </p:txBody>
      </p:sp>
      <p:pic>
        <p:nvPicPr>
          <p:cNvPr id="48133" name="Content Placeholder 5">
            <a:extLst>
              <a:ext uri="{FF2B5EF4-FFF2-40B4-BE49-F238E27FC236}">
                <a16:creationId xmlns:a16="http://schemas.microsoft.com/office/drawing/2014/main" xmlns="" id="{66681852-0C59-1341-2FA3-89D356B8195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986964" y="457201"/>
            <a:ext cx="757237"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a:extLst>
              <a:ext uri="{FF2B5EF4-FFF2-40B4-BE49-F238E27FC236}">
                <a16:creationId xmlns:a16="http://schemas.microsoft.com/office/drawing/2014/main" xmlns="" id="{FEDDFC52-F6B0-6ECC-A67C-BA61BA525A93}"/>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1" presetClass="entr" presetSubtype="1"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heel(1)">
                                      <p:cBhvr>
                                        <p:cTn id="37" dur="2000"/>
                                        <p:tgtEl>
                                          <p:spTgt spid="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16" presetClass="entr" presetSubtype="21" fill="hold" nodeType="click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barn(inVertical)">
                                      <p:cBhvr>
                                        <p:cTn id="4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2CE63A-6F21-9294-8EC4-AA0D32A0E6D8}"/>
              </a:ext>
            </a:extLst>
          </p:cNvPr>
          <p:cNvSpPr>
            <a:spLocks noGrp="1"/>
          </p:cNvSpPr>
          <p:nvPr>
            <p:ph type="title"/>
          </p:nvPr>
        </p:nvSpPr>
        <p:spPr/>
        <p:txBody>
          <a:bodyPr>
            <a:noAutofit/>
          </a:bodyPr>
          <a:lstStyle/>
          <a:p>
            <a:pPr>
              <a:defRPr/>
            </a:pPr>
            <a:r>
              <a:rPr lang="en-US" sz="2800" dirty="0">
                <a:solidFill>
                  <a:srgbClr val="92D050"/>
                </a:solidFill>
              </a:rPr>
              <a:t>Thermal detectors</a:t>
            </a:r>
            <a:br>
              <a:rPr lang="en-US" sz="2800" dirty="0">
                <a:solidFill>
                  <a:srgbClr val="92D050"/>
                </a:solidFill>
              </a:rPr>
            </a:br>
            <a:endParaRPr lang="en-IN" sz="2800" dirty="0">
              <a:solidFill>
                <a:srgbClr val="FFFF00"/>
              </a:solidFill>
            </a:endParaRPr>
          </a:p>
        </p:txBody>
      </p:sp>
      <p:sp>
        <p:nvSpPr>
          <p:cNvPr id="3" name="Content Placeholder 2">
            <a:extLst>
              <a:ext uri="{FF2B5EF4-FFF2-40B4-BE49-F238E27FC236}">
                <a16:creationId xmlns:a16="http://schemas.microsoft.com/office/drawing/2014/main" xmlns="" id="{6F933F2B-544B-1C5D-810A-ADB914CC37DC}"/>
              </a:ext>
            </a:extLst>
          </p:cNvPr>
          <p:cNvSpPr>
            <a:spLocks noGrp="1"/>
          </p:cNvSpPr>
          <p:nvPr>
            <p:ph idx="1"/>
          </p:nvPr>
        </p:nvSpPr>
        <p:spPr>
          <a:xfrm>
            <a:off x="1981200" y="1600201"/>
            <a:ext cx="8077200" cy="4525963"/>
          </a:xfrm>
        </p:spPr>
        <p:txBody>
          <a:bodyPr>
            <a:normAutofit/>
          </a:bodyPr>
          <a:lstStyle/>
          <a:p>
            <a:pPr>
              <a:lnSpc>
                <a:spcPct val="200000"/>
              </a:lnSpc>
              <a:defRPr/>
            </a:pPr>
            <a:r>
              <a:rPr lang="en-US" sz="2000" b="1" dirty="0"/>
              <a:t>heating effect of IR towards </a:t>
            </a:r>
            <a:r>
              <a:rPr lang="en-US" sz="2000" b="1" dirty="0">
                <a:solidFill>
                  <a:srgbClr val="FFFF00"/>
                </a:solidFill>
              </a:rPr>
              <a:t>black bodies </a:t>
            </a:r>
            <a:r>
              <a:rPr lang="en-US" sz="2000" b="1" dirty="0"/>
              <a:t>changes the </a:t>
            </a:r>
          </a:p>
          <a:p>
            <a:pPr>
              <a:lnSpc>
                <a:spcPct val="200000"/>
              </a:lnSpc>
              <a:defRPr/>
            </a:pPr>
            <a:r>
              <a:rPr lang="en-US" sz="2000" b="1" dirty="0">
                <a:solidFill>
                  <a:srgbClr val="FF0000"/>
                </a:solidFill>
              </a:rPr>
              <a:t>           physical property </a:t>
            </a:r>
            <a:r>
              <a:rPr lang="en-US" sz="2000" b="1" dirty="0"/>
              <a:t>of the detector </a:t>
            </a:r>
            <a:r>
              <a:rPr lang="en-US" sz="2000" b="1" dirty="0">
                <a:solidFill>
                  <a:srgbClr val="FF0000"/>
                </a:solidFill>
              </a:rPr>
              <a:t>( P.D)</a:t>
            </a:r>
            <a:endParaRPr lang="en-IN" sz="2000" dirty="0">
              <a:solidFill>
                <a:srgbClr val="FF0000"/>
              </a:solidFill>
            </a:endParaRPr>
          </a:p>
          <a:p>
            <a:pPr algn="just">
              <a:lnSpc>
                <a:spcPct val="150000"/>
              </a:lnSpc>
              <a:defRPr/>
            </a:pPr>
            <a:r>
              <a:rPr lang="en-US" sz="2000" dirty="0"/>
              <a:t> Generally thermal detectors are used in IR spectroscopy.</a:t>
            </a:r>
          </a:p>
          <a:p>
            <a:pPr algn="just">
              <a:lnSpc>
                <a:spcPct val="150000"/>
              </a:lnSpc>
              <a:defRPr/>
            </a:pPr>
            <a:r>
              <a:rPr lang="en-US" sz="2000" dirty="0"/>
              <a:t> </a:t>
            </a:r>
            <a:r>
              <a:rPr lang="en-US" sz="2000" b="1" i="1" u="sng" dirty="0">
                <a:solidFill>
                  <a:srgbClr val="FFC000"/>
                </a:solidFill>
              </a:rPr>
              <a:t>Radiations above 1 micron are detected by its heating-effects</a:t>
            </a:r>
            <a:r>
              <a:rPr lang="en-US" sz="2000" dirty="0"/>
              <a:t>, </a:t>
            </a:r>
            <a:r>
              <a:rPr lang="en-US" sz="2000" dirty="0">
                <a:solidFill>
                  <a:schemeClr val="accent1">
                    <a:lumMod val="40000"/>
                    <a:lumOff val="60000"/>
                  </a:schemeClr>
                </a:solidFill>
              </a:rPr>
              <a:t>either by a sensible thermocouple or by resistance thermistors. </a:t>
            </a:r>
          </a:p>
          <a:p>
            <a:pPr algn="just">
              <a:lnSpc>
                <a:spcPct val="150000"/>
              </a:lnSpc>
              <a:defRPr/>
            </a:pPr>
            <a:r>
              <a:rPr lang="en-US" sz="2000" dirty="0">
                <a:solidFill>
                  <a:schemeClr val="accent1">
                    <a:lumMod val="40000"/>
                    <a:lumOff val="60000"/>
                  </a:schemeClr>
                </a:solidFill>
              </a:rPr>
              <a:t>When either of these instrument is connected to a galvanometer,</a:t>
            </a:r>
          </a:p>
          <a:p>
            <a:pPr algn="just">
              <a:lnSpc>
                <a:spcPct val="150000"/>
              </a:lnSpc>
              <a:defRPr/>
            </a:pPr>
            <a:r>
              <a:rPr lang="en-US" sz="2000" dirty="0">
                <a:solidFill>
                  <a:schemeClr val="accent1">
                    <a:lumMod val="40000"/>
                    <a:lumOff val="60000"/>
                  </a:schemeClr>
                </a:solidFill>
              </a:rPr>
              <a:t> a deflection is noted which is in proportion to the transmitting radiant power.</a:t>
            </a:r>
            <a:endParaRPr lang="en-IN" sz="2000" dirty="0">
              <a:solidFill>
                <a:schemeClr val="accent1">
                  <a:lumMod val="40000"/>
                  <a:lumOff val="60000"/>
                </a:schemeClr>
              </a:solidFill>
            </a:endParaRPr>
          </a:p>
        </p:txBody>
      </p:sp>
      <p:sp>
        <p:nvSpPr>
          <p:cNvPr id="9" name="Footer Placeholder 8">
            <a:extLst>
              <a:ext uri="{FF2B5EF4-FFF2-40B4-BE49-F238E27FC236}">
                <a16:creationId xmlns:a16="http://schemas.microsoft.com/office/drawing/2014/main" xmlns="" id="{E8CDA448-FBE2-8B53-4A23-3454F8C55919}"/>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B116FC79-A365-1697-40DE-6CB4624DA6B4}"/>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2E4A2958-71AC-4CD5-B807-476E96F27224}" type="slidenum">
              <a:rPr lang="en-US" altLang="en-US"/>
              <a:pPr eaLnBrk="1" hangingPunct="1"/>
              <a:t>44</a:t>
            </a:fld>
            <a:endParaRPr lang="en-US" altLang="en-US"/>
          </a:p>
        </p:txBody>
      </p:sp>
      <p:sp>
        <p:nvSpPr>
          <p:cNvPr id="49159" name="Date Placeholder 3">
            <a:extLst>
              <a:ext uri="{FF2B5EF4-FFF2-40B4-BE49-F238E27FC236}">
                <a16:creationId xmlns:a16="http://schemas.microsoft.com/office/drawing/2014/main" xmlns="" id="{150DF7FB-3E91-B583-DA90-896B67B465AF}"/>
              </a:ext>
            </a:extLst>
          </p:cNvPr>
          <p:cNvSpPr txBox="1">
            <a:spLocks/>
          </p:cNvSpPr>
          <p:nvPr/>
        </p:nvSpPr>
        <p:spPr bwMode="auto">
          <a:xfrm>
            <a:off x="2743200" y="6400800"/>
            <a:ext cx="1189038"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b"/>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sz="1000">
                <a:solidFill>
                  <a:srgbClr val="764E0E"/>
                </a:solidFill>
              </a:rPr>
              <a:t>14.03.2011</a:t>
            </a:r>
          </a:p>
        </p:txBody>
      </p:sp>
      <p:pic>
        <p:nvPicPr>
          <p:cNvPr id="49160" name="Content Placeholder 5">
            <a:extLst>
              <a:ext uri="{FF2B5EF4-FFF2-40B4-BE49-F238E27FC236}">
                <a16:creationId xmlns:a16="http://schemas.microsoft.com/office/drawing/2014/main" xmlns="" id="{559EE4B7-BA42-76B8-9D3B-9F6EDC630D9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448800" y="341313"/>
            <a:ext cx="757238"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1" name="AutoShape 2" descr="data:image/jpeg;base64,/9j/4AAQSkZJRgABAQAAAQABAAD/2wCEAAkGBxQSEBQUEBQUFBUXFxoVFBgUGRcVFxggFhQaFxgXFxcYHSgiGRwlHRUVITIhJTUrLi4uFx8zODMsQygtLisBCgoKBQUFDgUFDisZExkrKysrKysrKysrKysrKysrKysrKysrKysrKysrKysrKysrKysrKysrKysrKysrKysrK//AABEIAMQBAQMBIgACEQEDEQH/xAAcAAEAAgMBAQEAAAAAAAAAAAAABQYBAwQHAgj/xABSEAACAQMDAQQEBgwJCgcBAAABAgMABBEFEiETBiIxQRRRYZMjMlNxdNMHFjNCVYGRkrO00tQVNDVDVHKElLIXJFJiY2RzobHwJYKDoqPB0Qj/xAAUAQEAAAAAAAAAAAAAAAAAAAAA/8QAFBEBAAAAAAAAAAAAAAAAAAAAAP/aAAwDAQACEQMRAD8A9xpSlApSlApSlApSlApSlApSlApSlB8yEAEk4GOT4Y9ufKvM77XJL5w0ly9hpzu0EMseEluHAJD9ZlZYomG7YfFih5GVq2fZEnZNJvWQ4YQPg/OuPP2Gt+odmreay9CdP832LGFXjAQgrgjzBUUETb/Y5sIyWSFlkLmTqiaYT5YYb4YPv5ycjODk+uuWe5n0lla4me5sCyR75cGe2LYVWdgB1oyTg/fDu+PJqP0XtgINWj0aKDESBkWRnO7uwmYHaR3hgFc5yc58ufQNTtFlgkjkAKOjIwPgQy7Tn2YNBvSQeuvreKpeg3hn0m2uADPJAu4bQrNK1sWikMePEybH24x8Zc+dbb+e4iQtEJurInWVVhMqvKxwsUhxiNQojTJZMAEk8E0Fw3VjePXVTmEsXSdBLlUugqrGXBZnBjD4UlR3eDwOMZ5xW4LdpIczNKq+jfzSKG6kxS4zgZwqDeMHuhhkt4kLNuFNwqipcXk1vdLN1FYwTHakLDDBu6kZaLD8bl7pk3DkEee3VdUvOpJ6OrBQhMO+CR+pm1Lo5xGBG3VO0qzA9wjb3wQF2BrNcunROqYkkMjebEKOcDIAUDjOTzzzXVQKUpQKUpQKUpQKUpQKUpQKUpQKUpQKUpQKUpQKUpQKUpQcOu6at1bTQP8AFljaMnnjcMZ4Izjx8R4VD9i9Z60XQn7t3bgR3KE85A29QHJ3o2MhvnzzwLMaovarQku9VtlZpI29EuGWSFzHICk9vt5HxgNzd05HeNBbruxRwwIAJHDADcCPisD5EEAj5h6qq3avtHJEgs0yb24xDBsUMO+drXJXJKogyxDcAgjLAE10nsvdlNn8K3eMbc9O1DerO8Rbs+3Oa4dA0CO01lwhkkZ7TfJJM7SOxNwfM8AewYFBbNG09Le3igj+JEixrng4RQAT7eK7dtZpQYK0Kis0oMbawFFfVKDAGKzSlApSlApSlApSlApSlApXOl0hCEOpEn3M5GHyhcbfX3VJ+YE10UClKwTQZpWm3uFcuFYMUbY+DnadobafbhlP463UClKUClKUClKUClKUCq3efyza/Q7n9Pa1ZKrd5/LNr9Duf09rQWSq2P5a/sI/WTVkqtj+Wv7CP1k0FkpSlApSlApWm6uFjVndgqqCzMeAoAyST5ADNa7G/jlBMTq4U7W2nODgHB9Rwyn8dB1UrnlvEWRYy6h3DMi5G5guNxA8wNy8+WRW8GgzSsZrNApSlApSlApSlBQ9K0S5X0NDHsFp9yYspGZbKVSWAOcRuyx+ec5GBXPpunX/AEFE5uWDSRG5USGKU/BMZGt5BOSq9VosqpjG2Jwq97BsY15GubdIpFkSZMjaynAKyOkh88Houo8PvvVWmPtK7GIpAux47WR2MuGX0yUxqqqEO7B5JJXigg7ey1DfCd13wQGErw8K1xIzl2RyC/TEQK7WAziNkySJRILic7ZEnhjAtxkT7HcqWaY/BPlfvFJzls1u1DW5vR7l0SJCiXJibrZYm2kMZZkMXd5GeNw8AfHNb7nUpY5nRV6rPIioruscceYGd++ELbfgmPgxy3kAdoR2qaPcO90ySXKBVLWqxzbVaQW8YQnnLAOG7rd1ixLA8VrMzfwpEGect6Q64WZegIhZO6gwK/J3OjbnUtkjnBTPfpnaV5triAdEvEm8SqzZlhSQEKFwVBlVdwbnxAxXb2ggBhOO60rRRM65V9skyIwV1IZSVJwQePGgmd1ZzVauNTlUMoR8C6ijEmY9oVriJSu3du8GZc4//a5rntNI9vO0caLm3nmtn6u4EQsUJkGz4Nu9GwXveJBwQaC276+qg4EZL5Se6Z4GaVQzMgeB4lUoTgeEzAnALBUz4VOUClKUClKjtb1iO0i6k27buVMIrSMTIwRAEUEsSxAwKCRqt3n8s2v0O5/T2tPtzh+Qv/7ld/V1X7rtbF/C1u/RvcC1uFx6JchjumtyCE2bivcOSBgZHroPRKrY/lr+wj9ZNYHbOH5C/wD7ld/V1AjtZF/C2/o3uPQ9mPRLnf8Adyc7Onu2+3GM8UHodKrR7aQ/IX/9yu/q6l9E1WO7gWaEsUYsBuVkbKO0bAqwBBDKw59VB3UpSgju0ETPaXCRgl3hkRAMcloyB48eJ86r1/pM49JZDK8skkO6VMJviRjiNQkkZBQFtxypbOQeQi2u6nVFZ3ICqCzE+QAySfmAJ/FUBL2iWJr0SFT0F6qAsq7h0lOwcf6ZAzzzIo9VBxy6XcCBnHWNx6GsW7cQxYMWcBRJtEhAHeznw7/nW3T9OuNqF5JdyJKyBnZFLl26SzASuXAUr8Zm8Mn2dR7RMrSmSECJEuXVlk3O4tHVH+DKALkscd77325rSdXuGkgTpwK5nCTKs4kG1rSSUciLcGBXOCBnYuCQxwEXomjXboq3Mt3hpY2lJkaB+LeRpGVo7hyqmQxKUQqoKHaoBJrqt7O6L25mN3vWODDJJGIg23M5nQMOoSy4OQQAwKbTk1ui7QujOgUzBN0rs7xoyobmSJViRU+E2iJjzt4295iakNK1l5ZijwrGuZxGwkLlhbXAhJZdgCbshgAWwKCO7E2d3GZDfM5Y7chiWQuGk6kkRMr7UYFMKFjAAA2jnFtBqH1IF7m3hJwhDzttJUsYHi2LlSON0oY+R2AHIJFREOsNFD6TJdLKpWXMLdFBuSXGEkG3YsfxXLbsAZOCDkLeTWA//f8A38xqqz9qGV5erHsNukvVUODExCwujLMwUY2y85AK5ORjBOq4vZsSTSja9vdxKiRSGRZEligRl4VN5PXYgMOGVfZQXGlfOaUHA+hWxWRTBFtkfqyDYvefjvt624HNfN5bQwQFliTbGiAKAANsB3RKOOAp5HqqTqO7Q/xWb/ht/wBKDZHpEAaRhDGGlGJTtGXHOQ3rB3Hj2183Gi27x9OSGNkwBtZQRhVKgc/6pI+YkV31rmkAUk8ADJJ8AB4k/ioIrXb23tImlmUBdynCqCzyAKsaovi0hCqFA/0R6qhdT1xp4mjk0zU9rY5VbdWBUhlZWFxwysqsD6xWrs2G1K5GoP8AxaMsunIwCscjZJcSA5OWIITwwvJHOau6+HNBUPthOMHStQILBzmO25ZWDBj8P47lU/OK1pq6hpGGj3oaUYlPStcuOchvh+R3j+U1dKUFGtdU6cxlXTNTzsWJAVttsaLj4ONRP3QSNxPJJAycKoEj9tsn4M1L8y2/eKtFKCr/AG2yfgzUvzLb94p9tsn4M1L8y2/eKtFKCr/bbJ+DNS/Mtv3ioHtj2lkeKHOn36Yu7RsusAB2XUbBRtmPebwHlkjJFejVXe3MTtbxmKN5DHc20zKmCxWK5SR9oJGTtU8UGk9rJPwZqX5lt+8V5vBrl/L/AOL7pI0itZXxIkHoxBmiItomVi5LhSC7bW3Iv9WvSz2sP9B1D3K/t1VpdKsWkZ20vUjul67IVcwmQ+LtD1thP4qD0H0w9Dq7Sp6fU2PgMO5u2tgkAjwOCfA814zqGo6jCsOr9WWQSWySP00ha2RXn3G3fOGACEd4bnDcZPjXpg7Un+g6h7lf26rsdlaK4YaZqWA4lEe1zAGHO7odbp5zz4ePNBOw9r5GVWGm6icgEYW2I5GeD1/CoXsP2mkSzCjT7+T4a5O5FgK968mbb3pgcjO08eIPj41YF7Vn+g6h7lf2629gYHSxUSo8bGW5fZIMMBJdyyLuHkdrKfx0Gg9rZPwZqX5lt+8Vqg7aM+4Lp2oMUbY+Ftu6QAdp/wA44OGB+YirYa8/FxPbdoGiSJnt7yFZZCo7sciBl3lmIGSsfIHJAXg45CXl7UOylW0vUWVgQwKWxBBGCCPSORUc13CURDol5sQFUXo2m1QwAIA6/ntX8gq9L4VmgqC6/g5Gk3/34+52v86waT+f++IBPrxXPFqcaxiNNGvVQP1QqxWoAfdu3gCfhs85q70oKXNq6OUL6NesY2Z4y0VqSjPncy5n4Jyc1sXtDtO4aVqAI38iO2z8I++TGJ/vmAJ9Zq4V8sM0EFp1zBqMUFzC7gI5ZCBsYEZjkidWB4PeUqfYRzg1Jx6XCsjyLFGHkGJGCjLDABDHz4VfyD1VTteibS7v02IM1nK2L6PcSsJZhi7jj+ctvA5Oc49V4guFcBkIZWAZSOQQeQQfMc0HNaaVBCqpDDHGqghQihQA2NwwPXtXPzVH6Zo9sYoGtoxHDuW5VI1WNHJjwjSLjnA2MPAgovqxU7UZ2W/iFr9Hi/RLQSe0eoUrNKBUd2h/is3/AA2/6VI1S/suxzNpji2lMTmWFSysyHEkyxYyvOMyDPsFBdKo2qzHU7o2cWfRISrXso5WVlYEWangHPjIRnjunBNd/afU5wY7OzG64lXvyE92CP4rTsSpBOchVPiT7OZjQtHitIVht0CRrk45JJJyWZjyWJ8z/wDQoO6CMKoCgAAAAAYAAGMAeQrZSlApSlApSlApSlAr5ZM19UoFKUoFKUoFKUoBqP1m3LR7kzvjPUj8zuXPd8PvlLIfPDnGDg1IV8uKDXZzK8aOhyrKGUjBBDDIII4IwfKt1ROnnpyyQ5wPusY/1XJL7T57Xzkc7Q6esVLUClKUClKUGm5tkdSsihlIIZWAZWBGCpU+IOfCqR2eaTTLv0KVy9rNlrB2GOkRktauxODgcoPEgEeoC+1FdptDjvbZ4JtwVsHch2uhU7ldT5MCAR/zoJNTUb2W/iFr9Hi/RLVXg1K5ls7y0uWaC+hgYtLGCFcMG6dxBtIJzsx5YbI8ql/sd7xpVkJS27oJncck5GV5z6itBZaUpQYbwrxf/wDoDXbmFre3hZ44pEdnKkASHcq7PDPdGD/6g9Ve0muDVtGgukCXMSTIDuCyKGAOMZGfPmg8w+wHqc1yl68+53MkWZ3yWcdNh0yx8kABwPDq+3n16vPdR0+PRpvSrVNtnIyJexKcRw8hVukXPGDgMoBJBBGMVfopNwBHgRkfj5oNlKUoFKUoFKUoFKUoFKUoFKUoFKUoFKUoFKUoIvWjsCz/ACJLP/UIxJ+Qd/Hnsx5ipMNXzJGCCD4Hg+2o/RGKhomOek2wHzZdoZCfbtIUnzKscAEABJ0pSgUpSgUpWu4mCKWYgKoJYnwAAyST5AAUHkv2fb6S39Dlt90b5kQzI2xtpUAw5HODkn2bc1p+wFr91OZ4p5HkiiSPplxnYeV2BvIbVHd9mfM1Y9Os11mY3d0m+xQFbGGQYDnlZLmRPE55CBsYAztzzVz0rSIbZOnbRJEmS22MBVycZOB58D8goO6lKUClKUGq4hV0ZJFVlYFWVgCGBGCCD4gjPFU3RJzptwtlMxNvMzfwexJOzHJtW8SAoJKsTjHHGMVKdt9WkggC2w3XM7iC2XBbvNyXOPvUUM5PgNtcOg2y32kRRzO5cKYjLn4US20hjM6MckP1I94Y8+GfHFBb0NfVVXsdrchL2l8f87h8yNvpEecLcoMYwc4YLna3BxnAtINBmlKUClKUClKUClKUClKUClKUClKUClKUCom8zHPHKPit8DJ4D47AxMfmbK4/2x9VS1c+oWyyRMjZwwxkcMPMMpHIYEAgjkEAig3Ka+q4tJuC8YLfGBKPjjvIxRjj1EqSPYRXbQKUrBNAJqkaqzandNZqJBZwtuupVKhZXXaRaKedyd7L/wBXbkeff2p1dzItlZNi7lwzNtDi3i3bXncEgZxkKD4sR5VM6HpEdpAkMC7URdo8Mn1sxA5YnJJ8ySaDshjCgAAADhQBgAAYAA8h5VspSgUpSgUpSgomoys2tkxxh5LeCJFDMcYuHleVk8g+yDaAeCWGSo5rOmgWeobk3G01Ft8eMYinCF2HJ3bZUR29QKeWeIjUu0dra63cSPPbgGOAv3xuDRGWN0I832TbgBk9zGMkY0dp9b0u5awtXubaS2RpJJSz+SQNGiErjaWMzEMMEFOPWAuPa/s61yIpbZkivIGDW8rglRnG+NwPFGXj2eNYEureUWne+uPqaruj2F76RFLpmoLd2Bz1I55A23YSBEkojdvvhz4/B8k5Gb1bakjMEYNHIfCOTAbwJO0glXIGSdpPhQRHV1f5LTvfXH1NOrq/yWne+uPqas26m6grPV1f5LTvfXH1NOrq/wAlp3vrj6mrKXHrrO4esUFZ6ur/ACWne+uPqadXV/ktO99cfU1ZgazQVjq6v8lp3vrj6mnV1f5LTvfXH1NWelBWOrq/yWne+uPqadXV/ktO99cfU1Z6UFY6ur/Jad764+pp1dX+S0731x9TVnpQVjq6v8lp3vrj6mnV1f5LTvfXH1NWelBUru91WONnaKwIUFiEe6kY48lRYcsfYKgbP7IFxLIsSyaYJWbYInku45A2cbWRoMqc+Rr0uozUtBtp3WSe3hkdDlGdFZh4HgkewfkoIsTat8np3vrj6mvl5NWx9y0731z9TUmmgxLjpK0QyWxC7xAksWJKowB5JOD6z6zWVtbheFmEg/2yLuOf9aLaAP8Ay/joPmEmK4G4AddRuK8r1Y158cHJjXg+qHHGADHCXV/ktO99cfU106m9x08G3LMCHRopFZAUIZTIH2sASPBQ5xnxOBXJrN9MvWljmaFYbaKcRyLEU8ZmdZSQWGVjCkqwxjIz5h99XV/ktO99cfU18tJq3nHp3vrj6n2Uv+0TwZZkZ16kmWJCJEsag7XfkAnvYLbV47zLxnM/aB2d0CNDiVEVnwWYekwxFthGDGwlyGVicHnaSKDd2T0FrdXkuHEt1M26eQZP9WJCcHpoOAMDzOBmrFVSbtXJtDm0kCGN5gxkjz04SolcL6++hVfvhySh4OyfWpI7iVe9IE6oEa7F3MBZ9JVY+AzcsCSfFieMAALTSq3ba9M85g9GO9WYSN1QY1VY4n3btoYlhMAF2j4pzjGasYoM0pSgVhhWaxQVjsEPgrr6fefrb1ZzVZ7A/crr6fe/rT1ZzQVrsX8a/wDp0v8AgjqeurVZFKyKrqSDhgCOCCD84IBB8jUF2L+Nf/Tpf8EdWSgi2tJYuYWDr8nKTx6tsuCR58Nuzxjbg51awsjLb7dqP1VPeUyKvwb7gQrLuHiPEeXzVM1F69cyxRbrdN7Ajd3S+1c95hGpDSEDwVTknFBV9WuruFpNsixgySM8qW8jqWW2gEShB1CFOXyPFjHtDKTiuy01G4a7SOR5Yy7sDEIQEWMWxZZVlKnkyDO0scFtuO6SeqDtKBGxlDSlBI8hhjeMIkbEZkSYgxvgHuZJO0kZBrrv9fhijd33lVWViApYkQSLE+B5nc4AHnQZ7GAiwtwS7FY1RuooRgVUKyFQq42kFfD73z8TNVDtrgEgjMVxuwpYBN+wPIY0LshIwSrHu5IA3HA5r50PtJDdMyw7jhQ2SuFZSxUEHy+LnacNgqcYINBNUpSgUpSgUpSgUpSgUpSgUpSgVV9Uli9NkWaEPtghljPJ3ss8m1CucEq/TKkjguTnji0VwXWkRSSCR1yymNlOSMGIuUP/AMj/AJaCrJf204t1ubcySSxIzmNQyKbpAzRt3i21iq5ByoBQsQCDX1bXkKp1Hs5Oqz3L9OJVJAtbobpCBLsDbkhJAO5mHANWKHQYkMRQyKI1VQqyOqtsUIpkUHDkAAZPjgZzgVquOzMD+JmXvvJ3JpYyOqweRcowOxmUEr4ZoMWEMcwkUouxQYEGP5uWCF2U8+eR+QVAdodQVJpke3hlBLLIGzudZbeFIlIyeZp0EQOMfA4xwSLjaWaxghARuIJ5z4IqD/2otctzoUEjtI6ZZhGGJyfuEhli+YqzE5HPNBAaHfRW7yRmPdMOpNcSQxusYUSPH1HMkjEtiADALMduQMeHQvbqDp7zHcL3lUK6Kn3RNykuzCNc/F2swbdhcZIBmo9IiBl4J6oKyAkkEFnYjHlzK/5fZXLJ2ahaJo2e5Ks245ubgn42duTJnb5bfDFA+2SP5O5/u9x+xSuH/J7pv9Ej/K37VKCz1is1igrPYH7ldfT739aerOarHYH7ldfT739aerOaCt9i/jX/ANOl/wAEdWSq32L+Nf8A06X/AAR1ZKBXLf2STLtkBIyCMMyEFTuBDIQQQQORXVSghH7MW5BBRuQwYiWUM4kILiRw+6UEjwcnA4rYnZ+ASmXYxchhkySMAHlWVwqltq5dEY4A5FS9KCNvNGiklErJlwAMhmUMEbegdVIDhWJIDZALEjxOc6bo0UBJiTbkYxudgoDFgqKxIRck91cAeripGlApSlApSlApSlApSlApSlApSlApSlApSlApSlApSlApSlArFGqq6rc3Umo+jW06W6JbLOxMQmZi8rx45YAACP8A50GzsD9yuvp97+tPVnNU3TOy97AHWLUFw8skzZtUPelcu/8AOcDLHiu06TqH4RT+6J9ZQZ7F/Gv/AKdL/gjqyV51rOm3unWd5cxXyuRvuWU2yd5iFBAO/gd0VetJuTLbwyNgF40c48MsgY4z5c0HXSlKBSlKBSlKBSlKBSlKBSlKBSlKBSlKBSlKBSlKBSlKBSlKBSlKBSlKAa8W+y/2xuNM1WN7Xp7pLRFbqLuGFnlIxyPXSlBUP8uGp/7t7s/tVn/Lhqf+7+7P7VKUHFrX2XdQureWCXobJVKPtjIOD44O7iv0n2b/AIlbf8CL9GtKUEjSlKBSlKBSlKBSlKBSlKBSlKBSlKBSlKBSlKBSlKBSlKBSlKBSlKBSlKD/2Q==">
            <a:extLst>
              <a:ext uri="{FF2B5EF4-FFF2-40B4-BE49-F238E27FC236}">
                <a16:creationId xmlns:a16="http://schemas.microsoft.com/office/drawing/2014/main" xmlns="" id="{6AD08BB9-AC2C-ED3A-8EC3-FD3C0AC4FA61}"/>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42"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1000"/>
                                        <p:tgtEl>
                                          <p:spTgt spid="3">
                                            <p:txEl>
                                              <p:pRg st="3" end="3"/>
                                            </p:txEl>
                                          </p:spTgt>
                                        </p:tgtEl>
                                      </p:cBhvr>
                                    </p:animEffect>
                                    <p:anim calcmode="lin" valueType="num">
                                      <p:cBhvr>
                                        <p:cTn id="3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42"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1000"/>
                                        <p:tgtEl>
                                          <p:spTgt spid="3">
                                            <p:txEl>
                                              <p:pRg st="4" end="4"/>
                                            </p:txEl>
                                          </p:spTgt>
                                        </p:tgtEl>
                                      </p:cBhvr>
                                    </p:animEffect>
                                    <p:anim calcmode="lin" valueType="num">
                                      <p:cBhvr>
                                        <p:cTn id="4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42" presetClass="entr" presetSubtype="0" fill="hold" nodeType="clickEffect">
                                  <p:stCondLst>
                                    <p:cond delay="0"/>
                                  </p:stCondLst>
                                  <p:childTnLst>
                                    <p:set>
                                      <p:cBhvr>
                                        <p:cTn id="45" dur="1" fill="hold">
                                          <p:stCondLst>
                                            <p:cond delay="0"/>
                                          </p:stCondLst>
                                        </p:cTn>
                                        <p:tgtEl>
                                          <p:spTgt spid="3">
                                            <p:txEl>
                                              <p:pRg st="5" end="5"/>
                                            </p:txEl>
                                          </p:spTgt>
                                        </p:tgtEl>
                                        <p:attrNameLst>
                                          <p:attrName>style.visibility</p:attrName>
                                        </p:attrNameLst>
                                      </p:cBhvr>
                                      <p:to>
                                        <p:strVal val="visible"/>
                                      </p:to>
                                    </p:set>
                                    <p:animEffect transition="in" filter="fade">
                                      <p:cBhvr>
                                        <p:cTn id="46" dur="1000"/>
                                        <p:tgtEl>
                                          <p:spTgt spid="3">
                                            <p:txEl>
                                              <p:pRg st="5" end="5"/>
                                            </p:txEl>
                                          </p:spTgt>
                                        </p:tgtEl>
                                      </p:cBhvr>
                                    </p:animEffect>
                                    <p:anim calcmode="lin" valueType="num">
                                      <p:cBhvr>
                                        <p:cTn id="4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590C5B-0AAA-38CC-B2C0-67086ED68D5B}"/>
              </a:ext>
            </a:extLst>
          </p:cNvPr>
          <p:cNvSpPr>
            <a:spLocks noGrp="1"/>
          </p:cNvSpPr>
          <p:nvPr>
            <p:ph type="title"/>
          </p:nvPr>
        </p:nvSpPr>
        <p:spPr/>
        <p:txBody>
          <a:bodyPr>
            <a:normAutofit/>
          </a:bodyPr>
          <a:lstStyle/>
          <a:p>
            <a:pPr>
              <a:defRPr/>
            </a:pPr>
            <a:r>
              <a:rPr lang="en-US" sz="2800" dirty="0">
                <a:solidFill>
                  <a:srgbClr val="FFFF00"/>
                </a:solidFill>
              </a:rPr>
              <a:t>Thermal detectors</a:t>
            </a:r>
            <a:endParaRPr lang="en-IN" sz="2800" dirty="0">
              <a:solidFill>
                <a:srgbClr val="FFFF00"/>
              </a:solidFill>
            </a:endParaRPr>
          </a:p>
        </p:txBody>
      </p:sp>
      <p:sp>
        <p:nvSpPr>
          <p:cNvPr id="10" name="Footer Placeholder 9">
            <a:extLst>
              <a:ext uri="{FF2B5EF4-FFF2-40B4-BE49-F238E27FC236}">
                <a16:creationId xmlns:a16="http://schemas.microsoft.com/office/drawing/2014/main" xmlns="" id="{747743FE-1983-6E73-E9A0-EC1C08AEB528}"/>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05614A44-8668-5123-6EBC-CFD9F2EBDC74}"/>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5ECACE85-01E9-4201-BAAC-C8FDBBCE5F0E}" type="slidenum">
              <a:rPr lang="en-US" altLang="en-US"/>
              <a:pPr eaLnBrk="1" hangingPunct="1"/>
              <a:t>45</a:t>
            </a:fld>
            <a:endParaRPr lang="en-US" altLang="en-US"/>
          </a:p>
        </p:txBody>
      </p:sp>
      <p:sp>
        <p:nvSpPr>
          <p:cNvPr id="6" name="Rectangle 5">
            <a:extLst>
              <a:ext uri="{FF2B5EF4-FFF2-40B4-BE49-F238E27FC236}">
                <a16:creationId xmlns:a16="http://schemas.microsoft.com/office/drawing/2014/main" xmlns="" id="{2AE8A35B-6EDE-DDB3-2DA4-1BCC614B7426}"/>
              </a:ext>
            </a:extLst>
          </p:cNvPr>
          <p:cNvSpPr/>
          <p:nvPr/>
        </p:nvSpPr>
        <p:spPr>
          <a:xfrm>
            <a:off x="1752600" y="1295400"/>
            <a:ext cx="8534400" cy="5826210"/>
          </a:xfrm>
          <a:prstGeom prst="rect">
            <a:avLst/>
          </a:prstGeom>
        </p:spPr>
        <p:txBody>
          <a:bodyPr>
            <a:spAutoFit/>
          </a:bodyPr>
          <a:lstStyle/>
          <a:p>
            <a:pPr algn="just">
              <a:lnSpc>
                <a:spcPct val="150000"/>
              </a:lnSpc>
              <a:defRPr/>
            </a:pPr>
            <a:endParaRPr lang="en-US" sz="2200" dirty="0">
              <a:cs typeface="Arial" charset="0"/>
            </a:endParaRPr>
          </a:p>
          <a:p>
            <a:pPr algn="just">
              <a:lnSpc>
                <a:spcPct val="150000"/>
              </a:lnSpc>
              <a:defRPr/>
            </a:pPr>
            <a:r>
              <a:rPr lang="en-US" sz="2200" dirty="0">
                <a:cs typeface="Arial" charset="0"/>
              </a:rPr>
              <a:t>So thermal detectors give response for all frequencies, </a:t>
            </a:r>
          </a:p>
          <a:p>
            <a:pPr algn="just">
              <a:lnSpc>
                <a:spcPct val="150000"/>
              </a:lnSpc>
              <a:defRPr/>
            </a:pPr>
            <a:r>
              <a:rPr lang="en-US" sz="2200" dirty="0">
                <a:cs typeface="Arial" charset="0"/>
              </a:rPr>
              <a:t>the radiant power is low for IR region, i.e. The detector signal will also be low. In order to locate these low signals,</a:t>
            </a:r>
          </a:p>
          <a:p>
            <a:pPr algn="just">
              <a:lnSpc>
                <a:spcPct val="150000"/>
              </a:lnSpc>
              <a:defRPr/>
            </a:pPr>
            <a:r>
              <a:rPr lang="en-US" sz="2200" dirty="0">
                <a:cs typeface="Arial" charset="0"/>
              </a:rPr>
              <a:t> </a:t>
            </a:r>
            <a:r>
              <a:rPr lang="en-US" sz="2200" b="1" i="1" u="sng" dirty="0">
                <a:solidFill>
                  <a:srgbClr val="FFFF00"/>
                </a:solidFill>
                <a:cs typeface="Arial" charset="0"/>
              </a:rPr>
              <a:t>a preamplifier </a:t>
            </a:r>
            <a:r>
              <a:rPr lang="en-US" sz="2200" dirty="0">
                <a:cs typeface="Arial" charset="0"/>
              </a:rPr>
              <a:t>is fixed to the detector and the </a:t>
            </a:r>
            <a:r>
              <a:rPr lang="en-US" sz="2200" b="1" i="1" u="sng" dirty="0">
                <a:solidFill>
                  <a:srgbClr val="FFFF00"/>
                </a:solidFill>
                <a:cs typeface="Arial" charset="0"/>
              </a:rPr>
              <a:t>radiant beam is modulated </a:t>
            </a:r>
            <a:r>
              <a:rPr lang="en-US" sz="2200" dirty="0">
                <a:cs typeface="Arial" charset="0"/>
              </a:rPr>
              <a:t>with a low frequency light interrupt 10- 26 cps. </a:t>
            </a:r>
          </a:p>
          <a:p>
            <a:pPr algn="just">
              <a:lnSpc>
                <a:spcPct val="150000"/>
              </a:lnSpc>
              <a:defRPr/>
            </a:pPr>
            <a:r>
              <a:rPr lang="en-US" sz="2200" dirty="0">
                <a:cs typeface="Arial" charset="0"/>
              </a:rPr>
              <a:t>Thus to detect such signals, thermal detector </a:t>
            </a:r>
            <a:r>
              <a:rPr lang="en-US" sz="2200" b="1" strike="sngStrike" dirty="0">
                <a:solidFill>
                  <a:srgbClr val="F43880"/>
                </a:solidFill>
                <a:cs typeface="Arial" charset="0"/>
              </a:rPr>
              <a:t>must posses a short response time and the absorbed heat must be lost rapidly </a:t>
            </a:r>
          </a:p>
          <a:p>
            <a:pPr algn="just">
              <a:lnSpc>
                <a:spcPct val="150000"/>
              </a:lnSpc>
              <a:defRPr/>
            </a:pPr>
            <a:endParaRPr lang="en-US" sz="2200" dirty="0">
              <a:cs typeface="Arial" charset="0"/>
            </a:endParaRPr>
          </a:p>
          <a:p>
            <a:pPr algn="just">
              <a:lnSpc>
                <a:spcPct val="150000"/>
              </a:lnSpc>
              <a:defRPr/>
            </a:pPr>
            <a:endParaRPr lang="en-US" dirty="0">
              <a:cs typeface="Arial" charset="0"/>
            </a:endParaRPr>
          </a:p>
          <a:p>
            <a:pPr algn="just">
              <a:lnSpc>
                <a:spcPct val="90000"/>
              </a:lnSpc>
              <a:defRPr/>
            </a:pPr>
            <a:endParaRPr lang="en-US" dirty="0">
              <a:cs typeface="Arial" charset="0"/>
            </a:endParaRPr>
          </a:p>
          <a:p>
            <a:pPr algn="just">
              <a:lnSpc>
                <a:spcPct val="90000"/>
              </a:lnSpc>
              <a:defRPr/>
            </a:pPr>
            <a:endParaRPr lang="en-US" dirty="0">
              <a:cs typeface="Arial" charset="0"/>
            </a:endParaRPr>
          </a:p>
          <a:p>
            <a:pPr algn="just">
              <a:lnSpc>
                <a:spcPct val="90000"/>
              </a:lnSpc>
              <a:defRPr/>
            </a:pPr>
            <a:endParaRPr lang="en-US" dirty="0">
              <a:cs typeface="Arial" charset="0"/>
            </a:endParaRPr>
          </a:p>
        </p:txBody>
      </p:sp>
      <p:pic>
        <p:nvPicPr>
          <p:cNvPr id="50183" name="Picture 7">
            <a:extLst>
              <a:ext uri="{FF2B5EF4-FFF2-40B4-BE49-F238E27FC236}">
                <a16:creationId xmlns:a16="http://schemas.microsoft.com/office/drawing/2014/main" xmlns="" id="{90A670D9-C82A-7646-9155-1A52F596371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33338"/>
            <a:ext cx="200025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4" name="Date Placeholder 3">
            <a:extLst>
              <a:ext uri="{FF2B5EF4-FFF2-40B4-BE49-F238E27FC236}">
                <a16:creationId xmlns:a16="http://schemas.microsoft.com/office/drawing/2014/main" xmlns="" id="{D3327A6F-AABE-F697-7B82-033E06ECAEB4}"/>
              </a:ext>
            </a:extLst>
          </p:cNvPr>
          <p:cNvSpPr txBox="1">
            <a:spLocks/>
          </p:cNvSpPr>
          <p:nvPr/>
        </p:nvSpPr>
        <p:spPr bwMode="auto">
          <a:xfrm>
            <a:off x="2743200" y="6400800"/>
            <a:ext cx="1189038"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b"/>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sz="1000">
                <a:solidFill>
                  <a:srgbClr val="764E0E"/>
                </a:solidFill>
              </a:rPr>
              <a:t>14.03.2011</a:t>
            </a: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E7A5D5-C80F-2668-009E-9E07733A29A5}"/>
              </a:ext>
            </a:extLst>
          </p:cNvPr>
          <p:cNvSpPr>
            <a:spLocks noGrp="1"/>
          </p:cNvSpPr>
          <p:nvPr>
            <p:ph type="title"/>
          </p:nvPr>
        </p:nvSpPr>
        <p:spPr/>
        <p:txBody>
          <a:bodyPr>
            <a:normAutofit/>
          </a:bodyPr>
          <a:lstStyle/>
          <a:p>
            <a:pPr>
              <a:defRPr/>
            </a:pPr>
            <a:r>
              <a:rPr lang="en-US" sz="2800" dirty="0">
                <a:solidFill>
                  <a:srgbClr val="FFFF00"/>
                </a:solidFill>
              </a:rPr>
              <a:t>Thermal detectors</a:t>
            </a:r>
            <a:endParaRPr lang="en-IN" sz="2800" dirty="0"/>
          </a:p>
        </p:txBody>
      </p:sp>
      <p:sp>
        <p:nvSpPr>
          <p:cNvPr id="3" name="Content Placeholder 2">
            <a:extLst>
              <a:ext uri="{FF2B5EF4-FFF2-40B4-BE49-F238E27FC236}">
                <a16:creationId xmlns:a16="http://schemas.microsoft.com/office/drawing/2014/main" xmlns="" id="{78639A5F-E404-3D36-F3EA-A95113CDD516}"/>
              </a:ext>
            </a:extLst>
          </p:cNvPr>
          <p:cNvSpPr>
            <a:spLocks noGrp="1"/>
          </p:cNvSpPr>
          <p:nvPr>
            <p:ph idx="1"/>
          </p:nvPr>
        </p:nvSpPr>
        <p:spPr>
          <a:xfrm>
            <a:off x="1676400" y="1600201"/>
            <a:ext cx="8686800" cy="4525963"/>
          </a:xfrm>
        </p:spPr>
        <p:txBody>
          <a:bodyPr>
            <a:normAutofit/>
          </a:bodyPr>
          <a:lstStyle/>
          <a:p>
            <a:pPr algn="just">
              <a:lnSpc>
                <a:spcPct val="150000"/>
              </a:lnSpc>
              <a:defRPr/>
            </a:pPr>
            <a:r>
              <a:rPr lang="en-US" sz="2800" dirty="0"/>
              <a:t>The </a:t>
            </a:r>
            <a:r>
              <a:rPr lang="en-US" sz="2800" b="1" u="sng" dirty="0">
                <a:solidFill>
                  <a:srgbClr val="FFFF00"/>
                </a:solidFill>
              </a:rPr>
              <a:t>active element</a:t>
            </a:r>
            <a:r>
              <a:rPr lang="en-US" sz="2800" dirty="0"/>
              <a:t> in any thermal detector is as </a:t>
            </a:r>
            <a:r>
              <a:rPr lang="en-US" sz="2800" b="1" dirty="0">
                <a:solidFill>
                  <a:srgbClr val="FFFF00"/>
                </a:solidFill>
              </a:rPr>
              <a:t>small</a:t>
            </a:r>
            <a:r>
              <a:rPr lang="en-US" sz="2800" dirty="0"/>
              <a:t> as possible to maximize its temperature change for any level of infrared radiant energy. </a:t>
            </a:r>
          </a:p>
          <a:p>
            <a:pPr algn="just">
              <a:lnSpc>
                <a:spcPct val="150000"/>
              </a:lnSpc>
              <a:defRPr/>
            </a:pPr>
            <a:r>
              <a:rPr lang="en-US" sz="2800" dirty="0"/>
              <a:t>For the same reason, the </a:t>
            </a:r>
          </a:p>
          <a:p>
            <a:pPr algn="just">
              <a:lnSpc>
                <a:spcPct val="150000"/>
              </a:lnSpc>
              <a:defRPr/>
            </a:pPr>
            <a:r>
              <a:rPr lang="en-US" sz="2800" b="1" dirty="0">
                <a:solidFill>
                  <a:srgbClr val="FFFF00"/>
                </a:solidFill>
              </a:rPr>
              <a:t>element is blackened and thermally insulated</a:t>
            </a:r>
            <a:r>
              <a:rPr lang="en-US" sz="2800" dirty="0"/>
              <a:t> from its substrate.</a:t>
            </a:r>
          </a:p>
          <a:p>
            <a:pPr algn="just">
              <a:lnSpc>
                <a:spcPct val="150000"/>
              </a:lnSpc>
              <a:defRPr/>
            </a:pPr>
            <a:endParaRPr lang="en-IN" sz="2800" dirty="0"/>
          </a:p>
        </p:txBody>
      </p:sp>
      <p:sp>
        <p:nvSpPr>
          <p:cNvPr id="8" name="Footer Placeholder 7">
            <a:extLst>
              <a:ext uri="{FF2B5EF4-FFF2-40B4-BE49-F238E27FC236}">
                <a16:creationId xmlns:a16="http://schemas.microsoft.com/office/drawing/2014/main" xmlns="" id="{279F2BA1-DDEA-C2CE-16FC-324BBDE60C51}"/>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BA948293-B015-8D50-88A2-407774FD9BB7}"/>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8EAF829B-7A1E-4E47-9712-F1CBA5559A1F}" type="slidenum">
              <a:rPr lang="en-US" altLang="en-US"/>
              <a:pPr eaLnBrk="1" hangingPunct="1"/>
              <a:t>46</a:t>
            </a:fld>
            <a:endParaRPr lang="en-US" altLang="en-US"/>
          </a:p>
        </p:txBody>
      </p:sp>
      <p:pic>
        <p:nvPicPr>
          <p:cNvPr id="51207" name="Picture 5">
            <a:extLst>
              <a:ext uri="{FF2B5EF4-FFF2-40B4-BE49-F238E27FC236}">
                <a16:creationId xmlns:a16="http://schemas.microsoft.com/office/drawing/2014/main" xmlns="" id="{90B42C09-F030-1102-980C-7C5A8627BFF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3338"/>
            <a:ext cx="200025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8" name="Date Placeholder 3">
            <a:extLst>
              <a:ext uri="{FF2B5EF4-FFF2-40B4-BE49-F238E27FC236}">
                <a16:creationId xmlns:a16="http://schemas.microsoft.com/office/drawing/2014/main" xmlns="" id="{B9FFB8A8-0D35-0375-73A9-8C99CF6A800F}"/>
              </a:ext>
            </a:extLst>
          </p:cNvPr>
          <p:cNvSpPr txBox="1">
            <a:spLocks/>
          </p:cNvSpPr>
          <p:nvPr/>
        </p:nvSpPr>
        <p:spPr bwMode="auto">
          <a:xfrm>
            <a:off x="2286000" y="6324600"/>
            <a:ext cx="1189038"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b"/>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sz="1000">
                <a:solidFill>
                  <a:srgbClr val="764E0E"/>
                </a:solidFill>
              </a:rPr>
              <a:t>14.03.2011</a:t>
            </a: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F05062-6408-2CB9-3F29-FC1BD0AA8C18}"/>
              </a:ext>
            </a:extLst>
          </p:cNvPr>
          <p:cNvSpPr>
            <a:spLocks noGrp="1"/>
          </p:cNvSpPr>
          <p:nvPr>
            <p:ph type="title"/>
          </p:nvPr>
        </p:nvSpPr>
        <p:spPr/>
        <p:txBody>
          <a:bodyPr/>
          <a:lstStyle/>
          <a:p>
            <a:pPr>
              <a:defRPr/>
            </a:pPr>
            <a:endParaRPr lang="en-US"/>
          </a:p>
        </p:txBody>
      </p:sp>
      <p:sp>
        <p:nvSpPr>
          <p:cNvPr id="3" name="Content Placeholder 2">
            <a:extLst>
              <a:ext uri="{FF2B5EF4-FFF2-40B4-BE49-F238E27FC236}">
                <a16:creationId xmlns:a16="http://schemas.microsoft.com/office/drawing/2014/main" xmlns="" id="{7B2C2EEA-1FBB-9C46-E463-B7DE463A3A79}"/>
              </a:ext>
            </a:extLst>
          </p:cNvPr>
          <p:cNvSpPr>
            <a:spLocks noGrp="1"/>
          </p:cNvSpPr>
          <p:nvPr>
            <p:ph idx="1"/>
          </p:nvPr>
        </p:nvSpPr>
        <p:spPr/>
        <p:txBody>
          <a:bodyPr/>
          <a:lstStyle/>
          <a:p>
            <a:pPr>
              <a:defRPr/>
            </a:pPr>
            <a:endParaRPr lang="en-US"/>
          </a:p>
        </p:txBody>
      </p:sp>
      <p:sp>
        <p:nvSpPr>
          <p:cNvPr id="6" name="Footer Placeholder 5">
            <a:extLst>
              <a:ext uri="{FF2B5EF4-FFF2-40B4-BE49-F238E27FC236}">
                <a16:creationId xmlns:a16="http://schemas.microsoft.com/office/drawing/2014/main" xmlns="" id="{448FDAB0-ECF6-F69B-BE87-D7400C3C4A7E}"/>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F2FD893C-5859-9381-57FA-470168F1CE1F}"/>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7483E96E-80BB-4EED-AF1D-6E63FFD6E3E9}" type="slidenum">
              <a:rPr lang="en-US" altLang="en-US"/>
              <a:pPr eaLnBrk="1" hangingPunct="1"/>
              <a:t>47</a:t>
            </a:fld>
            <a:endParaRPr lang="en-US" altLang="en-US"/>
          </a:p>
        </p:txBody>
      </p:sp>
    </p:spTree>
  </p:cSld>
  <p:clrMapOvr>
    <a:masterClrMapping/>
  </p:clrMapOvr>
  <p:transition spd="slow">
    <p:wedg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FEB8F7-68DE-1091-DF3C-941CB8BFFE52}"/>
              </a:ext>
            </a:extLst>
          </p:cNvPr>
          <p:cNvSpPr>
            <a:spLocks noGrp="1"/>
          </p:cNvSpPr>
          <p:nvPr>
            <p:ph type="title"/>
          </p:nvPr>
        </p:nvSpPr>
        <p:spPr/>
        <p:txBody>
          <a:bodyPr>
            <a:normAutofit/>
          </a:bodyPr>
          <a:lstStyle/>
          <a:p>
            <a:pPr>
              <a:defRPr/>
            </a:pPr>
            <a:r>
              <a:rPr lang="en-US" sz="2800" dirty="0"/>
              <a:t>Thermal detectors</a:t>
            </a:r>
            <a:endParaRPr lang="en-IN" sz="2800" dirty="0"/>
          </a:p>
        </p:txBody>
      </p:sp>
      <p:sp>
        <p:nvSpPr>
          <p:cNvPr id="3" name="Content Placeholder 2">
            <a:extLst>
              <a:ext uri="{FF2B5EF4-FFF2-40B4-BE49-F238E27FC236}">
                <a16:creationId xmlns:a16="http://schemas.microsoft.com/office/drawing/2014/main" xmlns="" id="{3C705E7D-5FBD-496C-79EF-3984B2D96A48}"/>
              </a:ext>
            </a:extLst>
          </p:cNvPr>
          <p:cNvSpPr>
            <a:spLocks noGrp="1"/>
          </p:cNvSpPr>
          <p:nvPr>
            <p:ph idx="1"/>
          </p:nvPr>
        </p:nvSpPr>
        <p:spPr>
          <a:xfrm>
            <a:off x="1981200" y="1600201"/>
            <a:ext cx="8458200" cy="4525963"/>
          </a:xfrm>
        </p:spPr>
        <p:txBody>
          <a:bodyPr/>
          <a:lstStyle/>
          <a:p>
            <a:pPr>
              <a:lnSpc>
                <a:spcPct val="150000"/>
              </a:lnSpc>
              <a:defRPr/>
            </a:pPr>
            <a:r>
              <a:rPr lang="en-US" sz="2400" i="1" u="sng" dirty="0">
                <a:solidFill>
                  <a:srgbClr val="00B0F0"/>
                </a:solidFill>
              </a:rPr>
              <a:t>Material properties affected in thermal detectors include</a:t>
            </a:r>
            <a:r>
              <a:rPr lang="en-US" sz="2400" dirty="0">
                <a:solidFill>
                  <a:srgbClr val="00B0F0"/>
                </a:solidFill>
              </a:rPr>
              <a:t> </a:t>
            </a:r>
          </a:p>
          <a:p>
            <a:pPr>
              <a:lnSpc>
                <a:spcPct val="150000"/>
              </a:lnSpc>
              <a:buFont typeface="Wingdings" panose="05000000000000000000" pitchFamily="2" charset="2"/>
              <a:buNone/>
              <a:defRPr/>
            </a:pPr>
            <a:r>
              <a:rPr lang="en-US" sz="2400" dirty="0"/>
              <a:t>  1. Voltage induced at the junction of 2 dissimilar materials </a:t>
            </a:r>
            <a:r>
              <a:rPr lang="en-US" sz="2400" dirty="0">
                <a:solidFill>
                  <a:srgbClr val="FFC000"/>
                </a:solidFill>
              </a:rPr>
              <a:t>(</a:t>
            </a:r>
            <a:r>
              <a:rPr lang="en-US" sz="2400" b="1" dirty="0">
                <a:solidFill>
                  <a:srgbClr val="FFC000"/>
                </a:solidFill>
              </a:rPr>
              <a:t>Thermocouple </a:t>
            </a:r>
            <a:r>
              <a:rPr lang="en-US" sz="2400" b="1" dirty="0">
                <a:solidFill>
                  <a:srgbClr val="FF0000"/>
                </a:solidFill>
              </a:rPr>
              <a:t>and  </a:t>
            </a:r>
            <a:r>
              <a:rPr lang="en-US" sz="2400" b="1" dirty="0">
                <a:solidFill>
                  <a:srgbClr val="FFFF00"/>
                </a:solidFill>
              </a:rPr>
              <a:t>thermopile)</a:t>
            </a:r>
          </a:p>
          <a:p>
            <a:pPr>
              <a:lnSpc>
                <a:spcPct val="150000"/>
              </a:lnSpc>
              <a:buFont typeface="Wingdings" panose="05000000000000000000" pitchFamily="2" charset="2"/>
              <a:buNone/>
              <a:defRPr/>
            </a:pPr>
            <a:r>
              <a:rPr lang="en-US" sz="2400" dirty="0"/>
              <a:t>  2.  An expansion of a solid or fluid </a:t>
            </a:r>
            <a:r>
              <a:rPr lang="en-US" sz="2400" b="1" dirty="0">
                <a:solidFill>
                  <a:srgbClr val="FF0000"/>
                </a:solidFill>
              </a:rPr>
              <a:t>( Golay cell)</a:t>
            </a:r>
          </a:p>
          <a:p>
            <a:pPr>
              <a:lnSpc>
                <a:spcPct val="150000"/>
              </a:lnSpc>
              <a:buFont typeface="Wingdings" panose="05000000000000000000" pitchFamily="2" charset="2"/>
              <a:buNone/>
              <a:defRPr/>
            </a:pPr>
            <a:r>
              <a:rPr lang="en-US" sz="2400" dirty="0"/>
              <a:t> 3. Electrical resistance </a:t>
            </a:r>
            <a:r>
              <a:rPr lang="en-US" sz="2400" b="1" dirty="0">
                <a:solidFill>
                  <a:srgbClr val="92D050"/>
                </a:solidFill>
              </a:rPr>
              <a:t>( Thermistor)</a:t>
            </a:r>
          </a:p>
          <a:p>
            <a:pPr>
              <a:lnSpc>
                <a:spcPct val="150000"/>
              </a:lnSpc>
              <a:buFont typeface="Wingdings" panose="05000000000000000000" pitchFamily="2" charset="2"/>
              <a:buNone/>
              <a:defRPr/>
            </a:pPr>
            <a:r>
              <a:rPr lang="en-US" sz="2400" dirty="0"/>
              <a:t>  4. Electric polarization </a:t>
            </a:r>
            <a:r>
              <a:rPr lang="en-US" sz="2400" dirty="0">
                <a:solidFill>
                  <a:srgbClr val="00B050"/>
                </a:solidFill>
              </a:rPr>
              <a:t>( Pyroelectric)</a:t>
            </a:r>
          </a:p>
          <a:p>
            <a:pPr>
              <a:defRPr/>
            </a:pPr>
            <a:endParaRPr lang="en-IN" dirty="0"/>
          </a:p>
        </p:txBody>
      </p:sp>
      <p:sp>
        <p:nvSpPr>
          <p:cNvPr id="7" name="Footer Placeholder 6">
            <a:extLst>
              <a:ext uri="{FF2B5EF4-FFF2-40B4-BE49-F238E27FC236}">
                <a16:creationId xmlns:a16="http://schemas.microsoft.com/office/drawing/2014/main" xmlns="" id="{0129FB64-9E45-B7DD-3BA0-62535D8C9F60}"/>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E9F7A913-084C-BE2A-89B6-8153A07473A4}"/>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EAC809EA-F9EE-4C5F-9F31-3CA7A5DA266C}" type="slidenum">
              <a:rPr lang="en-US" altLang="en-US"/>
              <a:pPr eaLnBrk="1" hangingPunct="1"/>
              <a:t>48</a:t>
            </a:fld>
            <a:endParaRPr lang="en-US" altLang="en-US"/>
          </a:p>
        </p:txBody>
      </p:sp>
      <p:sp>
        <p:nvSpPr>
          <p:cNvPr id="53255" name="Date Placeholder 3">
            <a:extLst>
              <a:ext uri="{FF2B5EF4-FFF2-40B4-BE49-F238E27FC236}">
                <a16:creationId xmlns:a16="http://schemas.microsoft.com/office/drawing/2014/main" xmlns="" id="{1E3D2775-0EC3-8213-8E8B-A31CFC829D82}"/>
              </a:ext>
            </a:extLst>
          </p:cNvPr>
          <p:cNvSpPr txBox="1">
            <a:spLocks/>
          </p:cNvSpPr>
          <p:nvPr/>
        </p:nvSpPr>
        <p:spPr bwMode="auto">
          <a:xfrm>
            <a:off x="2667000" y="6477000"/>
            <a:ext cx="1189038"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b"/>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sz="1000">
                <a:solidFill>
                  <a:srgbClr val="764E0E"/>
                </a:solidFill>
              </a:rPr>
              <a:t>14.03.2011</a:t>
            </a: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circle(in)">
                                      <p:cBhvr>
                                        <p:cTn id="18" dur="2000"/>
                                        <p:tgtEl>
                                          <p:spTgt spid="3">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circle(in)">
                                      <p:cBhvr>
                                        <p:cTn id="23" dur="2000"/>
                                        <p:tgtEl>
                                          <p:spTgt spid="3">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circle(in)">
                                      <p:cBhvr>
                                        <p:cTn id="28" dur="2000"/>
                                        <p:tgtEl>
                                          <p:spTgt spid="3">
                                            <p:txEl>
                                              <p:pRg st="3" end="3"/>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circle(in)">
                                      <p:cBhvr>
                                        <p:cTn id="3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0074BB-E3B7-4180-6349-260628B78891}"/>
              </a:ext>
            </a:extLst>
          </p:cNvPr>
          <p:cNvSpPr>
            <a:spLocks noGrp="1"/>
          </p:cNvSpPr>
          <p:nvPr>
            <p:ph type="title"/>
          </p:nvPr>
        </p:nvSpPr>
        <p:spPr/>
        <p:txBody>
          <a:bodyPr>
            <a:normAutofit/>
          </a:bodyPr>
          <a:lstStyle/>
          <a:p>
            <a:pPr>
              <a:defRPr/>
            </a:pPr>
            <a:r>
              <a:rPr lang="en-US" sz="2800" dirty="0">
                <a:solidFill>
                  <a:srgbClr val="FFFF00"/>
                </a:solidFill>
              </a:rPr>
              <a:t>Thermal detectors</a:t>
            </a:r>
            <a:endParaRPr lang="en-IN" sz="2800" dirty="0">
              <a:solidFill>
                <a:srgbClr val="FF0000"/>
              </a:solidFill>
            </a:endParaRPr>
          </a:p>
        </p:txBody>
      </p:sp>
      <p:sp>
        <p:nvSpPr>
          <p:cNvPr id="3" name="Content Placeholder 2">
            <a:extLst>
              <a:ext uri="{FF2B5EF4-FFF2-40B4-BE49-F238E27FC236}">
                <a16:creationId xmlns:a16="http://schemas.microsoft.com/office/drawing/2014/main" xmlns="" id="{87E1FAE3-1496-1326-3EDD-A2D25EFC803C}"/>
              </a:ext>
            </a:extLst>
          </p:cNvPr>
          <p:cNvSpPr>
            <a:spLocks noGrp="1"/>
          </p:cNvSpPr>
          <p:nvPr>
            <p:ph idx="1"/>
          </p:nvPr>
        </p:nvSpPr>
        <p:spPr>
          <a:xfrm>
            <a:off x="1981200" y="1600201"/>
            <a:ext cx="8382000" cy="4525963"/>
          </a:xfrm>
        </p:spPr>
        <p:txBody>
          <a:bodyPr>
            <a:normAutofit/>
          </a:bodyPr>
          <a:lstStyle/>
          <a:p>
            <a:pPr>
              <a:defRPr/>
            </a:pPr>
            <a:r>
              <a:rPr lang="en-US" dirty="0">
                <a:solidFill>
                  <a:srgbClr val="FFFF00"/>
                </a:solidFill>
              </a:rPr>
              <a:t>Advantage</a:t>
            </a:r>
          </a:p>
          <a:p>
            <a:pPr algn="just">
              <a:buFont typeface="Wingdings" panose="05000000000000000000" pitchFamily="2" charset="2"/>
              <a:buNone/>
              <a:defRPr/>
            </a:pPr>
            <a:r>
              <a:rPr lang="en-US" sz="2200" dirty="0"/>
              <a:t>1. </a:t>
            </a:r>
            <a:r>
              <a:rPr lang="en-US" sz="2200" dirty="0">
                <a:solidFill>
                  <a:schemeClr val="tx1">
                    <a:lumMod val="85000"/>
                  </a:schemeClr>
                </a:solidFill>
              </a:rPr>
              <a:t>Thermal detectors are usable </a:t>
            </a:r>
            <a:r>
              <a:rPr lang="en-US" sz="2200" dirty="0">
                <a:solidFill>
                  <a:srgbClr val="FFFF00"/>
                </a:solidFill>
              </a:rPr>
              <a:t>over a wide range of    wavelength,</a:t>
            </a:r>
            <a:r>
              <a:rPr lang="en-US" sz="2200" dirty="0"/>
              <a:t> </a:t>
            </a:r>
            <a:r>
              <a:rPr lang="en-US" sz="2200" dirty="0">
                <a:solidFill>
                  <a:schemeClr val="tx1">
                    <a:lumMod val="85000"/>
                  </a:schemeClr>
                </a:solidFill>
              </a:rPr>
              <a:t>which includes both visible and infrared radiation</a:t>
            </a:r>
            <a:r>
              <a:rPr lang="en-US" sz="2200" dirty="0">
                <a:solidFill>
                  <a:schemeClr val="bg1">
                    <a:lumMod val="75000"/>
                    <a:lumOff val="25000"/>
                  </a:schemeClr>
                </a:solidFill>
              </a:rPr>
              <a:t>, and</a:t>
            </a:r>
          </a:p>
          <a:p>
            <a:pPr algn="just">
              <a:buFont typeface="Wingdings" panose="05000000000000000000" pitchFamily="2" charset="2"/>
              <a:buNone/>
              <a:defRPr/>
            </a:pPr>
            <a:r>
              <a:rPr lang="en-US" sz="2200" dirty="0"/>
              <a:t>2.They operate at room temperature.</a:t>
            </a:r>
          </a:p>
          <a:p>
            <a:pPr algn="just">
              <a:buFont typeface="Wingdings" panose="05000000000000000000" pitchFamily="2" charset="2"/>
              <a:buNone/>
              <a:defRPr/>
            </a:pPr>
            <a:endParaRPr lang="en-US" sz="2200" dirty="0"/>
          </a:p>
          <a:p>
            <a:pPr algn="just">
              <a:defRPr/>
            </a:pPr>
            <a:r>
              <a:rPr lang="en-US" sz="2200" b="1" u="sng" dirty="0">
                <a:solidFill>
                  <a:srgbClr val="FF0000"/>
                </a:solidFill>
              </a:rPr>
              <a:t>Disadvantage </a:t>
            </a:r>
          </a:p>
          <a:p>
            <a:pPr algn="just">
              <a:buFont typeface="Wingdings" panose="05000000000000000000" pitchFamily="2" charset="2"/>
              <a:buNone/>
              <a:defRPr/>
            </a:pPr>
            <a:r>
              <a:rPr lang="en-US" sz="2200" dirty="0"/>
              <a:t>1. Slow response time ( milliseconds)</a:t>
            </a:r>
          </a:p>
          <a:p>
            <a:pPr algn="just">
              <a:buFont typeface="Wingdings" panose="05000000000000000000" pitchFamily="2" charset="2"/>
              <a:buNone/>
              <a:defRPr/>
            </a:pPr>
            <a:r>
              <a:rPr lang="en-US" sz="2200" dirty="0"/>
              <a:t>2. Lower sensitivity relative to other types of detectors. </a:t>
            </a:r>
          </a:p>
          <a:p>
            <a:pPr algn="just">
              <a:buFont typeface="Wingdings" panose="05000000000000000000" pitchFamily="2" charset="2"/>
              <a:buNone/>
              <a:defRPr/>
            </a:pPr>
            <a:r>
              <a:rPr lang="en-US" sz="2200" dirty="0"/>
              <a:t> </a:t>
            </a:r>
          </a:p>
          <a:p>
            <a:pPr marL="36576" indent="0">
              <a:buNone/>
              <a:defRPr/>
            </a:pPr>
            <a:endParaRPr lang="en-IN" dirty="0"/>
          </a:p>
        </p:txBody>
      </p:sp>
      <p:sp>
        <p:nvSpPr>
          <p:cNvPr id="8" name="Footer Placeholder 7">
            <a:extLst>
              <a:ext uri="{FF2B5EF4-FFF2-40B4-BE49-F238E27FC236}">
                <a16:creationId xmlns:a16="http://schemas.microsoft.com/office/drawing/2014/main" xmlns="" id="{D049CDAE-20E5-EB87-7777-39405D4A60ED}"/>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977568CE-D1C6-56F8-2B31-CDF477DF9064}"/>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C32CCB0C-37CA-491C-AEDF-9819B31B6B58}" type="slidenum">
              <a:rPr lang="en-US" altLang="en-US"/>
              <a:pPr eaLnBrk="1" hangingPunct="1"/>
              <a:t>49</a:t>
            </a:fld>
            <a:endParaRPr lang="en-US" altLang="en-US"/>
          </a:p>
        </p:txBody>
      </p:sp>
      <p:sp>
        <p:nvSpPr>
          <p:cNvPr id="54279" name="Date Placeholder 3">
            <a:extLst>
              <a:ext uri="{FF2B5EF4-FFF2-40B4-BE49-F238E27FC236}">
                <a16:creationId xmlns:a16="http://schemas.microsoft.com/office/drawing/2014/main" xmlns="" id="{5725BAF6-E43B-A4D3-8153-110DD619F2B8}"/>
              </a:ext>
            </a:extLst>
          </p:cNvPr>
          <p:cNvSpPr txBox="1">
            <a:spLocks/>
          </p:cNvSpPr>
          <p:nvPr/>
        </p:nvSpPr>
        <p:spPr bwMode="auto">
          <a:xfrm>
            <a:off x="2819400" y="6477000"/>
            <a:ext cx="1189038"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b"/>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sz="1000">
                <a:solidFill>
                  <a:srgbClr val="764E0E"/>
                </a:solidFill>
              </a:rPr>
              <a:t>14.03.2011</a:t>
            </a: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7B5CAA-1D0A-05BF-BE05-8CB8627CB213}"/>
              </a:ext>
            </a:extLst>
          </p:cNvPr>
          <p:cNvSpPr>
            <a:spLocks noGrp="1"/>
          </p:cNvSpPr>
          <p:nvPr>
            <p:ph type="title"/>
          </p:nvPr>
        </p:nvSpPr>
        <p:spPr>
          <a:xfrm>
            <a:off x="1981200" y="274638"/>
            <a:ext cx="8534400" cy="715962"/>
          </a:xfrm>
        </p:spPr>
        <p:txBody>
          <a:bodyPr>
            <a:normAutofit/>
          </a:bodyPr>
          <a:lstStyle/>
          <a:p>
            <a:pPr>
              <a:defRPr/>
            </a:pPr>
            <a:r>
              <a:rPr lang="en-US" sz="2800" dirty="0">
                <a:solidFill>
                  <a:srgbClr val="FFC000"/>
                </a:solidFill>
                <a:latin typeface="Algerian" pitchFamily="82" charset="0"/>
              </a:rPr>
              <a:t>thermocouple</a:t>
            </a:r>
            <a:endParaRPr lang="en-IN" sz="2800" dirty="0">
              <a:solidFill>
                <a:srgbClr val="FFC000"/>
              </a:solidFill>
              <a:latin typeface="Algerian" pitchFamily="82" charset="0"/>
            </a:endParaRPr>
          </a:p>
        </p:txBody>
      </p:sp>
      <p:sp>
        <p:nvSpPr>
          <p:cNvPr id="3" name="Content Placeholder 2">
            <a:extLst>
              <a:ext uri="{FF2B5EF4-FFF2-40B4-BE49-F238E27FC236}">
                <a16:creationId xmlns:a16="http://schemas.microsoft.com/office/drawing/2014/main" xmlns="" id="{A1BF969B-8137-4F6B-C9FB-2DC738CBDCF2}"/>
              </a:ext>
            </a:extLst>
          </p:cNvPr>
          <p:cNvSpPr>
            <a:spLocks noGrp="1"/>
          </p:cNvSpPr>
          <p:nvPr>
            <p:ph idx="1"/>
          </p:nvPr>
        </p:nvSpPr>
        <p:spPr>
          <a:xfrm>
            <a:off x="1828800" y="990600"/>
            <a:ext cx="8686800" cy="5257800"/>
          </a:xfrm>
        </p:spPr>
        <p:txBody>
          <a:bodyPr>
            <a:noAutofit/>
          </a:bodyPr>
          <a:lstStyle/>
          <a:p>
            <a:pPr algn="just">
              <a:lnSpc>
                <a:spcPct val="150000"/>
              </a:lnSpc>
              <a:defRPr/>
            </a:pPr>
            <a:r>
              <a:rPr lang="en-US" sz="2400" b="1" dirty="0">
                <a:solidFill>
                  <a:schemeClr val="tx1">
                    <a:lumMod val="95000"/>
                  </a:schemeClr>
                </a:solidFill>
              </a:rPr>
              <a:t>It is based on fact that an </a:t>
            </a:r>
          </a:p>
          <a:p>
            <a:pPr algn="just">
              <a:lnSpc>
                <a:spcPct val="150000"/>
              </a:lnSpc>
              <a:defRPr/>
            </a:pPr>
            <a:r>
              <a:rPr lang="en-US" sz="2400" b="1" dirty="0"/>
              <a:t>electric </a:t>
            </a:r>
            <a:r>
              <a:rPr lang="en-US" sz="2400" b="1" dirty="0">
                <a:solidFill>
                  <a:srgbClr val="FF0000"/>
                </a:solidFill>
                <a:latin typeface="Aharoni" pitchFamily="2" charset="-79"/>
                <a:cs typeface="Aharoni" pitchFamily="2" charset="-79"/>
              </a:rPr>
              <a:t>current will flow in two dissimilar metals </a:t>
            </a:r>
            <a:r>
              <a:rPr lang="en-US" sz="2400" b="1" dirty="0">
                <a:solidFill>
                  <a:srgbClr val="FF0000"/>
                </a:solidFill>
              </a:rPr>
              <a:t>(like bismuth  &amp; antimony). </a:t>
            </a:r>
          </a:p>
          <a:p>
            <a:pPr algn="just">
              <a:lnSpc>
                <a:spcPct val="150000"/>
              </a:lnSpc>
              <a:defRPr/>
            </a:pPr>
            <a:r>
              <a:rPr lang="en-US" sz="2400" b="1" dirty="0">
                <a:solidFill>
                  <a:srgbClr val="00B0F0"/>
                </a:solidFill>
              </a:rPr>
              <a:t>Wires are connected together at both ends, a small voltage is produced </a:t>
            </a:r>
            <a:r>
              <a:rPr lang="en-US" sz="2400" b="1" dirty="0">
                <a:solidFill>
                  <a:srgbClr val="FF0000"/>
                </a:solidFill>
              </a:rPr>
              <a:t>proportionally to the temperature differential exists between the two ends.</a:t>
            </a:r>
          </a:p>
        </p:txBody>
      </p:sp>
      <p:sp>
        <p:nvSpPr>
          <p:cNvPr id="7" name="Footer Placeholder 6">
            <a:extLst>
              <a:ext uri="{FF2B5EF4-FFF2-40B4-BE49-F238E27FC236}">
                <a16:creationId xmlns:a16="http://schemas.microsoft.com/office/drawing/2014/main" xmlns="" id="{979B5B52-7617-FA42-7F88-D53719F1C38B}"/>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CAD1CA8E-6654-055B-D7F8-635D1DB58233}"/>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71995537-77F4-49E7-81BE-C6EC340CCAE7}" type="slidenum">
              <a:rPr lang="en-US" altLang="en-US"/>
              <a:pPr eaLnBrk="1" hangingPunct="1"/>
              <a:t>50</a:t>
            </a:fld>
            <a:endParaRPr lang="en-US" altLang="en-US"/>
          </a:p>
        </p:txBody>
      </p:sp>
      <p:sp>
        <p:nvSpPr>
          <p:cNvPr id="55303" name="Date Placeholder 3">
            <a:extLst>
              <a:ext uri="{FF2B5EF4-FFF2-40B4-BE49-F238E27FC236}">
                <a16:creationId xmlns:a16="http://schemas.microsoft.com/office/drawing/2014/main" xmlns="" id="{E61B2765-8237-D96D-5F56-5B10C2C7E636}"/>
              </a:ext>
            </a:extLst>
          </p:cNvPr>
          <p:cNvSpPr txBox="1">
            <a:spLocks/>
          </p:cNvSpPr>
          <p:nvPr/>
        </p:nvSpPr>
        <p:spPr bwMode="auto">
          <a:xfrm>
            <a:off x="2819400" y="6477000"/>
            <a:ext cx="1189038"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b"/>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sz="1000">
                <a:solidFill>
                  <a:srgbClr val="764E0E"/>
                </a:solidFill>
              </a:rPr>
              <a:t>14.03.2011</a:t>
            </a:r>
          </a:p>
        </p:txBody>
      </p:sp>
      <p:pic>
        <p:nvPicPr>
          <p:cNvPr id="8" name="Picture 4">
            <a:extLst>
              <a:ext uri="{FF2B5EF4-FFF2-40B4-BE49-F238E27FC236}">
                <a16:creationId xmlns:a16="http://schemas.microsoft.com/office/drawing/2014/main" xmlns="" id="{E5CAA429-D548-0A55-9C9E-455CA9351F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3886200"/>
            <a:ext cx="52832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5" name="Picture 8" descr="http://img.bhs4.com/7F/0/7F03EF60BEF42718B7A2B3A6B99A2D5EA4C28679_large.jpg">
            <a:extLst>
              <a:ext uri="{FF2B5EF4-FFF2-40B4-BE49-F238E27FC236}">
                <a16:creationId xmlns:a16="http://schemas.microsoft.com/office/drawing/2014/main" xmlns="" id="{83B7024A-2FC2-EAEB-0C73-6E84573026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4800" y="5884864"/>
            <a:ext cx="935038" cy="97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6" name="Rectangle 9">
            <a:extLst>
              <a:ext uri="{FF2B5EF4-FFF2-40B4-BE49-F238E27FC236}">
                <a16:creationId xmlns:a16="http://schemas.microsoft.com/office/drawing/2014/main" xmlns="" id="{CD6D8A89-F836-04E2-E8B2-5FD28CE6F567}"/>
              </a:ext>
            </a:extLst>
          </p:cNvPr>
          <p:cNvSpPr>
            <a:spLocks noChangeArrowheads="1"/>
          </p:cNvSpPr>
          <p:nvPr/>
        </p:nvSpPr>
        <p:spPr bwMode="auto">
          <a:xfrm>
            <a:off x="2590800" y="4648200"/>
            <a:ext cx="457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b="1">
                <a:solidFill>
                  <a:srgbClr val="00B0F0"/>
                </a:solidFill>
              </a:rPr>
              <a:t> </a:t>
            </a:r>
            <a:endParaRPr lang="en-US" alt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1" presetClass="entr" presetSubtype="1"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heel(1)">
                                      <p:cBhvr>
                                        <p:cTn id="3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E03A03-E53F-93EB-62F1-26B465389520}"/>
              </a:ext>
            </a:extLst>
          </p:cNvPr>
          <p:cNvSpPr>
            <a:spLocks noGrp="1"/>
          </p:cNvSpPr>
          <p:nvPr>
            <p:ph type="title"/>
          </p:nvPr>
        </p:nvSpPr>
        <p:spPr/>
        <p:txBody>
          <a:bodyPr/>
          <a:lstStyle/>
          <a:p>
            <a:pPr>
              <a:defRPr/>
            </a:pPr>
            <a:endParaRPr lang="en-US"/>
          </a:p>
        </p:txBody>
      </p:sp>
      <p:sp>
        <p:nvSpPr>
          <p:cNvPr id="5" name="Footer Placeholder 4">
            <a:extLst>
              <a:ext uri="{FF2B5EF4-FFF2-40B4-BE49-F238E27FC236}">
                <a16:creationId xmlns:a16="http://schemas.microsoft.com/office/drawing/2014/main" xmlns="" id="{A7BA2FB9-BABE-958D-CCDF-9CE5D768C554}"/>
              </a:ext>
            </a:extLst>
          </p:cNvPr>
          <p:cNvSpPr>
            <a:spLocks noGrp="1"/>
          </p:cNvSpPr>
          <p:nvPr>
            <p:ph type="ftr" sz="quarter" idx="11"/>
          </p:nvPr>
        </p:nvSpPr>
        <p:spPr/>
        <p:txBody>
          <a:bodyPr/>
          <a:lstStyle/>
          <a:p>
            <a:pPr>
              <a:defRPr/>
            </a:pPr>
            <a:r>
              <a:rPr lang="en-US" smtClean="0"/>
              <a:t>RDP</a:t>
            </a:r>
            <a:endParaRPr lang="en-US"/>
          </a:p>
        </p:txBody>
      </p:sp>
      <p:sp>
        <p:nvSpPr>
          <p:cNvPr id="6" name="Slide Number Placeholder 5">
            <a:extLst>
              <a:ext uri="{FF2B5EF4-FFF2-40B4-BE49-F238E27FC236}">
                <a16:creationId xmlns:a16="http://schemas.microsoft.com/office/drawing/2014/main" xmlns="" id="{3222D572-577B-5CFD-FA89-7653305E72DF}"/>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F35E423A-B3AB-4013-971C-C52D546A1B09}" type="slidenum">
              <a:rPr lang="en-US" altLang="en-US"/>
              <a:pPr eaLnBrk="1" hangingPunct="1"/>
              <a:t>51</a:t>
            </a:fld>
            <a:endParaRPr lang="en-US" altLang="en-US"/>
          </a:p>
        </p:txBody>
      </p:sp>
      <p:pic>
        <p:nvPicPr>
          <p:cNvPr id="7" name="Picture 4">
            <a:extLst>
              <a:ext uri="{FF2B5EF4-FFF2-40B4-BE49-F238E27FC236}">
                <a16:creationId xmlns:a16="http://schemas.microsoft.com/office/drawing/2014/main" xmlns="" id="{3BA096F9-A5AA-F935-F330-0BCF177EA54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863850" y="1828801"/>
            <a:ext cx="6464300" cy="2981325"/>
          </a:xfrm>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CD3832-669A-8A30-8E09-BF86AE6C7CE5}"/>
              </a:ext>
            </a:extLst>
          </p:cNvPr>
          <p:cNvSpPr>
            <a:spLocks noGrp="1"/>
          </p:cNvSpPr>
          <p:nvPr>
            <p:ph type="title"/>
          </p:nvPr>
        </p:nvSpPr>
        <p:spPr/>
        <p:txBody>
          <a:bodyPr>
            <a:normAutofit/>
          </a:bodyPr>
          <a:lstStyle/>
          <a:p>
            <a:pPr>
              <a:defRPr/>
            </a:pPr>
            <a:r>
              <a:rPr lang="en-US" sz="2400" dirty="0">
                <a:solidFill>
                  <a:srgbClr val="FFC000"/>
                </a:solidFill>
                <a:latin typeface="Algerian" pitchFamily="82" charset="0"/>
              </a:rPr>
              <a:t>thermocouple</a:t>
            </a:r>
            <a:endParaRPr lang="en-IN" sz="2400" dirty="0"/>
          </a:p>
        </p:txBody>
      </p:sp>
      <p:pic>
        <p:nvPicPr>
          <p:cNvPr id="6" name="Picture 4">
            <a:extLst>
              <a:ext uri="{FF2B5EF4-FFF2-40B4-BE49-F238E27FC236}">
                <a16:creationId xmlns:a16="http://schemas.microsoft.com/office/drawing/2014/main" xmlns="" id="{78119A9A-67D2-1BE4-8D84-76D05BAA899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257800" y="3581400"/>
            <a:ext cx="4800600" cy="2844800"/>
          </a:xfrm>
        </p:spPr>
      </p:pic>
      <p:sp>
        <p:nvSpPr>
          <p:cNvPr id="12" name="Footer Placeholder 11">
            <a:extLst>
              <a:ext uri="{FF2B5EF4-FFF2-40B4-BE49-F238E27FC236}">
                <a16:creationId xmlns:a16="http://schemas.microsoft.com/office/drawing/2014/main" xmlns="" id="{64D1A6E3-6140-0E4B-7498-A354AFB47819}"/>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F172AA1F-C186-FE1E-4CD2-A68B3B8668DE}"/>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665CE303-E585-478A-A882-E964E65B94C6}" type="slidenum">
              <a:rPr lang="en-US" altLang="en-US"/>
              <a:pPr eaLnBrk="1" hangingPunct="1"/>
              <a:t>52</a:t>
            </a:fld>
            <a:endParaRPr lang="en-US" altLang="en-US"/>
          </a:p>
        </p:txBody>
      </p:sp>
      <p:sp>
        <p:nvSpPr>
          <p:cNvPr id="57351" name="Date Placeholder 3">
            <a:extLst>
              <a:ext uri="{FF2B5EF4-FFF2-40B4-BE49-F238E27FC236}">
                <a16:creationId xmlns:a16="http://schemas.microsoft.com/office/drawing/2014/main" xmlns="" id="{EA434936-B01D-4FBF-E57D-F5437F0437CE}"/>
              </a:ext>
            </a:extLst>
          </p:cNvPr>
          <p:cNvSpPr txBox="1">
            <a:spLocks/>
          </p:cNvSpPr>
          <p:nvPr/>
        </p:nvSpPr>
        <p:spPr bwMode="auto">
          <a:xfrm>
            <a:off x="2819400" y="6477000"/>
            <a:ext cx="1189038"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b"/>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sz="1000">
                <a:solidFill>
                  <a:srgbClr val="764E0E"/>
                </a:solidFill>
              </a:rPr>
              <a:t>14.03.2011</a:t>
            </a:r>
          </a:p>
        </p:txBody>
      </p:sp>
      <p:sp>
        <p:nvSpPr>
          <p:cNvPr id="57352" name="Oval 6">
            <a:extLst>
              <a:ext uri="{FF2B5EF4-FFF2-40B4-BE49-F238E27FC236}">
                <a16:creationId xmlns:a16="http://schemas.microsoft.com/office/drawing/2014/main" xmlns="" id="{0D2EE69B-2A4C-DFE7-8B9C-FA908F1EEACF}"/>
              </a:ext>
            </a:extLst>
          </p:cNvPr>
          <p:cNvSpPr>
            <a:spLocks noChangeArrowheads="1"/>
          </p:cNvSpPr>
          <p:nvPr/>
        </p:nvSpPr>
        <p:spPr bwMode="auto">
          <a:xfrm>
            <a:off x="8991600" y="228600"/>
            <a:ext cx="762000" cy="762000"/>
          </a:xfrm>
          <a:prstGeom prst="ellipse">
            <a:avLst/>
          </a:prstGeom>
          <a:solidFill>
            <a:srgbClr val="80008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 name="Oval 8">
            <a:extLst>
              <a:ext uri="{FF2B5EF4-FFF2-40B4-BE49-F238E27FC236}">
                <a16:creationId xmlns:a16="http://schemas.microsoft.com/office/drawing/2014/main" xmlns="" id="{BFD359BB-E9EF-7B06-C18F-9F4805A3A4C2}"/>
              </a:ext>
            </a:extLst>
          </p:cNvPr>
          <p:cNvSpPr>
            <a:spLocks noChangeArrowheads="1"/>
          </p:cNvSpPr>
          <p:nvPr/>
        </p:nvSpPr>
        <p:spPr bwMode="auto">
          <a:xfrm>
            <a:off x="8839200" y="762000"/>
            <a:ext cx="304800" cy="304800"/>
          </a:xfrm>
          <a:prstGeom prst="ellipse">
            <a:avLst/>
          </a:prstGeom>
          <a:solidFill>
            <a:srgbClr val="FF00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 name="Oval 10">
            <a:extLst>
              <a:ext uri="{FF2B5EF4-FFF2-40B4-BE49-F238E27FC236}">
                <a16:creationId xmlns:a16="http://schemas.microsoft.com/office/drawing/2014/main" xmlns="" id="{EAAE5523-7084-213A-C1B7-EB8222F8D7D0}"/>
              </a:ext>
            </a:extLst>
          </p:cNvPr>
          <p:cNvSpPr>
            <a:spLocks noChangeArrowheads="1"/>
          </p:cNvSpPr>
          <p:nvPr/>
        </p:nvSpPr>
        <p:spPr bwMode="auto">
          <a:xfrm>
            <a:off x="9601200" y="762000"/>
            <a:ext cx="304800" cy="304800"/>
          </a:xfrm>
          <a:prstGeom prst="ellipse">
            <a:avLst/>
          </a:prstGeom>
          <a:solidFill>
            <a:srgbClr val="FF00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pic>
        <p:nvPicPr>
          <p:cNvPr id="57355" name="Picture 10" descr="http://img.bhs4.com/7F/0/7F03EF60BEF42718B7A2B3A6B99A2D5EA4C28679_large.jpg">
            <a:extLst>
              <a:ext uri="{FF2B5EF4-FFF2-40B4-BE49-F238E27FC236}">
                <a16:creationId xmlns:a16="http://schemas.microsoft.com/office/drawing/2014/main" xmlns="" id="{02C51F17-83DB-CDB4-6E1D-4C6CD5E3BC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3124200"/>
            <a:ext cx="32766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6" name="Rectangle 13">
            <a:extLst>
              <a:ext uri="{FF2B5EF4-FFF2-40B4-BE49-F238E27FC236}">
                <a16:creationId xmlns:a16="http://schemas.microsoft.com/office/drawing/2014/main" xmlns="" id="{755C7DEA-A9B7-75E2-2E10-3BE5DFA1C90E}"/>
              </a:ext>
            </a:extLst>
          </p:cNvPr>
          <p:cNvSpPr>
            <a:spLocks noChangeArrowheads="1"/>
          </p:cNvSpPr>
          <p:nvPr/>
        </p:nvSpPr>
        <p:spPr bwMode="auto">
          <a:xfrm>
            <a:off x="1905000" y="1828801"/>
            <a:ext cx="8534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b="1">
                <a:solidFill>
                  <a:srgbClr val="00B0F0"/>
                </a:solidFill>
              </a:rPr>
              <a:t> </a:t>
            </a:r>
            <a:r>
              <a:rPr lang="en-US" altLang="en-US" sz="2400" b="1">
                <a:solidFill>
                  <a:srgbClr val="00B0F0"/>
                </a:solidFill>
              </a:rPr>
              <a:t>Several thermocouples like this connected in series forms a thermopile so that their voltage adds.</a:t>
            </a:r>
            <a:endParaRPr lang="en-US" alt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1" presetClass="entr" presetSubtype="1"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2000"/>
                                        <p:tgtEl>
                                          <p:spTgt spid="6"/>
                                        </p:tgtEl>
                                      </p:cBhvr>
                                    </p:animEffect>
                                  </p:childTnLst>
                                </p:cTn>
                              </p:par>
                              <p:par>
                                <p:cTn id="14" presetID="0" presetClass="path" presetSubtype="0" repeatCount="indefinite" accel="50000" decel="50000" autoRev="1" fill="hold" grpId="0" nodeType="withEffect">
                                  <p:stCondLst>
                                    <p:cond delay="0"/>
                                  </p:stCondLst>
                                  <p:childTnLst>
                                    <p:animMotion origin="layout" path="M 0.0 -3.36037E-6 L -0.01667 0.01113 " pathEditMode="relative" rAng="0" ptsTypes="AA">
                                      <p:cBhvr>
                                        <p:cTn id="15" dur="1000" fill="hold"/>
                                        <p:tgtEl>
                                          <p:spTgt spid="10"/>
                                        </p:tgtEl>
                                        <p:attrNameLst>
                                          <p:attrName>ppt_x</p:attrName>
                                          <p:attrName>ppt_y</p:attrName>
                                        </p:attrNameLst>
                                      </p:cBhvr>
                                      <p:rCtr x="-8330000" y="5560000"/>
                                    </p:animMotion>
                                  </p:childTnLst>
                                </p:cTn>
                              </p:par>
                              <p:par>
                                <p:cTn id="16" presetID="0" presetClass="path" presetSubtype="0" repeatCount="indefinite" accel="50000" decel="50000" autoRev="1" fill="hold" grpId="0" nodeType="withEffect">
                                  <p:stCondLst>
                                    <p:cond delay="0"/>
                                  </p:stCondLst>
                                  <p:childTnLst>
                                    <p:animMotion origin="layout" path="M -3.33333E-6 -3.36037E-6 L 0.025 0.01113 " pathEditMode="relative" ptsTypes="AA">
                                      <p:cBhvr>
                                        <p:cTn id="17" dur="1000" fill="hold"/>
                                        <p:tgtEl>
                                          <p:spTgt spid="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34E7D2-09D4-8460-2083-22E9A049C2D8}"/>
              </a:ext>
            </a:extLst>
          </p:cNvPr>
          <p:cNvSpPr>
            <a:spLocks noGrp="1"/>
          </p:cNvSpPr>
          <p:nvPr>
            <p:ph type="title"/>
          </p:nvPr>
        </p:nvSpPr>
        <p:spPr>
          <a:xfrm>
            <a:off x="2286000" y="1"/>
            <a:ext cx="7467600" cy="639763"/>
          </a:xfrm>
        </p:spPr>
        <p:txBody>
          <a:bodyPr>
            <a:normAutofit fontScale="90000"/>
          </a:bodyPr>
          <a:lstStyle/>
          <a:p>
            <a:pPr>
              <a:defRPr/>
            </a:pPr>
            <a:r>
              <a:rPr lang="en-US" sz="2400" dirty="0">
                <a:solidFill>
                  <a:srgbClr val="0070C0"/>
                </a:solidFill>
                <a:latin typeface="Algerian" pitchFamily="82" charset="0"/>
              </a:rPr>
              <a:t/>
            </a:r>
            <a:br>
              <a:rPr lang="en-US" sz="2400" dirty="0">
                <a:solidFill>
                  <a:srgbClr val="0070C0"/>
                </a:solidFill>
                <a:latin typeface="Algerian" pitchFamily="82" charset="0"/>
              </a:rPr>
            </a:br>
            <a:r>
              <a:rPr lang="en-US" sz="2400" dirty="0">
                <a:solidFill>
                  <a:srgbClr val="0070C0"/>
                </a:solidFill>
                <a:latin typeface="Algerian" pitchFamily="82" charset="0"/>
              </a:rPr>
              <a:t>Thermocouple</a:t>
            </a:r>
            <a:endParaRPr lang="en-IN" sz="2400" dirty="0">
              <a:solidFill>
                <a:srgbClr val="0070C0"/>
              </a:solidFill>
            </a:endParaRPr>
          </a:p>
        </p:txBody>
      </p:sp>
      <p:sp>
        <p:nvSpPr>
          <p:cNvPr id="3" name="Content Placeholder 2">
            <a:extLst>
              <a:ext uri="{FF2B5EF4-FFF2-40B4-BE49-F238E27FC236}">
                <a16:creationId xmlns:a16="http://schemas.microsoft.com/office/drawing/2014/main" xmlns="" id="{B8D98CC5-96C6-DCAA-16F2-10E439C726B0}"/>
              </a:ext>
            </a:extLst>
          </p:cNvPr>
          <p:cNvSpPr>
            <a:spLocks noGrp="1"/>
          </p:cNvSpPr>
          <p:nvPr>
            <p:ph idx="1"/>
          </p:nvPr>
        </p:nvSpPr>
        <p:spPr>
          <a:xfrm>
            <a:off x="1752600" y="609600"/>
            <a:ext cx="8686800" cy="5867400"/>
          </a:xfrm>
        </p:spPr>
        <p:txBody>
          <a:bodyPr>
            <a:noAutofit/>
          </a:bodyPr>
          <a:lstStyle/>
          <a:p>
            <a:pPr algn="just">
              <a:lnSpc>
                <a:spcPct val="150000"/>
              </a:lnSpc>
              <a:defRPr/>
            </a:pPr>
            <a:r>
              <a:rPr lang="en-US" sz="2400" b="1" dirty="0">
                <a:solidFill>
                  <a:srgbClr val="FF0000"/>
                </a:solidFill>
              </a:rPr>
              <a:t>Construction: </a:t>
            </a:r>
            <a:r>
              <a:rPr lang="en-US" sz="2400" b="1" dirty="0">
                <a:solidFill>
                  <a:srgbClr val="FFFF00"/>
                </a:solidFill>
              </a:rPr>
              <a:t/>
            </a:r>
            <a:br>
              <a:rPr lang="en-US" sz="2400" b="1" dirty="0">
                <a:solidFill>
                  <a:srgbClr val="FFFF00"/>
                </a:solidFill>
              </a:rPr>
            </a:br>
            <a:endParaRPr lang="en-US" sz="2400" b="1" dirty="0"/>
          </a:p>
          <a:p>
            <a:pPr algn="just">
              <a:lnSpc>
                <a:spcPct val="150000"/>
              </a:lnSpc>
              <a:defRPr/>
            </a:pPr>
            <a:r>
              <a:rPr lang="en-US" sz="2400" b="1" dirty="0"/>
              <a:t>The end exposed to IR radiation is called the </a:t>
            </a:r>
          </a:p>
          <a:p>
            <a:pPr algn="just">
              <a:lnSpc>
                <a:spcPct val="150000"/>
              </a:lnSpc>
              <a:defRPr/>
            </a:pPr>
            <a:r>
              <a:rPr lang="en-US" sz="2400" b="1" dirty="0">
                <a:solidFill>
                  <a:srgbClr val="FF0000"/>
                </a:solidFill>
              </a:rPr>
              <a:t>hot junction </a:t>
            </a:r>
            <a:r>
              <a:rPr lang="en-US" sz="2400" b="1" dirty="0"/>
              <a:t>(</a:t>
            </a:r>
            <a:r>
              <a:rPr lang="en-US" sz="2400" b="1" dirty="0">
                <a:solidFill>
                  <a:srgbClr val="00B050"/>
                </a:solidFill>
              </a:rPr>
              <a:t>blackened gold foil in order to increase the energy gathering efficiency). </a:t>
            </a:r>
          </a:p>
          <a:p>
            <a:pPr algn="just">
              <a:lnSpc>
                <a:spcPct val="150000"/>
              </a:lnSpc>
              <a:defRPr/>
            </a:pPr>
            <a:r>
              <a:rPr lang="en-US" sz="2400" b="1" dirty="0"/>
              <a:t>It is a usually a black body. The other connection, the </a:t>
            </a:r>
            <a:r>
              <a:rPr lang="en-US" sz="2400" b="1" dirty="0">
                <a:solidFill>
                  <a:srgbClr val="FF0000"/>
                </a:solidFill>
              </a:rPr>
              <a:t>cold junction </a:t>
            </a:r>
            <a:r>
              <a:rPr lang="en-US" sz="2400" b="1" dirty="0"/>
              <a:t>and is </a:t>
            </a:r>
            <a:r>
              <a:rPr lang="en-US" sz="2400" b="1" dirty="0">
                <a:solidFill>
                  <a:srgbClr val="00B050"/>
                </a:solidFill>
              </a:rPr>
              <a:t>thermally insulated </a:t>
            </a:r>
            <a:r>
              <a:rPr lang="en-US" sz="2400" b="1" dirty="0"/>
              <a:t>and carefully screened from  </a:t>
            </a:r>
            <a:r>
              <a:rPr lang="en-US" sz="2400" b="1" dirty="0">
                <a:solidFill>
                  <a:srgbClr val="00B0F0"/>
                </a:solidFill>
              </a:rPr>
              <a:t>stray light.</a:t>
            </a:r>
          </a:p>
          <a:p>
            <a:pPr algn="just">
              <a:lnSpc>
                <a:spcPct val="150000"/>
              </a:lnSpc>
              <a:defRPr/>
            </a:pPr>
            <a:r>
              <a:rPr lang="en-US" sz="2400" b="1" dirty="0">
                <a:solidFill>
                  <a:srgbClr val="00B0F0"/>
                </a:solidFill>
              </a:rPr>
              <a:t>      </a:t>
            </a:r>
            <a:endParaRPr lang="en-IN" sz="2400" b="1" dirty="0">
              <a:solidFill>
                <a:srgbClr val="00B0F0"/>
              </a:solidFill>
            </a:endParaRPr>
          </a:p>
        </p:txBody>
      </p:sp>
      <p:sp>
        <p:nvSpPr>
          <p:cNvPr id="8" name="Footer Placeholder 7">
            <a:extLst>
              <a:ext uri="{FF2B5EF4-FFF2-40B4-BE49-F238E27FC236}">
                <a16:creationId xmlns:a16="http://schemas.microsoft.com/office/drawing/2014/main" xmlns="" id="{5F1EE65C-4059-5EE4-2E9D-2E619735D442}"/>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F162884E-69DB-3A29-E96B-5332FAB71765}"/>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1B914E12-4509-458F-B78F-4D96246215B0}" type="slidenum">
              <a:rPr lang="en-US" altLang="en-US"/>
              <a:pPr eaLnBrk="1" hangingPunct="1"/>
              <a:t>53</a:t>
            </a:fld>
            <a:endParaRPr lang="en-US" altLang="en-US"/>
          </a:p>
        </p:txBody>
      </p:sp>
      <p:cxnSp>
        <p:nvCxnSpPr>
          <p:cNvPr id="7" name="Straight Arrow Connector 6">
            <a:extLst>
              <a:ext uri="{FF2B5EF4-FFF2-40B4-BE49-F238E27FC236}">
                <a16:creationId xmlns:a16="http://schemas.microsoft.com/office/drawing/2014/main" xmlns="" id="{9E76E9D5-423D-4A66-1A35-AE64F54F4A13}"/>
              </a:ext>
            </a:extLst>
          </p:cNvPr>
          <p:cNvCxnSpPr/>
          <p:nvPr/>
        </p:nvCxnSpPr>
        <p:spPr>
          <a:xfrm flipH="1">
            <a:off x="3733800" y="4800600"/>
            <a:ext cx="45720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8376" name="Date Placeholder 3">
            <a:extLst>
              <a:ext uri="{FF2B5EF4-FFF2-40B4-BE49-F238E27FC236}">
                <a16:creationId xmlns:a16="http://schemas.microsoft.com/office/drawing/2014/main" xmlns="" id="{8E11A025-5DC9-893C-96E7-C7009797880A}"/>
              </a:ext>
            </a:extLst>
          </p:cNvPr>
          <p:cNvSpPr txBox="1">
            <a:spLocks/>
          </p:cNvSpPr>
          <p:nvPr/>
        </p:nvSpPr>
        <p:spPr bwMode="auto">
          <a:xfrm>
            <a:off x="2667000" y="6400800"/>
            <a:ext cx="1189038"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b"/>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en-US" sz="1000">
                <a:solidFill>
                  <a:srgbClr val="764E0E"/>
                </a:solidFill>
              </a:rPr>
              <a:t>14.03.2011</a:t>
            </a:r>
          </a:p>
        </p:txBody>
      </p:sp>
      <p:pic>
        <p:nvPicPr>
          <p:cNvPr id="10" name="Picture 4">
            <a:extLst>
              <a:ext uri="{FF2B5EF4-FFF2-40B4-BE49-F238E27FC236}">
                <a16:creationId xmlns:a16="http://schemas.microsoft.com/office/drawing/2014/main" xmlns="" id="{2A5919B6-8D59-975F-53F4-390556580CA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5000" y="4953001"/>
            <a:ext cx="2667000" cy="157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1" presetClass="entr" presetSubtype="1"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heel(1)">
                                      <p:cBhvr>
                                        <p:cTn id="4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3297329-3676-960D-45C8-325608FC07AF}"/>
              </a:ext>
            </a:extLst>
          </p:cNvPr>
          <p:cNvSpPr>
            <a:spLocks noGrp="1"/>
          </p:cNvSpPr>
          <p:nvPr>
            <p:ph idx="1"/>
          </p:nvPr>
        </p:nvSpPr>
        <p:spPr>
          <a:xfrm>
            <a:off x="1676400" y="685800"/>
            <a:ext cx="8763000" cy="5562600"/>
          </a:xfrm>
        </p:spPr>
        <p:txBody>
          <a:bodyPr>
            <a:noAutofit/>
          </a:bodyPr>
          <a:lstStyle/>
          <a:p>
            <a:pPr algn="just">
              <a:lnSpc>
                <a:spcPct val="150000"/>
              </a:lnSpc>
              <a:defRPr/>
            </a:pPr>
            <a:r>
              <a:rPr lang="en-US" sz="2800" b="1" dirty="0">
                <a:solidFill>
                  <a:srgbClr val="00B0F0"/>
                </a:solidFill>
              </a:rPr>
              <a:t>the 2 </a:t>
            </a:r>
            <a:r>
              <a:rPr lang="en-US" sz="2800" b="1" dirty="0">
                <a:solidFill>
                  <a:srgbClr val="FF0000"/>
                </a:solidFill>
                <a:latin typeface="Aharoni" pitchFamily="2" charset="-79"/>
                <a:cs typeface="Aharoni" pitchFamily="2" charset="-79"/>
              </a:rPr>
              <a:t>dissimilar metals</a:t>
            </a:r>
            <a:r>
              <a:rPr lang="en-US" sz="2800" b="1" dirty="0">
                <a:solidFill>
                  <a:srgbClr val="FFFF00"/>
                </a:solidFill>
                <a:latin typeface="Aharoni" pitchFamily="2" charset="-79"/>
                <a:cs typeface="Aharoni" pitchFamily="2" charset="-79"/>
              </a:rPr>
              <a:t> </a:t>
            </a:r>
            <a:r>
              <a:rPr lang="en-US" sz="2800" b="1" dirty="0">
                <a:solidFill>
                  <a:srgbClr val="00B0F0"/>
                </a:solidFill>
                <a:latin typeface="Aharoni" pitchFamily="2" charset="-79"/>
                <a:cs typeface="Aharoni" pitchFamily="2" charset="-79"/>
              </a:rPr>
              <a:t>( thermo electric efficiency)</a:t>
            </a:r>
            <a:r>
              <a:rPr lang="en-US" sz="2800" b="1" dirty="0">
                <a:solidFill>
                  <a:srgbClr val="FFFF00"/>
                </a:solidFill>
                <a:latin typeface="Aharoni" pitchFamily="2" charset="-79"/>
                <a:cs typeface="Aharoni" pitchFamily="2" charset="-79"/>
              </a:rPr>
              <a:t>  </a:t>
            </a:r>
            <a:r>
              <a:rPr lang="en-US" sz="2800" b="1" dirty="0">
                <a:solidFill>
                  <a:srgbClr val="FF0000"/>
                </a:solidFill>
                <a:latin typeface="Aharoni" pitchFamily="2" charset="-79"/>
                <a:cs typeface="Aharoni" pitchFamily="2" charset="-79"/>
              </a:rPr>
              <a:t>welded at each end </a:t>
            </a:r>
          </a:p>
          <a:p>
            <a:pPr algn="just">
              <a:lnSpc>
                <a:spcPct val="150000"/>
              </a:lnSpc>
              <a:defRPr/>
            </a:pPr>
            <a:r>
              <a:rPr lang="en-US" sz="2800" b="1" dirty="0">
                <a:solidFill>
                  <a:srgbClr val="FF0000"/>
                </a:solidFill>
                <a:latin typeface="Aharoni" pitchFamily="2" charset="-79"/>
                <a:cs typeface="Aharoni" pitchFamily="2" charset="-79"/>
              </a:rPr>
              <a:t>When kept at 2-different temperature ( cold + Hot)</a:t>
            </a:r>
          </a:p>
          <a:p>
            <a:pPr algn="just">
              <a:lnSpc>
                <a:spcPct val="150000"/>
              </a:lnSpc>
              <a:defRPr/>
            </a:pPr>
            <a:r>
              <a:rPr lang="en-US" sz="2800" b="1" dirty="0">
                <a:solidFill>
                  <a:srgbClr val="00B0F0"/>
                </a:solidFill>
              </a:rPr>
              <a:t>    small potential difference  is developed</a:t>
            </a:r>
          </a:p>
          <a:p>
            <a:pPr algn="just">
              <a:lnSpc>
                <a:spcPct val="150000"/>
              </a:lnSpc>
              <a:defRPr/>
            </a:pPr>
            <a:r>
              <a:rPr lang="en-US" sz="2800" b="1" dirty="0">
                <a:solidFill>
                  <a:srgbClr val="00B0F0"/>
                </a:solidFill>
              </a:rPr>
              <a:t>Enclosed in evacuated steel with </a:t>
            </a:r>
            <a:r>
              <a:rPr lang="en-US" sz="2800" b="1" dirty="0" err="1">
                <a:solidFill>
                  <a:srgbClr val="00B0F0"/>
                </a:solidFill>
              </a:rPr>
              <a:t>KBr</a:t>
            </a:r>
            <a:r>
              <a:rPr lang="en-US" sz="2800" b="1" dirty="0">
                <a:solidFill>
                  <a:srgbClr val="00B0F0"/>
                </a:solidFill>
              </a:rPr>
              <a:t> window </a:t>
            </a:r>
          </a:p>
          <a:p>
            <a:pPr algn="just">
              <a:lnSpc>
                <a:spcPct val="150000"/>
              </a:lnSpc>
              <a:defRPr/>
            </a:pPr>
            <a:r>
              <a:rPr lang="en-US" sz="2800" b="1" dirty="0">
                <a:solidFill>
                  <a:srgbClr val="00B0F0"/>
                </a:solidFill>
              </a:rPr>
              <a:t>( to avoid loss of energy by Convection)</a:t>
            </a:r>
            <a:endParaRPr lang="en-US" sz="2800" dirty="0"/>
          </a:p>
        </p:txBody>
      </p:sp>
      <p:sp>
        <p:nvSpPr>
          <p:cNvPr id="5" name="Footer Placeholder 4">
            <a:extLst>
              <a:ext uri="{FF2B5EF4-FFF2-40B4-BE49-F238E27FC236}">
                <a16:creationId xmlns:a16="http://schemas.microsoft.com/office/drawing/2014/main" xmlns="" id="{6A699E99-3425-5499-D109-595332D6C1AD}"/>
              </a:ext>
            </a:extLst>
          </p:cNvPr>
          <p:cNvSpPr>
            <a:spLocks noGrp="1"/>
          </p:cNvSpPr>
          <p:nvPr>
            <p:ph type="ftr" sz="quarter" idx="11"/>
          </p:nvPr>
        </p:nvSpPr>
        <p:spPr/>
        <p:txBody>
          <a:bodyPr/>
          <a:lstStyle/>
          <a:p>
            <a:pPr>
              <a:defRPr/>
            </a:pPr>
            <a:r>
              <a:rPr lang="en-US" smtClean="0"/>
              <a:t>RDP</a:t>
            </a:r>
            <a:endParaRPr lang="en-US"/>
          </a:p>
        </p:txBody>
      </p:sp>
      <p:sp>
        <p:nvSpPr>
          <p:cNvPr id="6" name="Slide Number Placeholder 5">
            <a:extLst>
              <a:ext uri="{FF2B5EF4-FFF2-40B4-BE49-F238E27FC236}">
                <a16:creationId xmlns:a16="http://schemas.microsoft.com/office/drawing/2014/main" xmlns="" id="{ECA957B0-2A7F-DFD0-708D-6226274043C9}"/>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D9035116-0DA8-4F21-A1F4-DC3D6D9BD5E5}" type="slidenum">
              <a:rPr lang="en-US" altLang="en-US"/>
              <a:pPr eaLnBrk="1" hangingPunct="1"/>
              <a:t>54</a:t>
            </a:fld>
            <a:endParaRPr lang="en-US" altLang="en-US"/>
          </a:p>
        </p:txBody>
      </p:sp>
    </p:spTree>
  </p:cSld>
  <p:clrMapOvr>
    <a:masterClrMapping/>
  </p:clrMapOvr>
  <p:transition spd="slow">
    <p:wedg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AC90F9-525A-D067-4B9B-26FF3614C46F}"/>
              </a:ext>
            </a:extLst>
          </p:cNvPr>
          <p:cNvSpPr>
            <a:spLocks noGrp="1"/>
          </p:cNvSpPr>
          <p:nvPr>
            <p:ph type="title"/>
          </p:nvPr>
        </p:nvSpPr>
        <p:spPr>
          <a:xfrm>
            <a:off x="2209800" y="1"/>
            <a:ext cx="7467600" cy="639763"/>
          </a:xfrm>
        </p:spPr>
        <p:txBody>
          <a:bodyPr>
            <a:normAutofit fontScale="90000"/>
          </a:bodyPr>
          <a:lstStyle/>
          <a:p>
            <a:pPr>
              <a:defRPr/>
            </a:pPr>
            <a:r>
              <a:rPr lang="en-US" sz="2700" dirty="0">
                <a:solidFill>
                  <a:srgbClr val="00B050"/>
                </a:solidFill>
                <a:latin typeface="Algerian" pitchFamily="82" charset="0"/>
              </a:rPr>
              <a:t>Thermocouple </a:t>
            </a:r>
            <a:r>
              <a:rPr lang="en-US" sz="2400" dirty="0">
                <a:solidFill>
                  <a:srgbClr val="FFC000"/>
                </a:solidFill>
                <a:latin typeface="Algerian" pitchFamily="82" charset="0"/>
              </a:rPr>
              <a:t>  </a:t>
            </a:r>
            <a:r>
              <a:rPr lang="en-US" sz="2400" dirty="0">
                <a:solidFill>
                  <a:srgbClr val="C00000"/>
                </a:solidFill>
              </a:rPr>
              <a:t>Working:</a:t>
            </a:r>
            <a:r>
              <a:rPr lang="en-US" sz="2400" dirty="0">
                <a:solidFill>
                  <a:srgbClr val="FFFF00"/>
                </a:solidFill>
              </a:rPr>
              <a:t/>
            </a:r>
            <a:br>
              <a:rPr lang="en-US" sz="2400" dirty="0">
                <a:solidFill>
                  <a:srgbClr val="FFFF00"/>
                </a:solidFill>
              </a:rPr>
            </a:br>
            <a:endParaRPr lang="en-IN" sz="2400" dirty="0"/>
          </a:p>
        </p:txBody>
      </p:sp>
      <p:sp>
        <p:nvSpPr>
          <p:cNvPr id="3" name="Content Placeholder 2">
            <a:extLst>
              <a:ext uri="{FF2B5EF4-FFF2-40B4-BE49-F238E27FC236}">
                <a16:creationId xmlns:a16="http://schemas.microsoft.com/office/drawing/2014/main" xmlns="" id="{EDED4516-FFD9-0871-3C1A-39247BC16CCF}"/>
              </a:ext>
            </a:extLst>
          </p:cNvPr>
          <p:cNvSpPr>
            <a:spLocks noGrp="1"/>
          </p:cNvSpPr>
          <p:nvPr>
            <p:ph idx="1"/>
          </p:nvPr>
        </p:nvSpPr>
        <p:spPr>
          <a:xfrm>
            <a:off x="1600200" y="533400"/>
            <a:ext cx="8839200" cy="6019800"/>
          </a:xfrm>
        </p:spPr>
        <p:txBody>
          <a:bodyPr>
            <a:normAutofit/>
          </a:bodyPr>
          <a:lstStyle/>
          <a:p>
            <a:pPr algn="just">
              <a:lnSpc>
                <a:spcPct val="150000"/>
              </a:lnSpc>
              <a:defRPr/>
            </a:pPr>
            <a:r>
              <a:rPr lang="en-US" sz="2400" b="1" dirty="0"/>
              <a:t>One welded joint is (</a:t>
            </a:r>
            <a:r>
              <a:rPr lang="en-US" sz="2400" b="1" dirty="0">
                <a:solidFill>
                  <a:srgbClr val="0070C0"/>
                </a:solidFill>
              </a:rPr>
              <a:t>cold junction</a:t>
            </a:r>
            <a:r>
              <a:rPr lang="en-US" sz="2400" b="1" dirty="0"/>
              <a:t>) = kept at </a:t>
            </a:r>
            <a:r>
              <a:rPr lang="en-US" sz="2400" b="1" dirty="0">
                <a:solidFill>
                  <a:srgbClr val="FF0000"/>
                </a:solidFill>
              </a:rPr>
              <a:t>constant temperature</a:t>
            </a:r>
            <a:r>
              <a:rPr lang="en-US" sz="2400" b="1" dirty="0"/>
              <a:t> ( not exposed to IR)</a:t>
            </a:r>
          </a:p>
          <a:p>
            <a:pPr algn="just">
              <a:lnSpc>
                <a:spcPct val="150000"/>
              </a:lnSpc>
              <a:defRPr/>
            </a:pPr>
            <a:r>
              <a:rPr lang="en-US" sz="2400" b="1" dirty="0"/>
              <a:t>Another welded joint ( </a:t>
            </a:r>
            <a:r>
              <a:rPr lang="en-US" sz="2400" b="1" dirty="0">
                <a:solidFill>
                  <a:srgbClr val="FF0000"/>
                </a:solidFill>
              </a:rPr>
              <a:t>hot Junction</a:t>
            </a:r>
            <a:r>
              <a:rPr lang="en-US" sz="2400" b="1" dirty="0"/>
              <a:t>)  Exposed to IR</a:t>
            </a:r>
            <a:r>
              <a:rPr lang="en-US" sz="2400" b="1" dirty="0">
                <a:solidFill>
                  <a:schemeClr val="bg1"/>
                </a:solidFill>
              </a:rPr>
              <a:t>( increase the temperature of the junction)</a:t>
            </a:r>
          </a:p>
          <a:p>
            <a:pPr algn="just">
              <a:lnSpc>
                <a:spcPct val="150000"/>
              </a:lnSpc>
              <a:defRPr/>
            </a:pPr>
            <a:r>
              <a:rPr lang="en-US" sz="2400" b="1" dirty="0"/>
              <a:t>The </a:t>
            </a:r>
            <a:r>
              <a:rPr lang="en-US" sz="2400" b="1" dirty="0">
                <a:solidFill>
                  <a:schemeClr val="tx2">
                    <a:lumMod val="60000"/>
                    <a:lumOff val="40000"/>
                  </a:schemeClr>
                </a:solidFill>
              </a:rPr>
              <a:t>temperature difference b/w 2 junction generate PD  </a:t>
            </a:r>
            <a:r>
              <a:rPr lang="en-US" sz="2400" b="1" dirty="0"/>
              <a:t>= </a:t>
            </a:r>
            <a:r>
              <a:rPr lang="en-US" sz="2400" b="1" dirty="0">
                <a:solidFill>
                  <a:schemeClr val="bg1"/>
                </a:solidFill>
              </a:rPr>
              <a:t>depend on IR radiation fall on hot junction</a:t>
            </a:r>
          </a:p>
          <a:p>
            <a:pPr algn="just">
              <a:lnSpc>
                <a:spcPct val="150000"/>
              </a:lnSpc>
              <a:defRPr/>
            </a:pPr>
            <a:r>
              <a:rPr lang="en-US" sz="2400" b="1" dirty="0"/>
              <a:t>The electricity which flows is directly proportional to the energy differential between two junctions. </a:t>
            </a:r>
          </a:p>
          <a:p>
            <a:pPr algn="just">
              <a:lnSpc>
                <a:spcPct val="150000"/>
              </a:lnSpc>
              <a:defRPr/>
            </a:pPr>
            <a:r>
              <a:rPr lang="en-US" sz="2400" b="1" dirty="0">
                <a:solidFill>
                  <a:srgbClr val="92D050"/>
                </a:solidFill>
              </a:rPr>
              <a:t>The</a:t>
            </a:r>
            <a:r>
              <a:rPr lang="en-US" sz="2400" b="1" dirty="0">
                <a:solidFill>
                  <a:srgbClr val="00B050"/>
                </a:solidFill>
              </a:rPr>
              <a:t> </a:t>
            </a:r>
            <a:r>
              <a:rPr lang="en-US" sz="2400" b="1" dirty="0">
                <a:solidFill>
                  <a:srgbClr val="0070C0"/>
                </a:solidFill>
              </a:rPr>
              <a:t>thermopiles</a:t>
            </a:r>
            <a:r>
              <a:rPr lang="en-US" sz="2400" b="1" dirty="0">
                <a:solidFill>
                  <a:srgbClr val="00B050"/>
                </a:solidFill>
              </a:rPr>
              <a:t> </a:t>
            </a:r>
            <a:r>
              <a:rPr lang="en-US" sz="2400" b="1" dirty="0">
                <a:solidFill>
                  <a:schemeClr val="bg1"/>
                </a:solidFill>
              </a:rPr>
              <a:t>offer the simplest and most direct means</a:t>
            </a:r>
            <a:r>
              <a:rPr lang="en-US" sz="2400" b="1" dirty="0">
                <a:solidFill>
                  <a:srgbClr val="92D050"/>
                </a:solidFill>
              </a:rPr>
              <a:t> for </a:t>
            </a:r>
            <a:r>
              <a:rPr lang="en-US" sz="2400" b="1" dirty="0">
                <a:solidFill>
                  <a:srgbClr val="0070C0"/>
                </a:solidFill>
              </a:rPr>
              <a:t>converting radiant energy into electric signal.</a:t>
            </a:r>
          </a:p>
          <a:p>
            <a:pPr>
              <a:defRPr/>
            </a:pPr>
            <a:endParaRPr lang="en-IN" b="1" dirty="0"/>
          </a:p>
        </p:txBody>
      </p:sp>
      <p:sp>
        <p:nvSpPr>
          <p:cNvPr id="8" name="Footer Placeholder 7">
            <a:extLst>
              <a:ext uri="{FF2B5EF4-FFF2-40B4-BE49-F238E27FC236}">
                <a16:creationId xmlns:a16="http://schemas.microsoft.com/office/drawing/2014/main" xmlns="" id="{D36BA2F7-746F-41DD-B06D-3A6EE98E1E61}"/>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F457DC80-10D8-FD81-5CAA-4596D4658FCA}"/>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E50FDED8-FB04-43DE-8690-81A67E0BF2A4}" type="slidenum">
              <a:rPr lang="en-US" altLang="en-US"/>
              <a:pPr eaLnBrk="1" hangingPunct="1"/>
              <a:t>55</a:t>
            </a:fld>
            <a:endParaRPr lang="en-US" altLang="en-US"/>
          </a:p>
        </p:txBody>
      </p:sp>
      <p:pic>
        <p:nvPicPr>
          <p:cNvPr id="60423" name="Picture 6">
            <a:extLst>
              <a:ext uri="{FF2B5EF4-FFF2-40B4-BE49-F238E27FC236}">
                <a16:creationId xmlns:a16="http://schemas.microsoft.com/office/drawing/2014/main" xmlns="" id="{3043F299-B46D-EF9F-E431-9010B098A44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000" y="5791200"/>
            <a:ext cx="681038"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7D3612-7517-DE32-F3A9-61831B64527A}"/>
              </a:ext>
            </a:extLst>
          </p:cNvPr>
          <p:cNvSpPr>
            <a:spLocks noGrp="1"/>
          </p:cNvSpPr>
          <p:nvPr>
            <p:ph type="title"/>
          </p:nvPr>
        </p:nvSpPr>
        <p:spPr/>
        <p:txBody>
          <a:bodyPr>
            <a:normAutofit/>
          </a:bodyPr>
          <a:lstStyle/>
          <a:p>
            <a:pPr>
              <a:defRPr/>
            </a:pPr>
            <a:r>
              <a:rPr lang="en-US" sz="2800" dirty="0">
                <a:solidFill>
                  <a:srgbClr val="7030A0"/>
                </a:solidFill>
                <a:latin typeface="Lucida Handwriting" pitchFamily="66" charset="0"/>
              </a:rPr>
              <a:t>Thermocouple</a:t>
            </a:r>
            <a:endParaRPr lang="en-IN" sz="2800" dirty="0">
              <a:solidFill>
                <a:srgbClr val="7030A0"/>
              </a:solidFill>
              <a:latin typeface="Lucida Handwriting" pitchFamily="66" charset="0"/>
            </a:endParaRPr>
          </a:p>
        </p:txBody>
      </p:sp>
      <p:sp>
        <p:nvSpPr>
          <p:cNvPr id="3" name="Content Placeholder 2">
            <a:extLst>
              <a:ext uri="{FF2B5EF4-FFF2-40B4-BE49-F238E27FC236}">
                <a16:creationId xmlns:a16="http://schemas.microsoft.com/office/drawing/2014/main" xmlns="" id="{8280E2C9-8983-0EB7-6D4B-42CAC06DDE8C}"/>
              </a:ext>
            </a:extLst>
          </p:cNvPr>
          <p:cNvSpPr>
            <a:spLocks noGrp="1"/>
          </p:cNvSpPr>
          <p:nvPr>
            <p:ph idx="1"/>
          </p:nvPr>
        </p:nvSpPr>
        <p:spPr>
          <a:xfrm>
            <a:off x="1981200" y="1600201"/>
            <a:ext cx="8305800" cy="4525963"/>
          </a:xfrm>
        </p:spPr>
        <p:txBody>
          <a:bodyPr/>
          <a:lstStyle/>
          <a:p>
            <a:pPr>
              <a:defRPr/>
            </a:pPr>
            <a:r>
              <a:rPr lang="en-US" b="1" dirty="0">
                <a:solidFill>
                  <a:srgbClr val="00B0F0"/>
                </a:solidFill>
              </a:rPr>
              <a:t>Advantage:</a:t>
            </a:r>
          </a:p>
          <a:p>
            <a:pPr>
              <a:defRPr/>
            </a:pPr>
            <a:endParaRPr lang="en-US" b="1" dirty="0">
              <a:solidFill>
                <a:srgbClr val="00B0F0"/>
              </a:solidFill>
            </a:endParaRPr>
          </a:p>
          <a:p>
            <a:pPr lvl="1">
              <a:defRPr/>
            </a:pPr>
            <a:r>
              <a:rPr lang="en-US" b="1" dirty="0"/>
              <a:t>Can be used over a wide range of wavelength.</a:t>
            </a:r>
          </a:p>
          <a:p>
            <a:pPr lvl="1">
              <a:defRPr/>
            </a:pPr>
            <a:r>
              <a:rPr lang="en-US" b="1" dirty="0"/>
              <a:t>Response time is about 60 msec. </a:t>
            </a:r>
          </a:p>
          <a:p>
            <a:pPr>
              <a:buFont typeface="Wingdings" panose="05000000000000000000" pitchFamily="2" charset="2"/>
              <a:buNone/>
              <a:defRPr/>
            </a:pPr>
            <a:r>
              <a:rPr lang="en-US" b="1" dirty="0"/>
              <a:t>       </a:t>
            </a:r>
            <a:r>
              <a:rPr lang="en-US" b="1" dirty="0">
                <a:solidFill>
                  <a:srgbClr val="00B050"/>
                </a:solidFill>
              </a:rPr>
              <a:t>Disadvantage:</a:t>
            </a:r>
          </a:p>
          <a:p>
            <a:pPr>
              <a:buFont typeface="Wingdings" panose="05000000000000000000" pitchFamily="2" charset="2"/>
              <a:buNone/>
              <a:defRPr/>
            </a:pPr>
            <a:r>
              <a:rPr lang="en-US" b="1" dirty="0">
                <a:latin typeface="Brush Script MT" pitchFamily="66" charset="0"/>
              </a:rPr>
              <a:t>        </a:t>
            </a:r>
            <a:r>
              <a:rPr lang="en-US" sz="4800" b="1" strike="sngStrike" dirty="0">
                <a:solidFill>
                  <a:srgbClr val="FF0000"/>
                </a:solidFill>
                <a:latin typeface="Brush Script MT" pitchFamily="66" charset="0"/>
              </a:rPr>
              <a:t>Low sensitivity.</a:t>
            </a:r>
            <a:endParaRPr lang="en-US" b="1" strike="sngStrike" dirty="0">
              <a:solidFill>
                <a:srgbClr val="FF0000"/>
              </a:solidFill>
              <a:latin typeface="Brush Script MT" pitchFamily="66" charset="0"/>
            </a:endParaRPr>
          </a:p>
        </p:txBody>
      </p:sp>
      <p:sp>
        <p:nvSpPr>
          <p:cNvPr id="8" name="Footer Placeholder 7">
            <a:extLst>
              <a:ext uri="{FF2B5EF4-FFF2-40B4-BE49-F238E27FC236}">
                <a16:creationId xmlns:a16="http://schemas.microsoft.com/office/drawing/2014/main" xmlns="" id="{B207DA73-3B80-EC22-30CF-3A55E28C08EE}"/>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7A6F266B-D1E0-F265-E380-05019B4CD29B}"/>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BDB0626F-19D7-45C3-9523-F99CF534F0DB}" type="slidenum">
              <a:rPr lang="en-US" altLang="en-US"/>
              <a:pPr eaLnBrk="1" hangingPunct="1"/>
              <a:t>56</a:t>
            </a:fld>
            <a:endParaRPr lang="en-US" altLang="en-US"/>
          </a:p>
        </p:txBody>
      </p:sp>
      <p:pic>
        <p:nvPicPr>
          <p:cNvPr id="61447" name="Picture 6">
            <a:extLst>
              <a:ext uri="{FF2B5EF4-FFF2-40B4-BE49-F238E27FC236}">
                <a16:creationId xmlns:a16="http://schemas.microsoft.com/office/drawing/2014/main" xmlns="" id="{05E5034E-5434-73FB-3FDC-14E43F43757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67813" y="3176"/>
            <a:ext cx="1466850" cy="128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1F5459-07F0-650B-4E51-FB382081A87C}"/>
              </a:ext>
            </a:extLst>
          </p:cNvPr>
          <p:cNvSpPr>
            <a:spLocks noGrp="1"/>
          </p:cNvSpPr>
          <p:nvPr>
            <p:ph type="title"/>
          </p:nvPr>
        </p:nvSpPr>
        <p:spPr>
          <a:xfrm>
            <a:off x="1905000" y="457201"/>
            <a:ext cx="7467600" cy="639763"/>
          </a:xfrm>
        </p:spPr>
        <p:txBody>
          <a:bodyPr>
            <a:normAutofit fontScale="90000"/>
          </a:bodyPr>
          <a:lstStyle/>
          <a:p>
            <a:pPr>
              <a:defRPr/>
            </a:pPr>
            <a:r>
              <a:rPr lang="en-US" dirty="0"/>
              <a:t> </a:t>
            </a:r>
            <a:r>
              <a:rPr lang="en-US" sz="3100" dirty="0">
                <a:solidFill>
                  <a:srgbClr val="FF0000"/>
                </a:solidFill>
              </a:rPr>
              <a:t>Bolometer.</a:t>
            </a:r>
            <a:r>
              <a:rPr lang="en-US" dirty="0"/>
              <a:t/>
            </a:r>
            <a:br>
              <a:rPr lang="en-US" dirty="0"/>
            </a:br>
            <a:endParaRPr lang="en-IN" dirty="0"/>
          </a:p>
        </p:txBody>
      </p:sp>
      <p:sp>
        <p:nvSpPr>
          <p:cNvPr id="3" name="Content Placeholder 2">
            <a:extLst>
              <a:ext uri="{FF2B5EF4-FFF2-40B4-BE49-F238E27FC236}">
                <a16:creationId xmlns:a16="http://schemas.microsoft.com/office/drawing/2014/main" xmlns="" id="{2A5F2B4C-A911-4066-33A0-69CD71BF8DF4}"/>
              </a:ext>
            </a:extLst>
          </p:cNvPr>
          <p:cNvSpPr>
            <a:spLocks noGrp="1"/>
          </p:cNvSpPr>
          <p:nvPr>
            <p:ph idx="1"/>
          </p:nvPr>
        </p:nvSpPr>
        <p:spPr>
          <a:xfrm>
            <a:off x="1828800" y="914400"/>
            <a:ext cx="8839200" cy="5257800"/>
          </a:xfrm>
        </p:spPr>
        <p:txBody>
          <a:bodyPr>
            <a:normAutofit/>
          </a:bodyPr>
          <a:lstStyle/>
          <a:p>
            <a:pPr marL="0" indent="0" algn="just">
              <a:lnSpc>
                <a:spcPct val="150000"/>
              </a:lnSpc>
              <a:buNone/>
              <a:defRPr/>
            </a:pPr>
            <a:r>
              <a:rPr lang="en-US" sz="2000" dirty="0"/>
              <a:t>   </a:t>
            </a:r>
            <a:r>
              <a:rPr lang="en-US" sz="2400" b="1" dirty="0"/>
              <a:t>A bolometer is based upon the fact that the</a:t>
            </a:r>
          </a:p>
          <a:p>
            <a:pPr marL="0" indent="0" algn="just">
              <a:lnSpc>
                <a:spcPct val="150000"/>
              </a:lnSpc>
              <a:buNone/>
              <a:defRPr/>
            </a:pPr>
            <a:r>
              <a:rPr lang="en-US" sz="2400" b="1" dirty="0"/>
              <a:t> </a:t>
            </a:r>
            <a:r>
              <a:rPr lang="en-US" sz="2400" b="1" dirty="0">
                <a:solidFill>
                  <a:srgbClr val="FF0000"/>
                </a:solidFill>
              </a:rPr>
              <a:t>electrical resistance of a metal changes with</a:t>
            </a:r>
          </a:p>
          <a:p>
            <a:pPr marL="0" indent="0" algn="just">
              <a:lnSpc>
                <a:spcPct val="150000"/>
              </a:lnSpc>
              <a:buNone/>
              <a:defRPr/>
            </a:pPr>
            <a:r>
              <a:rPr lang="en-US" sz="2400" b="1" dirty="0">
                <a:solidFill>
                  <a:srgbClr val="FF0000"/>
                </a:solidFill>
              </a:rPr>
              <a:t> increase of temperature. </a:t>
            </a:r>
          </a:p>
          <a:p>
            <a:pPr marL="0" indent="0" algn="just">
              <a:lnSpc>
                <a:spcPct val="150000"/>
              </a:lnSpc>
              <a:buNone/>
              <a:defRPr/>
            </a:pPr>
            <a:r>
              <a:rPr lang="en-US" sz="2400" b="1" dirty="0"/>
              <a:t>It is consists of a </a:t>
            </a:r>
            <a:r>
              <a:rPr lang="en-US" sz="2400" b="1" dirty="0">
                <a:solidFill>
                  <a:srgbClr val="0070C0"/>
                </a:solidFill>
              </a:rPr>
              <a:t>resistors made up of </a:t>
            </a:r>
            <a:r>
              <a:rPr lang="en-US" sz="2400" b="1" dirty="0">
                <a:solidFill>
                  <a:srgbClr val="FF0000"/>
                </a:solidFill>
              </a:rPr>
              <a:t>sintered oxides</a:t>
            </a:r>
            <a:r>
              <a:rPr lang="en-US" sz="2400" b="1" dirty="0">
                <a:solidFill>
                  <a:schemeClr val="accent2">
                    <a:lumMod val="60000"/>
                    <a:lumOff val="40000"/>
                  </a:schemeClr>
                </a:solidFill>
              </a:rPr>
              <a:t> </a:t>
            </a:r>
            <a:r>
              <a:rPr lang="en-US" sz="2400" b="1" dirty="0">
                <a:solidFill>
                  <a:srgbClr val="0070C0"/>
                </a:solidFill>
              </a:rPr>
              <a:t>of </a:t>
            </a:r>
            <a:r>
              <a:rPr lang="en-US" sz="2400" b="1" dirty="0">
                <a:solidFill>
                  <a:srgbClr val="FF0000"/>
                </a:solidFill>
              </a:rPr>
              <a:t>manganese</a:t>
            </a:r>
            <a:r>
              <a:rPr lang="en-US" sz="2400" b="1" dirty="0">
                <a:solidFill>
                  <a:schemeClr val="accent2">
                    <a:lumMod val="60000"/>
                    <a:lumOff val="40000"/>
                  </a:schemeClr>
                </a:solidFill>
              </a:rPr>
              <a:t>, </a:t>
            </a:r>
            <a:r>
              <a:rPr lang="en-US" sz="2400" b="1" dirty="0">
                <a:solidFill>
                  <a:srgbClr val="0070C0"/>
                </a:solidFill>
              </a:rPr>
              <a:t>cobalt `and </a:t>
            </a:r>
            <a:r>
              <a:rPr lang="en-US" sz="2400" b="1" dirty="0">
                <a:solidFill>
                  <a:srgbClr val="00B0F0"/>
                </a:solidFill>
              </a:rPr>
              <a:t>nickel, </a:t>
            </a:r>
          </a:p>
          <a:p>
            <a:pPr marL="0" indent="0" algn="just">
              <a:lnSpc>
                <a:spcPct val="150000"/>
              </a:lnSpc>
              <a:buNone/>
              <a:defRPr/>
            </a:pPr>
            <a:r>
              <a:rPr lang="en-US" sz="2400" b="1" dirty="0"/>
              <a:t>which have high temperature coefficient of resistance.</a:t>
            </a:r>
            <a:endParaRPr lang="en-IN" sz="2400" b="1" dirty="0"/>
          </a:p>
        </p:txBody>
      </p:sp>
      <p:sp>
        <p:nvSpPr>
          <p:cNvPr id="9" name="Footer Placeholder 8">
            <a:extLst>
              <a:ext uri="{FF2B5EF4-FFF2-40B4-BE49-F238E27FC236}">
                <a16:creationId xmlns:a16="http://schemas.microsoft.com/office/drawing/2014/main" xmlns="" id="{6944E0C5-7540-9E9A-FEFE-7B23101A1229}"/>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7ED3D725-C326-CD67-91B8-E2DF84BDD727}"/>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9960036B-D0F4-4596-AAAA-DBD5C2F62098}" type="slidenum">
              <a:rPr lang="en-US" altLang="en-US"/>
              <a:pPr eaLnBrk="1" hangingPunct="1"/>
              <a:t>57</a:t>
            </a:fld>
            <a:endParaRPr lang="en-US" altLang="en-US"/>
          </a:p>
        </p:txBody>
      </p:sp>
      <p:pic>
        <p:nvPicPr>
          <p:cNvPr id="62471" name="Picture 2" descr="C:\Users\nizam\Pictures\atomBgCLR.gif">
            <a:extLst>
              <a:ext uri="{FF2B5EF4-FFF2-40B4-BE49-F238E27FC236}">
                <a16:creationId xmlns:a16="http://schemas.microsoft.com/office/drawing/2014/main" xmlns="" id="{8A60A9A5-B374-8454-3B1F-36A37BAC2ED1}"/>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372600" y="304800"/>
            <a:ext cx="11049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2" name="Picture 7" descr="http://electriciantraining.tpub.com/14193/img/14193_106_1.jpg">
            <a:extLst>
              <a:ext uri="{FF2B5EF4-FFF2-40B4-BE49-F238E27FC236}">
                <a16:creationId xmlns:a16="http://schemas.microsoft.com/office/drawing/2014/main" xmlns="" id="{3E882090-D0E2-C58F-7A1E-AAB014A2FD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4724400"/>
            <a:ext cx="2590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DA327B-ADE6-60A2-36D5-F40BCD462A04}"/>
              </a:ext>
            </a:extLst>
          </p:cNvPr>
          <p:cNvSpPr>
            <a:spLocks noGrp="1"/>
          </p:cNvSpPr>
          <p:nvPr>
            <p:ph type="title"/>
          </p:nvPr>
        </p:nvSpPr>
        <p:spPr/>
        <p:txBody>
          <a:bodyPr/>
          <a:lstStyle/>
          <a:p>
            <a:pPr>
              <a:defRPr/>
            </a:pPr>
            <a:endParaRPr lang="en-US"/>
          </a:p>
        </p:txBody>
      </p:sp>
      <p:sp>
        <p:nvSpPr>
          <p:cNvPr id="5" name="Footer Placeholder 4">
            <a:extLst>
              <a:ext uri="{FF2B5EF4-FFF2-40B4-BE49-F238E27FC236}">
                <a16:creationId xmlns:a16="http://schemas.microsoft.com/office/drawing/2014/main" xmlns="" id="{AAAC00D0-2C79-D5F1-8E01-2E09E5030159}"/>
              </a:ext>
            </a:extLst>
          </p:cNvPr>
          <p:cNvSpPr>
            <a:spLocks noGrp="1"/>
          </p:cNvSpPr>
          <p:nvPr>
            <p:ph type="ftr" sz="quarter" idx="11"/>
          </p:nvPr>
        </p:nvSpPr>
        <p:spPr/>
        <p:txBody>
          <a:bodyPr/>
          <a:lstStyle/>
          <a:p>
            <a:pPr>
              <a:defRPr/>
            </a:pPr>
            <a:r>
              <a:rPr lang="en-US" smtClean="0"/>
              <a:t>RDP</a:t>
            </a:r>
            <a:endParaRPr lang="en-US"/>
          </a:p>
        </p:txBody>
      </p:sp>
      <p:sp>
        <p:nvSpPr>
          <p:cNvPr id="6" name="Slide Number Placeholder 5">
            <a:extLst>
              <a:ext uri="{FF2B5EF4-FFF2-40B4-BE49-F238E27FC236}">
                <a16:creationId xmlns:a16="http://schemas.microsoft.com/office/drawing/2014/main" xmlns="" id="{838C8DA3-1301-CC47-5962-F0DFE602766F}"/>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DAF22295-F316-46D1-B310-FFE0204BEC8B}" type="slidenum">
              <a:rPr lang="en-US" altLang="en-US"/>
              <a:pPr eaLnBrk="1" hangingPunct="1"/>
              <a:t>58</a:t>
            </a:fld>
            <a:endParaRPr lang="en-US" altLang="en-US"/>
          </a:p>
        </p:txBody>
      </p:sp>
      <p:pic>
        <p:nvPicPr>
          <p:cNvPr id="63494" name="Content Placeholder 5" descr="http://electriciantraining.tpub.com/14193/img/14193_106_1.jpg">
            <a:extLst>
              <a:ext uri="{FF2B5EF4-FFF2-40B4-BE49-F238E27FC236}">
                <a16:creationId xmlns:a16="http://schemas.microsoft.com/office/drawing/2014/main" xmlns="" id="{BE1D1B1E-D9FF-998F-617E-CEEC13816B54}"/>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4267200" y="2767013"/>
            <a:ext cx="3657600" cy="2190750"/>
          </a:xfrm>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edg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49E7B3-2E34-CB56-E3BB-110DBBD88DAF}"/>
              </a:ext>
            </a:extLst>
          </p:cNvPr>
          <p:cNvSpPr>
            <a:spLocks noGrp="1"/>
          </p:cNvSpPr>
          <p:nvPr>
            <p:ph type="title"/>
          </p:nvPr>
        </p:nvSpPr>
        <p:spPr/>
        <p:txBody>
          <a:bodyPr/>
          <a:lstStyle/>
          <a:p>
            <a:pPr>
              <a:defRPr/>
            </a:pPr>
            <a:r>
              <a:rPr lang="en-US" dirty="0">
                <a:solidFill>
                  <a:srgbClr val="FF0000"/>
                </a:solidFill>
              </a:rPr>
              <a:t>Bolometer.</a:t>
            </a:r>
            <a:endParaRPr lang="en-US" dirty="0"/>
          </a:p>
        </p:txBody>
      </p:sp>
      <p:pic>
        <p:nvPicPr>
          <p:cNvPr id="64515" name="Content Placeholder 5" descr="http://electriciantraining.tpub.com/14193/img/14193_106_1.jpg">
            <a:extLst>
              <a:ext uri="{FF2B5EF4-FFF2-40B4-BE49-F238E27FC236}">
                <a16:creationId xmlns:a16="http://schemas.microsoft.com/office/drawing/2014/main" xmlns="" id="{2F1F87D2-50D9-D535-27BF-D9440C442FA5}"/>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3886200" y="2433638"/>
            <a:ext cx="4648200" cy="3052762"/>
          </a:xfrm>
          <a:extLst>
            <a:ext uri="{91240B29-F687-4F45-9708-019B960494DF}">
              <a14:hiddenLine xmlns:a14="http://schemas.microsoft.com/office/drawing/2010/main" w="9525">
                <a:solidFill>
                  <a:srgbClr val="000000"/>
                </a:solidFill>
                <a:miter lim="800000"/>
                <a:headEnd/>
                <a:tailEnd/>
              </a14:hiddenLine>
            </a:ext>
          </a:extLst>
        </p:spPr>
      </p:pic>
      <p:sp>
        <p:nvSpPr>
          <p:cNvPr id="7" name="Footer Placeholder 6">
            <a:extLst>
              <a:ext uri="{FF2B5EF4-FFF2-40B4-BE49-F238E27FC236}">
                <a16:creationId xmlns:a16="http://schemas.microsoft.com/office/drawing/2014/main" xmlns="" id="{1CAC23F2-A37A-B294-2EE2-B557704816E4}"/>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96290449-9C6B-7569-9491-A4C710BD8D41}"/>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5AF0FAFB-47FC-477E-8E00-4D473C4F5710}" type="slidenum">
              <a:rPr lang="en-US" altLang="en-US"/>
              <a:pPr eaLnBrk="1" hangingPunct="1"/>
              <a:t>59</a:t>
            </a:fld>
            <a:endParaRPr lang="en-US" altLang="en-US"/>
          </a:p>
        </p:txBody>
      </p:sp>
    </p:spTree>
  </p:cSld>
  <p:clrMapOvr>
    <a:masterClrMapping/>
  </p:clrMapOvr>
  <p:transition spd="slow">
    <p:wedg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6E8F01A-ECD6-2C56-1F4F-562E0E49BBB3}"/>
              </a:ext>
            </a:extLst>
          </p:cNvPr>
          <p:cNvSpPr>
            <a:spLocks noGrp="1"/>
          </p:cNvSpPr>
          <p:nvPr>
            <p:ph idx="1"/>
          </p:nvPr>
        </p:nvSpPr>
        <p:spPr>
          <a:xfrm>
            <a:off x="1981200" y="304801"/>
            <a:ext cx="8534400" cy="5821363"/>
          </a:xfrm>
        </p:spPr>
        <p:txBody>
          <a:bodyPr>
            <a:normAutofit fontScale="92500" lnSpcReduction="20000"/>
          </a:bodyPr>
          <a:lstStyle/>
          <a:p>
            <a:pPr>
              <a:lnSpc>
                <a:spcPct val="90000"/>
              </a:lnSpc>
              <a:defRPr/>
            </a:pPr>
            <a:endParaRPr lang="en-US" sz="2400" dirty="0"/>
          </a:p>
          <a:p>
            <a:pPr algn="just">
              <a:lnSpc>
                <a:spcPct val="150000"/>
              </a:lnSpc>
              <a:defRPr/>
            </a:pPr>
            <a:endParaRPr lang="en-US" sz="2000" dirty="0"/>
          </a:p>
          <a:p>
            <a:pPr algn="just">
              <a:lnSpc>
                <a:spcPct val="150000"/>
              </a:lnSpc>
              <a:defRPr/>
            </a:pPr>
            <a:endParaRPr lang="en-US" sz="2000" dirty="0"/>
          </a:p>
          <a:p>
            <a:pPr algn="just">
              <a:lnSpc>
                <a:spcPct val="150000"/>
              </a:lnSpc>
              <a:defRPr/>
            </a:pPr>
            <a:r>
              <a:rPr lang="en-US" sz="2800" dirty="0"/>
              <a:t>They constructed by </a:t>
            </a:r>
            <a:r>
              <a:rPr lang="en-US" sz="2800" b="1" dirty="0">
                <a:solidFill>
                  <a:srgbClr val="FF0000"/>
                </a:solidFill>
              </a:rPr>
              <a:t>metal or semiconductor </a:t>
            </a:r>
            <a:r>
              <a:rPr lang="en-US" sz="2800" dirty="0"/>
              <a:t>that exhibits a </a:t>
            </a:r>
            <a:r>
              <a:rPr lang="en-US" sz="2800" b="1" dirty="0">
                <a:solidFill>
                  <a:srgbClr val="00B050"/>
                </a:solidFill>
              </a:rPr>
              <a:t>large change in </a:t>
            </a:r>
            <a:r>
              <a:rPr lang="en-US" sz="2800" b="1" dirty="0">
                <a:solidFill>
                  <a:srgbClr val="FF0000"/>
                </a:solidFill>
              </a:rPr>
              <a:t>electrical resistance </a:t>
            </a:r>
            <a:r>
              <a:rPr lang="en-US" sz="2800" b="1" dirty="0">
                <a:solidFill>
                  <a:srgbClr val="00B050"/>
                </a:solidFill>
              </a:rPr>
              <a:t>as a function of temperature. </a:t>
            </a:r>
          </a:p>
          <a:p>
            <a:pPr algn="just">
              <a:lnSpc>
                <a:spcPct val="150000"/>
              </a:lnSpc>
              <a:defRPr/>
            </a:pPr>
            <a:r>
              <a:rPr lang="en-US" sz="2800" dirty="0"/>
              <a:t>When radiation falls on the bolometer</a:t>
            </a:r>
            <a:r>
              <a:rPr lang="en-US" sz="2800" b="1" dirty="0">
                <a:solidFill>
                  <a:srgbClr val="FFFF00"/>
                </a:solidFill>
              </a:rPr>
              <a:t>, </a:t>
            </a:r>
            <a:r>
              <a:rPr lang="en-US" sz="2800" b="1" dirty="0">
                <a:solidFill>
                  <a:srgbClr val="FF0000"/>
                </a:solidFill>
              </a:rPr>
              <a:t>its temperature changes</a:t>
            </a:r>
            <a:r>
              <a:rPr lang="en-US" sz="2800" dirty="0">
                <a:solidFill>
                  <a:srgbClr val="FF0000"/>
                </a:solidFill>
              </a:rPr>
              <a:t> </a:t>
            </a:r>
            <a:r>
              <a:rPr lang="en-US" sz="2800" dirty="0">
                <a:solidFill>
                  <a:srgbClr val="00B050"/>
                </a:solidFill>
              </a:rPr>
              <a:t>and</a:t>
            </a:r>
            <a:r>
              <a:rPr lang="en-US" sz="2800" dirty="0">
                <a:solidFill>
                  <a:srgbClr val="FF0000"/>
                </a:solidFill>
              </a:rPr>
              <a:t> </a:t>
            </a:r>
            <a:r>
              <a:rPr lang="en-US" sz="2800" b="1" dirty="0">
                <a:solidFill>
                  <a:srgbClr val="FF0000"/>
                </a:solidFill>
              </a:rPr>
              <a:t>hence the resistance of conductor also changes.       </a:t>
            </a:r>
          </a:p>
          <a:p>
            <a:pPr algn="just">
              <a:lnSpc>
                <a:spcPct val="150000"/>
              </a:lnSpc>
              <a:defRPr/>
            </a:pPr>
            <a:r>
              <a:rPr lang="en-US" sz="2800" dirty="0"/>
              <a:t>The degree of changes in resistance is a measure of amount of radiation falls on the bolometer.</a:t>
            </a:r>
          </a:p>
          <a:p>
            <a:pPr algn="just">
              <a:defRPr/>
            </a:pPr>
            <a:endParaRPr lang="en-US" dirty="0"/>
          </a:p>
          <a:p>
            <a:pPr>
              <a:defRPr/>
            </a:pPr>
            <a:endParaRPr lang="en-IN" sz="2400" dirty="0"/>
          </a:p>
        </p:txBody>
      </p:sp>
      <p:sp>
        <p:nvSpPr>
          <p:cNvPr id="7" name="Footer Placeholder 6">
            <a:extLst>
              <a:ext uri="{FF2B5EF4-FFF2-40B4-BE49-F238E27FC236}">
                <a16:creationId xmlns:a16="http://schemas.microsoft.com/office/drawing/2014/main" xmlns="" id="{75F6BE34-E754-E941-C3E2-BA66AF20E7B8}"/>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6C8C2897-CDCD-0B4D-B349-566F90410180}"/>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7E6ED9EF-2C66-4F2D-85B7-E37DCFB96BC2}" type="slidenum">
              <a:rPr lang="en-US" altLang="en-US"/>
              <a:pPr eaLnBrk="1" hangingPunct="1"/>
              <a:t>60</a:t>
            </a:fld>
            <a:endParaRPr lang="en-US" altLang="en-US"/>
          </a:p>
        </p:txBody>
      </p:sp>
      <p:pic>
        <p:nvPicPr>
          <p:cNvPr id="65542" name="Picture 2" descr="C:\Users\nizam\Pictures\atomBgCLR.gif">
            <a:extLst>
              <a:ext uri="{FF2B5EF4-FFF2-40B4-BE49-F238E27FC236}">
                <a16:creationId xmlns:a16="http://schemas.microsoft.com/office/drawing/2014/main" xmlns="" id="{DBCAF6DC-8A5A-5C54-9ECF-123063746F15}"/>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355138" y="0"/>
            <a:ext cx="11049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85265B-24DA-FB97-E1C2-95641F8E9230}"/>
              </a:ext>
            </a:extLst>
          </p:cNvPr>
          <p:cNvSpPr>
            <a:spLocks noGrp="1"/>
          </p:cNvSpPr>
          <p:nvPr>
            <p:ph type="title"/>
          </p:nvPr>
        </p:nvSpPr>
        <p:spPr>
          <a:xfrm>
            <a:off x="1981200" y="1"/>
            <a:ext cx="7467600" cy="487363"/>
          </a:xfrm>
        </p:spPr>
        <p:txBody>
          <a:bodyPr>
            <a:noAutofit/>
          </a:bodyPr>
          <a:lstStyle/>
          <a:p>
            <a:pPr>
              <a:defRPr/>
            </a:pPr>
            <a:r>
              <a:rPr lang="en-US" sz="2800" dirty="0">
                <a:solidFill>
                  <a:srgbClr val="FF0000"/>
                </a:solidFill>
              </a:rPr>
              <a:t>construction</a:t>
            </a:r>
            <a:endParaRPr lang="en-IN" sz="2800" dirty="0">
              <a:solidFill>
                <a:srgbClr val="FF0000"/>
              </a:solidFill>
            </a:endParaRPr>
          </a:p>
        </p:txBody>
      </p:sp>
      <p:sp>
        <p:nvSpPr>
          <p:cNvPr id="3" name="Content Placeholder 2">
            <a:extLst>
              <a:ext uri="{FF2B5EF4-FFF2-40B4-BE49-F238E27FC236}">
                <a16:creationId xmlns:a16="http://schemas.microsoft.com/office/drawing/2014/main" xmlns="" id="{26DD3B31-1249-91A1-E733-8C227A5B73F2}"/>
              </a:ext>
            </a:extLst>
          </p:cNvPr>
          <p:cNvSpPr>
            <a:spLocks noGrp="1"/>
          </p:cNvSpPr>
          <p:nvPr>
            <p:ph idx="1"/>
          </p:nvPr>
        </p:nvSpPr>
        <p:spPr>
          <a:xfrm>
            <a:off x="1981200" y="457201"/>
            <a:ext cx="8534400" cy="5211763"/>
          </a:xfrm>
        </p:spPr>
        <p:txBody>
          <a:bodyPr>
            <a:normAutofit/>
          </a:bodyPr>
          <a:lstStyle/>
          <a:p>
            <a:pPr>
              <a:defRPr/>
            </a:pPr>
            <a:r>
              <a:rPr lang="en-US" sz="2400" b="1" dirty="0"/>
              <a:t>It consists of 4 arms R</a:t>
            </a:r>
            <a:r>
              <a:rPr lang="en-US" sz="2400" b="1" baseline="-25000" dirty="0"/>
              <a:t>1</a:t>
            </a:r>
            <a:r>
              <a:rPr lang="en-US" sz="2400" b="1" dirty="0"/>
              <a:t> R</a:t>
            </a:r>
            <a:r>
              <a:rPr lang="en-US" sz="2400" b="1" baseline="-25000" dirty="0"/>
              <a:t>2</a:t>
            </a:r>
            <a:r>
              <a:rPr lang="en-US" sz="2400" b="1" dirty="0"/>
              <a:t>R</a:t>
            </a:r>
            <a:r>
              <a:rPr lang="en-US" sz="2400" b="1" baseline="-25000" dirty="0"/>
              <a:t>3</a:t>
            </a:r>
            <a:r>
              <a:rPr lang="en-US" sz="2400" b="1" dirty="0"/>
              <a:t>R</a:t>
            </a:r>
            <a:r>
              <a:rPr lang="en-US" sz="2400" b="1" baseline="-25000" dirty="0"/>
              <a:t>4</a:t>
            </a:r>
          </a:p>
          <a:p>
            <a:pPr>
              <a:defRPr/>
            </a:pPr>
            <a:r>
              <a:rPr lang="en-US" sz="2400" b="1" dirty="0"/>
              <a:t>R</a:t>
            </a:r>
            <a:r>
              <a:rPr lang="en-US" sz="2400" b="1" baseline="-25000" dirty="0"/>
              <a:t>3</a:t>
            </a:r>
            <a:r>
              <a:rPr lang="en-US" sz="2400" b="1" dirty="0"/>
              <a:t>R</a:t>
            </a:r>
            <a:r>
              <a:rPr lang="en-US" sz="2400" b="1" baseline="-25000" dirty="0"/>
              <a:t>4 </a:t>
            </a:r>
            <a:r>
              <a:rPr lang="en-US" sz="2400" b="1" baseline="30000" dirty="0"/>
              <a:t> </a:t>
            </a:r>
            <a:r>
              <a:rPr lang="en-US" sz="2400" b="1" dirty="0"/>
              <a:t>are made up of </a:t>
            </a:r>
            <a:r>
              <a:rPr lang="en-US" sz="2400" b="1" dirty="0" err="1"/>
              <a:t>Pt</a:t>
            </a:r>
            <a:r>
              <a:rPr lang="en-US" sz="2400" b="1" dirty="0"/>
              <a:t> </a:t>
            </a:r>
          </a:p>
          <a:p>
            <a:pPr>
              <a:defRPr/>
            </a:pPr>
            <a:r>
              <a:rPr lang="en-US" sz="2400" b="1" dirty="0"/>
              <a:t>Connected to galvanometer form wheat stone bridge</a:t>
            </a:r>
          </a:p>
          <a:p>
            <a:pPr>
              <a:defRPr/>
            </a:pPr>
            <a:r>
              <a:rPr lang="en-US" sz="2400" b="1" dirty="0"/>
              <a:t>Thro sliding contact galvanometer shows zero deflection  = Balanced </a:t>
            </a:r>
          </a:p>
          <a:p>
            <a:pPr>
              <a:defRPr/>
            </a:pPr>
            <a:r>
              <a:rPr lang="en-US" sz="2400" b="1" dirty="0"/>
              <a:t>This is fitted in </a:t>
            </a:r>
            <a:r>
              <a:rPr lang="en-US" sz="2400" b="1" dirty="0" err="1"/>
              <a:t>KBr</a:t>
            </a:r>
            <a:r>
              <a:rPr lang="en-US" sz="2400" b="1" dirty="0"/>
              <a:t> or Cesium iodide  window</a:t>
            </a:r>
          </a:p>
          <a:p>
            <a:pPr>
              <a:defRPr/>
            </a:pPr>
            <a:r>
              <a:rPr lang="en-US" sz="2400" b="1" dirty="0"/>
              <a:t>       R= E/ I            R= resistance     E= PD </a:t>
            </a:r>
          </a:p>
          <a:p>
            <a:pPr algn="ctr">
              <a:defRPr/>
            </a:pPr>
            <a:r>
              <a:rPr lang="en-US" sz="2400" b="1" dirty="0"/>
              <a:t>                                                                            I= current in amperes</a:t>
            </a:r>
          </a:p>
          <a:p>
            <a:pPr>
              <a:defRPr/>
            </a:pPr>
            <a:r>
              <a:rPr lang="en-US" sz="2400" b="1" dirty="0"/>
              <a:t> </a:t>
            </a:r>
            <a:endParaRPr lang="en-US" sz="2400" b="1" baseline="-25000" dirty="0"/>
          </a:p>
          <a:p>
            <a:pPr>
              <a:defRPr/>
            </a:pPr>
            <a:endParaRPr lang="en-IN" sz="2400" b="1" baseline="-25000" dirty="0"/>
          </a:p>
        </p:txBody>
      </p:sp>
      <p:sp>
        <p:nvSpPr>
          <p:cNvPr id="8" name="Footer Placeholder 7">
            <a:extLst>
              <a:ext uri="{FF2B5EF4-FFF2-40B4-BE49-F238E27FC236}">
                <a16:creationId xmlns:a16="http://schemas.microsoft.com/office/drawing/2014/main" xmlns="" id="{93C8B8E5-E24A-4A2A-ECC1-DBED5A39B247}"/>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4379302C-D166-782C-36AE-F18B150956BF}"/>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EA4C792D-CC1E-4EB9-B7EE-3595F2A42ADE}" type="slidenum">
              <a:rPr lang="en-US" altLang="en-US"/>
              <a:pPr eaLnBrk="1" hangingPunct="1"/>
              <a:t>61</a:t>
            </a:fld>
            <a:endParaRPr lang="en-US" altLang="en-US"/>
          </a:p>
        </p:txBody>
      </p:sp>
      <p:pic>
        <p:nvPicPr>
          <p:cNvPr id="66567" name="Picture 2" descr="C:\Users\nizam\Pictures\atomBgCLR.gif">
            <a:extLst>
              <a:ext uri="{FF2B5EF4-FFF2-40B4-BE49-F238E27FC236}">
                <a16:creationId xmlns:a16="http://schemas.microsoft.com/office/drawing/2014/main" xmlns="" id="{04732724-7C39-B2FA-15C8-1E7D6F01F8F1}"/>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372600" y="304800"/>
            <a:ext cx="11049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8" name="Picture 6" descr="http://electriciantraining.tpub.com/14193/img/14193_106_1.jpg">
            <a:extLst>
              <a:ext uri="{FF2B5EF4-FFF2-40B4-BE49-F238E27FC236}">
                <a16:creationId xmlns:a16="http://schemas.microsoft.com/office/drawing/2014/main" xmlns="" id="{0B215EBA-7A07-A753-5F9E-4845DD34C5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4191000"/>
            <a:ext cx="2362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9" name="Picture 8" descr="http://www.schoolphysics.org/age16-19/electricity%20and%20magnetism/current%20electricity/text/Metre_wire_bridge/images/3.gif">
            <a:extLst>
              <a:ext uri="{FF2B5EF4-FFF2-40B4-BE49-F238E27FC236}">
                <a16:creationId xmlns:a16="http://schemas.microsoft.com/office/drawing/2014/main" xmlns="" id="{0BB0A7DB-136E-85F4-5356-851B5BA4CC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4114800"/>
            <a:ext cx="43434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E2FA02-D800-DCD0-CA51-83BC974BE245}"/>
              </a:ext>
            </a:extLst>
          </p:cNvPr>
          <p:cNvSpPr>
            <a:spLocks noGrp="1"/>
          </p:cNvSpPr>
          <p:nvPr>
            <p:ph type="title"/>
          </p:nvPr>
        </p:nvSpPr>
        <p:spPr/>
        <p:txBody>
          <a:bodyPr>
            <a:normAutofit/>
          </a:bodyPr>
          <a:lstStyle/>
          <a:p>
            <a:pPr>
              <a:defRPr/>
            </a:pPr>
            <a:r>
              <a:rPr lang="en-US" dirty="0"/>
              <a:t>Principle							</a:t>
            </a:r>
            <a:endParaRPr lang="en-IN" dirty="0"/>
          </a:p>
        </p:txBody>
      </p:sp>
      <p:sp>
        <p:nvSpPr>
          <p:cNvPr id="3" name="Content Placeholder 2">
            <a:extLst>
              <a:ext uri="{FF2B5EF4-FFF2-40B4-BE49-F238E27FC236}">
                <a16:creationId xmlns:a16="http://schemas.microsoft.com/office/drawing/2014/main" xmlns="" id="{1449CC7E-2273-7954-42D4-A184714DBEC8}"/>
              </a:ext>
            </a:extLst>
          </p:cNvPr>
          <p:cNvSpPr>
            <a:spLocks noGrp="1"/>
          </p:cNvSpPr>
          <p:nvPr>
            <p:ph idx="1"/>
          </p:nvPr>
        </p:nvSpPr>
        <p:spPr>
          <a:xfrm>
            <a:off x="1981200" y="990601"/>
            <a:ext cx="8305800" cy="5135563"/>
          </a:xfrm>
        </p:spPr>
        <p:txBody>
          <a:bodyPr/>
          <a:lstStyle/>
          <a:p>
            <a:pPr algn="just">
              <a:defRPr/>
            </a:pPr>
            <a:endParaRPr lang="en-US" b="1" dirty="0"/>
          </a:p>
          <a:p>
            <a:pPr algn="just">
              <a:lnSpc>
                <a:spcPct val="150000"/>
              </a:lnSpc>
              <a:defRPr/>
            </a:pPr>
            <a:r>
              <a:rPr lang="en-US" b="1" dirty="0"/>
              <a:t>Based on the principle that  as Increase in the temperature = increase in electrical resistance of a metal</a:t>
            </a:r>
            <a:endParaRPr lang="en-IN" b="1" dirty="0"/>
          </a:p>
        </p:txBody>
      </p:sp>
      <p:sp>
        <p:nvSpPr>
          <p:cNvPr id="7" name="Footer Placeholder 6">
            <a:extLst>
              <a:ext uri="{FF2B5EF4-FFF2-40B4-BE49-F238E27FC236}">
                <a16:creationId xmlns:a16="http://schemas.microsoft.com/office/drawing/2014/main" xmlns="" id="{4C1556C7-A474-BA5A-3E01-6F8F258C361D}"/>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4F7C89F3-92B3-DFAE-C542-14DAE225CB9C}"/>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8B2404B3-19BC-4B6C-8C02-BA457ECF648F}" type="slidenum">
              <a:rPr lang="en-US" altLang="en-US"/>
              <a:pPr eaLnBrk="1" hangingPunct="1"/>
              <a:t>62</a:t>
            </a:fld>
            <a:endParaRPr lang="en-US" altLang="en-US"/>
          </a:p>
        </p:txBody>
      </p:sp>
      <p:pic>
        <p:nvPicPr>
          <p:cNvPr id="67591" name="Picture 2" descr="C:\Users\nizam\Pictures\atomBgCLR.gif">
            <a:extLst>
              <a:ext uri="{FF2B5EF4-FFF2-40B4-BE49-F238E27FC236}">
                <a16:creationId xmlns:a16="http://schemas.microsoft.com/office/drawing/2014/main" xmlns="" id="{3B4E13E3-B40F-EA47-5806-83A4D16D47DA}"/>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372600" y="304800"/>
            <a:ext cx="11049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B62568-1312-E3F6-9C4C-1853DFBC7FD6}"/>
              </a:ext>
            </a:extLst>
          </p:cNvPr>
          <p:cNvSpPr>
            <a:spLocks noGrp="1"/>
          </p:cNvSpPr>
          <p:nvPr>
            <p:ph type="title"/>
          </p:nvPr>
        </p:nvSpPr>
        <p:spPr>
          <a:xfrm>
            <a:off x="1981200" y="274638"/>
            <a:ext cx="7467600" cy="792162"/>
          </a:xfrm>
        </p:spPr>
        <p:txBody>
          <a:bodyPr>
            <a:normAutofit/>
          </a:bodyPr>
          <a:lstStyle/>
          <a:p>
            <a:pPr>
              <a:defRPr/>
            </a:pPr>
            <a:r>
              <a:rPr lang="en-US" dirty="0"/>
              <a:t>working</a:t>
            </a:r>
            <a:endParaRPr lang="en-IN" dirty="0"/>
          </a:p>
        </p:txBody>
      </p:sp>
      <p:sp>
        <p:nvSpPr>
          <p:cNvPr id="3" name="Content Placeholder 2">
            <a:extLst>
              <a:ext uri="{FF2B5EF4-FFF2-40B4-BE49-F238E27FC236}">
                <a16:creationId xmlns:a16="http://schemas.microsoft.com/office/drawing/2014/main" xmlns="" id="{6E973B3D-7D2A-B39C-264C-E3A449460B08}"/>
              </a:ext>
            </a:extLst>
          </p:cNvPr>
          <p:cNvSpPr>
            <a:spLocks noGrp="1"/>
          </p:cNvSpPr>
          <p:nvPr>
            <p:ph idx="1"/>
          </p:nvPr>
        </p:nvSpPr>
        <p:spPr>
          <a:xfrm>
            <a:off x="2057400" y="1600201"/>
            <a:ext cx="8382000" cy="4525963"/>
          </a:xfrm>
        </p:spPr>
        <p:txBody>
          <a:bodyPr>
            <a:normAutofit/>
          </a:bodyPr>
          <a:lstStyle/>
          <a:p>
            <a:pPr>
              <a:defRPr/>
            </a:pPr>
            <a:r>
              <a:rPr lang="en-US" sz="2800" dirty="0"/>
              <a:t>When bridge is balanced = no current flows  </a:t>
            </a:r>
          </a:p>
          <a:p>
            <a:pPr>
              <a:defRPr/>
            </a:pPr>
            <a:r>
              <a:rPr lang="en-US" sz="2800" dirty="0"/>
              <a:t>   ( not exposed IR)</a:t>
            </a:r>
          </a:p>
          <a:p>
            <a:pPr>
              <a:defRPr/>
            </a:pPr>
            <a:r>
              <a:rPr lang="en-US" sz="2800" dirty="0"/>
              <a:t>When bridge is unbalanced  ( Light or heat) (IR)</a:t>
            </a:r>
          </a:p>
          <a:p>
            <a:pPr>
              <a:defRPr/>
            </a:pPr>
            <a:r>
              <a:rPr lang="en-US" sz="2800" dirty="0"/>
              <a:t>There is change in electric resistance</a:t>
            </a:r>
          </a:p>
          <a:p>
            <a:pPr>
              <a:defRPr/>
            </a:pPr>
            <a:r>
              <a:rPr lang="en-US" sz="2800" dirty="0"/>
              <a:t>The current flows through galvanometer = intensity of the radiation  falling on the detector</a:t>
            </a:r>
          </a:p>
          <a:p>
            <a:pPr>
              <a:defRPr/>
            </a:pPr>
            <a:r>
              <a:rPr lang="en-US" sz="2800" dirty="0"/>
              <a:t>R2/R1=R4/R3</a:t>
            </a:r>
          </a:p>
          <a:p>
            <a:pPr>
              <a:defRPr/>
            </a:pPr>
            <a:endParaRPr lang="en-IN" sz="2800" dirty="0"/>
          </a:p>
        </p:txBody>
      </p:sp>
      <p:sp>
        <p:nvSpPr>
          <p:cNvPr id="7" name="Footer Placeholder 6">
            <a:extLst>
              <a:ext uri="{FF2B5EF4-FFF2-40B4-BE49-F238E27FC236}">
                <a16:creationId xmlns:a16="http://schemas.microsoft.com/office/drawing/2014/main" xmlns="" id="{552DB051-A8AC-9A1F-E85F-FF5F87095A2C}"/>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6A5B2883-6E46-83BD-9E5C-12EB54C44AFC}"/>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F8D4E281-E5AF-4194-A6BC-742716F1F540}" type="slidenum">
              <a:rPr lang="en-US" altLang="en-US"/>
              <a:pPr eaLnBrk="1" hangingPunct="1"/>
              <a:t>63</a:t>
            </a:fld>
            <a:endParaRPr lang="en-US" altLang="en-US"/>
          </a:p>
        </p:txBody>
      </p:sp>
      <p:pic>
        <p:nvPicPr>
          <p:cNvPr id="68615" name="Picture 2" descr="C:\Users\nizam\Pictures\atomBgCLR.gif">
            <a:extLst>
              <a:ext uri="{FF2B5EF4-FFF2-40B4-BE49-F238E27FC236}">
                <a16:creationId xmlns:a16="http://schemas.microsoft.com/office/drawing/2014/main" xmlns="" id="{649D124C-6244-C93D-CFD2-FFE74B87A2A6}"/>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372600" y="304800"/>
            <a:ext cx="11049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6" name="Picture 7" descr="http://electriciantraining.tpub.com/14193/img/14193_106_1.jpg">
            <a:extLst>
              <a:ext uri="{FF2B5EF4-FFF2-40B4-BE49-F238E27FC236}">
                <a16:creationId xmlns:a16="http://schemas.microsoft.com/office/drawing/2014/main" xmlns="" id="{9987FF26-91A7-46B8-9ECB-927832AC90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4495800"/>
            <a:ext cx="2362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55F67E5-D2CB-6419-BD75-797AE284569C}"/>
              </a:ext>
            </a:extLst>
          </p:cNvPr>
          <p:cNvSpPr>
            <a:spLocks noGrp="1"/>
          </p:cNvSpPr>
          <p:nvPr>
            <p:ph idx="1"/>
          </p:nvPr>
        </p:nvSpPr>
        <p:spPr>
          <a:xfrm>
            <a:off x="1752600" y="304800"/>
            <a:ext cx="8686800" cy="6248400"/>
          </a:xfrm>
        </p:spPr>
        <p:txBody>
          <a:bodyPr>
            <a:normAutofit/>
          </a:bodyPr>
          <a:lstStyle/>
          <a:p>
            <a:pPr algn="just">
              <a:defRPr/>
            </a:pPr>
            <a:endParaRPr lang="en-US" sz="2400" dirty="0"/>
          </a:p>
          <a:p>
            <a:pPr algn="just">
              <a:defRPr/>
            </a:pPr>
            <a:r>
              <a:rPr lang="en-US" sz="2400" b="1" dirty="0"/>
              <a:t>One arm (Indicator) exposed to IR</a:t>
            </a:r>
          </a:p>
          <a:p>
            <a:pPr algn="just">
              <a:defRPr/>
            </a:pPr>
            <a:r>
              <a:rPr lang="en-US" sz="2400" b="1" dirty="0"/>
              <a:t>Other arm (reference) = protected from IR</a:t>
            </a:r>
          </a:p>
          <a:p>
            <a:pPr algn="just">
              <a:defRPr/>
            </a:pPr>
            <a:r>
              <a:rPr lang="en-US" sz="2400" b="1" dirty="0"/>
              <a:t>Connected to galvanometer then to a battery</a:t>
            </a:r>
          </a:p>
          <a:p>
            <a:pPr algn="just">
              <a:defRPr/>
            </a:pPr>
            <a:r>
              <a:rPr lang="en-US" sz="2400" b="1" dirty="0"/>
              <a:t>Form Wheatstone bridge</a:t>
            </a:r>
          </a:p>
          <a:p>
            <a:pPr algn="just">
              <a:defRPr/>
            </a:pPr>
            <a:r>
              <a:rPr lang="en-US" sz="2400" b="1" dirty="0"/>
              <a:t>When radiation falls on indicator resistors temperature increased = change in degree of resistance= bridge unbalanced = current flows thro galvanometer</a:t>
            </a:r>
          </a:p>
          <a:p>
            <a:pPr algn="just">
              <a:defRPr/>
            </a:pPr>
            <a:r>
              <a:rPr lang="en-US" sz="2400" b="1" dirty="0"/>
              <a:t>Amount of current flowing is proportional to amount of radiation falling on the platinum</a:t>
            </a:r>
            <a:endParaRPr lang="en-IN" sz="2400" b="1" dirty="0"/>
          </a:p>
        </p:txBody>
      </p:sp>
      <p:sp>
        <p:nvSpPr>
          <p:cNvPr id="7" name="Footer Placeholder 6">
            <a:extLst>
              <a:ext uri="{FF2B5EF4-FFF2-40B4-BE49-F238E27FC236}">
                <a16:creationId xmlns:a16="http://schemas.microsoft.com/office/drawing/2014/main" xmlns="" id="{702C257F-0D79-E218-7435-B01EC146DD2F}"/>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CDC62041-9FD8-48CA-FA91-9C67C13CFFA1}"/>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4566CDD5-E2A1-427D-B5E7-5B7F23EE5DE1}" type="slidenum">
              <a:rPr lang="en-US" altLang="en-US"/>
              <a:pPr eaLnBrk="1" hangingPunct="1"/>
              <a:t>64</a:t>
            </a:fld>
            <a:endParaRPr lang="en-US" altLang="en-US"/>
          </a:p>
        </p:txBody>
      </p:sp>
      <p:pic>
        <p:nvPicPr>
          <p:cNvPr id="69638" name="Picture 2" descr="C:\Users\nizam\Pictures\atomBgCLR.gif">
            <a:extLst>
              <a:ext uri="{FF2B5EF4-FFF2-40B4-BE49-F238E27FC236}">
                <a16:creationId xmlns:a16="http://schemas.microsoft.com/office/drawing/2014/main" xmlns="" id="{CB745AAB-A426-B01E-8112-11B39AA1E23B}"/>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372600" y="304800"/>
            <a:ext cx="11049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9" name="Picture 7" descr="http://electriciantraining.tpub.com/14193/img/14193_106_1.jpg">
            <a:extLst>
              <a:ext uri="{FF2B5EF4-FFF2-40B4-BE49-F238E27FC236}">
                <a16:creationId xmlns:a16="http://schemas.microsoft.com/office/drawing/2014/main" xmlns="" id="{C17E5609-C352-60D0-BDD3-76CDFDA3D4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4572000"/>
            <a:ext cx="27432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670B9F3-5444-8E1B-170F-414AE008EAB1}"/>
              </a:ext>
            </a:extLst>
          </p:cNvPr>
          <p:cNvSpPr>
            <a:spLocks noGrp="1"/>
          </p:cNvSpPr>
          <p:nvPr>
            <p:ph idx="1"/>
          </p:nvPr>
        </p:nvSpPr>
        <p:spPr>
          <a:xfrm>
            <a:off x="1752600" y="1882775"/>
            <a:ext cx="8915400" cy="4572000"/>
          </a:xfrm>
        </p:spPr>
        <p:txBody>
          <a:bodyPr/>
          <a:lstStyle/>
          <a:p>
            <a:pPr>
              <a:defRPr/>
            </a:pPr>
            <a:r>
              <a:rPr lang="en-US" b="1" dirty="0">
                <a:solidFill>
                  <a:srgbClr val="FFFF00"/>
                </a:solidFill>
              </a:rPr>
              <a:t>Advantage</a:t>
            </a:r>
          </a:p>
          <a:p>
            <a:pPr>
              <a:buFont typeface="Wingdings" panose="05000000000000000000" pitchFamily="2" charset="2"/>
              <a:buNone/>
              <a:defRPr/>
            </a:pPr>
            <a:r>
              <a:rPr lang="en-US" b="1" dirty="0"/>
              <a:t>     1. Response time is 4 milliseconds</a:t>
            </a:r>
          </a:p>
          <a:p>
            <a:pPr>
              <a:buFont typeface="Wingdings" panose="05000000000000000000" pitchFamily="2" charset="2"/>
              <a:buNone/>
              <a:defRPr/>
            </a:pPr>
            <a:r>
              <a:rPr lang="en-US" b="1" dirty="0"/>
              <a:t>     2. high sensitivity</a:t>
            </a:r>
          </a:p>
          <a:p>
            <a:pPr>
              <a:defRPr/>
            </a:pPr>
            <a:r>
              <a:rPr lang="en-US" b="1" dirty="0">
                <a:solidFill>
                  <a:srgbClr val="FFFF00"/>
                </a:solidFill>
              </a:rPr>
              <a:t>Disadvantage :</a:t>
            </a:r>
          </a:p>
          <a:p>
            <a:pPr>
              <a:buFont typeface="Wingdings" panose="05000000000000000000" pitchFamily="2" charset="2"/>
              <a:buNone/>
              <a:defRPr/>
            </a:pPr>
            <a:r>
              <a:rPr lang="en-US" b="1" dirty="0"/>
              <a:t>      Highly fragile (delicate)</a:t>
            </a:r>
          </a:p>
          <a:p>
            <a:pPr>
              <a:defRPr/>
            </a:pPr>
            <a:r>
              <a:rPr lang="en-US" b="1" dirty="0"/>
              <a:t>Cannot be used when fast response required</a:t>
            </a:r>
            <a:endParaRPr lang="en-IN" b="1" dirty="0"/>
          </a:p>
        </p:txBody>
      </p:sp>
      <p:sp>
        <p:nvSpPr>
          <p:cNvPr id="7" name="Footer Placeholder 6">
            <a:extLst>
              <a:ext uri="{FF2B5EF4-FFF2-40B4-BE49-F238E27FC236}">
                <a16:creationId xmlns:a16="http://schemas.microsoft.com/office/drawing/2014/main" xmlns="" id="{B72A340F-9A6C-99A2-FE09-094DBE8A7BE5}"/>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C351DB1B-2900-2DD8-F32A-86F99EF0C888}"/>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FB77D856-4D9F-45BD-81E0-2B5AE0A430DC}" type="slidenum">
              <a:rPr lang="en-US" altLang="en-US"/>
              <a:pPr eaLnBrk="1" hangingPunct="1"/>
              <a:t>65</a:t>
            </a:fld>
            <a:endParaRPr lang="en-US" altLang="en-US"/>
          </a:p>
        </p:txBody>
      </p:sp>
      <p:pic>
        <p:nvPicPr>
          <p:cNvPr id="70662" name="Picture 2" descr="C:\Users\nizam\Pictures\atomBgCLR.gif">
            <a:extLst>
              <a:ext uri="{FF2B5EF4-FFF2-40B4-BE49-F238E27FC236}">
                <a16:creationId xmlns:a16="http://schemas.microsoft.com/office/drawing/2014/main" xmlns="" id="{BFCD9AD7-7DAE-652E-9C49-FCC2D16EFC4B}"/>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372600" y="304800"/>
            <a:ext cx="11049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C39D68-3CFA-BFCD-F011-5AB8F5ABD14C}"/>
              </a:ext>
            </a:extLst>
          </p:cNvPr>
          <p:cNvSpPr>
            <a:spLocks noGrp="1"/>
          </p:cNvSpPr>
          <p:nvPr>
            <p:ph type="title"/>
          </p:nvPr>
        </p:nvSpPr>
        <p:spPr/>
        <p:txBody>
          <a:bodyPr>
            <a:normAutofit/>
          </a:bodyPr>
          <a:lstStyle/>
          <a:p>
            <a:pPr>
              <a:defRPr/>
            </a:pPr>
            <a:r>
              <a:rPr lang="en-US" sz="2800" dirty="0">
                <a:solidFill>
                  <a:srgbClr val="FFFF00"/>
                </a:solidFill>
                <a:effectLst>
                  <a:outerShdw blurRad="38100" dist="38100" dir="2700000" algn="tl">
                    <a:srgbClr val="000000">
                      <a:alpha val="43137"/>
                    </a:srgbClr>
                  </a:outerShdw>
                </a:effectLst>
              </a:rPr>
              <a:t>Thermistor:</a:t>
            </a:r>
            <a:r>
              <a:rPr lang="en-US" sz="2800" dirty="0">
                <a:effectLst>
                  <a:outerShdw blurRad="38100" dist="38100" dir="2700000" algn="tl">
                    <a:srgbClr val="000000">
                      <a:alpha val="43137"/>
                    </a:srgbClr>
                  </a:outerShdw>
                </a:effectLst>
              </a:rPr>
              <a:t/>
            </a:r>
            <a:br>
              <a:rPr lang="en-US" sz="2800" dirty="0">
                <a:effectLst>
                  <a:outerShdw blurRad="38100" dist="38100" dir="2700000" algn="tl">
                    <a:srgbClr val="000000">
                      <a:alpha val="43137"/>
                    </a:srgbClr>
                  </a:outerShdw>
                </a:effectLst>
              </a:rPr>
            </a:br>
            <a:endParaRPr lang="en-IN" sz="2800"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xmlns="" id="{35A79888-8A6D-3B7E-B663-883536B80EF7}"/>
              </a:ext>
            </a:extLst>
          </p:cNvPr>
          <p:cNvSpPr>
            <a:spLocks noGrp="1"/>
          </p:cNvSpPr>
          <p:nvPr>
            <p:ph idx="1"/>
          </p:nvPr>
        </p:nvSpPr>
        <p:spPr>
          <a:xfrm>
            <a:off x="1981200" y="1066801"/>
            <a:ext cx="8534400" cy="5059363"/>
          </a:xfrm>
        </p:spPr>
        <p:txBody>
          <a:bodyPr>
            <a:normAutofit/>
          </a:bodyPr>
          <a:lstStyle/>
          <a:p>
            <a:pPr>
              <a:buFont typeface="Wingdings" panose="05000000000000000000" pitchFamily="2" charset="2"/>
              <a:buNone/>
              <a:defRPr/>
            </a:pPr>
            <a:r>
              <a:rPr lang="en-US" sz="2400" b="1" i="1" dirty="0"/>
              <a:t> </a:t>
            </a:r>
          </a:p>
          <a:p>
            <a:pPr algn="just">
              <a:buFont typeface="Wingdings" panose="05000000000000000000" pitchFamily="2" charset="2"/>
              <a:buNone/>
              <a:defRPr/>
            </a:pPr>
            <a:endParaRPr lang="en-US" sz="2400" b="1" dirty="0"/>
          </a:p>
          <a:p>
            <a:pPr algn="just">
              <a:buFont typeface="Wingdings" panose="05000000000000000000" pitchFamily="2" charset="2"/>
              <a:buNone/>
              <a:defRPr/>
            </a:pPr>
            <a:endParaRPr lang="en-US" sz="2400" b="1" dirty="0"/>
          </a:p>
          <a:p>
            <a:pPr algn="just">
              <a:buFont typeface="Wingdings" panose="05000000000000000000" pitchFamily="2" charset="2"/>
              <a:buNone/>
              <a:defRPr/>
            </a:pPr>
            <a:r>
              <a:rPr lang="en-US" sz="2400" b="1" dirty="0"/>
              <a:t>Is a resistor made by </a:t>
            </a:r>
            <a:r>
              <a:rPr lang="en-US" sz="2400" b="1" dirty="0">
                <a:solidFill>
                  <a:srgbClr val="00B050"/>
                </a:solidFill>
              </a:rPr>
              <a:t>fusing together several metallic oxides of manganese , cobalt and nickel </a:t>
            </a:r>
          </a:p>
          <a:p>
            <a:pPr algn="just">
              <a:buFont typeface="Wingdings" panose="05000000000000000000" pitchFamily="2" charset="2"/>
              <a:buNone/>
              <a:defRPr/>
            </a:pPr>
            <a:r>
              <a:rPr lang="en-US" sz="2400" b="1" dirty="0"/>
              <a:t>which have a high temperature coefficient of resistance .</a:t>
            </a:r>
          </a:p>
          <a:p>
            <a:pPr algn="just">
              <a:defRPr/>
            </a:pPr>
            <a:r>
              <a:rPr lang="en-US" sz="2400" b="1" dirty="0"/>
              <a:t>Similar to bolometer</a:t>
            </a:r>
          </a:p>
          <a:p>
            <a:pPr algn="just">
              <a:defRPr/>
            </a:pPr>
            <a:r>
              <a:rPr lang="en-US" sz="2400" b="1" dirty="0"/>
              <a:t>Negative thermal co-efficient of electrical resistance</a:t>
            </a:r>
          </a:p>
          <a:p>
            <a:pPr algn="just">
              <a:defRPr/>
            </a:pPr>
            <a:r>
              <a:rPr lang="en-US" sz="2400" b="1" dirty="0"/>
              <a:t>Increase in temperature = decrease  in electrical resistance</a:t>
            </a:r>
          </a:p>
          <a:p>
            <a:pPr algn="just">
              <a:defRPr/>
            </a:pPr>
            <a:endParaRPr lang="en-US" sz="2400" b="1" dirty="0"/>
          </a:p>
          <a:p>
            <a:pPr algn="just">
              <a:defRPr/>
            </a:pPr>
            <a:endParaRPr lang="en-IN" sz="2400" b="1" dirty="0"/>
          </a:p>
        </p:txBody>
      </p:sp>
      <p:sp>
        <p:nvSpPr>
          <p:cNvPr id="9" name="Footer Placeholder 8">
            <a:extLst>
              <a:ext uri="{FF2B5EF4-FFF2-40B4-BE49-F238E27FC236}">
                <a16:creationId xmlns:a16="http://schemas.microsoft.com/office/drawing/2014/main" xmlns="" id="{FA165A42-A5BA-3E95-C37C-CF1421851243}"/>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78561A39-6A9C-AFB1-43F2-B72E698BE23B}"/>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C2194C13-9B28-41F2-9B86-27C284EDB716}" type="slidenum">
              <a:rPr lang="en-US" altLang="en-US"/>
              <a:pPr eaLnBrk="1" hangingPunct="1"/>
              <a:t>66</a:t>
            </a:fld>
            <a:endParaRPr lang="en-US" altLang="en-US"/>
          </a:p>
        </p:txBody>
      </p:sp>
      <p:pic>
        <p:nvPicPr>
          <p:cNvPr id="71687" name="Picture 2" descr="C:\Users\nizam\Pictures\atomBgCLR.gif">
            <a:extLst>
              <a:ext uri="{FF2B5EF4-FFF2-40B4-BE49-F238E27FC236}">
                <a16:creationId xmlns:a16="http://schemas.microsoft.com/office/drawing/2014/main" xmlns="" id="{94CDD3C5-2925-77CF-837C-D543269C6364}"/>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372600" y="304800"/>
            <a:ext cx="11049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8" name="Picture 6" descr="http://3.bp.blogspot.com/_iPmd5d3sCi4/S9XbYgs5s4I/AAAAAAAAAL0/Oq8ohwZ4098/s1600/Thermistor.jpg">
            <a:extLst>
              <a:ext uri="{FF2B5EF4-FFF2-40B4-BE49-F238E27FC236}">
                <a16:creationId xmlns:a16="http://schemas.microsoft.com/office/drawing/2014/main" xmlns="" id="{41C216FD-19DB-7415-8C54-A4F7312F6F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914400"/>
            <a:ext cx="3505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9" name="Picture 7" descr="http://www.doctronics.co.uk/images/vdiv5.gif">
            <a:extLst>
              <a:ext uri="{FF2B5EF4-FFF2-40B4-BE49-F238E27FC236}">
                <a16:creationId xmlns:a16="http://schemas.microsoft.com/office/drawing/2014/main" xmlns="" id="{FE46706A-83B9-8497-B59C-805B363DA65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67601" y="5427664"/>
            <a:ext cx="2062163"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8A8DEE-E35F-98C1-6C98-02FA475C2FD5}"/>
              </a:ext>
            </a:extLst>
          </p:cNvPr>
          <p:cNvSpPr>
            <a:spLocks noGrp="1"/>
          </p:cNvSpPr>
          <p:nvPr>
            <p:ph type="title"/>
          </p:nvPr>
        </p:nvSpPr>
        <p:spPr/>
        <p:txBody>
          <a:bodyPr/>
          <a:lstStyle/>
          <a:p>
            <a:pPr>
              <a:defRPr/>
            </a:pPr>
            <a:r>
              <a:rPr lang="en-US" dirty="0" err="1"/>
              <a:t>Golay</a:t>
            </a:r>
            <a:r>
              <a:rPr lang="en-US" dirty="0"/>
              <a:t> cell </a:t>
            </a:r>
            <a:endParaRPr lang="en-IN" dirty="0"/>
          </a:p>
        </p:txBody>
      </p:sp>
      <p:sp>
        <p:nvSpPr>
          <p:cNvPr id="5" name="Slide Number Placeholder 4">
            <a:extLst>
              <a:ext uri="{FF2B5EF4-FFF2-40B4-BE49-F238E27FC236}">
                <a16:creationId xmlns:a16="http://schemas.microsoft.com/office/drawing/2014/main" xmlns="" id="{DDEF4754-A5C8-092D-51AD-F6D20287F5BD}"/>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1E621BA6-05B2-40A9-8FAC-163D187DF09E}" type="slidenum">
              <a:rPr lang="en-US" altLang="en-US"/>
              <a:pPr eaLnBrk="1" hangingPunct="1"/>
              <a:t>67</a:t>
            </a:fld>
            <a:endParaRPr lang="en-US" altLang="en-US"/>
          </a:p>
        </p:txBody>
      </p:sp>
      <p:pic>
        <p:nvPicPr>
          <p:cNvPr id="6" name="Picture 4" descr="will195">
            <a:extLst>
              <a:ext uri="{FF2B5EF4-FFF2-40B4-BE49-F238E27FC236}">
                <a16:creationId xmlns:a16="http://schemas.microsoft.com/office/drawing/2014/main" xmlns="" id="{C2707EE7-B867-E8E4-A01C-B1DE62C2EE6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743201" y="1828800"/>
            <a:ext cx="7019925" cy="4114800"/>
          </a:xfrm>
        </p:spPr>
      </p:pic>
      <p:pic>
        <p:nvPicPr>
          <p:cNvPr id="72710" name="Picture 2" descr="C:\Users\nizam\Pictures\atomBgCLR.gif">
            <a:extLst>
              <a:ext uri="{FF2B5EF4-FFF2-40B4-BE49-F238E27FC236}">
                <a16:creationId xmlns:a16="http://schemas.microsoft.com/office/drawing/2014/main" xmlns="" id="{2CE7AA71-5702-4D3B-E984-71FCE432BDBD}"/>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372600" y="304800"/>
            <a:ext cx="11049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a:extLst>
              <a:ext uri="{FF2B5EF4-FFF2-40B4-BE49-F238E27FC236}">
                <a16:creationId xmlns:a16="http://schemas.microsoft.com/office/drawing/2014/main" xmlns="" id="{F977FCA2-DBE0-7491-01CB-ED3F9253C104}"/>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CA76C4-C8B4-AEF6-33C1-284B7F6BAC3B}"/>
              </a:ext>
            </a:extLst>
          </p:cNvPr>
          <p:cNvSpPr>
            <a:spLocks noGrp="1"/>
          </p:cNvSpPr>
          <p:nvPr>
            <p:ph type="title"/>
          </p:nvPr>
        </p:nvSpPr>
        <p:spPr/>
        <p:txBody>
          <a:bodyPr/>
          <a:lstStyle/>
          <a:p>
            <a:pPr>
              <a:defRPr/>
            </a:pPr>
            <a:endParaRPr lang="en-US"/>
          </a:p>
        </p:txBody>
      </p:sp>
      <p:sp>
        <p:nvSpPr>
          <p:cNvPr id="5" name="Slide Number Placeholder 4">
            <a:extLst>
              <a:ext uri="{FF2B5EF4-FFF2-40B4-BE49-F238E27FC236}">
                <a16:creationId xmlns:a16="http://schemas.microsoft.com/office/drawing/2014/main" xmlns="" id="{05F57030-71D3-E3A2-860E-EF087CB5D02C}"/>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C0CB1C58-73F3-476E-87A2-ED0D856E7FF0}" type="slidenum">
              <a:rPr lang="en-US" altLang="en-US"/>
              <a:pPr eaLnBrk="1" hangingPunct="1"/>
              <a:t>68</a:t>
            </a:fld>
            <a:endParaRPr lang="en-US" altLang="en-US"/>
          </a:p>
        </p:txBody>
      </p:sp>
      <p:sp>
        <p:nvSpPr>
          <p:cNvPr id="6" name="Footer Placeholder 5">
            <a:extLst>
              <a:ext uri="{FF2B5EF4-FFF2-40B4-BE49-F238E27FC236}">
                <a16:creationId xmlns:a16="http://schemas.microsoft.com/office/drawing/2014/main" xmlns="" id="{65DC2E45-CEFE-5289-4506-D1EBFA86A858}"/>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430A0A-FCA4-9E4E-30DC-B846A983AD73}"/>
              </a:ext>
            </a:extLst>
          </p:cNvPr>
          <p:cNvSpPr>
            <a:spLocks noGrp="1"/>
          </p:cNvSpPr>
          <p:nvPr>
            <p:ph type="title"/>
          </p:nvPr>
        </p:nvSpPr>
        <p:spPr>
          <a:xfrm>
            <a:off x="2514601" y="457201"/>
            <a:ext cx="7521575" cy="549275"/>
          </a:xfrm>
        </p:spPr>
        <p:txBody>
          <a:bodyPr>
            <a:normAutofit fontScale="90000"/>
          </a:bodyPr>
          <a:lstStyle/>
          <a:p>
            <a:pPr>
              <a:defRPr/>
            </a:pPr>
            <a:r>
              <a:rPr lang="en-US" dirty="0" err="1">
                <a:latin typeface="Algerian" pitchFamily="82" charset="0"/>
              </a:rPr>
              <a:t>Golay</a:t>
            </a:r>
            <a:r>
              <a:rPr lang="en-US" dirty="0">
                <a:latin typeface="Algerian" pitchFamily="82" charset="0"/>
              </a:rPr>
              <a:t> cell</a:t>
            </a:r>
            <a:r>
              <a:rPr lang="en-US" dirty="0"/>
              <a:t/>
            </a:r>
            <a:br>
              <a:rPr lang="en-US" dirty="0"/>
            </a:br>
            <a:endParaRPr lang="en-IN" dirty="0"/>
          </a:p>
        </p:txBody>
      </p:sp>
      <p:sp>
        <p:nvSpPr>
          <p:cNvPr id="3" name="Content Placeholder 2">
            <a:extLst>
              <a:ext uri="{FF2B5EF4-FFF2-40B4-BE49-F238E27FC236}">
                <a16:creationId xmlns:a16="http://schemas.microsoft.com/office/drawing/2014/main" xmlns="" id="{B5D003B8-740F-8A1B-1911-0C39DFCEE875}"/>
              </a:ext>
            </a:extLst>
          </p:cNvPr>
          <p:cNvSpPr>
            <a:spLocks noGrp="1"/>
          </p:cNvSpPr>
          <p:nvPr>
            <p:ph idx="1"/>
          </p:nvPr>
        </p:nvSpPr>
        <p:spPr>
          <a:xfrm>
            <a:off x="1981200" y="685800"/>
            <a:ext cx="8382000" cy="5410200"/>
          </a:xfrm>
        </p:spPr>
        <p:txBody>
          <a:bodyPr>
            <a:noAutofit/>
          </a:bodyPr>
          <a:lstStyle/>
          <a:p>
            <a:pPr>
              <a:defRPr/>
            </a:pPr>
            <a:r>
              <a:rPr lang="en-US" sz="2400" dirty="0">
                <a:solidFill>
                  <a:srgbClr val="FF0000"/>
                </a:solidFill>
                <a:latin typeface="Algerian" pitchFamily="82" charset="0"/>
              </a:rPr>
              <a:t>Construction:</a:t>
            </a:r>
          </a:p>
          <a:p>
            <a:pPr>
              <a:lnSpc>
                <a:spcPct val="150000"/>
              </a:lnSpc>
              <a:buFont typeface="Wingdings" panose="05000000000000000000" pitchFamily="2" charset="2"/>
              <a:buAutoNum type="arabicPeriod"/>
              <a:defRPr/>
            </a:pPr>
            <a:r>
              <a:rPr lang="en-US" sz="2400" dirty="0"/>
              <a:t>The unit consists of a small metal cylinder closed by a rigid blackened metal plate at one end</a:t>
            </a:r>
          </a:p>
          <a:p>
            <a:pPr>
              <a:lnSpc>
                <a:spcPct val="150000"/>
              </a:lnSpc>
              <a:buFont typeface="Wingdings" panose="05000000000000000000" pitchFamily="2" charset="2"/>
              <a:buAutoNum type="arabicPeriod"/>
              <a:defRPr/>
            </a:pPr>
            <a:r>
              <a:rPr lang="en-US" sz="2400" dirty="0"/>
              <a:t>and by a flexible silvered diaphragm at other end  act as mirror ( reflection)</a:t>
            </a:r>
          </a:p>
          <a:p>
            <a:pPr>
              <a:lnSpc>
                <a:spcPct val="150000"/>
              </a:lnSpc>
              <a:buFont typeface="Wingdings" panose="05000000000000000000" pitchFamily="2" charset="2"/>
              <a:buAutoNum type="arabicPeriod"/>
              <a:defRPr/>
            </a:pPr>
            <a:r>
              <a:rPr lang="en-US" sz="2400" dirty="0"/>
              <a:t>The chamber is filled with xenon.</a:t>
            </a:r>
          </a:p>
          <a:p>
            <a:pPr>
              <a:lnSpc>
                <a:spcPct val="150000"/>
              </a:lnSpc>
              <a:buFont typeface="Wingdings" panose="05000000000000000000" pitchFamily="2" charset="2"/>
              <a:buAutoNum type="arabicPeriod"/>
              <a:defRPr/>
            </a:pPr>
            <a:r>
              <a:rPr lang="en-US" sz="2400" dirty="0"/>
              <a:t>The blackened is exposed to IR</a:t>
            </a:r>
          </a:p>
          <a:p>
            <a:pPr marL="0" indent="0">
              <a:defRPr/>
            </a:pPr>
            <a:endParaRPr lang="en-IN" sz="2400" dirty="0"/>
          </a:p>
        </p:txBody>
      </p:sp>
      <p:sp>
        <p:nvSpPr>
          <p:cNvPr id="8" name="Footer Placeholder 7">
            <a:extLst>
              <a:ext uri="{FF2B5EF4-FFF2-40B4-BE49-F238E27FC236}">
                <a16:creationId xmlns:a16="http://schemas.microsoft.com/office/drawing/2014/main" xmlns="" id="{1422E3C5-57A6-4A17-E009-A6E3FA7C6223}"/>
              </a:ext>
            </a:extLst>
          </p:cNvPr>
          <p:cNvSpPr>
            <a:spLocks noGrp="1"/>
          </p:cNvSpPr>
          <p:nvPr>
            <p:ph type="ftr" sz="quarter" idx="11"/>
          </p:nvPr>
        </p:nvSpPr>
        <p:spPr/>
        <p:txBody>
          <a:bodyPr/>
          <a:lstStyle/>
          <a:p>
            <a:pPr>
              <a:defRPr/>
            </a:pPr>
            <a:r>
              <a:rPr lang="en-US" smtClean="0"/>
              <a:t>RDP</a:t>
            </a:r>
            <a:endParaRPr lang="en-US"/>
          </a:p>
        </p:txBody>
      </p:sp>
      <p:sp>
        <p:nvSpPr>
          <p:cNvPr id="5" name="Slide Number Placeholder 4">
            <a:extLst>
              <a:ext uri="{FF2B5EF4-FFF2-40B4-BE49-F238E27FC236}">
                <a16:creationId xmlns:a16="http://schemas.microsoft.com/office/drawing/2014/main" xmlns="" id="{EA62B738-595A-D5D5-E60C-0A6912A1F2D9}"/>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087F8286-329C-4FE3-9417-AD4164DA0B4A}" type="slidenum">
              <a:rPr lang="en-US" altLang="en-US"/>
              <a:pPr eaLnBrk="1" hangingPunct="1"/>
              <a:t>69</a:t>
            </a:fld>
            <a:endParaRPr lang="en-US" altLang="en-US"/>
          </a:p>
        </p:txBody>
      </p:sp>
      <p:pic>
        <p:nvPicPr>
          <p:cNvPr id="74759" name="Picture 2" descr="C:\Users\nizam\Pictures\atomBgCLR.gif">
            <a:extLst>
              <a:ext uri="{FF2B5EF4-FFF2-40B4-BE49-F238E27FC236}">
                <a16:creationId xmlns:a16="http://schemas.microsoft.com/office/drawing/2014/main" xmlns="" id="{8E0DD0FD-C59E-BB5F-2842-D08A14C5E9BE}"/>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372600" y="304800"/>
            <a:ext cx="11049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0D3987-0300-0D37-D674-BEA49796AFF0}"/>
              </a:ext>
            </a:extLst>
          </p:cNvPr>
          <p:cNvSpPr>
            <a:spLocks noGrp="1"/>
          </p:cNvSpPr>
          <p:nvPr>
            <p:ph type="title"/>
          </p:nvPr>
        </p:nvSpPr>
        <p:spPr/>
        <p:txBody>
          <a:bodyPr>
            <a:normAutofit fontScale="90000"/>
          </a:bodyPr>
          <a:lstStyle/>
          <a:p>
            <a:pPr>
              <a:defRPr/>
            </a:pPr>
            <a:r>
              <a:rPr lang="en-US" u="sng" dirty="0">
                <a:solidFill>
                  <a:srgbClr val="FF0000"/>
                </a:solidFill>
                <a:latin typeface="Algerian" pitchFamily="82" charset="0"/>
              </a:rPr>
              <a:t>Principle:</a:t>
            </a:r>
            <a:br>
              <a:rPr lang="en-US" u="sng" dirty="0">
                <a:solidFill>
                  <a:srgbClr val="FF0000"/>
                </a:solidFill>
                <a:latin typeface="Algerian" pitchFamily="82" charset="0"/>
              </a:rPr>
            </a:br>
            <a:endParaRPr lang="en-US" dirty="0"/>
          </a:p>
        </p:txBody>
      </p:sp>
      <p:sp>
        <p:nvSpPr>
          <p:cNvPr id="3" name="Content Placeholder 2">
            <a:extLst>
              <a:ext uri="{FF2B5EF4-FFF2-40B4-BE49-F238E27FC236}">
                <a16:creationId xmlns:a16="http://schemas.microsoft.com/office/drawing/2014/main" xmlns="" id="{9D26253E-97D3-E3E7-012C-C46B02A4CDAD}"/>
              </a:ext>
            </a:extLst>
          </p:cNvPr>
          <p:cNvSpPr>
            <a:spLocks noGrp="1"/>
          </p:cNvSpPr>
          <p:nvPr>
            <p:ph idx="1"/>
          </p:nvPr>
        </p:nvSpPr>
        <p:spPr/>
        <p:txBody>
          <a:bodyPr/>
          <a:lstStyle/>
          <a:p>
            <a:pPr marL="0" indent="0">
              <a:defRPr/>
            </a:pPr>
            <a:r>
              <a:rPr lang="en-US" dirty="0"/>
              <a:t>There is </a:t>
            </a:r>
            <a:r>
              <a:rPr lang="en-US" dirty="0">
                <a:solidFill>
                  <a:srgbClr val="FF0000"/>
                </a:solidFill>
                <a:latin typeface="Arial Black" pitchFamily="34" charset="0"/>
              </a:rPr>
              <a:t>expansion of Xenon gas </a:t>
            </a:r>
            <a:r>
              <a:rPr lang="en-US" dirty="0"/>
              <a:t>which affects the metal cylinder </a:t>
            </a:r>
            <a:r>
              <a:rPr lang="en-US" u="sng" dirty="0">
                <a:solidFill>
                  <a:srgbClr val="FF0000"/>
                </a:solidFill>
                <a:latin typeface="Arial Black" pitchFamily="34" charset="0"/>
              </a:rPr>
              <a:t>( movement of the diaphragm)</a:t>
            </a:r>
          </a:p>
          <a:p>
            <a:pPr marL="0" indent="0">
              <a:defRPr/>
            </a:pPr>
            <a:r>
              <a:rPr lang="en-US" dirty="0"/>
              <a:t>Cause the change in out put</a:t>
            </a:r>
          </a:p>
        </p:txBody>
      </p:sp>
      <p:sp>
        <p:nvSpPr>
          <p:cNvPr id="5" name="Footer Placeholder 4">
            <a:extLst>
              <a:ext uri="{FF2B5EF4-FFF2-40B4-BE49-F238E27FC236}">
                <a16:creationId xmlns:a16="http://schemas.microsoft.com/office/drawing/2014/main" xmlns="" id="{E232A83F-C53F-DE3B-BF8F-291FF2666F51}"/>
              </a:ext>
            </a:extLst>
          </p:cNvPr>
          <p:cNvSpPr>
            <a:spLocks noGrp="1"/>
          </p:cNvSpPr>
          <p:nvPr>
            <p:ph type="ftr" sz="quarter" idx="11"/>
          </p:nvPr>
        </p:nvSpPr>
        <p:spPr/>
        <p:txBody>
          <a:bodyPr/>
          <a:lstStyle/>
          <a:p>
            <a:pPr>
              <a:defRPr/>
            </a:pPr>
            <a:r>
              <a:rPr lang="en-US" smtClean="0"/>
              <a:t>RDP</a:t>
            </a:r>
            <a:endParaRPr lang="en-US"/>
          </a:p>
        </p:txBody>
      </p:sp>
      <p:sp>
        <p:nvSpPr>
          <p:cNvPr id="6" name="Slide Number Placeholder 5">
            <a:extLst>
              <a:ext uri="{FF2B5EF4-FFF2-40B4-BE49-F238E27FC236}">
                <a16:creationId xmlns:a16="http://schemas.microsoft.com/office/drawing/2014/main" xmlns="" id="{0DC0EF1F-A18B-3F9A-AEC0-40C13ABDBB65}"/>
              </a:ext>
            </a:extLst>
          </p:cNvPr>
          <p:cNvSpPr>
            <a:spLocks noGrp="1"/>
          </p:cNvSpPr>
          <p:nvPr>
            <p:ph type="sldNum" sz="quarter" idx="12"/>
          </p:nvPr>
        </p:nvSpPr>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7BF5C51D-0C29-4B73-A49B-FC9B3AD9ED76}" type="slidenum">
              <a:rPr lang="en-US" altLang="en-US"/>
              <a:pPr eaLnBrk="1" hangingPunct="1"/>
              <a:t>70</a:t>
            </a:fld>
            <a:endParaRPr lang="en-US" alt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3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3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iterate type="wd">
                                    <p:tmPct val="10000"/>
                                  </p:iterate>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3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3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CB05AD-7A0C-D873-90CB-A6990B63AF91}"/>
              </a:ext>
            </a:extLst>
          </p:cNvPr>
          <p:cNvSpPr>
            <a:spLocks noGrp="1"/>
          </p:cNvSpPr>
          <p:nvPr>
            <p:ph type="title"/>
          </p:nvPr>
        </p:nvSpPr>
        <p:spPr>
          <a:xfrm>
            <a:off x="2362201" y="17464"/>
            <a:ext cx="7521575" cy="549275"/>
          </a:xfrm>
        </p:spPr>
        <p:txBody>
          <a:bodyPr/>
          <a:lstStyle/>
          <a:p>
            <a:pPr>
              <a:defRPr/>
            </a:pPr>
            <a:r>
              <a:rPr lang="en-US" dirty="0" err="1"/>
              <a:t>Golay</a:t>
            </a:r>
            <a:r>
              <a:rPr lang="en-US" dirty="0"/>
              <a:t> cell</a:t>
            </a:r>
            <a:endParaRPr lang="en-IN" dirty="0"/>
          </a:p>
        </p:txBody>
      </p:sp>
      <p:sp>
        <p:nvSpPr>
          <p:cNvPr id="3" name="Content Placeholder 2">
            <a:extLst>
              <a:ext uri="{FF2B5EF4-FFF2-40B4-BE49-F238E27FC236}">
                <a16:creationId xmlns:a16="http://schemas.microsoft.com/office/drawing/2014/main" xmlns="" id="{754E540D-9B6B-5FA0-F439-1CE3280A5ECD}"/>
              </a:ext>
            </a:extLst>
          </p:cNvPr>
          <p:cNvSpPr>
            <a:spLocks noGrp="1"/>
          </p:cNvSpPr>
          <p:nvPr>
            <p:ph idx="1"/>
          </p:nvPr>
        </p:nvSpPr>
        <p:spPr>
          <a:xfrm>
            <a:off x="1676400" y="685800"/>
            <a:ext cx="8763000" cy="5715000"/>
          </a:xfrm>
        </p:spPr>
        <p:txBody>
          <a:bodyPr>
            <a:normAutofit fontScale="40000" lnSpcReduction="20000"/>
          </a:bodyPr>
          <a:lstStyle/>
          <a:p>
            <a:pPr>
              <a:defRPr/>
            </a:pPr>
            <a:r>
              <a:rPr lang="en-US" sz="5100" dirty="0">
                <a:solidFill>
                  <a:srgbClr val="FF0000"/>
                </a:solidFill>
                <a:latin typeface="Algerian" pitchFamily="82" charset="0"/>
              </a:rPr>
              <a:t>Working :             </a:t>
            </a:r>
          </a:p>
          <a:p>
            <a:pPr algn="just">
              <a:lnSpc>
                <a:spcPct val="120000"/>
              </a:lnSpc>
              <a:defRPr/>
            </a:pPr>
            <a:r>
              <a:rPr lang="en-US" sz="2400" dirty="0"/>
              <a:t> </a:t>
            </a:r>
            <a:r>
              <a:rPr lang="en-US" sz="7000" dirty="0"/>
              <a:t>when </a:t>
            </a:r>
            <a:r>
              <a:rPr lang="en-US" sz="7000" dirty="0">
                <a:solidFill>
                  <a:srgbClr val="FF0000"/>
                </a:solidFill>
              </a:rPr>
              <a:t>IR is allowed to fall on blackened metal plate</a:t>
            </a:r>
          </a:p>
          <a:p>
            <a:pPr algn="just">
              <a:lnSpc>
                <a:spcPct val="120000"/>
              </a:lnSpc>
              <a:defRPr/>
            </a:pPr>
            <a:r>
              <a:rPr lang="en-US" sz="7000" dirty="0"/>
              <a:t>  it </a:t>
            </a:r>
            <a:r>
              <a:rPr lang="en-US" sz="7000" dirty="0">
                <a:solidFill>
                  <a:srgbClr val="00B050"/>
                </a:solidFill>
              </a:rPr>
              <a:t>heats the </a:t>
            </a:r>
            <a:r>
              <a:rPr lang="en-US" sz="7000" dirty="0" err="1">
                <a:solidFill>
                  <a:srgbClr val="00B050"/>
                </a:solidFill>
              </a:rPr>
              <a:t>Xe</a:t>
            </a:r>
            <a:r>
              <a:rPr lang="en-US" sz="7000" dirty="0">
                <a:solidFill>
                  <a:srgbClr val="00B050"/>
                </a:solidFill>
              </a:rPr>
              <a:t> gas </a:t>
            </a:r>
            <a:r>
              <a:rPr lang="en-US" sz="7000" dirty="0"/>
              <a:t>----------  </a:t>
            </a:r>
            <a:r>
              <a:rPr lang="en-US" sz="7000" dirty="0">
                <a:solidFill>
                  <a:srgbClr val="0070C0"/>
                </a:solidFill>
              </a:rPr>
              <a:t>expand the </a:t>
            </a:r>
            <a:r>
              <a:rPr lang="en-US" sz="7000" dirty="0" err="1">
                <a:solidFill>
                  <a:srgbClr val="0070C0"/>
                </a:solidFill>
              </a:rPr>
              <a:t>Xe</a:t>
            </a:r>
            <a:r>
              <a:rPr lang="en-US" sz="7000" dirty="0">
                <a:solidFill>
                  <a:srgbClr val="0070C0"/>
                </a:solidFill>
              </a:rPr>
              <a:t> gas </a:t>
            </a:r>
            <a:r>
              <a:rPr lang="en-US" sz="7000" dirty="0"/>
              <a:t>---------- </a:t>
            </a:r>
          </a:p>
          <a:p>
            <a:pPr algn="just">
              <a:lnSpc>
                <a:spcPct val="120000"/>
              </a:lnSpc>
              <a:defRPr/>
            </a:pPr>
            <a:r>
              <a:rPr lang="en-US" sz="7000" dirty="0"/>
              <a:t>result in  </a:t>
            </a:r>
            <a:r>
              <a:rPr lang="en-US" sz="7000" dirty="0">
                <a:solidFill>
                  <a:srgbClr val="7030A0"/>
                </a:solidFill>
              </a:rPr>
              <a:t>increase  in pressure of </a:t>
            </a:r>
            <a:r>
              <a:rPr lang="en-US" sz="7000" dirty="0" err="1">
                <a:solidFill>
                  <a:srgbClr val="7030A0"/>
                </a:solidFill>
              </a:rPr>
              <a:t>Xe</a:t>
            </a:r>
            <a:r>
              <a:rPr lang="en-US" sz="7000" dirty="0">
                <a:solidFill>
                  <a:srgbClr val="7030A0"/>
                </a:solidFill>
              </a:rPr>
              <a:t> gas </a:t>
            </a:r>
            <a:r>
              <a:rPr lang="en-US" sz="7000" dirty="0"/>
              <a:t>--------</a:t>
            </a:r>
          </a:p>
          <a:p>
            <a:pPr algn="just">
              <a:lnSpc>
                <a:spcPct val="120000"/>
              </a:lnSpc>
              <a:defRPr/>
            </a:pPr>
            <a:r>
              <a:rPr lang="en-US" sz="7000" i="1" u="sng" dirty="0">
                <a:solidFill>
                  <a:schemeClr val="accent2">
                    <a:lumMod val="75000"/>
                  </a:schemeClr>
                </a:solidFill>
              </a:rPr>
              <a:t>deform the flexible diaphragm (mirror) or bulges </a:t>
            </a:r>
            <a:r>
              <a:rPr lang="en-US" sz="7000" dirty="0"/>
              <a:t> --------</a:t>
            </a:r>
          </a:p>
          <a:p>
            <a:pPr algn="just">
              <a:lnSpc>
                <a:spcPct val="120000"/>
              </a:lnSpc>
              <a:defRPr/>
            </a:pPr>
            <a:r>
              <a:rPr lang="en-US" sz="7000" dirty="0"/>
              <a:t>  reflects the light  on photocell----- the flexible diaphragm  passes the reflected light   thro </a:t>
            </a:r>
            <a:r>
              <a:rPr lang="en-US" sz="7000" dirty="0" err="1"/>
              <a:t>Moris</a:t>
            </a:r>
            <a:r>
              <a:rPr lang="en-US" sz="7000" dirty="0"/>
              <a:t> grid  </a:t>
            </a:r>
          </a:p>
          <a:p>
            <a:pPr>
              <a:lnSpc>
                <a:spcPct val="170000"/>
              </a:lnSpc>
              <a:defRPr/>
            </a:pPr>
            <a:endParaRPr lang="en-US" sz="4200" dirty="0"/>
          </a:p>
          <a:p>
            <a:pPr>
              <a:lnSpc>
                <a:spcPct val="170000"/>
              </a:lnSpc>
              <a:defRPr/>
            </a:pPr>
            <a:endParaRPr lang="en-US" sz="4200" dirty="0"/>
          </a:p>
          <a:p>
            <a:pPr>
              <a:lnSpc>
                <a:spcPct val="170000"/>
              </a:lnSpc>
              <a:defRPr/>
            </a:pPr>
            <a:r>
              <a:rPr lang="en-US" sz="4200" dirty="0"/>
              <a:t>Roll of </a:t>
            </a:r>
            <a:r>
              <a:rPr lang="en-US" sz="4200" dirty="0" err="1"/>
              <a:t>Moris</a:t>
            </a:r>
            <a:r>
              <a:rPr lang="en-US" sz="4200" dirty="0"/>
              <a:t> grid :   when no distortion of flexible surface ( there is no radiation  falling on metal plate) the reflected light  from the source is blocked)</a:t>
            </a:r>
          </a:p>
        </p:txBody>
      </p:sp>
      <p:sp>
        <p:nvSpPr>
          <p:cNvPr id="5" name="Slide Number Placeholder 4">
            <a:extLst>
              <a:ext uri="{FF2B5EF4-FFF2-40B4-BE49-F238E27FC236}">
                <a16:creationId xmlns:a16="http://schemas.microsoft.com/office/drawing/2014/main" xmlns="" id="{FF44180C-E0CC-C562-11F2-BA725CE1420D}"/>
              </a:ext>
            </a:extLst>
          </p:cNvPr>
          <p:cNvSpPr>
            <a:spLocks noGrp="1"/>
          </p:cNvSpPr>
          <p:nvPr>
            <p:ph type="sldNum" sz="quarter" idx="12"/>
          </p:nvPr>
        </p:nvSpPr>
        <p:spPr/>
        <p:txBody>
          <a:bodyPr>
            <a:norm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37B62058-288D-4459-9CCB-3670A5EB1C94}" type="slidenum">
              <a:rPr lang="en-US" altLang="en-US" sz="1300"/>
              <a:pPr eaLnBrk="1" hangingPunct="1"/>
              <a:t>71</a:t>
            </a:fld>
            <a:endParaRPr lang="en-US" altLang="en-US" sz="1300"/>
          </a:p>
        </p:txBody>
      </p:sp>
      <p:pic>
        <p:nvPicPr>
          <p:cNvPr id="76805" name="Picture 2" descr="C:\Users\nizam\Pictures\atomBgCLR.gif">
            <a:extLst>
              <a:ext uri="{FF2B5EF4-FFF2-40B4-BE49-F238E27FC236}">
                <a16:creationId xmlns:a16="http://schemas.microsoft.com/office/drawing/2014/main" xmlns="" id="{AAEFD097-D563-C998-35EF-18B53ACF1A40}"/>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372600" y="304800"/>
            <a:ext cx="11049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a:extLst>
              <a:ext uri="{FF2B5EF4-FFF2-40B4-BE49-F238E27FC236}">
                <a16:creationId xmlns:a16="http://schemas.microsoft.com/office/drawing/2014/main" xmlns="" id="{405A0BDC-8766-59B1-D867-3D36703A8C5C}"/>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6EFB06-73A0-5C01-F8D5-E89DE68C63F1}"/>
              </a:ext>
            </a:extLst>
          </p:cNvPr>
          <p:cNvSpPr>
            <a:spLocks noGrp="1"/>
          </p:cNvSpPr>
          <p:nvPr>
            <p:ph type="title"/>
          </p:nvPr>
        </p:nvSpPr>
        <p:spPr/>
        <p:txBody>
          <a:bodyPr/>
          <a:lstStyle/>
          <a:p>
            <a:pPr>
              <a:defRPr/>
            </a:pPr>
            <a:r>
              <a:rPr lang="en-US" dirty="0" err="1"/>
              <a:t>Golay</a:t>
            </a:r>
            <a:r>
              <a:rPr lang="en-US" dirty="0"/>
              <a:t> cell</a:t>
            </a:r>
            <a:endParaRPr lang="en-IN" dirty="0"/>
          </a:p>
        </p:txBody>
      </p:sp>
      <p:sp>
        <p:nvSpPr>
          <p:cNvPr id="3" name="Content Placeholder 2">
            <a:extLst>
              <a:ext uri="{FF2B5EF4-FFF2-40B4-BE49-F238E27FC236}">
                <a16:creationId xmlns:a16="http://schemas.microsoft.com/office/drawing/2014/main" xmlns="" id="{C7502906-AEF8-FFB8-90BC-3479DF50C8EC}"/>
              </a:ext>
            </a:extLst>
          </p:cNvPr>
          <p:cNvSpPr>
            <a:spLocks noGrp="1"/>
          </p:cNvSpPr>
          <p:nvPr>
            <p:ph idx="1"/>
          </p:nvPr>
        </p:nvSpPr>
        <p:spPr>
          <a:xfrm>
            <a:off x="1752600" y="1100138"/>
            <a:ext cx="8686800" cy="4462462"/>
          </a:xfrm>
        </p:spPr>
        <p:txBody>
          <a:bodyPr>
            <a:noAutofit/>
          </a:bodyPr>
          <a:lstStyle/>
          <a:p>
            <a:pPr algn="just">
              <a:defRPr/>
            </a:pPr>
            <a:r>
              <a:rPr lang="en-US" sz="2800" dirty="0">
                <a:solidFill>
                  <a:srgbClr val="FF0000"/>
                </a:solidFill>
              </a:rPr>
              <a:t>Advantage:  </a:t>
            </a:r>
          </a:p>
          <a:p>
            <a:pPr algn="just">
              <a:defRPr/>
            </a:pPr>
            <a:r>
              <a:rPr lang="en-US" sz="2800" dirty="0">
                <a:solidFill>
                  <a:srgbClr val="FF0000"/>
                </a:solidFill>
              </a:rPr>
              <a:t>wide range</a:t>
            </a:r>
            <a:r>
              <a:rPr lang="en-US" sz="2800" dirty="0"/>
              <a:t> of wavelength</a:t>
            </a:r>
          </a:p>
          <a:p>
            <a:pPr algn="just">
              <a:defRPr/>
            </a:pPr>
            <a:r>
              <a:rPr lang="en-US" sz="2800" dirty="0">
                <a:solidFill>
                  <a:srgbClr val="002060"/>
                </a:solidFill>
              </a:rPr>
              <a:t>Response time is faster </a:t>
            </a:r>
            <a:r>
              <a:rPr lang="en-US" sz="2800" dirty="0"/>
              <a:t>then other thermal detector</a:t>
            </a:r>
          </a:p>
          <a:p>
            <a:pPr algn="just">
              <a:defRPr/>
            </a:pPr>
            <a:r>
              <a:rPr lang="en-US" sz="2800" dirty="0"/>
              <a:t>response time is approximately 20 </a:t>
            </a:r>
            <a:r>
              <a:rPr lang="en-US" sz="2800" dirty="0" err="1"/>
              <a:t>msec</a:t>
            </a:r>
            <a:r>
              <a:rPr lang="en-US" sz="2800" dirty="0"/>
              <a:t>).</a:t>
            </a:r>
          </a:p>
          <a:p>
            <a:pPr algn="just">
              <a:defRPr/>
            </a:pPr>
            <a:r>
              <a:rPr lang="en-US" sz="2800" dirty="0"/>
              <a:t>It is significantly superior as a detector for the                </a:t>
            </a:r>
            <a:r>
              <a:rPr lang="en-US" sz="2800" dirty="0">
                <a:solidFill>
                  <a:srgbClr val="7030A0"/>
                </a:solidFill>
              </a:rPr>
              <a:t>far IR region</a:t>
            </a:r>
          </a:p>
          <a:p>
            <a:pPr>
              <a:defRPr/>
            </a:pPr>
            <a:r>
              <a:rPr lang="en-US" sz="2800" dirty="0" err="1">
                <a:solidFill>
                  <a:srgbClr val="FF0000"/>
                </a:solidFill>
              </a:rPr>
              <a:t>Disadavantage</a:t>
            </a:r>
            <a:r>
              <a:rPr lang="en-US" sz="2800" dirty="0">
                <a:solidFill>
                  <a:srgbClr val="FF0000"/>
                </a:solidFill>
              </a:rPr>
              <a:t>: </a:t>
            </a:r>
          </a:p>
          <a:p>
            <a:pPr>
              <a:defRPr/>
            </a:pPr>
            <a:r>
              <a:rPr lang="en-US" sz="2800" dirty="0"/>
              <a:t>Expensive  + bulky</a:t>
            </a:r>
            <a:endParaRPr lang="en-IN" sz="2800" dirty="0"/>
          </a:p>
        </p:txBody>
      </p:sp>
      <p:sp>
        <p:nvSpPr>
          <p:cNvPr id="5" name="Slide Number Placeholder 4">
            <a:extLst>
              <a:ext uri="{FF2B5EF4-FFF2-40B4-BE49-F238E27FC236}">
                <a16:creationId xmlns:a16="http://schemas.microsoft.com/office/drawing/2014/main" xmlns="" id="{DEF46DD4-428C-1435-6577-DFEFF2A1D35E}"/>
              </a:ext>
            </a:extLst>
          </p:cNvPr>
          <p:cNvSpPr>
            <a:spLocks noGrp="1"/>
          </p:cNvSpPr>
          <p:nvPr>
            <p:ph type="sldNum" sz="quarter" idx="12"/>
          </p:nvPr>
        </p:nvSpPr>
        <p:spPr/>
        <p:txBody>
          <a:bodyPr>
            <a:norm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91141D7B-82CF-4AB4-96FC-1711501C223F}" type="slidenum">
              <a:rPr lang="en-US" altLang="en-US" sz="1300"/>
              <a:pPr eaLnBrk="1" hangingPunct="1"/>
              <a:t>72</a:t>
            </a:fld>
            <a:endParaRPr lang="en-US" altLang="en-US" sz="1300"/>
          </a:p>
        </p:txBody>
      </p:sp>
      <p:pic>
        <p:nvPicPr>
          <p:cNvPr id="77830" name="Picture 2" descr="C:\Users\nizam\Pictures\atomBgCLR.gif">
            <a:extLst>
              <a:ext uri="{FF2B5EF4-FFF2-40B4-BE49-F238E27FC236}">
                <a16:creationId xmlns:a16="http://schemas.microsoft.com/office/drawing/2014/main" xmlns="" id="{332B7332-2000-A1D7-B2F4-1B8FCADDA0BF}"/>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372600" y="304800"/>
            <a:ext cx="11049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6">
            <a:extLst>
              <a:ext uri="{FF2B5EF4-FFF2-40B4-BE49-F238E27FC236}">
                <a16:creationId xmlns:a16="http://schemas.microsoft.com/office/drawing/2014/main" xmlns="" id="{F5DCFCD7-864B-AFA8-892C-0E8FAFC266DF}"/>
              </a:ext>
            </a:extLst>
          </p:cNvPr>
          <p:cNvSpPr>
            <a:spLocks noGrp="1"/>
          </p:cNvSpPr>
          <p:nvPr>
            <p:ph type="ftr" sz="quarter" idx="11"/>
          </p:nvPr>
        </p:nvSpPr>
        <p:spPr/>
        <p:txBody>
          <a:bodyPr/>
          <a:lstStyle/>
          <a:p>
            <a:pPr>
              <a:defRPr/>
            </a:pPr>
            <a:r>
              <a:rPr lang="en-US" smtClean="0"/>
              <a:t>RDP</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Maple">
  <a:themeElements>
    <a:clrScheme name="Maple 3">
      <a:dk1>
        <a:srgbClr val="000000"/>
      </a:dk1>
      <a:lt1>
        <a:srgbClr val="FFFFCC"/>
      </a:lt1>
      <a:dk2>
        <a:srgbClr val="A26D18"/>
      </a:dk2>
      <a:lt2>
        <a:srgbClr val="F9D793"/>
      </a:lt2>
      <a:accent1>
        <a:srgbClr val="FFD05B"/>
      </a:accent1>
      <a:accent2>
        <a:srgbClr val="FEE1A8"/>
      </a:accent2>
      <a:accent3>
        <a:srgbClr val="FFFFE2"/>
      </a:accent3>
      <a:accent4>
        <a:srgbClr val="000000"/>
      </a:accent4>
      <a:accent5>
        <a:srgbClr val="FFE4B5"/>
      </a:accent5>
      <a:accent6>
        <a:srgbClr val="E6CC98"/>
      </a:accent6>
      <a:hlink>
        <a:srgbClr val="FF0000"/>
      </a:hlink>
      <a:folHlink>
        <a:srgbClr val="CC6600"/>
      </a:folHlink>
    </a:clrScheme>
    <a:fontScheme name="Maple">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aple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Maple 2">
        <a:dk1>
          <a:srgbClr val="EA9306"/>
        </a:dk1>
        <a:lt1>
          <a:srgbClr val="FFFFFF"/>
        </a:lt1>
        <a:dk2>
          <a:srgbClr val="FAC120"/>
        </a:dk2>
        <a:lt2>
          <a:srgbClr val="FFFDD1"/>
        </a:lt2>
        <a:accent1>
          <a:srgbClr val="CC6600"/>
        </a:accent1>
        <a:accent2>
          <a:srgbClr val="FF9933"/>
        </a:accent2>
        <a:accent3>
          <a:srgbClr val="FCDDAB"/>
        </a:accent3>
        <a:accent4>
          <a:srgbClr val="DADADA"/>
        </a:accent4>
        <a:accent5>
          <a:srgbClr val="E2B8AA"/>
        </a:accent5>
        <a:accent6>
          <a:srgbClr val="E78A2D"/>
        </a:accent6>
        <a:hlink>
          <a:srgbClr val="A50021"/>
        </a:hlink>
        <a:folHlink>
          <a:srgbClr val="666633"/>
        </a:folHlink>
      </a:clrScheme>
      <a:clrMap bg1="dk2" tx1="lt1" bg2="dk1" tx2="lt2" accent1="accent1" accent2="accent2" accent3="accent3" accent4="accent4" accent5="accent5" accent6="accent6" hlink="hlink" folHlink="folHlink"/>
    </a:extraClrScheme>
    <a:extraClrScheme>
      <a:clrScheme name="Maple 3">
        <a:dk1>
          <a:srgbClr val="000000"/>
        </a:dk1>
        <a:lt1>
          <a:srgbClr val="FFFFCC"/>
        </a:lt1>
        <a:dk2>
          <a:srgbClr val="A26D18"/>
        </a:dk2>
        <a:lt2>
          <a:srgbClr val="F9D793"/>
        </a:lt2>
        <a:accent1>
          <a:srgbClr val="FFD05B"/>
        </a:accent1>
        <a:accent2>
          <a:srgbClr val="FEE1A8"/>
        </a:accent2>
        <a:accent3>
          <a:srgbClr val="FFFFE2"/>
        </a:accent3>
        <a:accent4>
          <a:srgbClr val="000000"/>
        </a:accent4>
        <a:accent5>
          <a:srgbClr val="FFE4B5"/>
        </a:accent5>
        <a:accent6>
          <a:srgbClr val="E6CC98"/>
        </a:accent6>
        <a:hlink>
          <a:srgbClr val="FF0000"/>
        </a:hlink>
        <a:folHlink>
          <a:srgbClr val="CC6600"/>
        </a:folHlink>
      </a:clrScheme>
      <a:clrMap bg1="lt1" tx1="dk1" bg2="lt2" tx2="dk2" accent1="accent1" accent2="accent2" accent3="accent3" accent4="accent4" accent5="accent5" accent6="accent6" hlink="hlink" folHlink="folHlink"/>
    </a:extraClrScheme>
    <a:extraClrScheme>
      <a:clrScheme name="Maple 4">
        <a:dk1>
          <a:srgbClr val="008000"/>
        </a:dk1>
        <a:lt1>
          <a:srgbClr val="FFFFFF"/>
        </a:lt1>
        <a:dk2>
          <a:srgbClr val="005800"/>
        </a:dk2>
        <a:lt2>
          <a:srgbClr val="FFFFCC"/>
        </a:lt2>
        <a:accent1>
          <a:srgbClr val="00CC99"/>
        </a:accent1>
        <a:accent2>
          <a:srgbClr val="007825"/>
        </a:accent2>
        <a:accent3>
          <a:srgbClr val="AAB4AA"/>
        </a:accent3>
        <a:accent4>
          <a:srgbClr val="DADADA"/>
        </a:accent4>
        <a:accent5>
          <a:srgbClr val="AAE2CA"/>
        </a:accent5>
        <a:accent6>
          <a:srgbClr val="006C20"/>
        </a:accent6>
        <a:hlink>
          <a:srgbClr val="9966FF"/>
        </a:hlink>
        <a:folHlink>
          <a:srgbClr val="99CCFF"/>
        </a:folHlink>
      </a:clrScheme>
      <a:clrMap bg1="dk2" tx1="lt1" bg2="dk1" tx2="lt2" accent1="accent1" accent2="accent2" accent3="accent3" accent4="accent4" accent5="accent5" accent6="accent6" hlink="hlink" folHlink="folHlink"/>
    </a:extraClrScheme>
    <a:extraClrScheme>
      <a:clrScheme name="Maple 5">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CCFF99"/>
        </a:folHlink>
      </a:clrScheme>
      <a:clrMap bg1="dk2" tx1="lt1" bg2="dk1" tx2="lt2" accent1="accent1" accent2="accent2" accent3="accent3" accent4="accent4" accent5="accent5" accent6="accent6" hlink="hlink" folHlink="folHlink"/>
    </a:extraClrScheme>
    <a:extraClrScheme>
      <a:clrScheme name="Maple 6">
        <a:dk1>
          <a:srgbClr val="006699"/>
        </a:dk1>
        <a:lt1>
          <a:srgbClr val="FFFFFF"/>
        </a:lt1>
        <a:dk2>
          <a:srgbClr val="006666"/>
        </a:dk2>
        <a:lt2>
          <a:srgbClr val="CCECFF"/>
        </a:lt2>
        <a:accent1>
          <a:srgbClr val="00CCFF"/>
        </a:accent1>
        <a:accent2>
          <a:srgbClr val="017A83"/>
        </a:accent2>
        <a:accent3>
          <a:srgbClr val="AAB8B8"/>
        </a:accent3>
        <a:accent4>
          <a:srgbClr val="DADADA"/>
        </a:accent4>
        <a:accent5>
          <a:srgbClr val="AAE2FF"/>
        </a:accent5>
        <a:accent6>
          <a:srgbClr val="016E76"/>
        </a:accent6>
        <a:hlink>
          <a:srgbClr val="FFFFCC"/>
        </a:hlink>
        <a:folHlink>
          <a:srgbClr val="99FF99"/>
        </a:folHlink>
      </a:clrScheme>
      <a:clrMap bg1="dk2" tx1="lt1" bg2="dk1" tx2="lt2" accent1="accent1" accent2="accent2" accent3="accent3" accent4="accent4" accent5="accent5" accent6="accent6" hlink="hlink" folHlink="folHlink"/>
    </a:extraClrScheme>
    <a:extraClrScheme>
      <a:clrScheme name="Maple 7">
        <a:dk1>
          <a:srgbClr val="80ACC4"/>
        </a:dk1>
        <a:lt1>
          <a:srgbClr val="FFFFFF"/>
        </a:lt1>
        <a:dk2>
          <a:srgbClr val="B3D1DF"/>
        </a:dk2>
        <a:lt2>
          <a:srgbClr val="FFFFFF"/>
        </a:lt2>
        <a:accent1>
          <a:srgbClr val="5089A8"/>
        </a:accent1>
        <a:accent2>
          <a:srgbClr val="BBC6DB"/>
        </a:accent2>
        <a:accent3>
          <a:srgbClr val="D6E5EC"/>
        </a:accent3>
        <a:accent4>
          <a:srgbClr val="DADADA"/>
        </a:accent4>
        <a:accent5>
          <a:srgbClr val="B3C4D1"/>
        </a:accent5>
        <a:accent6>
          <a:srgbClr val="A9B3C6"/>
        </a:accent6>
        <a:hlink>
          <a:srgbClr val="0000FF"/>
        </a:hlink>
        <a:folHlink>
          <a:srgbClr val="006699"/>
        </a:folHlink>
      </a:clrScheme>
      <a:clrMap bg1="dk2" tx1="lt1" bg2="dk1" tx2="lt2" accent1="accent1" accent2="accent2" accent3="accent3" accent4="accent4" accent5="accent5" accent6="accent6" hlink="hlink" folHlink="folHlink"/>
    </a:extraClrScheme>
    <a:extraClrScheme>
      <a:clrScheme name="Maple 8">
        <a:dk1>
          <a:srgbClr val="5700AE"/>
        </a:dk1>
        <a:lt1>
          <a:srgbClr val="FFFFFF"/>
        </a:lt1>
        <a:dk2>
          <a:srgbClr val="7301CB"/>
        </a:dk2>
        <a:lt2>
          <a:srgbClr val="C5C5FF"/>
        </a:lt2>
        <a:accent1>
          <a:srgbClr val="9999FF"/>
        </a:accent1>
        <a:accent2>
          <a:srgbClr val="7000E0"/>
        </a:accent2>
        <a:accent3>
          <a:srgbClr val="BCAAE2"/>
        </a:accent3>
        <a:accent4>
          <a:srgbClr val="DADADA"/>
        </a:accent4>
        <a:accent5>
          <a:srgbClr val="CACAFF"/>
        </a:accent5>
        <a:accent6>
          <a:srgbClr val="6500CB"/>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Maple 9">
        <a:dk1>
          <a:srgbClr val="003366"/>
        </a:dk1>
        <a:lt1>
          <a:srgbClr val="FFFFFF"/>
        </a:lt1>
        <a:dk2>
          <a:srgbClr val="003366"/>
        </a:dk2>
        <a:lt2>
          <a:srgbClr val="CBD5DF"/>
        </a:lt2>
        <a:accent1>
          <a:srgbClr val="A9BEE9"/>
        </a:accent1>
        <a:accent2>
          <a:srgbClr val="D6E4F2"/>
        </a:accent2>
        <a:accent3>
          <a:srgbClr val="FFFFFF"/>
        </a:accent3>
        <a:accent4>
          <a:srgbClr val="002A56"/>
        </a:accent4>
        <a:accent5>
          <a:srgbClr val="D1DBF2"/>
        </a:accent5>
        <a:accent6>
          <a:srgbClr val="C2CFDB"/>
        </a:accent6>
        <a:hlink>
          <a:srgbClr val="0000CC"/>
        </a:hlink>
        <a:folHlink>
          <a:srgbClr val="8668E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Black Tie</Template>
  <TotalTime>1586</TotalTime>
  <Words>3093</Words>
  <Application>Microsoft Office PowerPoint</Application>
  <PresentationFormat>Widescreen</PresentationFormat>
  <Paragraphs>556</Paragraphs>
  <Slides>72</Slides>
  <Notes>3</Notes>
  <HiddenSlides>0</HiddenSlides>
  <MMClips>0</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72</vt:i4>
      </vt:variant>
    </vt:vector>
  </HeadingPairs>
  <TitlesOfParts>
    <vt:vector size="89" baseType="lpstr">
      <vt:lpstr>Aharoni</vt:lpstr>
      <vt:lpstr>Algerian</vt:lpstr>
      <vt:lpstr>Arial</vt:lpstr>
      <vt:lpstr>Arial Black</vt:lpstr>
      <vt:lpstr>Australian Sunrise</vt:lpstr>
      <vt:lpstr>Brush Script MT</vt:lpstr>
      <vt:lpstr>Calibri</vt:lpstr>
      <vt:lpstr>Copperplate Gothic Bold</vt:lpstr>
      <vt:lpstr>Footlight MT Light</vt:lpstr>
      <vt:lpstr>Lucida Handwriting</vt:lpstr>
      <vt:lpstr>Segoe Script</vt:lpstr>
      <vt:lpstr>Times New Roman</vt:lpstr>
      <vt:lpstr>Vineta BT</vt:lpstr>
      <vt:lpstr>Wingdings</vt:lpstr>
      <vt:lpstr>Maple</vt:lpstr>
      <vt:lpstr>Office Theme</vt:lpstr>
      <vt:lpstr>1_Office Theme</vt:lpstr>
      <vt:lpstr>PowerPoint Presentation</vt:lpstr>
      <vt:lpstr>PowerPoint Presentation</vt:lpstr>
      <vt:lpstr>INTRODUCTION</vt:lpstr>
      <vt:lpstr>PowerPoint Presentation</vt:lpstr>
      <vt:lpstr>Sample Holders &amp; Sampling of Substances</vt:lpstr>
      <vt:lpstr>PowerPoint Presentation</vt:lpstr>
      <vt:lpstr>PowerPoint Presentation</vt:lpstr>
      <vt:lpstr>PowerPoint Presentation</vt:lpstr>
      <vt:lpstr>PowerPoint Presentation</vt:lpstr>
      <vt:lpstr>PowerPoint Presentation</vt:lpstr>
      <vt:lpstr>SAMPLING OF SOLIDS</vt:lpstr>
      <vt:lpstr>Solid Films:-</vt:lpstr>
      <vt:lpstr>PowerPoint Presentation</vt:lpstr>
      <vt:lpstr>Solids Run in Solution:-</vt:lpstr>
      <vt:lpstr>PowerPoint Presentation</vt:lpstr>
      <vt:lpstr>Solvents</vt:lpstr>
      <vt:lpstr>PowerPoint Presentation</vt:lpstr>
      <vt:lpstr>Nujol Mull Technique:-</vt:lpstr>
      <vt:lpstr>PowerPoint Presentation</vt:lpstr>
      <vt:lpstr>PowerPoint Presentation</vt:lpstr>
      <vt:lpstr>PowerPoint Presentation</vt:lpstr>
      <vt:lpstr>PowerPoint Presentation</vt:lpstr>
      <vt:lpstr>Pressed Pellet Technique:-`</vt:lpstr>
      <vt:lpstr>PowerPoint Presentation</vt:lpstr>
      <vt:lpstr>PowerPoint Presentation</vt:lpstr>
      <vt:lpstr>PowerPoint Presentation</vt:lpstr>
      <vt:lpstr>Advantages over Nujol Mull Technique:-</vt:lpstr>
      <vt:lpstr>Disadvantages:-</vt:lpstr>
      <vt:lpstr>Sampling of Liquids:-</vt:lpstr>
      <vt:lpstr>PowerPoint Presentation</vt:lpstr>
      <vt:lpstr>PowerPoint Presentation</vt:lpstr>
      <vt:lpstr>Sampling of Gases:-</vt:lpstr>
      <vt:lpstr>PowerPoint Presentation</vt:lpstr>
      <vt:lpstr>PowerPoint Presentation</vt:lpstr>
      <vt:lpstr>PowerPoint Presentation</vt:lpstr>
      <vt:lpstr>PowerPoint Presentation</vt:lpstr>
      <vt:lpstr>Detectors requirments;</vt:lpstr>
      <vt:lpstr>PowerPoint Presentation</vt:lpstr>
      <vt:lpstr>PowerPoint Presentation</vt:lpstr>
      <vt:lpstr>PowerPoint Presentation</vt:lpstr>
      <vt:lpstr>Photon detectors</vt:lpstr>
      <vt:lpstr>Mechanism:  </vt:lpstr>
      <vt:lpstr>Photon detectors</vt:lpstr>
      <vt:lpstr>Thermal detectors </vt:lpstr>
      <vt:lpstr>Thermal detectors</vt:lpstr>
      <vt:lpstr>Thermal detectors</vt:lpstr>
      <vt:lpstr>PowerPoint Presentation</vt:lpstr>
      <vt:lpstr>Thermal detectors</vt:lpstr>
      <vt:lpstr>Thermal detectors</vt:lpstr>
      <vt:lpstr>thermocouple</vt:lpstr>
      <vt:lpstr>PowerPoint Presentation</vt:lpstr>
      <vt:lpstr>thermocouple</vt:lpstr>
      <vt:lpstr> Thermocouple</vt:lpstr>
      <vt:lpstr>PowerPoint Presentation</vt:lpstr>
      <vt:lpstr>Thermocouple   Working: </vt:lpstr>
      <vt:lpstr>Thermocouple</vt:lpstr>
      <vt:lpstr> Bolometer. </vt:lpstr>
      <vt:lpstr>PowerPoint Presentation</vt:lpstr>
      <vt:lpstr>Bolometer.</vt:lpstr>
      <vt:lpstr>PowerPoint Presentation</vt:lpstr>
      <vt:lpstr>construction</vt:lpstr>
      <vt:lpstr>Principle       </vt:lpstr>
      <vt:lpstr>working</vt:lpstr>
      <vt:lpstr>PowerPoint Presentation</vt:lpstr>
      <vt:lpstr>PowerPoint Presentation</vt:lpstr>
      <vt:lpstr>Thermistor: </vt:lpstr>
      <vt:lpstr>Golay cell </vt:lpstr>
      <vt:lpstr>PowerPoint Presentation</vt:lpstr>
      <vt:lpstr>Golay cell </vt:lpstr>
      <vt:lpstr>Principle: </vt:lpstr>
      <vt:lpstr>Golay cell</vt:lpstr>
      <vt:lpstr>Golay cell</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User</cp:lastModifiedBy>
  <cp:revision>129</cp:revision>
  <cp:lastPrinted>1601-01-01T00:00:00Z</cp:lastPrinted>
  <dcterms:created xsi:type="dcterms:W3CDTF">1601-01-01T00:00:00Z</dcterms:created>
  <dcterms:modified xsi:type="dcterms:W3CDTF">2024-09-12T16:14:50Z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