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9045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1378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016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387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243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964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356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363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953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68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97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7278E8DB-533E-42CC-B5F3-BA2CD81F8E02}" type="datetimeFigureOut">
              <a:rPr lang="en-IN" smtClean="0"/>
              <a:t>18-12-2021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28DC8CA-565B-4FB6-A342-60B20C2317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934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855D58-E8F0-4169-A724-5C6602625DEF}"/>
              </a:ext>
            </a:extLst>
          </p:cNvPr>
          <p:cNvSpPr txBox="1"/>
          <p:nvPr/>
        </p:nvSpPr>
        <p:spPr>
          <a:xfrm>
            <a:off x="5122415" y="0"/>
            <a:ext cx="4998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Scabies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3C6ED-9D93-4825-96F7-FC0E6456B059}"/>
              </a:ext>
            </a:extLst>
          </p:cNvPr>
          <p:cNvSpPr txBox="1"/>
          <p:nvPr/>
        </p:nvSpPr>
        <p:spPr>
          <a:xfrm>
            <a:off x="745725" y="2487578"/>
            <a:ext cx="5974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Dermatology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553658-9B05-4906-906C-A5C7CE9AFAAA}"/>
              </a:ext>
            </a:extLst>
          </p:cNvPr>
          <p:cNvSpPr txBox="1"/>
          <p:nvPr/>
        </p:nvSpPr>
        <p:spPr>
          <a:xfrm>
            <a:off x="7767961" y="5817093"/>
            <a:ext cx="506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i="1" dirty="0">
                <a:solidFill>
                  <a:srgbClr val="FFFF00"/>
                </a:solidFill>
                <a:latin typeface="Berlin Sans FB Demi" panose="020E0802020502020306" pitchFamily="34" charset="0"/>
              </a:rPr>
              <a:t>By Animesh Das </a:t>
            </a:r>
          </a:p>
        </p:txBody>
      </p:sp>
    </p:spTree>
    <p:extLst>
      <p:ext uri="{BB962C8B-B14F-4D97-AF65-F5344CB8AC3E}">
        <p14:creationId xmlns:p14="http://schemas.microsoft.com/office/powerpoint/2010/main" val="660342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DD5127-5A7C-4BD6-B120-4A6E02212B54}"/>
              </a:ext>
            </a:extLst>
          </p:cNvPr>
          <p:cNvSpPr txBox="1"/>
          <p:nvPr/>
        </p:nvSpPr>
        <p:spPr>
          <a:xfrm>
            <a:off x="4518735" y="-1151"/>
            <a:ext cx="4607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105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FFC292-79C8-4DF4-AEDE-5CA93462F19B}"/>
              </a:ext>
            </a:extLst>
          </p:cNvPr>
          <p:cNvSpPr txBox="1"/>
          <p:nvPr/>
        </p:nvSpPr>
        <p:spPr>
          <a:xfrm>
            <a:off x="4758431" y="0"/>
            <a:ext cx="4589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 </a:t>
            </a:r>
          </a:p>
        </p:txBody>
      </p:sp>
    </p:spTree>
    <p:extLst>
      <p:ext uri="{BB962C8B-B14F-4D97-AF65-F5344CB8AC3E}">
        <p14:creationId xmlns:p14="http://schemas.microsoft.com/office/powerpoint/2010/main" val="35760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9A78B4-55A6-4AC5-9B7D-16970C0625EC}"/>
              </a:ext>
            </a:extLst>
          </p:cNvPr>
          <p:cNvSpPr txBox="1"/>
          <p:nvPr/>
        </p:nvSpPr>
        <p:spPr>
          <a:xfrm>
            <a:off x="4785064" y="0"/>
            <a:ext cx="46607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 </a:t>
            </a:r>
          </a:p>
        </p:txBody>
      </p:sp>
    </p:spTree>
    <p:extLst>
      <p:ext uri="{BB962C8B-B14F-4D97-AF65-F5344CB8AC3E}">
        <p14:creationId xmlns:p14="http://schemas.microsoft.com/office/powerpoint/2010/main" val="1058469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E8F40A-3BFC-4C23-A6A2-8DDB3D3A1D79}"/>
              </a:ext>
            </a:extLst>
          </p:cNvPr>
          <p:cNvSpPr txBox="1"/>
          <p:nvPr/>
        </p:nvSpPr>
        <p:spPr>
          <a:xfrm>
            <a:off x="4447711" y="0"/>
            <a:ext cx="4003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Investigations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08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6FA8CE-FDFD-4D0B-81C8-65D14F51618D}"/>
              </a:ext>
            </a:extLst>
          </p:cNvPr>
          <p:cNvSpPr txBox="1"/>
          <p:nvPr/>
        </p:nvSpPr>
        <p:spPr>
          <a:xfrm>
            <a:off x="4616387" y="0"/>
            <a:ext cx="407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Complications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1747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A5A8D1-86D1-4AC6-8D77-82E5CF4D22D4}"/>
              </a:ext>
            </a:extLst>
          </p:cNvPr>
          <p:cNvSpPr txBox="1"/>
          <p:nvPr/>
        </p:nvSpPr>
        <p:spPr>
          <a:xfrm>
            <a:off x="4864963" y="0"/>
            <a:ext cx="3817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8821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96BFA5-2D0A-4415-B03E-B08A3BAD2E3C}"/>
              </a:ext>
            </a:extLst>
          </p:cNvPr>
          <p:cNvSpPr txBox="1"/>
          <p:nvPr/>
        </p:nvSpPr>
        <p:spPr>
          <a:xfrm>
            <a:off x="3870664" y="2592280"/>
            <a:ext cx="65339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dirty="0">
                <a:latin typeface="Algerian" panose="04020705040A02060702" pitchFamily="82" charset="0"/>
              </a:rPr>
              <a:t>Thank </a:t>
            </a:r>
          </a:p>
          <a:p>
            <a:r>
              <a:rPr lang="en-IN" sz="6600" dirty="0">
                <a:latin typeface="Algerian" panose="04020705040A02060702" pitchFamily="82" charset="0"/>
              </a:rPr>
              <a:t>          you </a:t>
            </a:r>
          </a:p>
        </p:txBody>
      </p:sp>
    </p:spTree>
    <p:extLst>
      <p:ext uri="{BB962C8B-B14F-4D97-AF65-F5344CB8AC3E}">
        <p14:creationId xmlns:p14="http://schemas.microsoft.com/office/powerpoint/2010/main" val="365264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93BC41-CFC9-4640-B85D-A6221CF77747}"/>
              </a:ext>
            </a:extLst>
          </p:cNvPr>
          <p:cNvSpPr txBox="1"/>
          <p:nvPr/>
        </p:nvSpPr>
        <p:spPr>
          <a:xfrm>
            <a:off x="4989251" y="16604"/>
            <a:ext cx="5442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7053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81FF4C-50D4-465F-AB33-E1088D25B54F}"/>
              </a:ext>
            </a:extLst>
          </p:cNvPr>
          <p:cNvSpPr txBox="1"/>
          <p:nvPr/>
        </p:nvSpPr>
        <p:spPr>
          <a:xfrm>
            <a:off x="3701989" y="0"/>
            <a:ext cx="5042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latin typeface="Arial Black" panose="020B0A04020102020204" pitchFamily="34" charset="0"/>
              </a:rPr>
              <a:t>Type / Classification </a:t>
            </a:r>
          </a:p>
        </p:txBody>
      </p:sp>
    </p:spTree>
    <p:extLst>
      <p:ext uri="{BB962C8B-B14F-4D97-AF65-F5344CB8AC3E}">
        <p14:creationId xmlns:p14="http://schemas.microsoft.com/office/powerpoint/2010/main" val="398169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9EA9DF-889D-431E-9B10-5C3523FB4563}"/>
              </a:ext>
            </a:extLst>
          </p:cNvPr>
          <p:cNvSpPr txBox="1"/>
          <p:nvPr/>
        </p:nvSpPr>
        <p:spPr>
          <a:xfrm>
            <a:off x="4458070" y="0"/>
            <a:ext cx="4785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7814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6A5B38-32B4-4877-926F-865C872401DC}"/>
              </a:ext>
            </a:extLst>
          </p:cNvPr>
          <p:cNvSpPr txBox="1"/>
          <p:nvPr/>
        </p:nvSpPr>
        <p:spPr>
          <a:xfrm>
            <a:off x="5078028" y="0"/>
            <a:ext cx="4962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Stages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876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4CF8E6-6612-4132-985D-AB41546D45AA}"/>
              </a:ext>
            </a:extLst>
          </p:cNvPr>
          <p:cNvSpPr txBox="1"/>
          <p:nvPr/>
        </p:nvSpPr>
        <p:spPr>
          <a:xfrm>
            <a:off x="3699029" y="0"/>
            <a:ext cx="4793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</p:spTree>
    <p:extLst>
      <p:ext uri="{BB962C8B-B14F-4D97-AF65-F5344CB8AC3E}">
        <p14:creationId xmlns:p14="http://schemas.microsoft.com/office/powerpoint/2010/main" val="269552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2F1AD-BE7E-49AB-870E-5C99820084D7}"/>
              </a:ext>
            </a:extLst>
          </p:cNvPr>
          <p:cNvSpPr txBox="1"/>
          <p:nvPr/>
        </p:nvSpPr>
        <p:spPr>
          <a:xfrm>
            <a:off x="4554245" y="-18907"/>
            <a:ext cx="3311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</p:spTree>
    <p:extLst>
      <p:ext uri="{BB962C8B-B14F-4D97-AF65-F5344CB8AC3E}">
        <p14:creationId xmlns:p14="http://schemas.microsoft.com/office/powerpoint/2010/main" val="373069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A3319B-CBAE-4029-A29C-3F8E63AA3979}"/>
              </a:ext>
            </a:extLst>
          </p:cNvPr>
          <p:cNvSpPr txBox="1"/>
          <p:nvPr/>
        </p:nvSpPr>
        <p:spPr>
          <a:xfrm>
            <a:off x="4243527" y="0"/>
            <a:ext cx="4145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860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31E5CC-EDEC-4002-AC58-4732C002C566}"/>
              </a:ext>
            </a:extLst>
          </p:cNvPr>
          <p:cNvSpPr txBox="1"/>
          <p:nvPr/>
        </p:nvSpPr>
        <p:spPr>
          <a:xfrm>
            <a:off x="4199137" y="0"/>
            <a:ext cx="479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5259791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49</TotalTime>
  <Words>27</Words>
  <Application>Microsoft Office PowerPoint</Application>
  <PresentationFormat>Widescreen</PresentationFormat>
  <Paragraphs>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Algerian</vt:lpstr>
      <vt:lpstr>Arial</vt:lpstr>
      <vt:lpstr>Arial Black</vt:lpstr>
      <vt:lpstr>Berlin Sans FB Demi</vt:lpstr>
      <vt:lpstr>Century Schoolbook</vt:lpstr>
      <vt:lpstr>Wingdings 2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1</cp:revision>
  <dcterms:created xsi:type="dcterms:W3CDTF">2021-12-18T17:07:19Z</dcterms:created>
  <dcterms:modified xsi:type="dcterms:W3CDTF">2021-12-18T17:56:43Z</dcterms:modified>
</cp:coreProperties>
</file>