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37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0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256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0291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640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1821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4278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6398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153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1960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138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758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525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68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324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219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60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784D7D0-51F4-4826-922D-960E505F3A2C}" type="datetimeFigureOut">
              <a:rPr lang="en-IN" smtClean="0"/>
              <a:t>11-12-2021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DCE7EF4-F661-4FF3-8CDB-BABC32CDB95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2701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CF6B5C-DCA3-48E6-967C-7417398B4B2D}"/>
              </a:ext>
            </a:extLst>
          </p:cNvPr>
          <p:cNvSpPr txBox="1"/>
          <p:nvPr/>
        </p:nvSpPr>
        <p:spPr>
          <a:xfrm>
            <a:off x="4793942" y="-2328"/>
            <a:ext cx="3977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Spondylitis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9B88A-A721-4BAE-A99D-E039DB0BEAF6}"/>
              </a:ext>
            </a:extLst>
          </p:cNvPr>
          <p:cNvSpPr txBox="1"/>
          <p:nvPr/>
        </p:nvSpPr>
        <p:spPr>
          <a:xfrm>
            <a:off x="408373" y="2698813"/>
            <a:ext cx="672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Muscular  Skeletal 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91C02B-C755-46FD-8AF7-A7AE04B6F78E}"/>
              </a:ext>
            </a:extLst>
          </p:cNvPr>
          <p:cNvSpPr txBox="1"/>
          <p:nvPr/>
        </p:nvSpPr>
        <p:spPr>
          <a:xfrm>
            <a:off x="8214804" y="5930283"/>
            <a:ext cx="3977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By Animesh Das </a:t>
            </a:r>
          </a:p>
        </p:txBody>
      </p:sp>
    </p:spTree>
    <p:extLst>
      <p:ext uri="{BB962C8B-B14F-4D97-AF65-F5344CB8AC3E}">
        <p14:creationId xmlns:p14="http://schemas.microsoft.com/office/powerpoint/2010/main" val="2161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52907D-EC6D-4D1A-BFA2-966A041A0FE1}"/>
              </a:ext>
            </a:extLst>
          </p:cNvPr>
          <p:cNvSpPr txBox="1"/>
          <p:nvPr/>
        </p:nvSpPr>
        <p:spPr>
          <a:xfrm>
            <a:off x="4651899" y="0"/>
            <a:ext cx="361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2187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FAB8F9-7B3E-4590-A884-669976B1F702}"/>
              </a:ext>
            </a:extLst>
          </p:cNvPr>
          <p:cNvSpPr txBox="1"/>
          <p:nvPr/>
        </p:nvSpPr>
        <p:spPr>
          <a:xfrm>
            <a:off x="4953741" y="0"/>
            <a:ext cx="3124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7395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B0407-D615-41C9-9930-C1CAA907EF40}"/>
              </a:ext>
            </a:extLst>
          </p:cNvPr>
          <p:cNvSpPr txBox="1"/>
          <p:nvPr/>
        </p:nvSpPr>
        <p:spPr>
          <a:xfrm>
            <a:off x="4802820" y="34359"/>
            <a:ext cx="3586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685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15307F-0F76-4862-B8A4-B945A81E25AD}"/>
              </a:ext>
            </a:extLst>
          </p:cNvPr>
          <p:cNvSpPr txBox="1"/>
          <p:nvPr/>
        </p:nvSpPr>
        <p:spPr>
          <a:xfrm>
            <a:off x="4643023" y="0"/>
            <a:ext cx="3266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750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991494-DEA0-4C6A-A994-1125BA0A42B3}"/>
              </a:ext>
            </a:extLst>
          </p:cNvPr>
          <p:cNvSpPr txBox="1"/>
          <p:nvPr/>
        </p:nvSpPr>
        <p:spPr>
          <a:xfrm>
            <a:off x="4829452" y="0"/>
            <a:ext cx="2837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1532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79EF6B-A99B-497C-918F-D1309FC32F0F}"/>
              </a:ext>
            </a:extLst>
          </p:cNvPr>
          <p:cNvSpPr txBox="1"/>
          <p:nvPr/>
        </p:nvSpPr>
        <p:spPr>
          <a:xfrm>
            <a:off x="4181384" y="2367171"/>
            <a:ext cx="42435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i="1" dirty="0">
                <a:solidFill>
                  <a:schemeClr val="bg1"/>
                </a:solidFill>
                <a:latin typeface="Algerian" panose="04020705040A02060702" pitchFamily="82" charset="0"/>
              </a:rPr>
              <a:t>Thank </a:t>
            </a:r>
          </a:p>
          <a:p>
            <a:r>
              <a:rPr lang="en-IN" sz="6600" i="1" dirty="0">
                <a:solidFill>
                  <a:schemeClr val="bg1"/>
                </a:solidFill>
                <a:latin typeface="Algerian" panose="04020705040A02060702" pitchFamily="82" charset="0"/>
              </a:rPr>
              <a:t>         you </a:t>
            </a:r>
          </a:p>
        </p:txBody>
      </p:sp>
    </p:spTree>
    <p:extLst>
      <p:ext uri="{BB962C8B-B14F-4D97-AF65-F5344CB8AC3E}">
        <p14:creationId xmlns:p14="http://schemas.microsoft.com/office/powerpoint/2010/main" val="4104222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1722B1-5555-4E38-8977-6ECDF99F4B13}"/>
              </a:ext>
            </a:extLst>
          </p:cNvPr>
          <p:cNvSpPr txBox="1"/>
          <p:nvPr/>
        </p:nvSpPr>
        <p:spPr>
          <a:xfrm>
            <a:off x="4980373" y="34360"/>
            <a:ext cx="413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32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F43DA8-0441-4B45-BF08-711D13D57C0A}"/>
              </a:ext>
            </a:extLst>
          </p:cNvPr>
          <p:cNvSpPr txBox="1"/>
          <p:nvPr/>
        </p:nvSpPr>
        <p:spPr>
          <a:xfrm>
            <a:off x="4163627" y="0"/>
            <a:ext cx="5122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</p:spTree>
    <p:extLst>
      <p:ext uri="{BB962C8B-B14F-4D97-AF65-F5344CB8AC3E}">
        <p14:creationId xmlns:p14="http://schemas.microsoft.com/office/powerpoint/2010/main" val="3612723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8AB51B-01C9-442C-9AD4-F1EC269A7A0A}"/>
              </a:ext>
            </a:extLst>
          </p:cNvPr>
          <p:cNvSpPr txBox="1"/>
          <p:nvPr/>
        </p:nvSpPr>
        <p:spPr>
          <a:xfrm>
            <a:off x="4722921" y="0"/>
            <a:ext cx="5850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 </a:t>
            </a:r>
          </a:p>
        </p:txBody>
      </p:sp>
    </p:spTree>
    <p:extLst>
      <p:ext uri="{BB962C8B-B14F-4D97-AF65-F5344CB8AC3E}">
        <p14:creationId xmlns:p14="http://schemas.microsoft.com/office/powerpoint/2010/main" val="104242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7D9EE0-D2A6-4248-8BB8-E95FC859EC10}"/>
              </a:ext>
            </a:extLst>
          </p:cNvPr>
          <p:cNvSpPr txBox="1"/>
          <p:nvPr/>
        </p:nvSpPr>
        <p:spPr>
          <a:xfrm>
            <a:off x="3906174" y="0"/>
            <a:ext cx="5770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Stages of spondylitis </a:t>
            </a:r>
          </a:p>
        </p:txBody>
      </p:sp>
    </p:spTree>
    <p:extLst>
      <p:ext uri="{BB962C8B-B14F-4D97-AF65-F5344CB8AC3E}">
        <p14:creationId xmlns:p14="http://schemas.microsoft.com/office/powerpoint/2010/main" val="2310450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A634B0-D856-4D90-8067-BD71C2369CEB}"/>
              </a:ext>
            </a:extLst>
          </p:cNvPr>
          <p:cNvSpPr txBox="1"/>
          <p:nvPr/>
        </p:nvSpPr>
        <p:spPr>
          <a:xfrm>
            <a:off x="4065972" y="0"/>
            <a:ext cx="5370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</p:spTree>
    <p:extLst>
      <p:ext uri="{BB962C8B-B14F-4D97-AF65-F5344CB8AC3E}">
        <p14:creationId xmlns:p14="http://schemas.microsoft.com/office/powerpoint/2010/main" val="278015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FAC8BA-8178-4452-8F49-C81DC6C1FB42}"/>
              </a:ext>
            </a:extLst>
          </p:cNvPr>
          <p:cNvSpPr txBox="1"/>
          <p:nvPr/>
        </p:nvSpPr>
        <p:spPr>
          <a:xfrm>
            <a:off x="4802818" y="0"/>
            <a:ext cx="3045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</p:spTree>
    <p:extLst>
      <p:ext uri="{BB962C8B-B14F-4D97-AF65-F5344CB8AC3E}">
        <p14:creationId xmlns:p14="http://schemas.microsoft.com/office/powerpoint/2010/main" val="3533484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1C6374-1E89-4071-A3FD-FBC57CC9A31B}"/>
              </a:ext>
            </a:extLst>
          </p:cNvPr>
          <p:cNvSpPr txBox="1"/>
          <p:nvPr/>
        </p:nvSpPr>
        <p:spPr>
          <a:xfrm>
            <a:off x="4367814" y="0"/>
            <a:ext cx="3959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 </a:t>
            </a:r>
          </a:p>
        </p:txBody>
      </p:sp>
    </p:spTree>
    <p:extLst>
      <p:ext uri="{BB962C8B-B14F-4D97-AF65-F5344CB8AC3E}">
        <p14:creationId xmlns:p14="http://schemas.microsoft.com/office/powerpoint/2010/main" val="223607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60639B-B860-44DD-92C3-CF8EA4E7DF55}"/>
              </a:ext>
            </a:extLst>
          </p:cNvPr>
          <p:cNvSpPr txBox="1"/>
          <p:nvPr/>
        </p:nvSpPr>
        <p:spPr>
          <a:xfrm>
            <a:off x="4465468" y="7727"/>
            <a:ext cx="4687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 </a:t>
            </a:r>
          </a:p>
        </p:txBody>
      </p:sp>
    </p:spTree>
    <p:extLst>
      <p:ext uri="{BB962C8B-B14F-4D97-AF65-F5344CB8AC3E}">
        <p14:creationId xmlns:p14="http://schemas.microsoft.com/office/powerpoint/2010/main" val="68502732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119</TotalTime>
  <Words>30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Algerian</vt:lpstr>
      <vt:lpstr>Arial Black</vt:lpstr>
      <vt:lpstr>Arial Rounded MT Bold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1</cp:revision>
  <dcterms:created xsi:type="dcterms:W3CDTF">2021-12-11T14:30:54Z</dcterms:created>
  <dcterms:modified xsi:type="dcterms:W3CDTF">2021-12-11T16:30:26Z</dcterms:modified>
</cp:coreProperties>
</file>