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9"/>
  </p:notesMasterIdLst>
  <p:handoutMasterIdLst>
    <p:handoutMasterId r:id="rId20"/>
  </p:handoutMasterIdLst>
  <p:sldIdLst>
    <p:sldId id="263" r:id="rId2"/>
    <p:sldId id="262" r:id="rId3"/>
    <p:sldId id="264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7280BD50-F72A-443A-8A7C-9A6A969C2F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0149BFF-D5FE-41B9-B89E-346E6FC2BE4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9FD3E-56F1-4D93-A064-62BE23F429F1}" type="datetimeFigureOut">
              <a:rPr lang="en-IN" smtClean="0"/>
              <a:t>16-09-2024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A7AE4AE-8780-4C06-B105-E50A0CB117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F349081-626D-42D4-96E8-DBE21E03E4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BE145-7B0B-4BFC-A728-545BF59A6F1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1047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86AA5-8483-44CB-A555-9041E2D72D7A}" type="datetimeFigureOut">
              <a:rPr lang="en-IN" smtClean="0"/>
              <a:t>16-09-2024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4A333-46EF-4665-ACD4-6848AE64622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6717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4A333-46EF-4665-ACD4-6848AE646224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9356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6CDC8-8CF7-48D3-913F-77B39E255E8B}" type="datetime1">
              <a:rPr lang="en-IN" smtClean="0"/>
              <a:t>16-09-2024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0581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52022-3CD0-4A1C-8CB0-8DB073E7D70D}" type="datetime1">
              <a:rPr lang="en-IN" smtClean="0"/>
              <a:t>16-09-2024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026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4CECE-65C7-4AFE-8D53-75405B1A957B}" type="datetime1">
              <a:rPr lang="en-IN" smtClean="0"/>
              <a:t>16-09-2024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4201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280A3-2E48-4076-9F61-59700357B928}" type="datetime1">
              <a:rPr lang="en-IN" smtClean="0"/>
              <a:t>16-09-2024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8860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8A2D0-67E0-4C85-AF8A-8E19AF7D62D6}" type="datetime1">
              <a:rPr lang="en-IN" smtClean="0"/>
              <a:t>16-09-2024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9741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1747A-B999-4802-92E6-FED16B47B7B8}" type="datetime1">
              <a:rPr lang="en-IN" smtClean="0"/>
              <a:t>16-09-2024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0179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7F9A2-996C-4D5D-96ED-DDFDBF77AC13}" type="datetime1">
              <a:rPr lang="en-IN" smtClean="0"/>
              <a:t>16-09-2024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5383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8D1A2-8440-43EB-8BB3-5255E5120830}" type="datetime1">
              <a:rPr lang="en-IN" smtClean="0"/>
              <a:t>16-09-2024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5823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4B8CD-7C2A-40C4-942F-7EB59EEBC0EC}" type="datetime1">
              <a:rPr lang="en-IN" smtClean="0"/>
              <a:t>16-09-2024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7871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42D81-878F-4E07-85DE-5D04CD305DE6}" type="datetime1">
              <a:rPr lang="en-IN" smtClean="0"/>
              <a:t>16-09-2024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21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CB24C-65D7-490F-A382-F6412035FA92}" type="datetime1">
              <a:rPr lang="en-IN" smtClean="0"/>
              <a:t>16-09-2024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2239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31807-1838-460B-A1E7-411EE3401DBE}" type="datetime1">
              <a:rPr lang="en-IN" smtClean="0"/>
              <a:t>16-09-2024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  <p:sp>
        <p:nvSpPr>
          <p:cNvPr id="8" name="TextBox 7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727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211016" y="6542088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598079" y="6557962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8957920-506D-4F31-9CB9-011BD525C6C5}"/>
              </a:ext>
            </a:extLst>
          </p:cNvPr>
          <p:cNvSpPr txBox="1"/>
          <p:nvPr/>
        </p:nvSpPr>
        <p:spPr>
          <a:xfrm>
            <a:off x="2205139" y="648150"/>
            <a:ext cx="7848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COMMUNITY PHARMACY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5D32C6D-EED6-45D3-B2F4-4A294908127E}"/>
              </a:ext>
            </a:extLst>
          </p:cNvPr>
          <p:cNvSpPr txBox="1"/>
          <p:nvPr/>
        </p:nvSpPr>
        <p:spPr>
          <a:xfrm>
            <a:off x="2205139" y="3075358"/>
            <a:ext cx="784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UNIT 4 – INVENTORY CONTROL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9683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10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6117" t="8406" r="16577" b="13953"/>
          <a:stretch/>
        </p:blipFill>
        <p:spPr>
          <a:xfrm>
            <a:off x="1628774" y="408366"/>
            <a:ext cx="10058401" cy="5679583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188097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4040" t="7703" r="8954" b="31030"/>
          <a:stretch/>
        </p:blipFill>
        <p:spPr>
          <a:xfrm>
            <a:off x="639646" y="1378039"/>
            <a:ext cx="11320530" cy="4481849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653398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147" t="13336" r="24990" b="10607"/>
          <a:stretch/>
        </p:blipFill>
        <p:spPr>
          <a:xfrm>
            <a:off x="1931830" y="552706"/>
            <a:ext cx="9350063" cy="5563674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194311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6216" t="11576" r="26277" b="9727"/>
          <a:stretch/>
        </p:blipFill>
        <p:spPr>
          <a:xfrm>
            <a:off x="1841678" y="456115"/>
            <a:ext cx="8783392" cy="5756856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260620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772" t="2949" r="16775" b="13248"/>
          <a:stretch/>
        </p:blipFill>
        <p:spPr>
          <a:xfrm>
            <a:off x="971550" y="269371"/>
            <a:ext cx="10728101" cy="6130345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766121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4434" t="5062" r="23506" b="17826"/>
          <a:stretch/>
        </p:blipFill>
        <p:spPr>
          <a:xfrm>
            <a:off x="1403327" y="514070"/>
            <a:ext cx="9375820" cy="5640946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408122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564" t="12984" r="4006" b="29974"/>
          <a:stretch/>
        </p:blipFill>
        <p:spPr>
          <a:xfrm>
            <a:off x="288869" y="1403798"/>
            <a:ext cx="11681139" cy="4172756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742559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7206" t="5414" r="8361" b="31030"/>
          <a:stretch/>
        </p:blipFill>
        <p:spPr>
          <a:xfrm>
            <a:off x="953907" y="943143"/>
            <a:ext cx="10985680" cy="4649275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9738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3841" t="4182" r="18952" b="23635"/>
          <a:stretch/>
        </p:blipFill>
        <p:spPr>
          <a:xfrm>
            <a:off x="1300766" y="515153"/>
            <a:ext cx="10045522" cy="5280339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4533" t="5765" r="16874" b="25221"/>
          <a:stretch/>
        </p:blipFill>
        <p:spPr>
          <a:xfrm>
            <a:off x="1584100" y="450759"/>
            <a:ext cx="10225827" cy="5048519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934562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4731" t="7703" r="14498" b="24516"/>
          <a:stretch/>
        </p:blipFill>
        <p:spPr>
          <a:xfrm>
            <a:off x="1178013" y="855360"/>
            <a:ext cx="10509162" cy="4958367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432078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4930" t="7525" r="17764" b="14833"/>
          <a:stretch/>
        </p:blipFill>
        <p:spPr>
          <a:xfrm>
            <a:off x="1249250" y="334851"/>
            <a:ext cx="10058401" cy="5679583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764886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4831" t="8582" r="24495" b="17299"/>
          <a:stretch/>
        </p:blipFill>
        <p:spPr>
          <a:xfrm>
            <a:off x="1725769" y="437883"/>
            <a:ext cx="9195515" cy="5422006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50251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871" t="8406" r="15191" b="26805"/>
          <a:stretch/>
        </p:blipFill>
        <p:spPr>
          <a:xfrm>
            <a:off x="765890" y="878444"/>
            <a:ext cx="10921285" cy="4739427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628857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5127" t="5766" r="21724" b="15185"/>
          <a:stretch/>
        </p:blipFill>
        <p:spPr>
          <a:xfrm>
            <a:off x="1957588" y="443236"/>
            <a:ext cx="9517488" cy="5782615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34379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9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r="16576" b="8142"/>
          <a:stretch/>
        </p:blipFill>
        <p:spPr>
          <a:xfrm>
            <a:off x="2129172" y="599385"/>
            <a:ext cx="8696862" cy="538393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067012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237</TotalTime>
  <Words>76</Words>
  <Application>Microsoft Office PowerPoint</Application>
  <PresentationFormat>Widescreen</PresentationFormat>
  <Paragraphs>71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Siddharth B</dc:creator>
  <cp:lastModifiedBy>User</cp:lastModifiedBy>
  <cp:revision>21</cp:revision>
  <dcterms:created xsi:type="dcterms:W3CDTF">2020-07-13T05:58:17Z</dcterms:created>
  <dcterms:modified xsi:type="dcterms:W3CDTF">2024-09-16T04:06:35Z</dcterms:modified>
</cp:coreProperties>
</file>